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  <p:sldMasterId id="2147483802" r:id="rId12"/>
  </p:sldMasterIdLst>
  <p:notesMasterIdLst>
    <p:notesMasterId r:id="rId31"/>
  </p:notesMasterIdLst>
  <p:handoutMasterIdLst>
    <p:handoutMasterId r:id="rId32"/>
  </p:handoutMasterIdLst>
  <p:sldIdLst>
    <p:sldId id="424" r:id="rId13"/>
    <p:sldId id="425" r:id="rId14"/>
    <p:sldId id="455" r:id="rId15"/>
    <p:sldId id="483" r:id="rId16"/>
    <p:sldId id="484" r:id="rId17"/>
    <p:sldId id="481" r:id="rId18"/>
    <p:sldId id="486" r:id="rId19"/>
    <p:sldId id="491" r:id="rId20"/>
    <p:sldId id="492" r:id="rId21"/>
    <p:sldId id="493" r:id="rId22"/>
    <p:sldId id="494" r:id="rId23"/>
    <p:sldId id="495" r:id="rId24"/>
    <p:sldId id="490" r:id="rId25"/>
    <p:sldId id="487" r:id="rId26"/>
    <p:sldId id="433" r:id="rId27"/>
    <p:sldId id="475" r:id="rId28"/>
    <p:sldId id="443" r:id="rId29"/>
    <p:sldId id="444" r:id="rId30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user$\edouard.le-bret\Desktop\Copie%20de%20publications-flux-physiques-pcs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dirty="0"/>
              <a:t>Exit </a:t>
            </a:r>
            <a:r>
              <a:rPr lang="fr-FR" sz="1200" dirty="0" err="1"/>
              <a:t>capacity</a:t>
            </a:r>
            <a:r>
              <a:rPr lang="fr-FR" sz="1200" dirty="0"/>
              <a:t> &amp; </a:t>
            </a:r>
            <a:r>
              <a:rPr lang="fr-FR" sz="1200" dirty="0" err="1"/>
              <a:t>gas</a:t>
            </a:r>
            <a:r>
              <a:rPr lang="fr-FR" sz="1200" baseline="0" dirty="0"/>
              <a:t> </a:t>
            </a:r>
            <a:r>
              <a:rPr lang="fr-FR" sz="1200" baseline="0" dirty="0" err="1"/>
              <a:t>flows</a:t>
            </a:r>
            <a:r>
              <a:rPr lang="fr-FR" sz="1200" baseline="0" dirty="0"/>
              <a:t> at </a:t>
            </a:r>
            <a:r>
              <a:rPr lang="fr-FR" sz="1200" baseline="0" dirty="0" err="1" smtClean="0"/>
              <a:t>Pirineos</a:t>
            </a:r>
            <a:r>
              <a:rPr lang="fr-FR" sz="1200" baseline="0" dirty="0" smtClean="0"/>
              <a:t> </a:t>
            </a:r>
            <a:r>
              <a:rPr lang="fr-FR" sz="1200" baseline="0" dirty="0"/>
              <a:t>VIP</a:t>
            </a:r>
            <a:endParaRPr lang="fr-FR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Feuil5!$C$2</c:f>
              <c:strCache>
                <c:ptCount val="1"/>
                <c:pt idx="0">
                  <c:v>gas flows (MWh)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Feuil5!$D$11:$D$620</c:f>
              <c:numCache>
                <c:formatCode>_-* #\ ##0_-;\-* #\ ##0_-;_-* "-"??_-;_-@_-</c:formatCode>
                <c:ptCount val="610"/>
                <c:pt idx="0">
                  <c:v>136661.66699999999</c:v>
                </c:pt>
                <c:pt idx="1">
                  <c:v>99496.525999999998</c:v>
                </c:pt>
                <c:pt idx="2">
                  <c:v>128729.5</c:v>
                </c:pt>
                <c:pt idx="3">
                  <c:v>188363.323</c:v>
                </c:pt>
                <c:pt idx="4">
                  <c:v>191796.99</c:v>
                </c:pt>
                <c:pt idx="5">
                  <c:v>181276.61600000001</c:v>
                </c:pt>
                <c:pt idx="6">
                  <c:v>159836.92800000001</c:v>
                </c:pt>
                <c:pt idx="7">
                  <c:v>136602.55499999999</c:v>
                </c:pt>
                <c:pt idx="8">
                  <c:v>112058.742</c:v>
                </c:pt>
                <c:pt idx="9">
                  <c:v>110076.90399999999</c:v>
                </c:pt>
                <c:pt idx="10">
                  <c:v>139534.20199999999</c:v>
                </c:pt>
                <c:pt idx="11">
                  <c:v>136663.55799999999</c:v>
                </c:pt>
                <c:pt idx="12">
                  <c:v>136962.97500000001</c:v>
                </c:pt>
                <c:pt idx="13">
                  <c:v>136489.139</c:v>
                </c:pt>
                <c:pt idx="14">
                  <c:v>135361.82500000001</c:v>
                </c:pt>
                <c:pt idx="15">
                  <c:v>115681.496</c:v>
                </c:pt>
                <c:pt idx="16">
                  <c:v>115198.351</c:v>
                </c:pt>
                <c:pt idx="17">
                  <c:v>140478.79500000001</c:v>
                </c:pt>
                <c:pt idx="18">
                  <c:v>147636.625</c:v>
                </c:pt>
                <c:pt idx="19">
                  <c:v>154524.39499999999</c:v>
                </c:pt>
                <c:pt idx="20">
                  <c:v>152874.06899999999</c:v>
                </c:pt>
                <c:pt idx="21">
                  <c:v>144282.66800000001</c:v>
                </c:pt>
                <c:pt idx="22">
                  <c:v>139942.054</c:v>
                </c:pt>
                <c:pt idx="23">
                  <c:v>139830.65900000001</c:v>
                </c:pt>
                <c:pt idx="24">
                  <c:v>154331.397</c:v>
                </c:pt>
                <c:pt idx="25">
                  <c:v>164750.288</c:v>
                </c:pt>
                <c:pt idx="26">
                  <c:v>168696.61799999999</c:v>
                </c:pt>
                <c:pt idx="27">
                  <c:v>153558.951</c:v>
                </c:pt>
                <c:pt idx="28">
                  <c:v>152530.40599999999</c:v>
                </c:pt>
                <c:pt idx="29">
                  <c:v>124479.08199999999</c:v>
                </c:pt>
                <c:pt idx="30">
                  <c:v>123168.572</c:v>
                </c:pt>
                <c:pt idx="31">
                  <c:v>159137.717</c:v>
                </c:pt>
                <c:pt idx="32">
                  <c:v>149870.71</c:v>
                </c:pt>
                <c:pt idx="33">
                  <c:v>116866.58500000001</c:v>
                </c:pt>
                <c:pt idx="34">
                  <c:v>130168.295</c:v>
                </c:pt>
                <c:pt idx="35">
                  <c:v>132163.35800000001</c:v>
                </c:pt>
                <c:pt idx="36">
                  <c:v>95972.652000000002</c:v>
                </c:pt>
                <c:pt idx="37">
                  <c:v>95594.808000000005</c:v>
                </c:pt>
                <c:pt idx="38">
                  <c:v>131345.788</c:v>
                </c:pt>
                <c:pt idx="39">
                  <c:v>131383.068</c:v>
                </c:pt>
                <c:pt idx="40">
                  <c:v>130138.90700000001</c:v>
                </c:pt>
                <c:pt idx="41">
                  <c:v>128629.689</c:v>
                </c:pt>
                <c:pt idx="42">
                  <c:v>129514.27</c:v>
                </c:pt>
                <c:pt idx="43">
                  <c:v>136838.785</c:v>
                </c:pt>
                <c:pt idx="44">
                  <c:v>133700.80799999999</c:v>
                </c:pt>
                <c:pt idx="45">
                  <c:v>128519.41800000001</c:v>
                </c:pt>
                <c:pt idx="46">
                  <c:v>129167.41899999999</c:v>
                </c:pt>
                <c:pt idx="47">
                  <c:v>129950.734</c:v>
                </c:pt>
                <c:pt idx="48">
                  <c:v>132354.20300000001</c:v>
                </c:pt>
                <c:pt idx="49">
                  <c:v>127034.486</c:v>
                </c:pt>
                <c:pt idx="50">
                  <c:v>115139.526</c:v>
                </c:pt>
                <c:pt idx="51">
                  <c:v>129412.008</c:v>
                </c:pt>
                <c:pt idx="52">
                  <c:v>135377.75200000001</c:v>
                </c:pt>
                <c:pt idx="53">
                  <c:v>126484.724</c:v>
                </c:pt>
                <c:pt idx="54">
                  <c:v>129928.857</c:v>
                </c:pt>
                <c:pt idx="55">
                  <c:v>131656.04</c:v>
                </c:pt>
                <c:pt idx="56">
                  <c:v>130448.936</c:v>
                </c:pt>
                <c:pt idx="57">
                  <c:v>95044.873999999996</c:v>
                </c:pt>
                <c:pt idx="58">
                  <c:v>98451.464999999997</c:v>
                </c:pt>
                <c:pt idx="59">
                  <c:v>127210.69500000001</c:v>
                </c:pt>
                <c:pt idx="60">
                  <c:v>120651.99400000001</c:v>
                </c:pt>
                <c:pt idx="61">
                  <c:v>113288.63099999999</c:v>
                </c:pt>
                <c:pt idx="62">
                  <c:v>111904.76300000001</c:v>
                </c:pt>
                <c:pt idx="63">
                  <c:v>103774.32399999999</c:v>
                </c:pt>
                <c:pt idx="64">
                  <c:v>156056.20600000001</c:v>
                </c:pt>
                <c:pt idx="65">
                  <c:v>160087.348</c:v>
                </c:pt>
                <c:pt idx="66">
                  <c:v>110534.52099999999</c:v>
                </c:pt>
                <c:pt idx="67">
                  <c:v>109425.51</c:v>
                </c:pt>
                <c:pt idx="68">
                  <c:v>108137.94899999999</c:v>
                </c:pt>
                <c:pt idx="69">
                  <c:v>107188.052</c:v>
                </c:pt>
                <c:pt idx="70">
                  <c:v>105595.13499999999</c:v>
                </c:pt>
                <c:pt idx="71">
                  <c:v>98608.245999999999</c:v>
                </c:pt>
                <c:pt idx="72">
                  <c:v>92515.334000000003</c:v>
                </c:pt>
                <c:pt idx="73">
                  <c:v>89245.142000000007</c:v>
                </c:pt>
                <c:pt idx="74">
                  <c:v>106343.266</c:v>
                </c:pt>
                <c:pt idx="75">
                  <c:v>91110.027000000002</c:v>
                </c:pt>
                <c:pt idx="76">
                  <c:v>80937.812000000005</c:v>
                </c:pt>
                <c:pt idx="77">
                  <c:v>91297.843999999997</c:v>
                </c:pt>
                <c:pt idx="78">
                  <c:v>72628.122000000003</c:v>
                </c:pt>
                <c:pt idx="79">
                  <c:v>72318.75</c:v>
                </c:pt>
                <c:pt idx="80">
                  <c:v>93614.645999999993</c:v>
                </c:pt>
                <c:pt idx="81">
                  <c:v>91032.428</c:v>
                </c:pt>
                <c:pt idx="82">
                  <c:v>105033.288</c:v>
                </c:pt>
                <c:pt idx="83">
                  <c:v>89697.513000000006</c:v>
                </c:pt>
                <c:pt idx="84">
                  <c:v>83217.081999999995</c:v>
                </c:pt>
                <c:pt idx="85">
                  <c:v>121878.88400000001</c:v>
                </c:pt>
                <c:pt idx="86">
                  <c:v>122664.753</c:v>
                </c:pt>
                <c:pt idx="87">
                  <c:v>118588.71400000001</c:v>
                </c:pt>
                <c:pt idx="88">
                  <c:v>118308.09299999999</c:v>
                </c:pt>
                <c:pt idx="89">
                  <c:v>120818.603</c:v>
                </c:pt>
                <c:pt idx="90">
                  <c:v>113897.148</c:v>
                </c:pt>
                <c:pt idx="91">
                  <c:v>105395.288</c:v>
                </c:pt>
                <c:pt idx="92">
                  <c:v>109096.89200000001</c:v>
                </c:pt>
                <c:pt idx="93">
                  <c:v>115274.723</c:v>
                </c:pt>
                <c:pt idx="94">
                  <c:v>141629.109</c:v>
                </c:pt>
                <c:pt idx="95">
                  <c:v>129289.58100000001</c:v>
                </c:pt>
                <c:pt idx="96">
                  <c:v>121371.16</c:v>
                </c:pt>
                <c:pt idx="97">
                  <c:v>124327.825</c:v>
                </c:pt>
                <c:pt idx="98">
                  <c:v>111882.883</c:v>
                </c:pt>
                <c:pt idx="99">
                  <c:v>132972.38699999999</c:v>
                </c:pt>
                <c:pt idx="100">
                  <c:v>131356.72099999999</c:v>
                </c:pt>
                <c:pt idx="101">
                  <c:v>133665.17199999999</c:v>
                </c:pt>
                <c:pt idx="102">
                  <c:v>142834.76999999999</c:v>
                </c:pt>
                <c:pt idx="103">
                  <c:v>143585.908</c:v>
                </c:pt>
                <c:pt idx="104">
                  <c:v>144199.06400000001</c:v>
                </c:pt>
                <c:pt idx="105">
                  <c:v>135612.144</c:v>
                </c:pt>
                <c:pt idx="106">
                  <c:v>132367.644</c:v>
                </c:pt>
                <c:pt idx="107">
                  <c:v>131921.234</c:v>
                </c:pt>
                <c:pt idx="108">
                  <c:v>128769.641</c:v>
                </c:pt>
                <c:pt idx="109">
                  <c:v>138063.948</c:v>
                </c:pt>
                <c:pt idx="110">
                  <c:v>143198.81200000001</c:v>
                </c:pt>
                <c:pt idx="111">
                  <c:v>146635.25099999999</c:v>
                </c:pt>
                <c:pt idx="112">
                  <c:v>129023.599</c:v>
                </c:pt>
                <c:pt idx="113">
                  <c:v>120151.155</c:v>
                </c:pt>
                <c:pt idx="114">
                  <c:v>131270.76300000001</c:v>
                </c:pt>
                <c:pt idx="115">
                  <c:v>129282.5</c:v>
                </c:pt>
                <c:pt idx="116">
                  <c:v>122489.78</c:v>
                </c:pt>
                <c:pt idx="117">
                  <c:v>122206.069</c:v>
                </c:pt>
                <c:pt idx="118">
                  <c:v>161350.29300000001</c:v>
                </c:pt>
                <c:pt idx="119">
                  <c:v>118944.482</c:v>
                </c:pt>
                <c:pt idx="120">
                  <c:v>91945.406000000003</c:v>
                </c:pt>
                <c:pt idx="121">
                  <c:v>92669.191000000006</c:v>
                </c:pt>
                <c:pt idx="122">
                  <c:v>106430.42600000001</c:v>
                </c:pt>
                <c:pt idx="123">
                  <c:v>101499.558</c:v>
                </c:pt>
                <c:pt idx="124">
                  <c:v>98357.13</c:v>
                </c:pt>
                <c:pt idx="125">
                  <c:v>180879.853</c:v>
                </c:pt>
                <c:pt idx="126">
                  <c:v>165347.17000000001</c:v>
                </c:pt>
                <c:pt idx="127">
                  <c:v>135810.639</c:v>
                </c:pt>
                <c:pt idx="128">
                  <c:v>141051.92800000001</c:v>
                </c:pt>
                <c:pt idx="129">
                  <c:v>149871.38699999999</c:v>
                </c:pt>
                <c:pt idx="130">
                  <c:v>141259.503</c:v>
                </c:pt>
                <c:pt idx="131">
                  <c:v>136035.671</c:v>
                </c:pt>
                <c:pt idx="132">
                  <c:v>98398.73</c:v>
                </c:pt>
                <c:pt idx="133">
                  <c:v>117390.94899999999</c:v>
                </c:pt>
                <c:pt idx="134">
                  <c:v>120745.821</c:v>
                </c:pt>
                <c:pt idx="135">
                  <c:v>97726.346999999994</c:v>
                </c:pt>
                <c:pt idx="136">
                  <c:v>49806.266000000003</c:v>
                </c:pt>
                <c:pt idx="137">
                  <c:v>55530.633000000002</c:v>
                </c:pt>
                <c:pt idx="138">
                  <c:v>43275.580999999998</c:v>
                </c:pt>
                <c:pt idx="139">
                  <c:v>75354.561000000002</c:v>
                </c:pt>
                <c:pt idx="140">
                  <c:v>132793.511</c:v>
                </c:pt>
                <c:pt idx="141">
                  <c:v>147143.663</c:v>
                </c:pt>
                <c:pt idx="142">
                  <c:v>146216.28599999999</c:v>
                </c:pt>
                <c:pt idx="143">
                  <c:v>168885.18700000001</c:v>
                </c:pt>
                <c:pt idx="144">
                  <c:v>190606.49299999999</c:v>
                </c:pt>
                <c:pt idx="145">
                  <c:v>148610.31400000001</c:v>
                </c:pt>
                <c:pt idx="146">
                  <c:v>189346.815</c:v>
                </c:pt>
                <c:pt idx="147">
                  <c:v>144124.22899999999</c:v>
                </c:pt>
                <c:pt idx="148">
                  <c:v>140928.13099999999</c:v>
                </c:pt>
                <c:pt idx="149">
                  <c:v>137031.90900000001</c:v>
                </c:pt>
                <c:pt idx="150">
                  <c:v>152788.26300000001</c:v>
                </c:pt>
                <c:pt idx="151">
                  <c:v>173029.69399999999</c:v>
                </c:pt>
                <c:pt idx="152">
                  <c:v>153489.361</c:v>
                </c:pt>
                <c:pt idx="153">
                  <c:v>174932.22399999999</c:v>
                </c:pt>
                <c:pt idx="154">
                  <c:v>170957.63800000001</c:v>
                </c:pt>
                <c:pt idx="155">
                  <c:v>192386.353</c:v>
                </c:pt>
                <c:pt idx="156">
                  <c:v>190544.26800000001</c:v>
                </c:pt>
                <c:pt idx="157">
                  <c:v>201291.60399999999</c:v>
                </c:pt>
                <c:pt idx="158">
                  <c:v>198287.42499999999</c:v>
                </c:pt>
                <c:pt idx="159">
                  <c:v>194390.652</c:v>
                </c:pt>
                <c:pt idx="160">
                  <c:v>199870.674</c:v>
                </c:pt>
                <c:pt idx="161">
                  <c:v>199494.26500000001</c:v>
                </c:pt>
                <c:pt idx="162">
                  <c:v>195540.837</c:v>
                </c:pt>
                <c:pt idx="163">
                  <c:v>197124.321</c:v>
                </c:pt>
                <c:pt idx="164">
                  <c:v>219447.15</c:v>
                </c:pt>
                <c:pt idx="165">
                  <c:v>199530.68</c:v>
                </c:pt>
                <c:pt idx="166">
                  <c:v>201084.24799999999</c:v>
                </c:pt>
                <c:pt idx="167">
                  <c:v>194488.77499999999</c:v>
                </c:pt>
                <c:pt idx="168">
                  <c:v>204085.27900000001</c:v>
                </c:pt>
                <c:pt idx="169">
                  <c:v>177757.12599999999</c:v>
                </c:pt>
                <c:pt idx="170">
                  <c:v>193398.853</c:v>
                </c:pt>
                <c:pt idx="171">
                  <c:v>217136.41699999999</c:v>
                </c:pt>
                <c:pt idx="172">
                  <c:v>200392.389</c:v>
                </c:pt>
                <c:pt idx="173">
                  <c:v>199665.71100000001</c:v>
                </c:pt>
                <c:pt idx="174">
                  <c:v>201465.43700000001</c:v>
                </c:pt>
                <c:pt idx="175">
                  <c:v>202984.00899999999</c:v>
                </c:pt>
                <c:pt idx="176">
                  <c:v>195891.76</c:v>
                </c:pt>
                <c:pt idx="177">
                  <c:v>197727.18400000001</c:v>
                </c:pt>
                <c:pt idx="178">
                  <c:v>215303.24600000001</c:v>
                </c:pt>
                <c:pt idx="179">
                  <c:v>198421.61900000001</c:v>
                </c:pt>
                <c:pt idx="180">
                  <c:v>195599.57699999999</c:v>
                </c:pt>
                <c:pt idx="181">
                  <c:v>191267.723</c:v>
                </c:pt>
                <c:pt idx="182">
                  <c:v>198491.791</c:v>
                </c:pt>
                <c:pt idx="183">
                  <c:v>179895.11300000001</c:v>
                </c:pt>
                <c:pt idx="184">
                  <c:v>169028.12</c:v>
                </c:pt>
                <c:pt idx="185">
                  <c:v>190267.76500000001</c:v>
                </c:pt>
                <c:pt idx="186">
                  <c:v>190126.50700000001</c:v>
                </c:pt>
                <c:pt idx="187">
                  <c:v>191618.77799999999</c:v>
                </c:pt>
                <c:pt idx="188">
                  <c:v>202077.50700000001</c:v>
                </c:pt>
                <c:pt idx="189">
                  <c:v>221971.47</c:v>
                </c:pt>
                <c:pt idx="190">
                  <c:v>199401.307</c:v>
                </c:pt>
                <c:pt idx="191">
                  <c:v>198704.851</c:v>
                </c:pt>
                <c:pt idx="192">
                  <c:v>216023.99</c:v>
                </c:pt>
                <c:pt idx="193">
                  <c:v>197720.73800000001</c:v>
                </c:pt>
                <c:pt idx="194">
                  <c:v>220534.85500000001</c:v>
                </c:pt>
                <c:pt idx="195">
                  <c:v>219306.64600000001</c:v>
                </c:pt>
                <c:pt idx="196">
                  <c:v>206780.40299999999</c:v>
                </c:pt>
                <c:pt idx="197">
                  <c:v>191303.33600000001</c:v>
                </c:pt>
                <c:pt idx="198">
                  <c:v>193732.18</c:v>
                </c:pt>
                <c:pt idx="199">
                  <c:v>198115.17199999999</c:v>
                </c:pt>
                <c:pt idx="200">
                  <c:v>204877.353</c:v>
                </c:pt>
                <c:pt idx="201">
                  <c:v>196074.886</c:v>
                </c:pt>
                <c:pt idx="202">
                  <c:v>199704.804</c:v>
                </c:pt>
                <c:pt idx="203">
                  <c:v>202774.08499999999</c:v>
                </c:pt>
                <c:pt idx="204">
                  <c:v>187040.802</c:v>
                </c:pt>
                <c:pt idx="205">
                  <c:v>188640.511</c:v>
                </c:pt>
                <c:pt idx="206">
                  <c:v>188216.87599999999</c:v>
                </c:pt>
                <c:pt idx="207">
                  <c:v>189599.679</c:v>
                </c:pt>
                <c:pt idx="208">
                  <c:v>201494.878</c:v>
                </c:pt>
                <c:pt idx="209">
                  <c:v>223399.12</c:v>
                </c:pt>
                <c:pt idx="210">
                  <c:v>222334.12</c:v>
                </c:pt>
                <c:pt idx="211">
                  <c:v>182059.111</c:v>
                </c:pt>
                <c:pt idx="212">
                  <c:v>173079.70800000001</c:v>
                </c:pt>
                <c:pt idx="213">
                  <c:v>185238.01300000001</c:v>
                </c:pt>
                <c:pt idx="214">
                  <c:v>185115.56</c:v>
                </c:pt>
                <c:pt idx="215">
                  <c:v>202610.342</c:v>
                </c:pt>
                <c:pt idx="216">
                  <c:v>197837.99900000001</c:v>
                </c:pt>
                <c:pt idx="217">
                  <c:v>192687.174</c:v>
                </c:pt>
                <c:pt idx="218">
                  <c:v>177012.32199999999</c:v>
                </c:pt>
                <c:pt idx="219">
                  <c:v>176861.44</c:v>
                </c:pt>
                <c:pt idx="220">
                  <c:v>220837.62</c:v>
                </c:pt>
                <c:pt idx="221">
                  <c:v>187856.79300000001</c:v>
                </c:pt>
                <c:pt idx="222">
                  <c:v>179572.046</c:v>
                </c:pt>
                <c:pt idx="223">
                  <c:v>215076.09400000001</c:v>
                </c:pt>
                <c:pt idx="224">
                  <c:v>210891.304</c:v>
                </c:pt>
                <c:pt idx="225">
                  <c:v>182171.76199999999</c:v>
                </c:pt>
                <c:pt idx="226">
                  <c:v>188715.41500000001</c:v>
                </c:pt>
                <c:pt idx="227">
                  <c:v>212163.75</c:v>
                </c:pt>
                <c:pt idx="228">
                  <c:v>219050.682</c:v>
                </c:pt>
                <c:pt idx="229">
                  <c:v>226165.035</c:v>
                </c:pt>
                <c:pt idx="230">
                  <c:v>223854.42800000001</c:v>
                </c:pt>
                <c:pt idx="231">
                  <c:v>212304.766</c:v>
                </c:pt>
                <c:pt idx="232">
                  <c:v>215158.815</c:v>
                </c:pt>
                <c:pt idx="233">
                  <c:v>205570.59599999999</c:v>
                </c:pt>
                <c:pt idx="234">
                  <c:v>219464.06400000001</c:v>
                </c:pt>
                <c:pt idx="235">
                  <c:v>221468.894</c:v>
                </c:pt>
                <c:pt idx="236">
                  <c:v>207518.65299999999</c:v>
                </c:pt>
                <c:pt idx="237">
                  <c:v>204395.611</c:v>
                </c:pt>
                <c:pt idx="238">
                  <c:v>203210.726</c:v>
                </c:pt>
                <c:pt idx="239">
                  <c:v>174437.58199999999</c:v>
                </c:pt>
                <c:pt idx="240">
                  <c:v>181501.223</c:v>
                </c:pt>
                <c:pt idx="241">
                  <c:v>201641.747</c:v>
                </c:pt>
                <c:pt idx="242">
                  <c:v>180877.86</c:v>
                </c:pt>
                <c:pt idx="243">
                  <c:v>178980.52100000001</c:v>
                </c:pt>
                <c:pt idx="244">
                  <c:v>164287.88800000001</c:v>
                </c:pt>
                <c:pt idx="245">
                  <c:v>159704.29</c:v>
                </c:pt>
                <c:pt idx="246">
                  <c:v>157538.198</c:v>
                </c:pt>
                <c:pt idx="247">
                  <c:v>159189.533</c:v>
                </c:pt>
                <c:pt idx="248">
                  <c:v>161119.538</c:v>
                </c:pt>
                <c:pt idx="249">
                  <c:v>190822.63800000001</c:v>
                </c:pt>
                <c:pt idx="250">
                  <c:v>187833.91</c:v>
                </c:pt>
                <c:pt idx="251">
                  <c:v>191520.802</c:v>
                </c:pt>
                <c:pt idx="252">
                  <c:v>199028.804</c:v>
                </c:pt>
                <c:pt idx="253">
                  <c:v>182569.785</c:v>
                </c:pt>
                <c:pt idx="254">
                  <c:v>190475.67800000001</c:v>
                </c:pt>
                <c:pt idx="255">
                  <c:v>160902.228</c:v>
                </c:pt>
                <c:pt idx="256">
                  <c:v>161132.14600000001</c:v>
                </c:pt>
                <c:pt idx="257">
                  <c:v>164382.158</c:v>
                </c:pt>
                <c:pt idx="258">
                  <c:v>170002.682</c:v>
                </c:pt>
                <c:pt idx="259">
                  <c:v>161681.91500000001</c:v>
                </c:pt>
                <c:pt idx="260">
                  <c:v>151511.804</c:v>
                </c:pt>
                <c:pt idx="261">
                  <c:v>148505.10200000001</c:v>
                </c:pt>
                <c:pt idx="262">
                  <c:v>159235.606</c:v>
                </c:pt>
                <c:pt idx="263">
                  <c:v>162971.17000000001</c:v>
                </c:pt>
                <c:pt idx="264">
                  <c:v>162336.79399999999</c:v>
                </c:pt>
                <c:pt idx="265">
                  <c:v>167020.99799999999</c:v>
                </c:pt>
                <c:pt idx="266">
                  <c:v>161573.693</c:v>
                </c:pt>
                <c:pt idx="267">
                  <c:v>163455.46299999999</c:v>
                </c:pt>
                <c:pt idx="268">
                  <c:v>163120.519</c:v>
                </c:pt>
                <c:pt idx="269">
                  <c:v>156223.61499999999</c:v>
                </c:pt>
                <c:pt idx="270">
                  <c:v>159738.231</c:v>
                </c:pt>
                <c:pt idx="271">
                  <c:v>160951.21799999999</c:v>
                </c:pt>
                <c:pt idx="272">
                  <c:v>160663.07399999999</c:v>
                </c:pt>
                <c:pt idx="273">
                  <c:v>168335.99900000001</c:v>
                </c:pt>
                <c:pt idx="274">
                  <c:v>161216.984</c:v>
                </c:pt>
                <c:pt idx="275">
                  <c:v>161126.611</c:v>
                </c:pt>
                <c:pt idx="276">
                  <c:v>160228.06099999999</c:v>
                </c:pt>
                <c:pt idx="277">
                  <c:v>165511.16899999999</c:v>
                </c:pt>
                <c:pt idx="278">
                  <c:v>162290.87100000001</c:v>
                </c:pt>
                <c:pt idx="279">
                  <c:v>162546.00599999999</c:v>
                </c:pt>
                <c:pt idx="280">
                  <c:v>156684.46299999999</c:v>
                </c:pt>
                <c:pt idx="281">
                  <c:v>155363.48199999999</c:v>
                </c:pt>
                <c:pt idx="282">
                  <c:v>154599.56599999999</c:v>
                </c:pt>
                <c:pt idx="283">
                  <c:v>176967.91</c:v>
                </c:pt>
                <c:pt idx="284">
                  <c:v>169051.85800000001</c:v>
                </c:pt>
                <c:pt idx="285">
                  <c:v>163219.179</c:v>
                </c:pt>
                <c:pt idx="286">
                  <c:v>164185.13</c:v>
                </c:pt>
                <c:pt idx="287">
                  <c:v>159911.01699999999</c:v>
                </c:pt>
                <c:pt idx="288">
                  <c:v>126737.09299999999</c:v>
                </c:pt>
                <c:pt idx="289">
                  <c:v>128323.508</c:v>
                </c:pt>
                <c:pt idx="290">
                  <c:v>148024.21</c:v>
                </c:pt>
                <c:pt idx="291">
                  <c:v>149065.28099999999</c:v>
                </c:pt>
                <c:pt idx="292">
                  <c:v>155160.68299999999</c:v>
                </c:pt>
                <c:pt idx="293">
                  <c:v>153320.18799999999</c:v>
                </c:pt>
                <c:pt idx="294">
                  <c:v>152703.19099999999</c:v>
                </c:pt>
                <c:pt idx="295">
                  <c:v>142112.41699999999</c:v>
                </c:pt>
                <c:pt idx="296">
                  <c:v>133968.95600000001</c:v>
                </c:pt>
                <c:pt idx="297">
                  <c:v>149870.065</c:v>
                </c:pt>
                <c:pt idx="298">
                  <c:v>152828.52900000001</c:v>
                </c:pt>
                <c:pt idx="299">
                  <c:v>158186.535</c:v>
                </c:pt>
                <c:pt idx="300">
                  <c:v>153379.33799999999</c:v>
                </c:pt>
                <c:pt idx="301">
                  <c:v>184600.58499999999</c:v>
                </c:pt>
                <c:pt idx="302">
                  <c:v>155197.696</c:v>
                </c:pt>
                <c:pt idx="303">
                  <c:v>155093.31099999999</c:v>
                </c:pt>
                <c:pt idx="304">
                  <c:v>164733.785</c:v>
                </c:pt>
                <c:pt idx="305">
                  <c:v>153581.94899999999</c:v>
                </c:pt>
                <c:pt idx="306">
                  <c:v>217976.75399999999</c:v>
                </c:pt>
                <c:pt idx="307">
                  <c:v>178608.77900000001</c:v>
                </c:pt>
                <c:pt idx="308">
                  <c:v>136547.73499999999</c:v>
                </c:pt>
                <c:pt idx="309">
                  <c:v>135223.02299999999</c:v>
                </c:pt>
                <c:pt idx="310">
                  <c:v>132301.386</c:v>
                </c:pt>
                <c:pt idx="311">
                  <c:v>144239.42199999999</c:v>
                </c:pt>
                <c:pt idx="312">
                  <c:v>144694.53099999999</c:v>
                </c:pt>
                <c:pt idx="313">
                  <c:v>73572.960000000006</c:v>
                </c:pt>
                <c:pt idx="314">
                  <c:v>72225.233999999997</c:v>
                </c:pt>
                <c:pt idx="315">
                  <c:v>66807.964000000007</c:v>
                </c:pt>
                <c:pt idx="316">
                  <c:v>127034.205</c:v>
                </c:pt>
                <c:pt idx="317">
                  <c:v>121687.62699999999</c:v>
                </c:pt>
                <c:pt idx="318">
                  <c:v>131727.087</c:v>
                </c:pt>
                <c:pt idx="319">
                  <c:v>137013.34400000001</c:v>
                </c:pt>
                <c:pt idx="320">
                  <c:v>129798.24800000001</c:v>
                </c:pt>
                <c:pt idx="321">
                  <c:v>144041.95499999999</c:v>
                </c:pt>
                <c:pt idx="322">
                  <c:v>133005.28899999999</c:v>
                </c:pt>
                <c:pt idx="323">
                  <c:v>136647.64799999999</c:v>
                </c:pt>
                <c:pt idx="324">
                  <c:v>129735.913</c:v>
                </c:pt>
                <c:pt idx="325">
                  <c:v>125050.13</c:v>
                </c:pt>
                <c:pt idx="326">
                  <c:v>123483.129</c:v>
                </c:pt>
                <c:pt idx="327">
                  <c:v>126182.652</c:v>
                </c:pt>
                <c:pt idx="328">
                  <c:v>122158.644</c:v>
                </c:pt>
                <c:pt idx="329">
                  <c:v>117554.376</c:v>
                </c:pt>
                <c:pt idx="330">
                  <c:v>93437.084000000003</c:v>
                </c:pt>
                <c:pt idx="331">
                  <c:v>96823.066999999995</c:v>
                </c:pt>
                <c:pt idx="332">
                  <c:v>109708.927</c:v>
                </c:pt>
                <c:pt idx="333">
                  <c:v>123286.005</c:v>
                </c:pt>
                <c:pt idx="334">
                  <c:v>88214.475000000006</c:v>
                </c:pt>
                <c:pt idx="335">
                  <c:v>74880.67</c:v>
                </c:pt>
                <c:pt idx="336">
                  <c:v>103813.04700000001</c:v>
                </c:pt>
                <c:pt idx="337">
                  <c:v>91556.317999999999</c:v>
                </c:pt>
                <c:pt idx="338">
                  <c:v>93285.703999999998</c:v>
                </c:pt>
                <c:pt idx="339">
                  <c:v>93003.09</c:v>
                </c:pt>
                <c:pt idx="340">
                  <c:v>91304.452000000005</c:v>
                </c:pt>
                <c:pt idx="341">
                  <c:v>77230.516000000003</c:v>
                </c:pt>
                <c:pt idx="342">
                  <c:v>73513.952000000005</c:v>
                </c:pt>
                <c:pt idx="343">
                  <c:v>85910.561000000002</c:v>
                </c:pt>
                <c:pt idx="344">
                  <c:v>85064.501000000004</c:v>
                </c:pt>
                <c:pt idx="345">
                  <c:v>90128.323000000004</c:v>
                </c:pt>
                <c:pt idx="346">
                  <c:v>88422.154999999999</c:v>
                </c:pt>
                <c:pt idx="347">
                  <c:v>89101.660999999993</c:v>
                </c:pt>
                <c:pt idx="348">
                  <c:v>102312.795</c:v>
                </c:pt>
                <c:pt idx="349">
                  <c:v>90680.845000000001</c:v>
                </c:pt>
                <c:pt idx="350">
                  <c:v>103821.023</c:v>
                </c:pt>
                <c:pt idx="351">
                  <c:v>92785.657999999996</c:v>
                </c:pt>
                <c:pt idx="352">
                  <c:v>92335.23</c:v>
                </c:pt>
                <c:pt idx="353">
                  <c:v>103923.235</c:v>
                </c:pt>
                <c:pt idx="354">
                  <c:v>98899.051000000007</c:v>
                </c:pt>
                <c:pt idx="355">
                  <c:v>73417.069000000003</c:v>
                </c:pt>
                <c:pt idx="356">
                  <c:v>70231.891000000003</c:v>
                </c:pt>
                <c:pt idx="357">
                  <c:v>104163.747</c:v>
                </c:pt>
                <c:pt idx="358">
                  <c:v>109126.93</c:v>
                </c:pt>
                <c:pt idx="359">
                  <c:v>103037.757</c:v>
                </c:pt>
                <c:pt idx="360">
                  <c:v>96806.722999999998</c:v>
                </c:pt>
                <c:pt idx="361">
                  <c:v>106446.88400000001</c:v>
                </c:pt>
                <c:pt idx="362">
                  <c:v>103577.40700000001</c:v>
                </c:pt>
                <c:pt idx="363">
                  <c:v>103095.21799999999</c:v>
                </c:pt>
                <c:pt idx="364">
                  <c:v>103378.63099999999</c:v>
                </c:pt>
                <c:pt idx="365">
                  <c:v>92191.366999999998</c:v>
                </c:pt>
                <c:pt idx="366">
                  <c:v>89596.194000000003</c:v>
                </c:pt>
                <c:pt idx="367">
                  <c:v>42806.784</c:v>
                </c:pt>
                <c:pt idx="368">
                  <c:v>43883.423999999999</c:v>
                </c:pt>
                <c:pt idx="369">
                  <c:v>49513.485000000001</c:v>
                </c:pt>
                <c:pt idx="370">
                  <c:v>38448.989000000001</c:v>
                </c:pt>
                <c:pt idx="371">
                  <c:v>27424.878000000001</c:v>
                </c:pt>
                <c:pt idx="372">
                  <c:v>12424.040999999999</c:v>
                </c:pt>
                <c:pt idx="373">
                  <c:v>5977.4930000000004</c:v>
                </c:pt>
                <c:pt idx="374">
                  <c:v>11748.759</c:v>
                </c:pt>
                <c:pt idx="375">
                  <c:v>19233.352999999999</c:v>
                </c:pt>
                <c:pt idx="376">
                  <c:v>15909.599</c:v>
                </c:pt>
                <c:pt idx="377">
                  <c:v>13540.648999999999</c:v>
                </c:pt>
                <c:pt idx="378">
                  <c:v>5188.4219999999996</c:v>
                </c:pt>
                <c:pt idx="379">
                  <c:v>12698.987999999999</c:v>
                </c:pt>
                <c:pt idx="380">
                  <c:v>5328.5</c:v>
                </c:pt>
                <c:pt idx="381">
                  <c:v>7343.6620000000003</c:v>
                </c:pt>
                <c:pt idx="382">
                  <c:v>17003.392</c:v>
                </c:pt>
                <c:pt idx="383">
                  <c:v>8178.7240000000002</c:v>
                </c:pt>
                <c:pt idx="384">
                  <c:v>12925.272000000001</c:v>
                </c:pt>
                <c:pt idx="385">
                  <c:v>12529.243</c:v>
                </c:pt>
                <c:pt idx="386">
                  <c:v>6009.2569999999996</c:v>
                </c:pt>
                <c:pt idx="387">
                  <c:v>7200.0969999999998</c:v>
                </c:pt>
                <c:pt idx="388">
                  <c:v>504.56200000000001</c:v>
                </c:pt>
                <c:pt idx="389">
                  <c:v>4534.6409999999996</c:v>
                </c:pt>
                <c:pt idx="390">
                  <c:v>20187.062000000002</c:v>
                </c:pt>
                <c:pt idx="391">
                  <c:v>32894.796999999999</c:v>
                </c:pt>
                <c:pt idx="392">
                  <c:v>30665.455000000002</c:v>
                </c:pt>
                <c:pt idx="393">
                  <c:v>16068.629000000001</c:v>
                </c:pt>
                <c:pt idx="394">
                  <c:v>15968.99</c:v>
                </c:pt>
                <c:pt idx="395">
                  <c:v>33408.841999999997</c:v>
                </c:pt>
                <c:pt idx="396">
                  <c:v>22180.146000000001</c:v>
                </c:pt>
                <c:pt idx="397">
                  <c:v>16825.044999999998</c:v>
                </c:pt>
                <c:pt idx="398">
                  <c:v>71870.962</c:v>
                </c:pt>
                <c:pt idx="399">
                  <c:v>57299.550999999999</c:v>
                </c:pt>
                <c:pt idx="400">
                  <c:v>42205.970999999998</c:v>
                </c:pt>
                <c:pt idx="401">
                  <c:v>43027.156000000003</c:v>
                </c:pt>
                <c:pt idx="402">
                  <c:v>46617.485999999997</c:v>
                </c:pt>
                <c:pt idx="403">
                  <c:v>39549.156999999999</c:v>
                </c:pt>
                <c:pt idx="404">
                  <c:v>29300.866000000002</c:v>
                </c:pt>
                <c:pt idx="405">
                  <c:v>19684.326000000001</c:v>
                </c:pt>
                <c:pt idx="406">
                  <c:v>22595.037</c:v>
                </c:pt>
                <c:pt idx="407">
                  <c:v>20733.102999999999</c:v>
                </c:pt>
                <c:pt idx="408">
                  <c:v>18894.044000000002</c:v>
                </c:pt>
                <c:pt idx="409">
                  <c:v>146.017</c:v>
                </c:pt>
                <c:pt idx="410">
                  <c:v>3215.13</c:v>
                </c:pt>
                <c:pt idx="411">
                  <c:v>16998.383000000002</c:v>
                </c:pt>
                <c:pt idx="412">
                  <c:v>19395.103999999999</c:v>
                </c:pt>
                <c:pt idx="413">
                  <c:v>29675.620999999999</c:v>
                </c:pt>
                <c:pt idx="414">
                  <c:v>39524.214</c:v>
                </c:pt>
                <c:pt idx="415">
                  <c:v>36397.597999999998</c:v>
                </c:pt>
                <c:pt idx="416">
                  <c:v>40302.245000000003</c:v>
                </c:pt>
                <c:pt idx="417">
                  <c:v>38818.108</c:v>
                </c:pt>
                <c:pt idx="418">
                  <c:v>39615.114000000001</c:v>
                </c:pt>
                <c:pt idx="419">
                  <c:v>38932.684000000001</c:v>
                </c:pt>
                <c:pt idx="420">
                  <c:v>35139.525000000001</c:v>
                </c:pt>
                <c:pt idx="421">
                  <c:v>36912.991000000002</c:v>
                </c:pt>
                <c:pt idx="422">
                  <c:v>35173.103000000003</c:v>
                </c:pt>
                <c:pt idx="423">
                  <c:v>45930.413999999997</c:v>
                </c:pt>
                <c:pt idx="424">
                  <c:v>38786.688000000002</c:v>
                </c:pt>
                <c:pt idx="425">
                  <c:v>23145.516</c:v>
                </c:pt>
                <c:pt idx="426">
                  <c:v>39967.78</c:v>
                </c:pt>
                <c:pt idx="427">
                  <c:v>34729.038999999997</c:v>
                </c:pt>
                <c:pt idx="428">
                  <c:v>44097.546999999999</c:v>
                </c:pt>
                <c:pt idx="429">
                  <c:v>377.38600000000002</c:v>
                </c:pt>
                <c:pt idx="430">
                  <c:v>728.96799999999996</c:v>
                </c:pt>
                <c:pt idx="431">
                  <c:v>3633.7370000000001</c:v>
                </c:pt>
                <c:pt idx="432">
                  <c:v>9631.3819999999996</c:v>
                </c:pt>
                <c:pt idx="433">
                  <c:v>11005.239</c:v>
                </c:pt>
                <c:pt idx="434">
                  <c:v>5432.3029999999999</c:v>
                </c:pt>
                <c:pt idx="435">
                  <c:v>19409.902999999998</c:v>
                </c:pt>
                <c:pt idx="436">
                  <c:v>19387.486000000001</c:v>
                </c:pt>
                <c:pt idx="437">
                  <c:v>20151.474999999999</c:v>
                </c:pt>
                <c:pt idx="438">
                  <c:v>1051.1199999999999</c:v>
                </c:pt>
                <c:pt idx="439">
                  <c:v>115.53400000000001</c:v>
                </c:pt>
                <c:pt idx="440">
                  <c:v>5913.2830000000004</c:v>
                </c:pt>
                <c:pt idx="441">
                  <c:v>11234.736999999999</c:v>
                </c:pt>
                <c:pt idx="442">
                  <c:v>6277.1980000000003</c:v>
                </c:pt>
                <c:pt idx="443">
                  <c:v>3284.5630000000001</c:v>
                </c:pt>
                <c:pt idx="444">
                  <c:v>7036.1589999999997</c:v>
                </c:pt>
                <c:pt idx="445">
                  <c:v>13608.057000000001</c:v>
                </c:pt>
                <c:pt idx="446">
                  <c:v>18799.89</c:v>
                </c:pt>
                <c:pt idx="447">
                  <c:v>27036.672999999999</c:v>
                </c:pt>
                <c:pt idx="448">
                  <c:v>34351.96</c:v>
                </c:pt>
                <c:pt idx="449">
                  <c:v>30993.867999999999</c:v>
                </c:pt>
                <c:pt idx="450">
                  <c:v>33083.917000000001</c:v>
                </c:pt>
                <c:pt idx="451">
                  <c:v>31760.629000000001</c:v>
                </c:pt>
                <c:pt idx="452">
                  <c:v>24687.774000000001</c:v>
                </c:pt>
                <c:pt idx="453">
                  <c:v>15487.036</c:v>
                </c:pt>
                <c:pt idx="454">
                  <c:v>8687.4830000000002</c:v>
                </c:pt>
                <c:pt idx="455">
                  <c:v>29048.348000000002</c:v>
                </c:pt>
                <c:pt idx="456">
                  <c:v>7285.1949999999997</c:v>
                </c:pt>
                <c:pt idx="457">
                  <c:v>7982.8810000000003</c:v>
                </c:pt>
                <c:pt idx="458">
                  <c:v>20527.206999999999</c:v>
                </c:pt>
                <c:pt idx="459">
                  <c:v>36921.03</c:v>
                </c:pt>
                <c:pt idx="460">
                  <c:v>38744.822999999997</c:v>
                </c:pt>
                <c:pt idx="461">
                  <c:v>37726.595999999998</c:v>
                </c:pt>
                <c:pt idx="462">
                  <c:v>42067.631999999998</c:v>
                </c:pt>
                <c:pt idx="463">
                  <c:v>50065.313999999998</c:v>
                </c:pt>
                <c:pt idx="464">
                  <c:v>51337.29</c:v>
                </c:pt>
                <c:pt idx="465">
                  <c:v>43004.783000000003</c:v>
                </c:pt>
                <c:pt idx="466">
                  <c:v>65222.735999999997</c:v>
                </c:pt>
                <c:pt idx="467">
                  <c:v>73442.138999999996</c:v>
                </c:pt>
                <c:pt idx="468">
                  <c:v>67935.853000000003</c:v>
                </c:pt>
                <c:pt idx="469">
                  <c:v>55399.180999999997</c:v>
                </c:pt>
                <c:pt idx="470">
                  <c:v>48888.156000000003</c:v>
                </c:pt>
                <c:pt idx="471">
                  <c:v>43140.457000000002</c:v>
                </c:pt>
                <c:pt idx="472">
                  <c:v>33553.017999999996</c:v>
                </c:pt>
                <c:pt idx="473">
                  <c:v>20572.440999999999</c:v>
                </c:pt>
                <c:pt idx="474">
                  <c:v>46042.116999999998</c:v>
                </c:pt>
                <c:pt idx="475">
                  <c:v>49869.072</c:v>
                </c:pt>
                <c:pt idx="476">
                  <c:v>46431.28</c:v>
                </c:pt>
                <c:pt idx="477">
                  <c:v>16097.242</c:v>
                </c:pt>
                <c:pt idx="478">
                  <c:v>12972.484</c:v>
                </c:pt>
                <c:pt idx="479">
                  <c:v>39876.946000000004</c:v>
                </c:pt>
                <c:pt idx="480">
                  <c:v>51044.125</c:v>
                </c:pt>
                <c:pt idx="481">
                  <c:v>61045.913</c:v>
                </c:pt>
                <c:pt idx="482">
                  <c:v>66654.807000000001</c:v>
                </c:pt>
                <c:pt idx="483">
                  <c:v>55736.758000000002</c:v>
                </c:pt>
                <c:pt idx="484">
                  <c:v>49411.623</c:v>
                </c:pt>
                <c:pt idx="485">
                  <c:v>48438.419000000002</c:v>
                </c:pt>
                <c:pt idx="486">
                  <c:v>41066.735000000001</c:v>
                </c:pt>
                <c:pt idx="487">
                  <c:v>43896.856</c:v>
                </c:pt>
                <c:pt idx="488">
                  <c:v>44628.737000000001</c:v>
                </c:pt>
                <c:pt idx="489">
                  <c:v>34875.017</c:v>
                </c:pt>
                <c:pt idx="490">
                  <c:v>33699.319000000003</c:v>
                </c:pt>
                <c:pt idx="491">
                  <c:v>35898.868999999999</c:v>
                </c:pt>
                <c:pt idx="492">
                  <c:v>33796.33</c:v>
                </c:pt>
                <c:pt idx="493">
                  <c:v>594.48199999999997</c:v>
                </c:pt>
                <c:pt idx="494">
                  <c:v>3680.1309999999999</c:v>
                </c:pt>
                <c:pt idx="495">
                  <c:v>4345.6530000000002</c:v>
                </c:pt>
                <c:pt idx="496">
                  <c:v>3078.7539999999999</c:v>
                </c:pt>
                <c:pt idx="497">
                  <c:v>14186.221</c:v>
                </c:pt>
                <c:pt idx="498">
                  <c:v>52304.845000000001</c:v>
                </c:pt>
                <c:pt idx="499">
                  <c:v>65507.819000000003</c:v>
                </c:pt>
                <c:pt idx="500">
                  <c:v>47656.017</c:v>
                </c:pt>
                <c:pt idx="501">
                  <c:v>48601.963000000003</c:v>
                </c:pt>
                <c:pt idx="502">
                  <c:v>77496.922999999995</c:v>
                </c:pt>
                <c:pt idx="503">
                  <c:v>76547.414000000004</c:v>
                </c:pt>
                <c:pt idx="504">
                  <c:v>74851.790999999997</c:v>
                </c:pt>
                <c:pt idx="505">
                  <c:v>77830.467000000004</c:v>
                </c:pt>
                <c:pt idx="506">
                  <c:v>75745.535000000003</c:v>
                </c:pt>
                <c:pt idx="507">
                  <c:v>80866.479000000007</c:v>
                </c:pt>
                <c:pt idx="508">
                  <c:v>58933.605000000003</c:v>
                </c:pt>
                <c:pt idx="509">
                  <c:v>55486.584000000003</c:v>
                </c:pt>
                <c:pt idx="510">
                  <c:v>80350.06</c:v>
                </c:pt>
                <c:pt idx="511">
                  <c:v>76790.798999999999</c:v>
                </c:pt>
                <c:pt idx="512">
                  <c:v>55630.92</c:v>
                </c:pt>
                <c:pt idx="513">
                  <c:v>54558.953000000001</c:v>
                </c:pt>
                <c:pt idx="514">
                  <c:v>49376.608999999997</c:v>
                </c:pt>
                <c:pt idx="515">
                  <c:v>52591.01</c:v>
                </c:pt>
                <c:pt idx="516">
                  <c:v>66775.922999999995</c:v>
                </c:pt>
                <c:pt idx="517">
                  <c:v>71461.161999999997</c:v>
                </c:pt>
                <c:pt idx="518">
                  <c:v>74749.64</c:v>
                </c:pt>
                <c:pt idx="519">
                  <c:v>72192.180999999997</c:v>
                </c:pt>
                <c:pt idx="520">
                  <c:v>85754.979000000007</c:v>
                </c:pt>
                <c:pt idx="521">
                  <c:v>72341.587</c:v>
                </c:pt>
                <c:pt idx="522">
                  <c:v>86905.004000000001</c:v>
                </c:pt>
                <c:pt idx="523">
                  <c:v>100356.00599999999</c:v>
                </c:pt>
                <c:pt idx="524">
                  <c:v>124843.83199999999</c:v>
                </c:pt>
                <c:pt idx="525">
                  <c:v>109228.54700000001</c:v>
                </c:pt>
                <c:pt idx="526">
                  <c:v>102263.87300000001</c:v>
                </c:pt>
                <c:pt idx="527">
                  <c:v>98775.994000000006</c:v>
                </c:pt>
                <c:pt idx="528">
                  <c:v>123473.014</c:v>
                </c:pt>
                <c:pt idx="529">
                  <c:v>105989.41800000001</c:v>
                </c:pt>
                <c:pt idx="530">
                  <c:v>108549.274</c:v>
                </c:pt>
                <c:pt idx="531">
                  <c:v>110067.29300000001</c:v>
                </c:pt>
                <c:pt idx="532">
                  <c:v>101582.79399999999</c:v>
                </c:pt>
                <c:pt idx="533">
                  <c:v>95793.808999999994</c:v>
                </c:pt>
                <c:pt idx="534">
                  <c:v>95727.812000000005</c:v>
                </c:pt>
                <c:pt idx="535">
                  <c:v>98071.498999999996</c:v>
                </c:pt>
                <c:pt idx="536">
                  <c:v>101381.47500000001</c:v>
                </c:pt>
                <c:pt idx="537">
                  <c:v>103814.66800000001</c:v>
                </c:pt>
                <c:pt idx="538">
                  <c:v>91225.106</c:v>
                </c:pt>
                <c:pt idx="539">
                  <c:v>98280.513000000006</c:v>
                </c:pt>
                <c:pt idx="540">
                  <c:v>103919.679</c:v>
                </c:pt>
                <c:pt idx="541">
                  <c:v>107173.243</c:v>
                </c:pt>
                <c:pt idx="542">
                  <c:v>123739.58199999999</c:v>
                </c:pt>
                <c:pt idx="543">
                  <c:v>130545.436</c:v>
                </c:pt>
                <c:pt idx="544">
                  <c:v>115523.145</c:v>
                </c:pt>
                <c:pt idx="545">
                  <c:v>115771.57</c:v>
                </c:pt>
                <c:pt idx="546">
                  <c:v>91934.895000000004</c:v>
                </c:pt>
                <c:pt idx="547">
                  <c:v>50661.41</c:v>
                </c:pt>
                <c:pt idx="548">
                  <c:v>29616.594000000001</c:v>
                </c:pt>
                <c:pt idx="549">
                  <c:v>0</c:v>
                </c:pt>
                <c:pt idx="550">
                  <c:v>0</c:v>
                </c:pt>
                <c:pt idx="551">
                  <c:v>11027.107</c:v>
                </c:pt>
                <c:pt idx="552">
                  <c:v>68094.769</c:v>
                </c:pt>
                <c:pt idx="553">
                  <c:v>59892.578999999998</c:v>
                </c:pt>
                <c:pt idx="554">
                  <c:v>122512.53</c:v>
                </c:pt>
                <c:pt idx="555">
                  <c:v>134309.20600000001</c:v>
                </c:pt>
                <c:pt idx="556">
                  <c:v>123828.83100000001</c:v>
                </c:pt>
                <c:pt idx="557">
                  <c:v>117253.148</c:v>
                </c:pt>
                <c:pt idx="558">
                  <c:v>101397.361</c:v>
                </c:pt>
                <c:pt idx="559">
                  <c:v>129196.92600000001</c:v>
                </c:pt>
                <c:pt idx="560">
                  <c:v>137729.47899999999</c:v>
                </c:pt>
                <c:pt idx="561">
                  <c:v>130029.894</c:v>
                </c:pt>
                <c:pt idx="562">
                  <c:v>133287.815</c:v>
                </c:pt>
                <c:pt idx="563">
                  <c:v>144944.726</c:v>
                </c:pt>
                <c:pt idx="564">
                  <c:v>148323.42300000001</c:v>
                </c:pt>
                <c:pt idx="565">
                  <c:v>144503.19500000001</c:v>
                </c:pt>
                <c:pt idx="566">
                  <c:v>143656.35999999999</c:v>
                </c:pt>
                <c:pt idx="567">
                  <c:v>146009.33499999999</c:v>
                </c:pt>
                <c:pt idx="568">
                  <c:v>135027.13699999999</c:v>
                </c:pt>
                <c:pt idx="569">
                  <c:v>135031.18700000001</c:v>
                </c:pt>
                <c:pt idx="570">
                  <c:v>193331.97099999999</c:v>
                </c:pt>
                <c:pt idx="571">
                  <c:v>179360.32500000001</c:v>
                </c:pt>
                <c:pt idx="572">
                  <c:v>173325.304</c:v>
                </c:pt>
                <c:pt idx="573">
                  <c:v>150586.158</c:v>
                </c:pt>
                <c:pt idx="574">
                  <c:v>150526.65299999999</c:v>
                </c:pt>
                <c:pt idx="575">
                  <c:v>150224.09599999999</c:v>
                </c:pt>
                <c:pt idx="576">
                  <c:v>155001.47399999999</c:v>
                </c:pt>
                <c:pt idx="577">
                  <c:v>149428.696</c:v>
                </c:pt>
                <c:pt idx="578">
                  <c:v>137448.106</c:v>
                </c:pt>
                <c:pt idx="579">
                  <c:v>149720.18100000001</c:v>
                </c:pt>
                <c:pt idx="580">
                  <c:v>137763.25</c:v>
                </c:pt>
                <c:pt idx="581">
                  <c:v>127051.484</c:v>
                </c:pt>
                <c:pt idx="582">
                  <c:v>118959.337</c:v>
                </c:pt>
                <c:pt idx="583">
                  <c:v>119116.626</c:v>
                </c:pt>
                <c:pt idx="584">
                  <c:v>119766.337</c:v>
                </c:pt>
                <c:pt idx="585">
                  <c:v>126109.732</c:v>
                </c:pt>
                <c:pt idx="586">
                  <c:v>127961.82399999999</c:v>
                </c:pt>
                <c:pt idx="587">
                  <c:v>146914.52499999999</c:v>
                </c:pt>
                <c:pt idx="588">
                  <c:v>120747.045</c:v>
                </c:pt>
                <c:pt idx="589">
                  <c:v>119023.462</c:v>
                </c:pt>
                <c:pt idx="590">
                  <c:v>117957.677</c:v>
                </c:pt>
                <c:pt idx="591">
                  <c:v>118383.674</c:v>
                </c:pt>
                <c:pt idx="592">
                  <c:v>118884.326</c:v>
                </c:pt>
                <c:pt idx="593">
                  <c:v>117969.386</c:v>
                </c:pt>
                <c:pt idx="594">
                  <c:v>119102.386</c:v>
                </c:pt>
                <c:pt idx="595">
                  <c:v>126804.43</c:v>
                </c:pt>
                <c:pt idx="596">
                  <c:v>119747.20600000001</c:v>
                </c:pt>
                <c:pt idx="597">
                  <c:v>122528.43399999999</c:v>
                </c:pt>
                <c:pt idx="598">
                  <c:v>133544.872</c:v>
                </c:pt>
                <c:pt idx="599">
                  <c:v>121716.77</c:v>
                </c:pt>
                <c:pt idx="600">
                  <c:v>120849.796</c:v>
                </c:pt>
                <c:pt idx="601">
                  <c:v>119001.337</c:v>
                </c:pt>
                <c:pt idx="602">
                  <c:v>128086.59600000001</c:v>
                </c:pt>
                <c:pt idx="603">
                  <c:v>117299.549</c:v>
                </c:pt>
                <c:pt idx="604">
                  <c:v>116896.37</c:v>
                </c:pt>
                <c:pt idx="605">
                  <c:v>118662.81200000001</c:v>
                </c:pt>
                <c:pt idx="606">
                  <c:v>95174.691000000006</c:v>
                </c:pt>
                <c:pt idx="607">
                  <c:v>114107.211</c:v>
                </c:pt>
                <c:pt idx="608">
                  <c:v>118138.20600000001</c:v>
                </c:pt>
                <c:pt idx="609">
                  <c:v>129951.963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E9-4C2B-8DF9-7ABF8913F7BD}"/>
            </c:ext>
          </c:extLst>
        </c:ser>
        <c:ser>
          <c:idx val="2"/>
          <c:order val="1"/>
          <c:tx>
            <c:strRef>
              <c:f>Feuil5!$E$2</c:f>
              <c:strCache>
                <c:ptCount val="1"/>
                <c:pt idx="0">
                  <c:v>commercial capacity (MWh/d)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Feuil5!$F$11:$F$620</c:f>
              <c:numCache>
                <c:formatCode>_-* #\ ##0_-;\-* #\ ##0_-;_-* "-"??_-;_-@_-</c:formatCode>
                <c:ptCount val="610"/>
                <c:pt idx="0">
                  <c:v>234390.58499999999</c:v>
                </c:pt>
                <c:pt idx="1">
                  <c:v>234390.58499999999</c:v>
                </c:pt>
                <c:pt idx="2">
                  <c:v>234390.58499999999</c:v>
                </c:pt>
                <c:pt idx="3">
                  <c:v>234390.58499999999</c:v>
                </c:pt>
                <c:pt idx="4">
                  <c:v>234390.58499999999</c:v>
                </c:pt>
                <c:pt idx="5">
                  <c:v>234390.58499999999</c:v>
                </c:pt>
                <c:pt idx="6">
                  <c:v>234390.58499999999</c:v>
                </c:pt>
                <c:pt idx="7">
                  <c:v>234390.58499999999</c:v>
                </c:pt>
                <c:pt idx="8">
                  <c:v>234390.58499999999</c:v>
                </c:pt>
                <c:pt idx="9">
                  <c:v>234390.58499999999</c:v>
                </c:pt>
                <c:pt idx="10">
                  <c:v>234390.58499999999</c:v>
                </c:pt>
                <c:pt idx="11">
                  <c:v>234390.58499999999</c:v>
                </c:pt>
                <c:pt idx="12">
                  <c:v>234390.58499999999</c:v>
                </c:pt>
                <c:pt idx="13">
                  <c:v>234390.58499999999</c:v>
                </c:pt>
                <c:pt idx="14">
                  <c:v>234390.58499999999</c:v>
                </c:pt>
                <c:pt idx="15">
                  <c:v>234390.58499999999</c:v>
                </c:pt>
                <c:pt idx="16">
                  <c:v>234390.58499999999</c:v>
                </c:pt>
                <c:pt idx="17">
                  <c:v>234390.58499999999</c:v>
                </c:pt>
                <c:pt idx="18">
                  <c:v>234390.58499999999</c:v>
                </c:pt>
                <c:pt idx="19">
                  <c:v>234390.58499999999</c:v>
                </c:pt>
                <c:pt idx="20">
                  <c:v>234390.58499999999</c:v>
                </c:pt>
                <c:pt idx="21">
                  <c:v>234390.58499999999</c:v>
                </c:pt>
                <c:pt idx="22">
                  <c:v>234390.58499999999</c:v>
                </c:pt>
                <c:pt idx="23">
                  <c:v>234390.58499999999</c:v>
                </c:pt>
                <c:pt idx="24">
                  <c:v>234390.58499999999</c:v>
                </c:pt>
                <c:pt idx="25">
                  <c:v>234390.58499999999</c:v>
                </c:pt>
                <c:pt idx="26">
                  <c:v>234390.58499999999</c:v>
                </c:pt>
                <c:pt idx="27">
                  <c:v>234390.58499999999</c:v>
                </c:pt>
                <c:pt idx="28">
                  <c:v>234390.58499999999</c:v>
                </c:pt>
                <c:pt idx="29">
                  <c:v>234390.58499999999</c:v>
                </c:pt>
                <c:pt idx="30">
                  <c:v>234390.58499999999</c:v>
                </c:pt>
                <c:pt idx="31">
                  <c:v>234390.58499999999</c:v>
                </c:pt>
                <c:pt idx="32">
                  <c:v>234390.58499999999</c:v>
                </c:pt>
                <c:pt idx="33">
                  <c:v>234390.58499999999</c:v>
                </c:pt>
                <c:pt idx="34">
                  <c:v>234390.58499999999</c:v>
                </c:pt>
                <c:pt idx="35">
                  <c:v>234390.58499999999</c:v>
                </c:pt>
                <c:pt idx="36">
                  <c:v>234390.58499999999</c:v>
                </c:pt>
                <c:pt idx="37">
                  <c:v>234390.58499999999</c:v>
                </c:pt>
                <c:pt idx="38">
                  <c:v>234390.58499999999</c:v>
                </c:pt>
                <c:pt idx="39">
                  <c:v>234390.58499999999</c:v>
                </c:pt>
                <c:pt idx="40">
                  <c:v>234390.58499999999</c:v>
                </c:pt>
                <c:pt idx="41">
                  <c:v>234390.58499999999</c:v>
                </c:pt>
                <c:pt idx="42">
                  <c:v>234390.58499999999</c:v>
                </c:pt>
                <c:pt idx="43">
                  <c:v>234390.58499999999</c:v>
                </c:pt>
                <c:pt idx="44">
                  <c:v>234390.58499999999</c:v>
                </c:pt>
                <c:pt idx="45">
                  <c:v>234390.58499999999</c:v>
                </c:pt>
                <c:pt idx="46">
                  <c:v>234390.58499999999</c:v>
                </c:pt>
                <c:pt idx="47">
                  <c:v>234390.58499999999</c:v>
                </c:pt>
                <c:pt idx="48">
                  <c:v>234390.58499999999</c:v>
                </c:pt>
                <c:pt idx="49">
                  <c:v>234390.58499999999</c:v>
                </c:pt>
                <c:pt idx="50">
                  <c:v>234390.58499999999</c:v>
                </c:pt>
                <c:pt idx="51">
                  <c:v>234390.58499999999</c:v>
                </c:pt>
                <c:pt idx="52">
                  <c:v>234390.58499999999</c:v>
                </c:pt>
                <c:pt idx="53">
                  <c:v>234390.58499999999</c:v>
                </c:pt>
                <c:pt idx="54">
                  <c:v>234390.58499999999</c:v>
                </c:pt>
                <c:pt idx="55">
                  <c:v>234390.58499999999</c:v>
                </c:pt>
                <c:pt idx="56">
                  <c:v>234390.58499999999</c:v>
                </c:pt>
                <c:pt idx="57">
                  <c:v>234390.58499999999</c:v>
                </c:pt>
                <c:pt idx="58">
                  <c:v>234390.58499999999</c:v>
                </c:pt>
                <c:pt idx="59">
                  <c:v>234390.58499999999</c:v>
                </c:pt>
                <c:pt idx="60">
                  <c:v>234390.58499999999</c:v>
                </c:pt>
                <c:pt idx="61">
                  <c:v>234390.58499999999</c:v>
                </c:pt>
                <c:pt idx="62">
                  <c:v>234390.58499999999</c:v>
                </c:pt>
                <c:pt idx="63">
                  <c:v>234390.58499999999</c:v>
                </c:pt>
                <c:pt idx="64">
                  <c:v>234390.58499999999</c:v>
                </c:pt>
                <c:pt idx="65">
                  <c:v>234390.58499999999</c:v>
                </c:pt>
                <c:pt idx="66">
                  <c:v>234390.58499999999</c:v>
                </c:pt>
                <c:pt idx="67">
                  <c:v>234390.58499999999</c:v>
                </c:pt>
                <c:pt idx="68">
                  <c:v>234390.58499999999</c:v>
                </c:pt>
                <c:pt idx="69">
                  <c:v>234390.58499999999</c:v>
                </c:pt>
                <c:pt idx="70">
                  <c:v>234390.58499999999</c:v>
                </c:pt>
                <c:pt idx="71">
                  <c:v>234390.58499999999</c:v>
                </c:pt>
                <c:pt idx="72">
                  <c:v>234390.58499999999</c:v>
                </c:pt>
                <c:pt idx="73">
                  <c:v>234390.58499999999</c:v>
                </c:pt>
                <c:pt idx="74">
                  <c:v>234390.58499999999</c:v>
                </c:pt>
                <c:pt idx="75">
                  <c:v>234390.58499999999</c:v>
                </c:pt>
                <c:pt idx="76">
                  <c:v>234390.58499999999</c:v>
                </c:pt>
                <c:pt idx="77">
                  <c:v>234390.58499999999</c:v>
                </c:pt>
                <c:pt idx="78">
                  <c:v>234390.58499999999</c:v>
                </c:pt>
                <c:pt idx="79">
                  <c:v>234390.58499999999</c:v>
                </c:pt>
                <c:pt idx="80">
                  <c:v>234390.58499999999</c:v>
                </c:pt>
                <c:pt idx="81">
                  <c:v>234390.58499999999</c:v>
                </c:pt>
                <c:pt idx="82">
                  <c:v>234390.58499999999</c:v>
                </c:pt>
                <c:pt idx="83">
                  <c:v>234390.58499999999</c:v>
                </c:pt>
                <c:pt idx="84">
                  <c:v>234390.58499999999</c:v>
                </c:pt>
                <c:pt idx="85">
                  <c:v>234390.58499999999</c:v>
                </c:pt>
                <c:pt idx="86">
                  <c:v>234390.58499999999</c:v>
                </c:pt>
                <c:pt idx="87">
                  <c:v>234390.58499999999</c:v>
                </c:pt>
                <c:pt idx="88">
                  <c:v>234390.58499999999</c:v>
                </c:pt>
                <c:pt idx="89">
                  <c:v>234390.58499999999</c:v>
                </c:pt>
                <c:pt idx="90">
                  <c:v>234390.58499999999</c:v>
                </c:pt>
                <c:pt idx="91">
                  <c:v>234390.58499999999</c:v>
                </c:pt>
                <c:pt idx="92">
                  <c:v>234390.58499999999</c:v>
                </c:pt>
                <c:pt idx="93">
                  <c:v>234390.58499999999</c:v>
                </c:pt>
                <c:pt idx="94">
                  <c:v>234390.58499999999</c:v>
                </c:pt>
                <c:pt idx="95">
                  <c:v>234390.58499999999</c:v>
                </c:pt>
                <c:pt idx="96">
                  <c:v>234390.58499999999</c:v>
                </c:pt>
                <c:pt idx="97">
                  <c:v>234390.58499999999</c:v>
                </c:pt>
                <c:pt idx="98">
                  <c:v>234390.58499999999</c:v>
                </c:pt>
                <c:pt idx="99">
                  <c:v>234390.58499999999</c:v>
                </c:pt>
                <c:pt idx="100">
                  <c:v>234390.58499999999</c:v>
                </c:pt>
                <c:pt idx="101">
                  <c:v>234390.58499999999</c:v>
                </c:pt>
                <c:pt idx="102">
                  <c:v>234390.58499999999</c:v>
                </c:pt>
                <c:pt idx="103">
                  <c:v>234390.58499999999</c:v>
                </c:pt>
                <c:pt idx="104">
                  <c:v>234390.58499999999</c:v>
                </c:pt>
                <c:pt idx="105">
                  <c:v>234390.58499999999</c:v>
                </c:pt>
                <c:pt idx="106">
                  <c:v>234390.58499999999</c:v>
                </c:pt>
                <c:pt idx="107">
                  <c:v>234390.58499999999</c:v>
                </c:pt>
                <c:pt idx="108">
                  <c:v>234390.58499999999</c:v>
                </c:pt>
                <c:pt idx="109">
                  <c:v>234390.58499999999</c:v>
                </c:pt>
                <c:pt idx="110">
                  <c:v>234390.58499999999</c:v>
                </c:pt>
                <c:pt idx="111">
                  <c:v>234390.58499999999</c:v>
                </c:pt>
                <c:pt idx="112">
                  <c:v>234390.58499999999</c:v>
                </c:pt>
                <c:pt idx="113">
                  <c:v>234390.58499999999</c:v>
                </c:pt>
                <c:pt idx="114">
                  <c:v>234390.58499999999</c:v>
                </c:pt>
                <c:pt idx="115">
                  <c:v>234390.58499999999</c:v>
                </c:pt>
                <c:pt idx="116">
                  <c:v>234390.58499999999</c:v>
                </c:pt>
                <c:pt idx="117">
                  <c:v>234390.58499999999</c:v>
                </c:pt>
                <c:pt idx="118">
                  <c:v>234390.58499999999</c:v>
                </c:pt>
                <c:pt idx="119">
                  <c:v>234390.58499999999</c:v>
                </c:pt>
                <c:pt idx="120">
                  <c:v>234390.58499999999</c:v>
                </c:pt>
                <c:pt idx="121">
                  <c:v>234390.58499999999</c:v>
                </c:pt>
                <c:pt idx="122">
                  <c:v>234390.58499999999</c:v>
                </c:pt>
                <c:pt idx="123">
                  <c:v>234390.58499999999</c:v>
                </c:pt>
                <c:pt idx="124">
                  <c:v>234390.58499999999</c:v>
                </c:pt>
                <c:pt idx="125">
                  <c:v>234390.58499999999</c:v>
                </c:pt>
                <c:pt idx="126">
                  <c:v>234390.58499999999</c:v>
                </c:pt>
                <c:pt idx="127">
                  <c:v>234390.58499999999</c:v>
                </c:pt>
                <c:pt idx="128">
                  <c:v>234390.58499999999</c:v>
                </c:pt>
                <c:pt idx="129">
                  <c:v>234390.58499999999</c:v>
                </c:pt>
                <c:pt idx="130">
                  <c:v>234390.58499999999</c:v>
                </c:pt>
                <c:pt idx="131">
                  <c:v>234390.58499999999</c:v>
                </c:pt>
                <c:pt idx="132">
                  <c:v>234390.58499999999</c:v>
                </c:pt>
                <c:pt idx="133">
                  <c:v>234390.58499999999</c:v>
                </c:pt>
                <c:pt idx="134">
                  <c:v>234390.58499999999</c:v>
                </c:pt>
                <c:pt idx="135">
                  <c:v>234390.58499999999</c:v>
                </c:pt>
                <c:pt idx="136">
                  <c:v>234390.58499999999</c:v>
                </c:pt>
                <c:pt idx="137">
                  <c:v>234390.58499999999</c:v>
                </c:pt>
                <c:pt idx="138">
                  <c:v>234390.58499999999</c:v>
                </c:pt>
                <c:pt idx="139">
                  <c:v>234390.58499999999</c:v>
                </c:pt>
                <c:pt idx="140">
                  <c:v>234390.58499999999</c:v>
                </c:pt>
                <c:pt idx="141">
                  <c:v>234390.58499999999</c:v>
                </c:pt>
                <c:pt idx="142">
                  <c:v>234390.58499999999</c:v>
                </c:pt>
                <c:pt idx="143">
                  <c:v>234390.58499999999</c:v>
                </c:pt>
                <c:pt idx="144">
                  <c:v>234390.58499999999</c:v>
                </c:pt>
                <c:pt idx="145">
                  <c:v>234390.58499999999</c:v>
                </c:pt>
                <c:pt idx="146">
                  <c:v>234390.58499999999</c:v>
                </c:pt>
                <c:pt idx="147">
                  <c:v>234390.58499999999</c:v>
                </c:pt>
                <c:pt idx="148">
                  <c:v>234390.58499999999</c:v>
                </c:pt>
                <c:pt idx="149">
                  <c:v>234390.58499999999</c:v>
                </c:pt>
                <c:pt idx="150">
                  <c:v>234390.58499999999</c:v>
                </c:pt>
                <c:pt idx="151">
                  <c:v>234390.58499999999</c:v>
                </c:pt>
                <c:pt idx="152">
                  <c:v>234390.58499999999</c:v>
                </c:pt>
                <c:pt idx="153">
                  <c:v>234390.58499999999</c:v>
                </c:pt>
                <c:pt idx="154">
                  <c:v>234390.58499999999</c:v>
                </c:pt>
                <c:pt idx="155">
                  <c:v>224416.51800000001</c:v>
                </c:pt>
                <c:pt idx="156">
                  <c:v>224416.51800000001</c:v>
                </c:pt>
                <c:pt idx="157">
                  <c:v>224416.51800000001</c:v>
                </c:pt>
                <c:pt idx="158">
                  <c:v>224416.51800000001</c:v>
                </c:pt>
                <c:pt idx="159">
                  <c:v>224416.51800000001</c:v>
                </c:pt>
                <c:pt idx="160">
                  <c:v>224416.51800000001</c:v>
                </c:pt>
                <c:pt idx="161">
                  <c:v>224416.51800000001</c:v>
                </c:pt>
                <c:pt idx="162">
                  <c:v>224416.51800000001</c:v>
                </c:pt>
                <c:pt idx="163">
                  <c:v>224416.51800000001</c:v>
                </c:pt>
                <c:pt idx="164">
                  <c:v>224416.51800000001</c:v>
                </c:pt>
                <c:pt idx="165">
                  <c:v>224416.51800000001</c:v>
                </c:pt>
                <c:pt idx="166">
                  <c:v>224416.51800000001</c:v>
                </c:pt>
                <c:pt idx="167">
                  <c:v>224416.51800000001</c:v>
                </c:pt>
                <c:pt idx="168">
                  <c:v>224416.51800000001</c:v>
                </c:pt>
                <c:pt idx="169">
                  <c:v>224416.51800000001</c:v>
                </c:pt>
                <c:pt idx="170">
                  <c:v>224416.51800000001</c:v>
                </c:pt>
                <c:pt idx="171">
                  <c:v>224416.51800000001</c:v>
                </c:pt>
                <c:pt idx="172">
                  <c:v>224416.51800000001</c:v>
                </c:pt>
                <c:pt idx="173">
                  <c:v>224416.51800000001</c:v>
                </c:pt>
                <c:pt idx="174">
                  <c:v>224416.51800000001</c:v>
                </c:pt>
                <c:pt idx="175">
                  <c:v>224416.51800000001</c:v>
                </c:pt>
                <c:pt idx="176">
                  <c:v>224416.51800000001</c:v>
                </c:pt>
                <c:pt idx="177">
                  <c:v>224416.51800000001</c:v>
                </c:pt>
                <c:pt idx="178">
                  <c:v>224416.51800000001</c:v>
                </c:pt>
                <c:pt idx="179">
                  <c:v>224416.51800000001</c:v>
                </c:pt>
                <c:pt idx="180">
                  <c:v>224416.51800000001</c:v>
                </c:pt>
                <c:pt idx="181">
                  <c:v>224416.51800000001</c:v>
                </c:pt>
                <c:pt idx="182">
                  <c:v>224416.51800000001</c:v>
                </c:pt>
                <c:pt idx="183">
                  <c:v>224416.51800000001</c:v>
                </c:pt>
                <c:pt idx="184">
                  <c:v>224416.51800000001</c:v>
                </c:pt>
                <c:pt idx="185">
                  <c:v>224416.51800000001</c:v>
                </c:pt>
                <c:pt idx="186">
                  <c:v>224416.51800000001</c:v>
                </c:pt>
                <c:pt idx="187">
                  <c:v>224416.51800000001</c:v>
                </c:pt>
                <c:pt idx="188">
                  <c:v>224416.51800000001</c:v>
                </c:pt>
                <c:pt idx="189">
                  <c:v>224416.51800000001</c:v>
                </c:pt>
                <c:pt idx="190">
                  <c:v>224416.51800000001</c:v>
                </c:pt>
                <c:pt idx="191">
                  <c:v>224416.51800000001</c:v>
                </c:pt>
                <c:pt idx="192">
                  <c:v>224416.51800000001</c:v>
                </c:pt>
                <c:pt idx="193">
                  <c:v>224416.51800000001</c:v>
                </c:pt>
                <c:pt idx="194">
                  <c:v>224416.51800000001</c:v>
                </c:pt>
                <c:pt idx="195">
                  <c:v>224416.51800000001</c:v>
                </c:pt>
                <c:pt idx="196">
                  <c:v>224416.51800000001</c:v>
                </c:pt>
                <c:pt idx="197">
                  <c:v>224416.51800000001</c:v>
                </c:pt>
                <c:pt idx="198">
                  <c:v>224416.51800000001</c:v>
                </c:pt>
                <c:pt idx="199">
                  <c:v>224416.51800000001</c:v>
                </c:pt>
                <c:pt idx="200">
                  <c:v>224416.51800000001</c:v>
                </c:pt>
                <c:pt idx="201">
                  <c:v>224416.51800000001</c:v>
                </c:pt>
                <c:pt idx="202">
                  <c:v>224416.51800000001</c:v>
                </c:pt>
                <c:pt idx="203">
                  <c:v>224416.51800000001</c:v>
                </c:pt>
                <c:pt idx="204">
                  <c:v>224416.51800000001</c:v>
                </c:pt>
                <c:pt idx="205">
                  <c:v>224416.51800000001</c:v>
                </c:pt>
                <c:pt idx="206">
                  <c:v>224416.51800000001</c:v>
                </c:pt>
                <c:pt idx="207">
                  <c:v>224416.51800000001</c:v>
                </c:pt>
                <c:pt idx="208">
                  <c:v>224416.51800000001</c:v>
                </c:pt>
                <c:pt idx="209">
                  <c:v>224416.51800000001</c:v>
                </c:pt>
                <c:pt idx="210">
                  <c:v>224416.51800000001</c:v>
                </c:pt>
                <c:pt idx="211">
                  <c:v>224416.51800000001</c:v>
                </c:pt>
                <c:pt idx="212">
                  <c:v>224416.51800000001</c:v>
                </c:pt>
                <c:pt idx="213">
                  <c:v>224416.51800000001</c:v>
                </c:pt>
                <c:pt idx="214">
                  <c:v>224416.51800000001</c:v>
                </c:pt>
                <c:pt idx="215">
                  <c:v>224416.51800000001</c:v>
                </c:pt>
                <c:pt idx="216">
                  <c:v>224416.51800000001</c:v>
                </c:pt>
                <c:pt idx="217">
                  <c:v>224416.51800000001</c:v>
                </c:pt>
                <c:pt idx="218">
                  <c:v>224416.51800000001</c:v>
                </c:pt>
                <c:pt idx="219">
                  <c:v>224416.51800000001</c:v>
                </c:pt>
                <c:pt idx="220">
                  <c:v>224416.51800000001</c:v>
                </c:pt>
                <c:pt idx="221">
                  <c:v>224416.51800000001</c:v>
                </c:pt>
                <c:pt idx="222">
                  <c:v>224416.51800000001</c:v>
                </c:pt>
                <c:pt idx="223">
                  <c:v>224416.51800000001</c:v>
                </c:pt>
                <c:pt idx="224">
                  <c:v>224416.51800000001</c:v>
                </c:pt>
                <c:pt idx="225">
                  <c:v>224416.51800000001</c:v>
                </c:pt>
                <c:pt idx="226">
                  <c:v>224416.51800000001</c:v>
                </c:pt>
                <c:pt idx="227">
                  <c:v>224416.51800000001</c:v>
                </c:pt>
                <c:pt idx="228">
                  <c:v>224416.51800000001</c:v>
                </c:pt>
                <c:pt idx="229">
                  <c:v>224416.51800000001</c:v>
                </c:pt>
                <c:pt idx="230">
                  <c:v>224416.51800000001</c:v>
                </c:pt>
                <c:pt idx="231">
                  <c:v>224416.51800000001</c:v>
                </c:pt>
                <c:pt idx="232">
                  <c:v>224416.51800000001</c:v>
                </c:pt>
                <c:pt idx="233">
                  <c:v>224416.51800000001</c:v>
                </c:pt>
                <c:pt idx="234">
                  <c:v>224416.51800000001</c:v>
                </c:pt>
                <c:pt idx="235">
                  <c:v>224416.51800000001</c:v>
                </c:pt>
                <c:pt idx="236">
                  <c:v>224416.51800000001</c:v>
                </c:pt>
                <c:pt idx="237">
                  <c:v>224416.51800000001</c:v>
                </c:pt>
                <c:pt idx="238">
                  <c:v>224416.51800000001</c:v>
                </c:pt>
                <c:pt idx="239">
                  <c:v>224416.51800000001</c:v>
                </c:pt>
                <c:pt idx="240">
                  <c:v>224416.51800000001</c:v>
                </c:pt>
                <c:pt idx="241">
                  <c:v>224416.51800000001</c:v>
                </c:pt>
                <c:pt idx="242">
                  <c:v>224416.51800000001</c:v>
                </c:pt>
                <c:pt idx="243">
                  <c:v>224416.51800000001</c:v>
                </c:pt>
                <c:pt idx="244">
                  <c:v>224416.51800000001</c:v>
                </c:pt>
                <c:pt idx="245">
                  <c:v>224416.51800000001</c:v>
                </c:pt>
                <c:pt idx="246">
                  <c:v>224416.51800000001</c:v>
                </c:pt>
                <c:pt idx="247">
                  <c:v>224416.51800000001</c:v>
                </c:pt>
                <c:pt idx="248">
                  <c:v>224416.51800000001</c:v>
                </c:pt>
                <c:pt idx="249">
                  <c:v>224416.51800000001</c:v>
                </c:pt>
                <c:pt idx="250">
                  <c:v>224416.51800000001</c:v>
                </c:pt>
                <c:pt idx="251">
                  <c:v>224416.51800000001</c:v>
                </c:pt>
                <c:pt idx="252">
                  <c:v>224416.51800000001</c:v>
                </c:pt>
                <c:pt idx="253">
                  <c:v>224416.51800000001</c:v>
                </c:pt>
                <c:pt idx="254">
                  <c:v>224416.51800000001</c:v>
                </c:pt>
                <c:pt idx="255">
                  <c:v>224416.51800000001</c:v>
                </c:pt>
                <c:pt idx="256">
                  <c:v>224416.51800000001</c:v>
                </c:pt>
                <c:pt idx="257">
                  <c:v>224416.51800000001</c:v>
                </c:pt>
                <c:pt idx="258">
                  <c:v>224416.51800000001</c:v>
                </c:pt>
                <c:pt idx="259">
                  <c:v>224416.51800000001</c:v>
                </c:pt>
                <c:pt idx="260">
                  <c:v>224416.51800000001</c:v>
                </c:pt>
                <c:pt idx="261">
                  <c:v>224416.51800000001</c:v>
                </c:pt>
                <c:pt idx="262">
                  <c:v>224416.51800000001</c:v>
                </c:pt>
                <c:pt idx="263">
                  <c:v>224416.51800000001</c:v>
                </c:pt>
                <c:pt idx="264">
                  <c:v>224416.51800000001</c:v>
                </c:pt>
                <c:pt idx="265">
                  <c:v>224416.51800000001</c:v>
                </c:pt>
                <c:pt idx="266">
                  <c:v>224416.51800000001</c:v>
                </c:pt>
                <c:pt idx="267">
                  <c:v>224416.51800000001</c:v>
                </c:pt>
                <c:pt idx="268">
                  <c:v>224416.51800000001</c:v>
                </c:pt>
                <c:pt idx="269">
                  <c:v>224416.51800000001</c:v>
                </c:pt>
                <c:pt idx="270">
                  <c:v>224416.51800000001</c:v>
                </c:pt>
                <c:pt idx="271">
                  <c:v>224416.51800000001</c:v>
                </c:pt>
                <c:pt idx="272">
                  <c:v>224416.51800000001</c:v>
                </c:pt>
                <c:pt idx="273">
                  <c:v>224416.51800000001</c:v>
                </c:pt>
                <c:pt idx="274">
                  <c:v>224416.51800000001</c:v>
                </c:pt>
                <c:pt idx="275">
                  <c:v>224416.51800000001</c:v>
                </c:pt>
                <c:pt idx="276">
                  <c:v>224416.51800000001</c:v>
                </c:pt>
                <c:pt idx="277">
                  <c:v>224416.51800000001</c:v>
                </c:pt>
                <c:pt idx="278">
                  <c:v>224416.51800000001</c:v>
                </c:pt>
                <c:pt idx="279">
                  <c:v>224416.51800000001</c:v>
                </c:pt>
                <c:pt idx="280">
                  <c:v>224416.51800000001</c:v>
                </c:pt>
                <c:pt idx="281">
                  <c:v>224416.51800000001</c:v>
                </c:pt>
                <c:pt idx="282">
                  <c:v>224416.51800000001</c:v>
                </c:pt>
                <c:pt idx="283">
                  <c:v>224416.51800000001</c:v>
                </c:pt>
                <c:pt idx="284">
                  <c:v>224416.51800000001</c:v>
                </c:pt>
                <c:pt idx="285">
                  <c:v>224416.51800000001</c:v>
                </c:pt>
                <c:pt idx="286">
                  <c:v>224416.51800000001</c:v>
                </c:pt>
                <c:pt idx="287">
                  <c:v>224416.51800000001</c:v>
                </c:pt>
                <c:pt idx="288">
                  <c:v>224416.51800000001</c:v>
                </c:pt>
                <c:pt idx="289">
                  <c:v>224416.51800000001</c:v>
                </c:pt>
                <c:pt idx="290">
                  <c:v>224416.51800000001</c:v>
                </c:pt>
                <c:pt idx="291">
                  <c:v>224416.51800000001</c:v>
                </c:pt>
                <c:pt idx="292">
                  <c:v>224416.51800000001</c:v>
                </c:pt>
                <c:pt idx="293">
                  <c:v>224416.51800000001</c:v>
                </c:pt>
                <c:pt idx="294">
                  <c:v>224416.51800000001</c:v>
                </c:pt>
                <c:pt idx="295">
                  <c:v>224416.51800000001</c:v>
                </c:pt>
                <c:pt idx="296">
                  <c:v>224416.51800000001</c:v>
                </c:pt>
                <c:pt idx="297">
                  <c:v>224416.51800000001</c:v>
                </c:pt>
                <c:pt idx="298">
                  <c:v>224416.51800000001</c:v>
                </c:pt>
                <c:pt idx="299">
                  <c:v>224416.51800000001</c:v>
                </c:pt>
                <c:pt idx="300">
                  <c:v>224416.51800000001</c:v>
                </c:pt>
                <c:pt idx="301">
                  <c:v>224416.51800000001</c:v>
                </c:pt>
                <c:pt idx="302">
                  <c:v>224416.51800000001</c:v>
                </c:pt>
                <c:pt idx="303">
                  <c:v>224416.51800000001</c:v>
                </c:pt>
                <c:pt idx="304">
                  <c:v>224416.51800000001</c:v>
                </c:pt>
                <c:pt idx="305">
                  <c:v>224416.51800000001</c:v>
                </c:pt>
                <c:pt idx="306">
                  <c:v>234390.58499999999</c:v>
                </c:pt>
                <c:pt idx="307">
                  <c:v>234390.58499999999</c:v>
                </c:pt>
                <c:pt idx="308">
                  <c:v>234390.58499999999</c:v>
                </c:pt>
                <c:pt idx="309">
                  <c:v>234390.58499999999</c:v>
                </c:pt>
                <c:pt idx="310">
                  <c:v>234390.58499999999</c:v>
                </c:pt>
                <c:pt idx="311">
                  <c:v>234390.58499999999</c:v>
                </c:pt>
                <c:pt idx="312">
                  <c:v>234390.58499999999</c:v>
                </c:pt>
                <c:pt idx="313">
                  <c:v>234390.58499999999</c:v>
                </c:pt>
                <c:pt idx="314">
                  <c:v>234390.58499999999</c:v>
                </c:pt>
                <c:pt idx="315">
                  <c:v>234390.58499999999</c:v>
                </c:pt>
                <c:pt idx="316">
                  <c:v>234390.58499999999</c:v>
                </c:pt>
                <c:pt idx="317">
                  <c:v>234390.58499999999</c:v>
                </c:pt>
                <c:pt idx="318">
                  <c:v>234390.58499999999</c:v>
                </c:pt>
                <c:pt idx="319">
                  <c:v>234390.58499999999</c:v>
                </c:pt>
                <c:pt idx="320">
                  <c:v>234390.58499999999</c:v>
                </c:pt>
                <c:pt idx="321">
                  <c:v>234390.58499999999</c:v>
                </c:pt>
                <c:pt idx="322">
                  <c:v>234390.58499999999</c:v>
                </c:pt>
                <c:pt idx="323">
                  <c:v>234390.58499999999</c:v>
                </c:pt>
                <c:pt idx="324">
                  <c:v>234390.58499999999</c:v>
                </c:pt>
                <c:pt idx="325">
                  <c:v>234390.58499999999</c:v>
                </c:pt>
                <c:pt idx="326">
                  <c:v>234390.58499999999</c:v>
                </c:pt>
                <c:pt idx="327">
                  <c:v>234390.58499999999</c:v>
                </c:pt>
                <c:pt idx="328">
                  <c:v>234390.58499999999</c:v>
                </c:pt>
                <c:pt idx="329">
                  <c:v>234390.58499999999</c:v>
                </c:pt>
                <c:pt idx="330">
                  <c:v>234390.58499999999</c:v>
                </c:pt>
                <c:pt idx="331">
                  <c:v>234390.58499999999</c:v>
                </c:pt>
                <c:pt idx="332">
                  <c:v>234390.58499999999</c:v>
                </c:pt>
                <c:pt idx="333">
                  <c:v>234390.58499999999</c:v>
                </c:pt>
                <c:pt idx="334">
                  <c:v>234390.58499999999</c:v>
                </c:pt>
                <c:pt idx="335">
                  <c:v>234390.58499999999</c:v>
                </c:pt>
                <c:pt idx="336">
                  <c:v>234390.58499999999</c:v>
                </c:pt>
                <c:pt idx="337">
                  <c:v>234390.58499999999</c:v>
                </c:pt>
                <c:pt idx="338">
                  <c:v>234390.58499999999</c:v>
                </c:pt>
                <c:pt idx="339">
                  <c:v>234390.58499999999</c:v>
                </c:pt>
                <c:pt idx="340">
                  <c:v>234390.58499999999</c:v>
                </c:pt>
                <c:pt idx="341">
                  <c:v>234390.58499999999</c:v>
                </c:pt>
                <c:pt idx="342">
                  <c:v>234390.58499999999</c:v>
                </c:pt>
                <c:pt idx="343">
                  <c:v>234390.58499999999</c:v>
                </c:pt>
                <c:pt idx="344">
                  <c:v>234390.58499999999</c:v>
                </c:pt>
                <c:pt idx="345">
                  <c:v>234390.58499999999</c:v>
                </c:pt>
                <c:pt idx="346">
                  <c:v>234390.58499999999</c:v>
                </c:pt>
                <c:pt idx="347">
                  <c:v>234390.58499999999</c:v>
                </c:pt>
                <c:pt idx="348">
                  <c:v>234390.58499999999</c:v>
                </c:pt>
                <c:pt idx="349">
                  <c:v>234390.58499999999</c:v>
                </c:pt>
                <c:pt idx="350">
                  <c:v>234390.58499999999</c:v>
                </c:pt>
                <c:pt idx="351">
                  <c:v>234390.58499999999</c:v>
                </c:pt>
                <c:pt idx="352">
                  <c:v>234390.58499999999</c:v>
                </c:pt>
                <c:pt idx="353">
                  <c:v>234390.58499999999</c:v>
                </c:pt>
                <c:pt idx="354">
                  <c:v>234390.58499999999</c:v>
                </c:pt>
                <c:pt idx="355">
                  <c:v>234390.58499999999</c:v>
                </c:pt>
                <c:pt idx="356">
                  <c:v>234390.58499999999</c:v>
                </c:pt>
                <c:pt idx="357">
                  <c:v>234390.58499999999</c:v>
                </c:pt>
                <c:pt idx="358">
                  <c:v>234390.58499999999</c:v>
                </c:pt>
                <c:pt idx="359">
                  <c:v>234390.58499999999</c:v>
                </c:pt>
                <c:pt idx="360">
                  <c:v>234390.58499999999</c:v>
                </c:pt>
                <c:pt idx="361">
                  <c:v>234390.58499999999</c:v>
                </c:pt>
                <c:pt idx="362">
                  <c:v>234390.58499999999</c:v>
                </c:pt>
                <c:pt idx="363">
                  <c:v>234390.58499999999</c:v>
                </c:pt>
                <c:pt idx="364">
                  <c:v>234390.58499999999</c:v>
                </c:pt>
                <c:pt idx="365">
                  <c:v>234390.58499999999</c:v>
                </c:pt>
                <c:pt idx="366">
                  <c:v>234390.58499999999</c:v>
                </c:pt>
                <c:pt idx="367">
                  <c:v>234390.58499999999</c:v>
                </c:pt>
                <c:pt idx="368">
                  <c:v>234390.58499999999</c:v>
                </c:pt>
                <c:pt idx="369">
                  <c:v>234390.58499999999</c:v>
                </c:pt>
                <c:pt idx="370">
                  <c:v>234390.58499999999</c:v>
                </c:pt>
                <c:pt idx="371">
                  <c:v>234390.58499999999</c:v>
                </c:pt>
                <c:pt idx="372">
                  <c:v>234390.58499999999</c:v>
                </c:pt>
                <c:pt idx="373">
                  <c:v>234390.58499999999</c:v>
                </c:pt>
                <c:pt idx="374">
                  <c:v>234390.58499999999</c:v>
                </c:pt>
                <c:pt idx="375">
                  <c:v>234390.58499999999</c:v>
                </c:pt>
                <c:pt idx="376">
                  <c:v>234390.58499999999</c:v>
                </c:pt>
                <c:pt idx="377">
                  <c:v>234390.58499999999</c:v>
                </c:pt>
                <c:pt idx="378">
                  <c:v>234390.58499999999</c:v>
                </c:pt>
                <c:pt idx="379">
                  <c:v>234390.58499999999</c:v>
                </c:pt>
                <c:pt idx="380">
                  <c:v>234390.58499999999</c:v>
                </c:pt>
                <c:pt idx="381">
                  <c:v>234390.58499999999</c:v>
                </c:pt>
                <c:pt idx="382">
                  <c:v>234390.58499999999</c:v>
                </c:pt>
                <c:pt idx="383">
                  <c:v>234390.58499999999</c:v>
                </c:pt>
                <c:pt idx="384">
                  <c:v>234390.58499999999</c:v>
                </c:pt>
                <c:pt idx="385">
                  <c:v>234390.58499999999</c:v>
                </c:pt>
                <c:pt idx="386">
                  <c:v>234390.58499999999</c:v>
                </c:pt>
                <c:pt idx="387">
                  <c:v>234390.58499999999</c:v>
                </c:pt>
                <c:pt idx="388">
                  <c:v>234390.58499999999</c:v>
                </c:pt>
                <c:pt idx="389">
                  <c:v>234390.58499999999</c:v>
                </c:pt>
                <c:pt idx="390">
                  <c:v>234390.58499999999</c:v>
                </c:pt>
                <c:pt idx="391">
                  <c:v>234390.58499999999</c:v>
                </c:pt>
                <c:pt idx="392">
                  <c:v>234390.58499999999</c:v>
                </c:pt>
                <c:pt idx="393">
                  <c:v>234390.58499999999</c:v>
                </c:pt>
                <c:pt idx="394">
                  <c:v>234390.58499999999</c:v>
                </c:pt>
                <c:pt idx="395">
                  <c:v>234390.58499999999</c:v>
                </c:pt>
                <c:pt idx="396">
                  <c:v>234390.58499999999</c:v>
                </c:pt>
                <c:pt idx="397">
                  <c:v>234390.58499999999</c:v>
                </c:pt>
                <c:pt idx="398">
                  <c:v>234390.58499999999</c:v>
                </c:pt>
                <c:pt idx="399">
                  <c:v>234390.58499999999</c:v>
                </c:pt>
                <c:pt idx="400">
                  <c:v>234390.58499999999</c:v>
                </c:pt>
                <c:pt idx="401">
                  <c:v>234390.58499999999</c:v>
                </c:pt>
                <c:pt idx="402">
                  <c:v>234390.58499999999</c:v>
                </c:pt>
                <c:pt idx="403">
                  <c:v>234390.58499999999</c:v>
                </c:pt>
                <c:pt idx="404">
                  <c:v>234390.58499999999</c:v>
                </c:pt>
                <c:pt idx="405">
                  <c:v>234390.58499999999</c:v>
                </c:pt>
                <c:pt idx="406">
                  <c:v>234390.58499999999</c:v>
                </c:pt>
                <c:pt idx="407">
                  <c:v>234390.58499999999</c:v>
                </c:pt>
                <c:pt idx="408">
                  <c:v>234390.58499999999</c:v>
                </c:pt>
                <c:pt idx="409">
                  <c:v>234390.58499999999</c:v>
                </c:pt>
                <c:pt idx="410">
                  <c:v>234390.58499999999</c:v>
                </c:pt>
                <c:pt idx="411">
                  <c:v>234390.58499999999</c:v>
                </c:pt>
                <c:pt idx="412">
                  <c:v>234390.58499999999</c:v>
                </c:pt>
                <c:pt idx="413">
                  <c:v>234390.58499999999</c:v>
                </c:pt>
                <c:pt idx="414">
                  <c:v>234390.58499999999</c:v>
                </c:pt>
                <c:pt idx="415">
                  <c:v>234390.58499999999</c:v>
                </c:pt>
                <c:pt idx="416">
                  <c:v>234390.58499999999</c:v>
                </c:pt>
                <c:pt idx="417">
                  <c:v>234390.58499999999</c:v>
                </c:pt>
                <c:pt idx="418">
                  <c:v>234390.58499999999</c:v>
                </c:pt>
                <c:pt idx="419">
                  <c:v>234390.58499999999</c:v>
                </c:pt>
                <c:pt idx="420">
                  <c:v>234390.58499999999</c:v>
                </c:pt>
                <c:pt idx="421">
                  <c:v>234390.58499999999</c:v>
                </c:pt>
                <c:pt idx="422">
                  <c:v>234390.58499999999</c:v>
                </c:pt>
                <c:pt idx="423">
                  <c:v>234390.58499999999</c:v>
                </c:pt>
                <c:pt idx="424">
                  <c:v>234390.58499999999</c:v>
                </c:pt>
                <c:pt idx="425">
                  <c:v>234390.58499999999</c:v>
                </c:pt>
                <c:pt idx="426">
                  <c:v>234390.58499999999</c:v>
                </c:pt>
                <c:pt idx="427">
                  <c:v>234390.58499999999</c:v>
                </c:pt>
                <c:pt idx="428">
                  <c:v>234390.58499999999</c:v>
                </c:pt>
                <c:pt idx="429">
                  <c:v>234390.58499999999</c:v>
                </c:pt>
                <c:pt idx="430">
                  <c:v>234390.58499999999</c:v>
                </c:pt>
                <c:pt idx="431">
                  <c:v>234390.58499999999</c:v>
                </c:pt>
                <c:pt idx="432">
                  <c:v>234390.58499999999</c:v>
                </c:pt>
                <c:pt idx="433">
                  <c:v>234390.58499999999</c:v>
                </c:pt>
                <c:pt idx="434">
                  <c:v>234390.58499999999</c:v>
                </c:pt>
                <c:pt idx="435">
                  <c:v>234390.58499999999</c:v>
                </c:pt>
                <c:pt idx="436">
                  <c:v>234390.58499999999</c:v>
                </c:pt>
                <c:pt idx="437">
                  <c:v>234390.58499999999</c:v>
                </c:pt>
                <c:pt idx="438">
                  <c:v>234390.58499999999</c:v>
                </c:pt>
                <c:pt idx="439">
                  <c:v>234390.58499999999</c:v>
                </c:pt>
                <c:pt idx="440">
                  <c:v>234390.58499999999</c:v>
                </c:pt>
                <c:pt idx="441">
                  <c:v>234390.58499999999</c:v>
                </c:pt>
                <c:pt idx="442">
                  <c:v>234390.58499999999</c:v>
                </c:pt>
                <c:pt idx="443">
                  <c:v>234390.58499999999</c:v>
                </c:pt>
                <c:pt idx="444">
                  <c:v>234390.58499999999</c:v>
                </c:pt>
                <c:pt idx="445">
                  <c:v>234390.58499999999</c:v>
                </c:pt>
                <c:pt idx="446">
                  <c:v>234390.58499999999</c:v>
                </c:pt>
                <c:pt idx="447">
                  <c:v>234390.58499999999</c:v>
                </c:pt>
                <c:pt idx="448">
                  <c:v>234390.58499999999</c:v>
                </c:pt>
                <c:pt idx="449">
                  <c:v>234390.58499999999</c:v>
                </c:pt>
                <c:pt idx="450">
                  <c:v>234390.58499999999</c:v>
                </c:pt>
                <c:pt idx="451">
                  <c:v>234390.58499999999</c:v>
                </c:pt>
                <c:pt idx="452">
                  <c:v>234390.58499999999</c:v>
                </c:pt>
                <c:pt idx="453">
                  <c:v>234390.58499999999</c:v>
                </c:pt>
                <c:pt idx="454">
                  <c:v>234390.58499999999</c:v>
                </c:pt>
                <c:pt idx="455">
                  <c:v>234390.58499999999</c:v>
                </c:pt>
                <c:pt idx="456">
                  <c:v>234390.58499999999</c:v>
                </c:pt>
                <c:pt idx="457">
                  <c:v>234390.58499999999</c:v>
                </c:pt>
                <c:pt idx="458">
                  <c:v>234390.58499999999</c:v>
                </c:pt>
                <c:pt idx="459">
                  <c:v>234390.58499999999</c:v>
                </c:pt>
                <c:pt idx="460">
                  <c:v>234390.58499999999</c:v>
                </c:pt>
                <c:pt idx="461">
                  <c:v>234390.58499999999</c:v>
                </c:pt>
                <c:pt idx="462">
                  <c:v>234390.58499999999</c:v>
                </c:pt>
                <c:pt idx="463">
                  <c:v>234390.58499999999</c:v>
                </c:pt>
                <c:pt idx="464">
                  <c:v>234390.58499999999</c:v>
                </c:pt>
                <c:pt idx="465">
                  <c:v>234390.58499999999</c:v>
                </c:pt>
                <c:pt idx="466">
                  <c:v>234390.58499999999</c:v>
                </c:pt>
                <c:pt idx="467">
                  <c:v>234390.58499999999</c:v>
                </c:pt>
                <c:pt idx="468">
                  <c:v>234390.58499999999</c:v>
                </c:pt>
                <c:pt idx="469">
                  <c:v>234390.58499999999</c:v>
                </c:pt>
                <c:pt idx="470">
                  <c:v>234390.58499999999</c:v>
                </c:pt>
                <c:pt idx="471">
                  <c:v>234390.58499999999</c:v>
                </c:pt>
                <c:pt idx="472">
                  <c:v>234390.58499999999</c:v>
                </c:pt>
                <c:pt idx="473">
                  <c:v>234390.58499999999</c:v>
                </c:pt>
                <c:pt idx="474">
                  <c:v>234390.58499999999</c:v>
                </c:pt>
                <c:pt idx="475">
                  <c:v>234390.58499999999</c:v>
                </c:pt>
                <c:pt idx="476">
                  <c:v>234390.58499999999</c:v>
                </c:pt>
                <c:pt idx="477">
                  <c:v>234390.58499999999</c:v>
                </c:pt>
                <c:pt idx="478">
                  <c:v>234390.58499999999</c:v>
                </c:pt>
                <c:pt idx="479">
                  <c:v>234390.58499999999</c:v>
                </c:pt>
                <c:pt idx="480">
                  <c:v>234390.58499999999</c:v>
                </c:pt>
                <c:pt idx="481">
                  <c:v>234390.58499999999</c:v>
                </c:pt>
                <c:pt idx="482">
                  <c:v>234390.58499999999</c:v>
                </c:pt>
                <c:pt idx="483">
                  <c:v>234390.58499999999</c:v>
                </c:pt>
                <c:pt idx="484">
                  <c:v>234390.58499999999</c:v>
                </c:pt>
                <c:pt idx="485">
                  <c:v>234390.58499999999</c:v>
                </c:pt>
                <c:pt idx="486">
                  <c:v>234390.58499999999</c:v>
                </c:pt>
                <c:pt idx="487">
                  <c:v>234390.58499999999</c:v>
                </c:pt>
                <c:pt idx="488">
                  <c:v>234390.58499999999</c:v>
                </c:pt>
                <c:pt idx="489">
                  <c:v>234390.58499999999</c:v>
                </c:pt>
                <c:pt idx="490">
                  <c:v>234390.58499999999</c:v>
                </c:pt>
                <c:pt idx="491">
                  <c:v>234390.58499999999</c:v>
                </c:pt>
                <c:pt idx="492">
                  <c:v>234390.58499999999</c:v>
                </c:pt>
                <c:pt idx="493">
                  <c:v>234390.58499999999</c:v>
                </c:pt>
                <c:pt idx="494">
                  <c:v>234390.58499999999</c:v>
                </c:pt>
                <c:pt idx="495">
                  <c:v>234390.58499999999</c:v>
                </c:pt>
                <c:pt idx="496">
                  <c:v>234390.58499999999</c:v>
                </c:pt>
                <c:pt idx="497">
                  <c:v>234390.58499999999</c:v>
                </c:pt>
                <c:pt idx="498">
                  <c:v>234390.58499999999</c:v>
                </c:pt>
                <c:pt idx="499">
                  <c:v>234390.58499999999</c:v>
                </c:pt>
                <c:pt idx="500">
                  <c:v>234390.58499999999</c:v>
                </c:pt>
                <c:pt idx="501">
                  <c:v>234390.58499999999</c:v>
                </c:pt>
                <c:pt idx="502">
                  <c:v>234390.58499999999</c:v>
                </c:pt>
                <c:pt idx="503">
                  <c:v>234390.58499999999</c:v>
                </c:pt>
                <c:pt idx="504">
                  <c:v>234390.58499999999</c:v>
                </c:pt>
                <c:pt idx="505">
                  <c:v>234390.58499999999</c:v>
                </c:pt>
                <c:pt idx="506">
                  <c:v>234390.58499999999</c:v>
                </c:pt>
                <c:pt idx="507">
                  <c:v>234390.58499999999</c:v>
                </c:pt>
                <c:pt idx="508">
                  <c:v>234390.58499999999</c:v>
                </c:pt>
                <c:pt idx="509">
                  <c:v>234390.58499999999</c:v>
                </c:pt>
                <c:pt idx="510">
                  <c:v>234390.58499999999</c:v>
                </c:pt>
                <c:pt idx="511">
                  <c:v>234390.58499999999</c:v>
                </c:pt>
                <c:pt idx="512">
                  <c:v>234390.58499999999</c:v>
                </c:pt>
                <c:pt idx="513">
                  <c:v>234390.58499999999</c:v>
                </c:pt>
                <c:pt idx="514">
                  <c:v>234390.58499999999</c:v>
                </c:pt>
                <c:pt idx="515">
                  <c:v>234390.58499999999</c:v>
                </c:pt>
                <c:pt idx="516">
                  <c:v>234390.58499999999</c:v>
                </c:pt>
                <c:pt idx="517">
                  <c:v>234390.58499999999</c:v>
                </c:pt>
                <c:pt idx="518">
                  <c:v>234390.58499999999</c:v>
                </c:pt>
                <c:pt idx="519">
                  <c:v>234390.58499999999</c:v>
                </c:pt>
                <c:pt idx="520">
                  <c:v>224416.51800000001</c:v>
                </c:pt>
                <c:pt idx="521">
                  <c:v>224416.51800000001</c:v>
                </c:pt>
                <c:pt idx="522">
                  <c:v>224416.51800000001</c:v>
                </c:pt>
                <c:pt idx="523">
                  <c:v>224416.51800000001</c:v>
                </c:pt>
                <c:pt idx="524">
                  <c:v>224416.51800000001</c:v>
                </c:pt>
                <c:pt idx="525">
                  <c:v>224416.51800000001</c:v>
                </c:pt>
                <c:pt idx="526">
                  <c:v>224416.51800000001</c:v>
                </c:pt>
                <c:pt idx="527">
                  <c:v>224416.51800000001</c:v>
                </c:pt>
                <c:pt idx="528">
                  <c:v>224416.51800000001</c:v>
                </c:pt>
                <c:pt idx="529">
                  <c:v>224416.51800000001</c:v>
                </c:pt>
                <c:pt idx="530">
                  <c:v>224416.51800000001</c:v>
                </c:pt>
                <c:pt idx="531">
                  <c:v>224416.51800000001</c:v>
                </c:pt>
                <c:pt idx="532">
                  <c:v>224416.51800000001</c:v>
                </c:pt>
                <c:pt idx="533">
                  <c:v>224416.51800000001</c:v>
                </c:pt>
                <c:pt idx="534">
                  <c:v>224416.51800000001</c:v>
                </c:pt>
                <c:pt idx="535">
                  <c:v>224416.51800000001</c:v>
                </c:pt>
                <c:pt idx="536">
                  <c:v>224416.51800000001</c:v>
                </c:pt>
                <c:pt idx="537">
                  <c:v>224416.51800000001</c:v>
                </c:pt>
                <c:pt idx="538">
                  <c:v>224416.51800000001</c:v>
                </c:pt>
                <c:pt idx="539">
                  <c:v>224416.51800000001</c:v>
                </c:pt>
                <c:pt idx="540">
                  <c:v>224416.51800000001</c:v>
                </c:pt>
                <c:pt idx="541">
                  <c:v>224416.51800000001</c:v>
                </c:pt>
                <c:pt idx="542">
                  <c:v>224416.51800000001</c:v>
                </c:pt>
                <c:pt idx="543">
                  <c:v>224416.51800000001</c:v>
                </c:pt>
                <c:pt idx="544">
                  <c:v>224416.51800000001</c:v>
                </c:pt>
                <c:pt idx="545">
                  <c:v>224416.51800000001</c:v>
                </c:pt>
                <c:pt idx="546">
                  <c:v>224416.51800000001</c:v>
                </c:pt>
                <c:pt idx="547">
                  <c:v>224416.51800000001</c:v>
                </c:pt>
                <c:pt idx="548">
                  <c:v>224416.51800000001</c:v>
                </c:pt>
                <c:pt idx="549">
                  <c:v>224416.51800000001</c:v>
                </c:pt>
                <c:pt idx="550">
                  <c:v>224416.51800000001</c:v>
                </c:pt>
                <c:pt idx="551">
                  <c:v>224416.51800000001</c:v>
                </c:pt>
                <c:pt idx="552">
                  <c:v>224416.51800000001</c:v>
                </c:pt>
                <c:pt idx="553">
                  <c:v>224416.51800000001</c:v>
                </c:pt>
                <c:pt idx="554">
                  <c:v>224416.51800000001</c:v>
                </c:pt>
                <c:pt idx="555">
                  <c:v>224416.51800000001</c:v>
                </c:pt>
                <c:pt idx="556">
                  <c:v>224416.51800000001</c:v>
                </c:pt>
                <c:pt idx="557">
                  <c:v>224416.51800000001</c:v>
                </c:pt>
                <c:pt idx="558">
                  <c:v>224416.51800000001</c:v>
                </c:pt>
                <c:pt idx="559">
                  <c:v>224416.51800000001</c:v>
                </c:pt>
                <c:pt idx="560">
                  <c:v>224416.51800000001</c:v>
                </c:pt>
                <c:pt idx="561">
                  <c:v>224416.51800000001</c:v>
                </c:pt>
                <c:pt idx="562">
                  <c:v>224416.51800000001</c:v>
                </c:pt>
                <c:pt idx="563">
                  <c:v>224416.51800000001</c:v>
                </c:pt>
                <c:pt idx="564">
                  <c:v>224416.51800000001</c:v>
                </c:pt>
                <c:pt idx="565">
                  <c:v>224416.51800000001</c:v>
                </c:pt>
                <c:pt idx="566">
                  <c:v>224416.51800000001</c:v>
                </c:pt>
                <c:pt idx="567">
                  <c:v>224416.51800000001</c:v>
                </c:pt>
                <c:pt idx="568">
                  <c:v>224416.51800000001</c:v>
                </c:pt>
                <c:pt idx="569">
                  <c:v>224416.51800000001</c:v>
                </c:pt>
                <c:pt idx="570">
                  <c:v>224416.51800000001</c:v>
                </c:pt>
                <c:pt idx="571">
                  <c:v>224416.51800000001</c:v>
                </c:pt>
                <c:pt idx="572">
                  <c:v>224416.51800000001</c:v>
                </c:pt>
                <c:pt idx="573">
                  <c:v>224416.51800000001</c:v>
                </c:pt>
                <c:pt idx="574">
                  <c:v>224416.51800000001</c:v>
                </c:pt>
                <c:pt idx="575">
                  <c:v>224416.51800000001</c:v>
                </c:pt>
                <c:pt idx="576">
                  <c:v>224416.51800000001</c:v>
                </c:pt>
                <c:pt idx="577">
                  <c:v>224416.51800000001</c:v>
                </c:pt>
                <c:pt idx="578">
                  <c:v>224416.51800000001</c:v>
                </c:pt>
                <c:pt idx="579">
                  <c:v>224416.51800000001</c:v>
                </c:pt>
                <c:pt idx="580">
                  <c:v>224416.51800000001</c:v>
                </c:pt>
                <c:pt idx="581">
                  <c:v>224416.51800000001</c:v>
                </c:pt>
                <c:pt idx="582">
                  <c:v>224416.51800000001</c:v>
                </c:pt>
                <c:pt idx="583">
                  <c:v>224416.51800000001</c:v>
                </c:pt>
                <c:pt idx="584">
                  <c:v>224416.51800000001</c:v>
                </c:pt>
                <c:pt idx="585">
                  <c:v>224416.51800000001</c:v>
                </c:pt>
                <c:pt idx="586">
                  <c:v>224416.51800000001</c:v>
                </c:pt>
                <c:pt idx="587">
                  <c:v>224416.51800000001</c:v>
                </c:pt>
                <c:pt idx="588">
                  <c:v>224416.51800000001</c:v>
                </c:pt>
                <c:pt idx="589">
                  <c:v>224416.51800000001</c:v>
                </c:pt>
                <c:pt idx="590">
                  <c:v>224416.51800000001</c:v>
                </c:pt>
                <c:pt idx="591">
                  <c:v>224416.51800000001</c:v>
                </c:pt>
                <c:pt idx="592">
                  <c:v>224416.51800000001</c:v>
                </c:pt>
                <c:pt idx="593">
                  <c:v>224416.51800000001</c:v>
                </c:pt>
                <c:pt idx="594">
                  <c:v>224416.51800000001</c:v>
                </c:pt>
                <c:pt idx="595">
                  <c:v>224416.51800000001</c:v>
                </c:pt>
                <c:pt idx="596">
                  <c:v>224416.51800000001</c:v>
                </c:pt>
                <c:pt idx="597">
                  <c:v>224416.51800000001</c:v>
                </c:pt>
                <c:pt idx="598">
                  <c:v>224416.51800000001</c:v>
                </c:pt>
                <c:pt idx="599">
                  <c:v>224416.51800000001</c:v>
                </c:pt>
                <c:pt idx="600">
                  <c:v>224416.51800000001</c:v>
                </c:pt>
                <c:pt idx="601">
                  <c:v>224416.51800000001</c:v>
                </c:pt>
                <c:pt idx="602">
                  <c:v>224416.51800000001</c:v>
                </c:pt>
                <c:pt idx="603">
                  <c:v>224416.51800000001</c:v>
                </c:pt>
                <c:pt idx="604">
                  <c:v>224416.51800000001</c:v>
                </c:pt>
                <c:pt idx="605">
                  <c:v>224416.51800000001</c:v>
                </c:pt>
                <c:pt idx="606">
                  <c:v>224416.51800000001</c:v>
                </c:pt>
                <c:pt idx="607">
                  <c:v>224416.51800000001</c:v>
                </c:pt>
                <c:pt idx="608">
                  <c:v>224416.51800000001</c:v>
                </c:pt>
                <c:pt idx="609">
                  <c:v>224416.51800000001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9-4C2B-8DF9-7ABF8913F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22976"/>
        <c:axId val="425823960"/>
      </c:lineChart>
      <c:dateAx>
        <c:axId val="4258229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3960"/>
        <c:crosses val="autoZero"/>
        <c:auto val="1"/>
        <c:lblOffset val="100"/>
        <c:baseTimeUnit val="days"/>
      </c:dateAx>
      <c:valAx>
        <c:axId val="425823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dirty="0"/>
              <a:t>Daily </a:t>
            </a:r>
            <a:r>
              <a:rPr lang="fr-FR" sz="1200" dirty="0" smtClean="0"/>
              <a:t>exit </a:t>
            </a:r>
            <a:r>
              <a:rPr lang="fr-FR" sz="1200" dirty="0" err="1"/>
              <a:t>capacity</a:t>
            </a:r>
            <a:r>
              <a:rPr lang="fr-FR" sz="1200" dirty="0"/>
              <a:t> utilisation rate at </a:t>
            </a:r>
            <a:r>
              <a:rPr lang="fr-FR" sz="1200" dirty="0" err="1" smtClean="0"/>
              <a:t>Pirineos</a:t>
            </a:r>
            <a:r>
              <a:rPr lang="fr-FR" sz="1200" dirty="0" smtClean="0"/>
              <a:t> </a:t>
            </a:r>
            <a:r>
              <a:rPr lang="fr-FR" sz="1200" dirty="0"/>
              <a:t>VIP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Feuil5!$H$3</c:f>
              <c:strCache>
                <c:ptCount val="1"/>
                <c:pt idx="0">
                  <c:v>Sortie</c:v>
                </c:pt>
              </c:strCache>
            </c:strRef>
          </c:tx>
          <c:spPr>
            <a:ln w="22225" cap="rnd">
              <a:solidFill>
                <a:srgbClr val="009AAA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Feuil5!$H$11:$H$620</c:f>
              <c:numCache>
                <c:formatCode>0%</c:formatCode>
                <c:ptCount val="610"/>
                <c:pt idx="0">
                  <c:v>0.58305100864012938</c:v>
                </c:pt>
                <c:pt idx="1">
                  <c:v>0.42449028402740663</c:v>
                </c:pt>
                <c:pt idx="2">
                  <c:v>0.54920934644196573</c:v>
                </c:pt>
                <c:pt idx="3">
                  <c:v>0.80363007328131375</c:v>
                </c:pt>
                <c:pt idx="4">
                  <c:v>0.81827941169224006</c:v>
                </c:pt>
                <c:pt idx="5">
                  <c:v>0.77339546722834462</c:v>
                </c:pt>
                <c:pt idx="6">
                  <c:v>0.68192554747879497</c:v>
                </c:pt>
                <c:pt idx="7">
                  <c:v>0.58279881421005031</c:v>
                </c:pt>
                <c:pt idx="8">
                  <c:v>0.4780855084260317</c:v>
                </c:pt>
                <c:pt idx="9">
                  <c:v>0.46963022853498998</c:v>
                </c:pt>
                <c:pt idx="10">
                  <c:v>0.59530634304274632</c:v>
                </c:pt>
                <c:pt idx="11">
                  <c:v>0.58305907637032428</c:v>
                </c:pt>
                <c:pt idx="12">
                  <c:v>0.58433650395983272</c:v>
                </c:pt>
                <c:pt idx="13">
                  <c:v>0.5823149381192082</c:v>
                </c:pt>
                <c:pt idx="14">
                  <c:v>0.57750538486859448</c:v>
                </c:pt>
                <c:pt idx="15">
                  <c:v>0.49354156439346741</c:v>
                </c:pt>
                <c:pt idx="16">
                  <c:v>0.49148028279378203</c:v>
                </c:pt>
                <c:pt idx="17">
                  <c:v>0.59933633853083312</c:v>
                </c:pt>
                <c:pt idx="18">
                  <c:v>0.62987438253972527</c:v>
                </c:pt>
                <c:pt idx="19">
                  <c:v>0.65926024716393794</c:v>
                </c:pt>
                <c:pt idx="20">
                  <c:v>0.65221932442380304</c:v>
                </c:pt>
                <c:pt idx="21">
                  <c:v>0.61556511751527909</c:v>
                </c:pt>
                <c:pt idx="22">
                  <c:v>0.59704639586952701</c:v>
                </c:pt>
                <c:pt idx="23">
                  <c:v>0.5965711421386658</c:v>
                </c:pt>
                <c:pt idx="24">
                  <c:v>0.65843684378363576</c:v>
                </c:pt>
                <c:pt idx="25">
                  <c:v>0.70288782290466145</c:v>
                </c:pt>
                <c:pt idx="26">
                  <c:v>0.71972437800776001</c:v>
                </c:pt>
                <c:pt idx="27">
                  <c:v>0.65514129332455917</c:v>
                </c:pt>
                <c:pt idx="28">
                  <c:v>0.65075312645343664</c:v>
                </c:pt>
                <c:pt idx="29">
                  <c:v>0.53107543547450931</c:v>
                </c:pt>
                <c:pt idx="30">
                  <c:v>0.52548429792945828</c:v>
                </c:pt>
                <c:pt idx="31">
                  <c:v>0.67894244557647232</c:v>
                </c:pt>
                <c:pt idx="32">
                  <c:v>0.63940584473561513</c:v>
                </c:pt>
                <c:pt idx="33">
                  <c:v>0.49859760792013047</c:v>
                </c:pt>
                <c:pt idx="34">
                  <c:v>0.55534779692622893</c:v>
                </c:pt>
                <c:pt idx="35">
                  <c:v>0.56385949973203919</c:v>
                </c:pt>
                <c:pt idx="36">
                  <c:v>0.40945608800797184</c:v>
                </c:pt>
                <c:pt idx="37">
                  <c:v>0.40784406080133301</c:v>
                </c:pt>
                <c:pt idx="38">
                  <c:v>0.56037143300785741</c:v>
                </c:pt>
                <c:pt idx="39">
                  <c:v>0.56053048376495163</c:v>
                </c:pt>
                <c:pt idx="40">
                  <c:v>0.55522241646352821</c:v>
                </c:pt>
                <c:pt idx="41">
                  <c:v>0.54878351449142038</c:v>
                </c:pt>
                <c:pt idx="42">
                  <c:v>0.55255747580475556</c:v>
                </c:pt>
                <c:pt idx="43">
                  <c:v>0.58380666185887975</c:v>
                </c:pt>
                <c:pt idx="44">
                  <c:v>0.57041885022813521</c:v>
                </c:pt>
                <c:pt idx="45">
                  <c:v>0.54831305617501658</c:v>
                </c:pt>
                <c:pt idx="46">
                  <c:v>0.55107767660548312</c:v>
                </c:pt>
                <c:pt idx="47">
                  <c:v>0.5544195983810527</c:v>
                </c:pt>
                <c:pt idx="48">
                  <c:v>0.56467371758980855</c:v>
                </c:pt>
                <c:pt idx="49">
                  <c:v>0.5419777675797004</c:v>
                </c:pt>
                <c:pt idx="50">
                  <c:v>0.49122931281561505</c:v>
                </c:pt>
                <c:pt idx="51">
                  <c:v>0.55212118694955259</c:v>
                </c:pt>
                <c:pt idx="52">
                  <c:v>0.57757333555014601</c:v>
                </c:pt>
                <c:pt idx="53">
                  <c:v>0.53963227234575151</c:v>
                </c:pt>
                <c:pt idx="54">
                  <c:v>0.55432626272083418</c:v>
                </c:pt>
                <c:pt idx="55">
                  <c:v>0.56169508685683778</c:v>
                </c:pt>
                <c:pt idx="56">
                  <c:v>0.55654511890910641</c:v>
                </c:pt>
                <c:pt idx="57">
                  <c:v>0.40549783174951332</c:v>
                </c:pt>
                <c:pt idx="58">
                  <c:v>0.42003165357516387</c:v>
                </c:pt>
                <c:pt idx="59">
                  <c:v>0.54272954265633155</c:v>
                </c:pt>
                <c:pt idx="60">
                  <c:v>0.5147476124094319</c:v>
                </c:pt>
                <c:pt idx="61">
                  <c:v>0.48333268590971773</c:v>
                </c:pt>
                <c:pt idx="62">
                  <c:v>0.47742857504280733</c:v>
                </c:pt>
                <c:pt idx="63">
                  <c:v>0.44274100856056142</c:v>
                </c:pt>
                <c:pt idx="64">
                  <c:v>0.66579553952647041</c:v>
                </c:pt>
                <c:pt idx="65">
                  <c:v>0.68299393510195816</c:v>
                </c:pt>
                <c:pt idx="66">
                  <c:v>0.47158259791023599</c:v>
                </c:pt>
                <c:pt idx="67">
                  <c:v>0.46685113226710878</c:v>
                </c:pt>
                <c:pt idx="68">
                  <c:v>0.46135790394481929</c:v>
                </c:pt>
                <c:pt idx="69">
                  <c:v>0.45730527956146361</c:v>
                </c:pt>
                <c:pt idx="70">
                  <c:v>0.45050928560121134</c:v>
                </c:pt>
                <c:pt idx="71">
                  <c:v>0.42070054136346818</c:v>
                </c:pt>
                <c:pt idx="72">
                  <c:v>0.39470584537343939</c:v>
                </c:pt>
                <c:pt idx="73">
                  <c:v>0.3807539539184136</c:v>
                </c:pt>
                <c:pt idx="74">
                  <c:v>0.45370109895839034</c:v>
                </c:pt>
                <c:pt idx="75">
                  <c:v>0.3887102675220509</c:v>
                </c:pt>
                <c:pt idx="76">
                  <c:v>0.34531170268635153</c:v>
                </c:pt>
                <c:pt idx="77">
                  <c:v>0.38951156677218923</c:v>
                </c:pt>
                <c:pt idx="78">
                  <c:v>0.30985938279048197</c:v>
                </c:pt>
                <c:pt idx="79">
                  <c:v>0.30853948335851461</c:v>
                </c:pt>
                <c:pt idx="80">
                  <c:v>0.39939593136814772</c:v>
                </c:pt>
                <c:pt idx="81">
                  <c:v>0.38837920047001889</c:v>
                </c:pt>
                <c:pt idx="82">
                  <c:v>0.44811223112907883</c:v>
                </c:pt>
                <c:pt idx="83">
                  <c:v>0.38268394184860288</c:v>
                </c:pt>
                <c:pt idx="84">
                  <c:v>0.35503594139670752</c:v>
                </c:pt>
                <c:pt idx="85">
                  <c:v>0.51998199501059317</c:v>
                </c:pt>
                <c:pt idx="86">
                  <c:v>0.52333481312826624</c:v>
                </c:pt>
                <c:pt idx="87">
                  <c:v>0.50594486975660735</c:v>
                </c:pt>
                <c:pt idx="88">
                  <c:v>0.50474763310138926</c:v>
                </c:pt>
                <c:pt idx="89">
                  <c:v>0.51545843020955817</c:v>
                </c:pt>
                <c:pt idx="90">
                  <c:v>0.48592885247502582</c:v>
                </c:pt>
                <c:pt idx="91">
                  <c:v>0.44965666176395269</c:v>
                </c:pt>
                <c:pt idx="92">
                  <c:v>0.46544912202851496</c:v>
                </c:pt>
                <c:pt idx="93">
                  <c:v>0.49180611499391069</c:v>
                </c:pt>
                <c:pt idx="94">
                  <c:v>0.60424401858973986</c:v>
                </c:pt>
                <c:pt idx="95">
                  <c:v>0.55159886648177447</c:v>
                </c:pt>
                <c:pt idx="96">
                  <c:v>0.51781584998390617</c:v>
                </c:pt>
                <c:pt idx="97">
                  <c:v>0.53043011518572725</c:v>
                </c:pt>
                <c:pt idx="98">
                  <c:v>0.4773352265834398</c:v>
                </c:pt>
                <c:pt idx="99">
                  <c:v>0.56731112727928046</c:v>
                </c:pt>
                <c:pt idx="100">
                  <c:v>0.56041807737286031</c:v>
                </c:pt>
                <c:pt idx="101">
                  <c:v>0.57026681340464247</c:v>
                </c:pt>
                <c:pt idx="102">
                  <c:v>0.6093878301468465</c:v>
                </c:pt>
                <c:pt idx="103">
                  <c:v>0.61259247251761417</c:v>
                </c:pt>
                <c:pt idx="104">
                  <c:v>0.61520843083351673</c:v>
                </c:pt>
                <c:pt idx="105">
                  <c:v>0.57857334158707785</c:v>
                </c:pt>
                <c:pt idx="106">
                  <c:v>0.56473106204329837</c:v>
                </c:pt>
                <c:pt idx="107">
                  <c:v>0.56282650602198891</c:v>
                </c:pt>
                <c:pt idx="108">
                  <c:v>0.54938060332073491</c:v>
                </c:pt>
                <c:pt idx="109">
                  <c:v>0.58903367641665305</c:v>
                </c:pt>
                <c:pt idx="110">
                  <c:v>0.61094097273574366</c:v>
                </c:pt>
                <c:pt idx="111">
                  <c:v>0.62560213756026073</c:v>
                </c:pt>
                <c:pt idx="112">
                  <c:v>0.55046408540684344</c:v>
                </c:pt>
                <c:pt idx="113">
                  <c:v>0.51261084142948832</c:v>
                </c:pt>
                <c:pt idx="114">
                  <c:v>0.56005134762558828</c:v>
                </c:pt>
                <c:pt idx="115">
                  <c:v>0.55156865622396911</c:v>
                </c:pt>
                <c:pt idx="116">
                  <c:v>0.52258831130098504</c:v>
                </c:pt>
                <c:pt idx="117">
                  <c:v>0.521377891522392</c:v>
                </c:pt>
                <c:pt idx="118">
                  <c:v>0.68838214214107618</c:v>
                </c:pt>
                <c:pt idx="119">
                  <c:v>0.5074627122928167</c:v>
                </c:pt>
                <c:pt idx="120">
                  <c:v>0.39227431426053228</c:v>
                </c:pt>
                <c:pt idx="121">
                  <c:v>0.39536225825794158</c:v>
                </c:pt>
                <c:pt idx="122">
                  <c:v>0.45407295689799149</c:v>
                </c:pt>
                <c:pt idx="123">
                  <c:v>0.43303598563909895</c:v>
                </c:pt>
                <c:pt idx="124">
                  <c:v>0.41962918433775831</c:v>
                </c:pt>
                <c:pt idx="125">
                  <c:v>0.77170272432231013</c:v>
                </c:pt>
                <c:pt idx="126">
                  <c:v>0.70543435010412225</c:v>
                </c:pt>
                <c:pt idx="127">
                  <c:v>0.57942019727456207</c:v>
                </c:pt>
                <c:pt idx="128">
                  <c:v>0.60178154340115675</c:v>
                </c:pt>
                <c:pt idx="129">
                  <c:v>0.63940873307688528</c:v>
                </c:pt>
                <c:pt idx="130">
                  <c:v>0.60266713784600179</c:v>
                </c:pt>
                <c:pt idx="131">
                  <c:v>0.58038026996690162</c:v>
                </c:pt>
                <c:pt idx="132">
                  <c:v>0.41980666586927967</c:v>
                </c:pt>
                <c:pt idx="133">
                  <c:v>0.50083474555942598</c:v>
                </c:pt>
                <c:pt idx="134">
                  <c:v>0.51514791432428908</c:v>
                </c:pt>
                <c:pt idx="135">
                  <c:v>0.41693802248925654</c:v>
                </c:pt>
                <c:pt idx="136">
                  <c:v>0.21249260502506961</c:v>
                </c:pt>
                <c:pt idx="137">
                  <c:v>0.23691494690369072</c:v>
                </c:pt>
                <c:pt idx="138">
                  <c:v>0.18463020176343686</c:v>
                </c:pt>
                <c:pt idx="139">
                  <c:v>0.32149141570682116</c:v>
                </c:pt>
                <c:pt idx="140">
                  <c:v>0.56654797375927024</c:v>
                </c:pt>
                <c:pt idx="141">
                  <c:v>0.6277712178584306</c:v>
                </c:pt>
                <c:pt idx="142">
                  <c:v>0.6238146724195428</c:v>
                </c:pt>
                <c:pt idx="143">
                  <c:v>0.7205288855778913</c:v>
                </c:pt>
                <c:pt idx="144">
                  <c:v>0.81320029556647933</c:v>
                </c:pt>
                <c:pt idx="145">
                  <c:v>0.63402851270668581</c:v>
                </c:pt>
                <c:pt idx="146">
                  <c:v>0.80782602680052196</c:v>
                </c:pt>
                <c:pt idx="147">
                  <c:v>0.61488915606401173</c:v>
                </c:pt>
                <c:pt idx="148">
                  <c:v>0.60125337798871059</c:v>
                </c:pt>
                <c:pt idx="149">
                  <c:v>0.58463060280343604</c:v>
                </c:pt>
                <c:pt idx="150">
                  <c:v>0.65185324316674242</c:v>
                </c:pt>
                <c:pt idx="151">
                  <c:v>0.73821093965868978</c:v>
                </c:pt>
                <c:pt idx="152">
                  <c:v>0.65484439573372799</c:v>
                </c:pt>
                <c:pt idx="153">
                  <c:v>0.74632786124920503</c:v>
                </c:pt>
                <c:pt idx="154">
                  <c:v>0.72937075522892703</c:v>
                </c:pt>
                <c:pt idx="155">
                  <c:v>0.85727358536059273</c:v>
                </c:pt>
                <c:pt idx="156">
                  <c:v>0.84906525463513338</c:v>
                </c:pt>
                <c:pt idx="157">
                  <c:v>0.89695538364961169</c:v>
                </c:pt>
                <c:pt idx="158">
                  <c:v>0.88356876208194257</c:v>
                </c:pt>
                <c:pt idx="159">
                  <c:v>0.86620474166701045</c:v>
                </c:pt>
                <c:pt idx="160">
                  <c:v>0.8906237195962553</c:v>
                </c:pt>
                <c:pt idx="161">
                  <c:v>0.88894644109931342</c:v>
                </c:pt>
                <c:pt idx="162">
                  <c:v>0.87132996600544343</c:v>
                </c:pt>
                <c:pt idx="163">
                  <c:v>0.87838597067975177</c:v>
                </c:pt>
                <c:pt idx="164">
                  <c:v>0.97785649628517979</c:v>
                </c:pt>
                <c:pt idx="165">
                  <c:v>0.88910870633863048</c:v>
                </c:pt>
                <c:pt idx="166">
                  <c:v>0.89603140531749981</c:v>
                </c:pt>
                <c:pt idx="167">
                  <c:v>0.86664197775317053</c:v>
                </c:pt>
                <c:pt idx="168">
                  <c:v>0.90940399939722794</c:v>
                </c:pt>
                <c:pt idx="169">
                  <c:v>0.79208575012290305</c:v>
                </c:pt>
                <c:pt idx="170">
                  <c:v>0.86178528534160748</c:v>
                </c:pt>
                <c:pt idx="171">
                  <c:v>0.96755987008050792</c:v>
                </c:pt>
                <c:pt idx="172">
                  <c:v>0.89294848162647278</c:v>
                </c:pt>
                <c:pt idx="173">
                  <c:v>0.88971040447209859</c:v>
                </c:pt>
                <c:pt idx="174">
                  <c:v>0.89772998349435218</c:v>
                </c:pt>
                <c:pt idx="175">
                  <c:v>0.90449674029787763</c:v>
                </c:pt>
                <c:pt idx="176">
                  <c:v>0.87289367888686342</c:v>
                </c:pt>
                <c:pt idx="177">
                  <c:v>0.88107232819644765</c:v>
                </c:pt>
                <c:pt idx="178">
                  <c:v>0.95939126013888154</c:v>
                </c:pt>
                <c:pt idx="179">
                  <c:v>0.88416673054342643</c:v>
                </c:pt>
                <c:pt idx="180">
                  <c:v>0.871591711444342</c:v>
                </c:pt>
                <c:pt idx="181">
                  <c:v>0.85228897010156801</c:v>
                </c:pt>
                <c:pt idx="182">
                  <c:v>0.88447941697411059</c:v>
                </c:pt>
                <c:pt idx="183">
                  <c:v>0.80161262015481416</c:v>
                </c:pt>
                <c:pt idx="184">
                  <c:v>0.75318929955057934</c:v>
                </c:pt>
                <c:pt idx="185">
                  <c:v>0.84783315727231812</c:v>
                </c:pt>
                <c:pt idx="186">
                  <c:v>0.84720371162696684</c:v>
                </c:pt>
                <c:pt idx="187">
                  <c:v>0.85385327117498533</c:v>
                </c:pt>
                <c:pt idx="188">
                  <c:v>0.90045736740287541</c:v>
                </c:pt>
                <c:pt idx="189">
                  <c:v>0.98910486615784665</c:v>
                </c:pt>
                <c:pt idx="190">
                  <c:v>0.88853222025305634</c:v>
                </c:pt>
                <c:pt idx="191">
                  <c:v>0.8854288123301155</c:v>
                </c:pt>
                <c:pt idx="192">
                  <c:v>0.96260289538936694</c:v>
                </c:pt>
                <c:pt idx="193">
                  <c:v>0.88104360482056854</c:v>
                </c:pt>
                <c:pt idx="194">
                  <c:v>0.98270330974478448</c:v>
                </c:pt>
                <c:pt idx="195">
                  <c:v>0.97723041046381443</c:v>
                </c:pt>
                <c:pt idx="196">
                  <c:v>0.921413471890692</c:v>
                </c:pt>
                <c:pt idx="197">
                  <c:v>0.85244766162890029</c:v>
                </c:pt>
                <c:pt idx="198">
                  <c:v>0.86327059044735732</c:v>
                </c:pt>
                <c:pt idx="199">
                  <c:v>0.88280120271717244</c:v>
                </c:pt>
                <c:pt idx="200">
                  <c:v>0.91293348112637585</c:v>
                </c:pt>
                <c:pt idx="201">
                  <c:v>0.87370968833942964</c:v>
                </c:pt>
                <c:pt idx="202">
                  <c:v>0.88988460287936555</c:v>
                </c:pt>
                <c:pt idx="203">
                  <c:v>0.90356131895781389</c:v>
                </c:pt>
                <c:pt idx="204">
                  <c:v>0.83345381020482634</c:v>
                </c:pt>
                <c:pt idx="205">
                  <c:v>0.84058211347883038</c:v>
                </c:pt>
                <c:pt idx="206">
                  <c:v>0.83869439592677386</c:v>
                </c:pt>
                <c:pt idx="207">
                  <c:v>0.84485616606884528</c:v>
                </c:pt>
                <c:pt idx="208">
                  <c:v>0.89786117258980014</c:v>
                </c:pt>
                <c:pt idx="209">
                  <c:v>0.99546647453107706</c:v>
                </c:pt>
                <c:pt idx="210">
                  <c:v>0.99072083455104665</c:v>
                </c:pt>
                <c:pt idx="211">
                  <c:v>0.81125539520223733</c:v>
                </c:pt>
                <c:pt idx="212">
                  <c:v>0.77124317560260869</c:v>
                </c:pt>
                <c:pt idx="213">
                  <c:v>0.82542058245463013</c:v>
                </c:pt>
                <c:pt idx="214">
                  <c:v>0.82487493188892624</c:v>
                </c:pt>
                <c:pt idx="215">
                  <c:v>0.90283168015288429</c:v>
                </c:pt>
                <c:pt idx="216">
                  <c:v>0.88156611983436972</c:v>
                </c:pt>
                <c:pt idx="217">
                  <c:v>0.85861404373095207</c:v>
                </c:pt>
                <c:pt idx="218">
                  <c:v>0.78876690351286882</c:v>
                </c:pt>
                <c:pt idx="219">
                  <c:v>0.78809457332369803</c:v>
                </c:pt>
                <c:pt idx="220">
                  <c:v>0.9840524305791073</c:v>
                </c:pt>
                <c:pt idx="221">
                  <c:v>0.83708986608552582</c:v>
                </c:pt>
                <c:pt idx="222">
                  <c:v>0.80017303360887182</c:v>
                </c:pt>
                <c:pt idx="223">
                  <c:v>0.95837907083114082</c:v>
                </c:pt>
                <c:pt idx="224">
                  <c:v>0.93973164666960918</c:v>
                </c:pt>
                <c:pt idx="225">
                  <c:v>0.81175736805612486</c:v>
                </c:pt>
                <c:pt idx="226">
                  <c:v>0.84091588570142595</c:v>
                </c:pt>
                <c:pt idx="227">
                  <c:v>0.9454016660217498</c:v>
                </c:pt>
                <c:pt idx="228">
                  <c:v>0.97608983488461398</c:v>
                </c:pt>
                <c:pt idx="229">
                  <c:v>1.0077913917192138</c:v>
                </c:pt>
                <c:pt idx="230">
                  <c:v>0.99749532697053966</c:v>
                </c:pt>
                <c:pt idx="231">
                  <c:v>0.9460300333151056</c:v>
                </c:pt>
                <c:pt idx="232">
                  <c:v>0.95874767560558971</c:v>
                </c:pt>
                <c:pt idx="233">
                  <c:v>0.91602257192137693</c:v>
                </c:pt>
                <c:pt idx="234">
                  <c:v>0.97793186506886276</c:v>
                </c:pt>
                <c:pt idx="235">
                  <c:v>0.9868653875112704</c:v>
                </c:pt>
                <c:pt idx="236">
                  <c:v>0.92470311387684923</c:v>
                </c:pt>
                <c:pt idx="237">
                  <c:v>0.91078683878340894</c:v>
                </c:pt>
                <c:pt idx="238">
                  <c:v>0.9055069912456265</c:v>
                </c:pt>
                <c:pt idx="239">
                  <c:v>0.77729386212114737</c:v>
                </c:pt>
                <c:pt idx="240">
                  <c:v>0.80876944628469816</c:v>
                </c:pt>
                <c:pt idx="241">
                  <c:v>0.89851562085104619</c:v>
                </c:pt>
                <c:pt idx="242">
                  <c:v>0.80599174076838664</c:v>
                </c:pt>
                <c:pt idx="243">
                  <c:v>0.79753719821996349</c:v>
                </c:pt>
                <c:pt idx="244">
                  <c:v>0.73206682584746274</c:v>
                </c:pt>
                <c:pt idx="245">
                  <c:v>0.71164231324540916</c:v>
                </c:pt>
                <c:pt idx="246">
                  <c:v>0.70199020733402517</c:v>
                </c:pt>
                <c:pt idx="247">
                  <c:v>0.70934855606306124</c:v>
                </c:pt>
                <c:pt idx="248">
                  <c:v>0.71794865830687205</c:v>
                </c:pt>
                <c:pt idx="249">
                  <c:v>0.85030567134991375</c:v>
                </c:pt>
                <c:pt idx="250">
                  <c:v>0.83698789943795493</c:v>
                </c:pt>
                <c:pt idx="251">
                  <c:v>0.85341669012082255</c:v>
                </c:pt>
                <c:pt idx="252">
                  <c:v>0.88687234689204109</c:v>
                </c:pt>
                <c:pt idx="253">
                  <c:v>0.81353095853666169</c:v>
                </c:pt>
                <c:pt idx="254">
                  <c:v>0.8487596175964196</c:v>
                </c:pt>
                <c:pt idx="255">
                  <c:v>0.71698032495094677</c:v>
                </c:pt>
                <c:pt idx="256">
                  <c:v>0.71800483955463568</c:v>
                </c:pt>
                <c:pt idx="257">
                  <c:v>0.73248689296569514</c:v>
                </c:pt>
                <c:pt idx="258">
                  <c:v>0.75753194780430555</c:v>
                </c:pt>
                <c:pt idx="259">
                  <c:v>0.72045461020832702</c:v>
                </c:pt>
                <c:pt idx="260">
                  <c:v>0.67513659578302521</c:v>
                </c:pt>
                <c:pt idx="261">
                  <c:v>0.6617387317274035</c:v>
                </c:pt>
                <c:pt idx="262">
                  <c:v>0.70955385735019738</c:v>
                </c:pt>
                <c:pt idx="263">
                  <c:v>0.72619953046415242</c:v>
                </c:pt>
                <c:pt idx="264">
                  <c:v>0.72337275102004739</c:v>
                </c:pt>
                <c:pt idx="265">
                  <c:v>0.74424556395621455</c:v>
                </c:pt>
                <c:pt idx="266">
                  <c:v>0.71997237297835626</c:v>
                </c:pt>
                <c:pt idx="267">
                  <c:v>0.72835754006307141</c:v>
                </c:pt>
                <c:pt idx="268">
                  <c:v>0.72686502960535193</c:v>
                </c:pt>
                <c:pt idx="269">
                  <c:v>0.69613242551067467</c:v>
                </c:pt>
                <c:pt idx="270">
                  <c:v>0.71179355434077274</c:v>
                </c:pt>
                <c:pt idx="271">
                  <c:v>0.71719862439002813</c:v>
                </c:pt>
                <c:pt idx="272">
                  <c:v>0.71591465473143112</c:v>
                </c:pt>
                <c:pt idx="273">
                  <c:v>0.75010520838755734</c:v>
                </c:pt>
                <c:pt idx="274">
                  <c:v>0.71838287768104481</c:v>
                </c:pt>
                <c:pt idx="275">
                  <c:v>0.71798017559473937</c:v>
                </c:pt>
                <c:pt idx="276">
                  <c:v>0.71397623681158795</c:v>
                </c:pt>
                <c:pt idx="277">
                  <c:v>0.73751776596052521</c:v>
                </c:pt>
                <c:pt idx="278">
                  <c:v>0.7231681181329086</c:v>
                </c:pt>
                <c:pt idx="279">
                  <c:v>0.72430499968812445</c:v>
                </c:pt>
                <c:pt idx="280">
                  <c:v>0.69818596419003343</c:v>
                </c:pt>
                <c:pt idx="281">
                  <c:v>0.6922996728788029</c:v>
                </c:pt>
                <c:pt idx="282">
                  <c:v>0.68889566319712703</c:v>
                </c:pt>
                <c:pt idx="283">
                  <c:v>0.78856900364170157</c:v>
                </c:pt>
                <c:pt idx="284">
                  <c:v>0.75329507607813428</c:v>
                </c:pt>
                <c:pt idx="285">
                  <c:v>0.72730465856350202</c:v>
                </c:pt>
                <c:pt idx="286">
                  <c:v>0.73160893620138956</c:v>
                </c:pt>
                <c:pt idx="287">
                  <c:v>0.71256348875353281</c:v>
                </c:pt>
                <c:pt idx="288">
                  <c:v>0.56474048403157195</c:v>
                </c:pt>
                <c:pt idx="289">
                  <c:v>0.57180954924182537</c:v>
                </c:pt>
                <c:pt idx="290">
                  <c:v>0.65959587698442046</c:v>
                </c:pt>
                <c:pt idx="291">
                  <c:v>0.66423488934089947</c:v>
                </c:pt>
                <c:pt idx="292">
                  <c:v>0.6913960005386055</c:v>
                </c:pt>
                <c:pt idx="293">
                  <c:v>0.68319475485311643</c:v>
                </c:pt>
                <c:pt idx="294">
                  <c:v>0.68044541623268562</c:v>
                </c:pt>
                <c:pt idx="295">
                  <c:v>0.63325292748727158</c:v>
                </c:pt>
                <c:pt idx="296">
                  <c:v>0.59696566542396845</c:v>
                </c:pt>
                <c:pt idx="297">
                  <c:v>0.66782100682980916</c:v>
                </c:pt>
                <c:pt idx="298">
                  <c:v>0.68100392235833551</c:v>
                </c:pt>
                <c:pt idx="299">
                  <c:v>0.70487919699386836</c:v>
                </c:pt>
                <c:pt idx="300">
                  <c:v>0.68345832725200728</c:v>
                </c:pt>
                <c:pt idx="301">
                  <c:v>0.82258020329858239</c:v>
                </c:pt>
                <c:pt idx="302">
                  <c:v>0.69156093046591161</c:v>
                </c:pt>
                <c:pt idx="303">
                  <c:v>0.69109579090786877</c:v>
                </c:pt>
                <c:pt idx="304">
                  <c:v>0.73405374287110181</c:v>
                </c:pt>
                <c:pt idx="305">
                  <c:v>0.68436116186420815</c:v>
                </c:pt>
                <c:pt idx="306">
                  <c:v>0.92997231096121025</c:v>
                </c:pt>
                <c:pt idx="307">
                  <c:v>0.76201345288677025</c:v>
                </c:pt>
                <c:pt idx="308">
                  <c:v>0.5825649310956752</c:v>
                </c:pt>
                <c:pt idx="309">
                  <c:v>0.57691320237969457</c:v>
                </c:pt>
                <c:pt idx="310">
                  <c:v>0.56444838004052089</c:v>
                </c:pt>
                <c:pt idx="311">
                  <c:v>0.61538061351739015</c:v>
                </c:pt>
                <c:pt idx="312">
                  <c:v>0.61732228280414925</c:v>
                </c:pt>
                <c:pt idx="313">
                  <c:v>0.31389042354239616</c:v>
                </c:pt>
                <c:pt idx="314">
                  <c:v>0.30814050828876083</c:v>
                </c:pt>
                <c:pt idx="315">
                  <c:v>0.28502835982085206</c:v>
                </c:pt>
                <c:pt idx="316">
                  <c:v>0.54197656872608602</c:v>
                </c:pt>
                <c:pt idx="317">
                  <c:v>0.51916601940304041</c:v>
                </c:pt>
                <c:pt idx="318">
                  <c:v>0.56199820056765504</c:v>
                </c:pt>
                <c:pt idx="319">
                  <c:v>0.58455139740361162</c:v>
                </c:pt>
                <c:pt idx="320">
                  <c:v>0.55376903470760142</c:v>
                </c:pt>
                <c:pt idx="321">
                  <c:v>0.61453814367159842</c:v>
                </c:pt>
                <c:pt idx="322">
                  <c:v>0.56745149981173515</c:v>
                </c:pt>
                <c:pt idx="323">
                  <c:v>0.58299119821728329</c:v>
                </c:pt>
                <c:pt idx="324">
                  <c:v>0.55350308972521234</c:v>
                </c:pt>
                <c:pt idx="325">
                  <c:v>0.53351174493634212</c:v>
                </c:pt>
                <c:pt idx="326">
                  <c:v>0.52682631855712125</c:v>
                </c:pt>
                <c:pt idx="327">
                  <c:v>0.53834351750945975</c:v>
                </c:pt>
                <c:pt idx="328">
                  <c:v>0.52117555831007467</c:v>
                </c:pt>
                <c:pt idx="329">
                  <c:v>0.50153198772894403</c:v>
                </c:pt>
                <c:pt idx="330">
                  <c:v>0.39863838387535916</c:v>
                </c:pt>
                <c:pt idx="331">
                  <c:v>0.41308428408077907</c:v>
                </c:pt>
                <c:pt idx="332">
                  <c:v>0.4680602977291089</c:v>
                </c:pt>
                <c:pt idx="333">
                  <c:v>0.52598531208068788</c:v>
                </c:pt>
                <c:pt idx="334">
                  <c:v>0.3763567337826304</c:v>
                </c:pt>
                <c:pt idx="335">
                  <c:v>0.31946961521513334</c:v>
                </c:pt>
                <c:pt idx="336">
                  <c:v>0.44290621570828032</c:v>
                </c:pt>
                <c:pt idx="337">
                  <c:v>0.39061431584378697</c:v>
                </c:pt>
                <c:pt idx="338">
                  <c:v>0.39799253882147184</c:v>
                </c:pt>
                <c:pt idx="339">
                  <c:v>0.39678679926499605</c:v>
                </c:pt>
                <c:pt idx="340">
                  <c:v>0.3895397590308502</c:v>
                </c:pt>
                <c:pt idx="341">
                  <c:v>0.32949495816992824</c:v>
                </c:pt>
                <c:pt idx="342">
                  <c:v>0.31363867281614577</c:v>
                </c:pt>
                <c:pt idx="343">
                  <c:v>0.36652735433037981</c:v>
                </c:pt>
                <c:pt idx="344">
                  <c:v>0.3629177383554037</c:v>
                </c:pt>
                <c:pt idx="345">
                  <c:v>0.38452194229559183</c:v>
                </c:pt>
                <c:pt idx="346">
                  <c:v>0.37724277619768731</c:v>
                </c:pt>
                <c:pt idx="347">
                  <c:v>0.38014180902360051</c:v>
                </c:pt>
                <c:pt idx="348">
                  <c:v>0.43650556612587488</c:v>
                </c:pt>
                <c:pt idx="349">
                  <c:v>0.38687921274653592</c:v>
                </c:pt>
                <c:pt idx="350">
                  <c:v>0.44294024437884316</c:v>
                </c:pt>
                <c:pt idx="351">
                  <c:v>0.39585915108322289</c:v>
                </c:pt>
                <c:pt idx="352">
                  <c:v>0.39393745273514291</c:v>
                </c:pt>
                <c:pt idx="353">
                  <c:v>0.44337631991489762</c:v>
                </c:pt>
                <c:pt idx="354">
                  <c:v>0.42194122686284524</c:v>
                </c:pt>
                <c:pt idx="355">
                  <c:v>0.31322533283493448</c:v>
                </c:pt>
                <c:pt idx="356">
                  <c:v>0.29963614366165775</c:v>
                </c:pt>
                <c:pt idx="357">
                  <c:v>0.44440243621560144</c:v>
                </c:pt>
                <c:pt idx="358">
                  <c:v>0.46557727564014567</c:v>
                </c:pt>
                <c:pt idx="359">
                  <c:v>0.43959853165603902</c:v>
                </c:pt>
                <c:pt idx="360">
                  <c:v>0.41301455431752943</c:v>
                </c:pt>
                <c:pt idx="361">
                  <c:v>0.45414317302889962</c:v>
                </c:pt>
                <c:pt idx="362">
                  <c:v>0.44190088522540277</c:v>
                </c:pt>
                <c:pt idx="363">
                  <c:v>0.43984368228783594</c:v>
                </c:pt>
                <c:pt idx="364">
                  <c:v>0.44105283068430412</c:v>
                </c:pt>
                <c:pt idx="365">
                  <c:v>0.39332367808203561</c:v>
                </c:pt>
                <c:pt idx="366">
                  <c:v>0.38225167619253991</c:v>
                </c:pt>
                <c:pt idx="367">
                  <c:v>0.18263013422659446</c:v>
                </c:pt>
                <c:pt idx="368">
                  <c:v>0.18722349278662367</c:v>
                </c:pt>
                <c:pt idx="369">
                  <c:v>0.2112434891529453</c:v>
                </c:pt>
                <c:pt idx="370">
                  <c:v>0.16403811185504744</c:v>
                </c:pt>
                <c:pt idx="371">
                  <c:v>0.11700503243336331</c:v>
                </c:pt>
                <c:pt idx="372">
                  <c:v>5.30057169318469E-2</c:v>
                </c:pt>
                <c:pt idx="373">
                  <c:v>2.5502274334099215E-2</c:v>
                </c:pt>
                <c:pt idx="374">
                  <c:v>5.0124705307595871E-2</c:v>
                </c:pt>
                <c:pt idx="375">
                  <c:v>8.2056849681056934E-2</c:v>
                </c:pt>
                <c:pt idx="376">
                  <c:v>6.7876442221431382E-2</c:v>
                </c:pt>
                <c:pt idx="377">
                  <c:v>5.7769594286391668E-2</c:v>
                </c:pt>
                <c:pt idx="378">
                  <c:v>2.2135795258158512E-2</c:v>
                </c:pt>
                <c:pt idx="379">
                  <c:v>5.4178746130097336E-2</c:v>
                </c:pt>
                <c:pt idx="380">
                  <c:v>2.2733421651727179E-2</c:v>
                </c:pt>
                <c:pt idx="381">
                  <c:v>3.133087448883666E-2</c:v>
                </c:pt>
                <c:pt idx="382">
                  <c:v>7.2542982048532365E-2</c:v>
                </c:pt>
                <c:pt idx="383">
                  <c:v>3.4893568783916813E-2</c:v>
                </c:pt>
                <c:pt idx="384">
                  <c:v>5.5144160333914442E-2</c:v>
                </c:pt>
                <c:pt idx="385">
                  <c:v>5.3454548952979491E-2</c:v>
                </c:pt>
                <c:pt idx="386">
                  <c:v>2.5637791722734938E-2</c:v>
                </c:pt>
                <c:pt idx="387">
                  <c:v>3.0718371217854163E-2</c:v>
                </c:pt>
                <c:pt idx="388">
                  <c:v>2.152654723738157E-3</c:v>
                </c:pt>
                <c:pt idx="389">
                  <c:v>1.934651513412964E-2</c:v>
                </c:pt>
                <c:pt idx="390">
                  <c:v>8.6125737516291462E-2</c:v>
                </c:pt>
                <c:pt idx="391">
                  <c:v>0.14034180169822094</c:v>
                </c:pt>
                <c:pt idx="392">
                  <c:v>0.13083057495675435</c:v>
                </c:pt>
                <c:pt idx="393">
                  <c:v>6.8554925105033554E-2</c:v>
                </c:pt>
                <c:pt idx="394">
                  <c:v>6.8129826972358976E-2</c:v>
                </c:pt>
                <c:pt idx="395">
                  <c:v>0.14253491453165662</c:v>
                </c:pt>
                <c:pt idx="396">
                  <c:v>9.4628997150205507E-2</c:v>
                </c:pt>
                <c:pt idx="397">
                  <c:v>7.17820854451129E-2</c:v>
                </c:pt>
                <c:pt idx="398">
                  <c:v>0.30662904826147347</c:v>
                </c:pt>
                <c:pt idx="399">
                  <c:v>0.24446182853291654</c:v>
                </c:pt>
                <c:pt idx="400">
                  <c:v>0.18006683587568162</c:v>
                </c:pt>
                <c:pt idx="401">
                  <c:v>0.18357032557429728</c:v>
                </c:pt>
                <c:pt idx="402">
                  <c:v>0.19888804834033755</c:v>
                </c:pt>
                <c:pt idx="403">
                  <c:v>0.16873184987357748</c:v>
                </c:pt>
                <c:pt idx="404">
                  <c:v>0.12500871568710833</c:v>
                </c:pt>
                <c:pt idx="405">
                  <c:v>8.3980873207855175E-2</c:v>
                </c:pt>
                <c:pt idx="406">
                  <c:v>9.6399081046706719E-2</c:v>
                </c:pt>
                <c:pt idx="407">
                  <c:v>8.8455357539211743E-2</c:v>
                </c:pt>
                <c:pt idx="408">
                  <c:v>8.0609227542138701E-2</c:v>
                </c:pt>
                <c:pt idx="409">
                  <c:v>6.2296444202312995E-4</c:v>
                </c:pt>
                <c:pt idx="410">
                  <c:v>1.3716975875972152E-2</c:v>
                </c:pt>
                <c:pt idx="411">
                  <c:v>7.2521611736239333E-2</c:v>
                </c:pt>
                <c:pt idx="412">
                  <c:v>8.2746941392718487E-2</c:v>
                </c:pt>
                <c:pt idx="413">
                  <c:v>0.12660756403675513</c:v>
                </c:pt>
                <c:pt idx="414">
                  <c:v>0.1686254334831751</c:v>
                </c:pt>
                <c:pt idx="415">
                  <c:v>0.15528609222934445</c:v>
                </c:pt>
                <c:pt idx="416">
                  <c:v>0.17194481169113512</c:v>
                </c:pt>
                <c:pt idx="417">
                  <c:v>0.16561291487027946</c:v>
                </c:pt>
                <c:pt idx="418">
                  <c:v>0.16901324769508128</c:v>
                </c:pt>
                <c:pt idx="419">
                  <c:v>0.16610173996536595</c:v>
                </c:pt>
                <c:pt idx="420">
                  <c:v>0.14991867100805267</c:v>
                </c:pt>
                <c:pt idx="421">
                  <c:v>0.15748495614702274</c:v>
                </c:pt>
                <c:pt idx="422">
                  <c:v>0.15006192761539464</c:v>
                </c:pt>
                <c:pt idx="423">
                  <c:v>0.19595673606087888</c:v>
                </c:pt>
                <c:pt idx="424">
                  <c:v>0.16547886511738516</c:v>
                </c:pt>
                <c:pt idx="425">
                  <c:v>9.8747635277244603E-2</c:v>
                </c:pt>
                <c:pt idx="426">
                  <c:v>0.17051785591131999</c:v>
                </c:pt>
                <c:pt idx="427">
                  <c:v>0.14816738052853104</c:v>
                </c:pt>
                <c:pt idx="428">
                  <c:v>0.18813702350715153</c:v>
                </c:pt>
                <c:pt idx="429">
                  <c:v>1.6100732032389442E-3</c:v>
                </c:pt>
                <c:pt idx="430">
                  <c:v>3.1100566603389809E-3</c:v>
                </c:pt>
                <c:pt idx="431">
                  <c:v>1.5502913651587158E-2</c:v>
                </c:pt>
                <c:pt idx="432">
                  <c:v>4.1091164135282993E-2</c:v>
                </c:pt>
                <c:pt idx="433">
                  <c:v>4.6952564242288143E-2</c:v>
                </c:pt>
                <c:pt idx="434">
                  <c:v>2.3176285003085769E-2</c:v>
                </c:pt>
                <c:pt idx="435">
                  <c:v>8.2810079594280633E-2</c:v>
                </c:pt>
                <c:pt idx="436">
                  <c:v>8.2714440087258631E-2</c:v>
                </c:pt>
                <c:pt idx="437">
                  <c:v>8.5973909745564223E-2</c:v>
                </c:pt>
                <c:pt idx="438">
                  <c:v>4.484480466653556E-3</c:v>
                </c:pt>
                <c:pt idx="439">
                  <c:v>4.9291228997103283E-4</c:v>
                </c:pt>
                <c:pt idx="440">
                  <c:v>2.5228329883642726E-2</c:v>
                </c:pt>
                <c:pt idx="441">
                  <c:v>4.7931690600968462E-2</c:v>
                </c:pt>
                <c:pt idx="442">
                  <c:v>2.6780930641902706E-2</c:v>
                </c:pt>
                <c:pt idx="443">
                  <c:v>1.401320364467711E-2</c:v>
                </c:pt>
                <c:pt idx="444">
                  <c:v>3.0018948926638839E-2</c:v>
                </c:pt>
                <c:pt idx="445">
                  <c:v>5.805718262958387E-2</c:v>
                </c:pt>
                <c:pt idx="446">
                  <c:v>8.0207530520050543E-2</c:v>
                </c:pt>
                <c:pt idx="447">
                  <c:v>0.11534880123277989</c:v>
                </c:pt>
                <c:pt idx="448">
                  <c:v>0.14655861710486368</c:v>
                </c:pt>
                <c:pt idx="449">
                  <c:v>0.1322317105868395</c:v>
                </c:pt>
                <c:pt idx="450">
                  <c:v>0.1411486600453683</c:v>
                </c:pt>
                <c:pt idx="451">
                  <c:v>0.13550300665873591</c:v>
                </c:pt>
                <c:pt idx="452">
                  <c:v>0.10532749854265691</c:v>
                </c:pt>
                <c:pt idx="453">
                  <c:v>6.6073626634789967E-2</c:v>
                </c:pt>
                <c:pt idx="454">
                  <c:v>3.7064129516976976E-2</c:v>
                </c:pt>
                <c:pt idx="455">
                  <c:v>0.12393137719247556</c:v>
                </c:pt>
                <c:pt idx="456">
                  <c:v>3.1081431875772655E-2</c:v>
                </c:pt>
                <c:pt idx="457">
                  <c:v>3.4058027544067102E-2</c:v>
                </c:pt>
                <c:pt idx="458">
                  <c:v>8.7576926351372E-2</c:v>
                </c:pt>
                <c:pt idx="459">
                  <c:v>0.15751925359971264</c:v>
                </c:pt>
                <c:pt idx="460">
                  <c:v>0.16530025299437687</c:v>
                </c:pt>
                <c:pt idx="461">
                  <c:v>0.16095610666273136</c:v>
                </c:pt>
                <c:pt idx="462">
                  <c:v>0.17947662872209649</c:v>
                </c:pt>
                <c:pt idx="463">
                  <c:v>0.21359780300049169</c:v>
                </c:pt>
                <c:pt idx="464">
                  <c:v>0.21902453974420519</c:v>
                </c:pt>
                <c:pt idx="465">
                  <c:v>0.18347487378812594</c:v>
                </c:pt>
                <c:pt idx="466">
                  <c:v>0.27826517007925039</c:v>
                </c:pt>
                <c:pt idx="467">
                  <c:v>0.31333229105597393</c:v>
                </c:pt>
                <c:pt idx="468">
                  <c:v>0.28984036624167309</c:v>
                </c:pt>
                <c:pt idx="469">
                  <c:v>0.23635412232961489</c:v>
                </c:pt>
                <c:pt idx="470">
                  <c:v>0.20857559615715796</c:v>
                </c:pt>
                <c:pt idx="471">
                  <c:v>0.18405371103109797</c:v>
                </c:pt>
                <c:pt idx="472">
                  <c:v>0.14315002456263334</c:v>
                </c:pt>
                <c:pt idx="473">
                  <c:v>8.7769911918603727E-2</c:v>
                </c:pt>
                <c:pt idx="474">
                  <c:v>0.19643330383769467</c:v>
                </c:pt>
                <c:pt idx="475">
                  <c:v>0.21276055947383724</c:v>
                </c:pt>
                <c:pt idx="476">
                  <c:v>0.19809362223316265</c:v>
                </c:pt>
                <c:pt idx="477">
                  <c:v>6.8676999120933127E-2</c:v>
                </c:pt>
                <c:pt idx="478">
                  <c:v>5.5345584806659368E-2</c:v>
                </c:pt>
                <c:pt idx="479">
                  <c:v>0.1701303232806898</c:v>
                </c:pt>
                <c:pt idx="480">
                  <c:v>0.21777378558102067</c:v>
                </c:pt>
                <c:pt idx="481">
                  <c:v>0.26044524356641713</c:v>
                </c:pt>
                <c:pt idx="482">
                  <c:v>0.28437493340442838</c:v>
                </c:pt>
                <c:pt idx="483">
                  <c:v>0.23779435509323041</c:v>
                </c:pt>
                <c:pt idx="484">
                  <c:v>0.21080890685093004</c:v>
                </c:pt>
                <c:pt idx="485">
                  <c:v>0.20665684587970973</c:v>
                </c:pt>
                <c:pt idx="486">
                  <c:v>0.17520641880730833</c:v>
                </c:pt>
                <c:pt idx="487">
                  <c:v>0.18728079884266682</c:v>
                </c:pt>
                <c:pt idx="488">
                  <c:v>0.1904032834765953</c:v>
                </c:pt>
                <c:pt idx="489">
                  <c:v>0.14879017858161839</c:v>
                </c:pt>
                <c:pt idx="490">
                  <c:v>0.14377420065741978</c:v>
                </c:pt>
                <c:pt idx="491">
                  <c:v>0.15315832331746601</c:v>
                </c:pt>
                <c:pt idx="492">
                  <c:v>0.14418808673565112</c:v>
                </c:pt>
                <c:pt idx="493">
                  <c:v>2.5362878803344424E-3</c:v>
                </c:pt>
                <c:pt idx="494">
                  <c:v>1.5700848223063227E-2</c:v>
                </c:pt>
                <c:pt idx="495">
                  <c:v>1.8540219949534236E-2</c:v>
                </c:pt>
                <c:pt idx="496">
                  <c:v>1.3135143632155703E-2</c:v>
                </c:pt>
                <c:pt idx="497">
                  <c:v>6.052385167262584E-2</c:v>
                </c:pt>
                <c:pt idx="498">
                  <c:v>0.22315249991803213</c:v>
                </c:pt>
                <c:pt idx="499">
                  <c:v>0.27948144333527736</c:v>
                </c:pt>
                <c:pt idx="500">
                  <c:v>0.20331881931179105</c:v>
                </c:pt>
                <c:pt idx="501">
                  <c:v>0.20735458721603517</c:v>
                </c:pt>
                <c:pt idx="502">
                  <c:v>0.3306315524576211</c:v>
                </c:pt>
                <c:pt idx="503">
                  <c:v>0.32658058343085755</c:v>
                </c:pt>
                <c:pt idx="504">
                  <c:v>0.31934640634136391</c:v>
                </c:pt>
                <c:pt idx="505">
                  <c:v>0.33205457889872159</c:v>
                </c:pt>
                <c:pt idx="506">
                  <c:v>0.32315946052184652</c:v>
                </c:pt>
                <c:pt idx="507">
                  <c:v>0.34500736879000499</c:v>
                </c:pt>
                <c:pt idx="508">
                  <c:v>0.25143332868937551</c:v>
                </c:pt>
                <c:pt idx="509">
                  <c:v>0.23672701700027757</c:v>
                </c:pt>
                <c:pt idx="510">
                  <c:v>0.34280412756340023</c:v>
                </c:pt>
                <c:pt idx="511">
                  <c:v>0.32761895704983202</c:v>
                </c:pt>
                <c:pt idx="512">
                  <c:v>0.23734280965252935</c:v>
                </c:pt>
                <c:pt idx="513">
                  <c:v>0.23276938790011553</c:v>
                </c:pt>
                <c:pt idx="514">
                  <c:v>0.21065952371764421</c:v>
                </c:pt>
                <c:pt idx="515">
                  <c:v>0.22437338940043178</c:v>
                </c:pt>
                <c:pt idx="516">
                  <c:v>0.28489166064413379</c:v>
                </c:pt>
                <c:pt idx="517">
                  <c:v>0.3048806845206688</c:v>
                </c:pt>
                <c:pt idx="518">
                  <c:v>0.31891059105467057</c:v>
                </c:pt>
                <c:pt idx="519">
                  <c:v>0.30799949153247774</c:v>
                </c:pt>
                <c:pt idx="520">
                  <c:v>0.38212418481602145</c:v>
                </c:pt>
                <c:pt idx="521">
                  <c:v>0.3223541103155339</c:v>
                </c:pt>
                <c:pt idx="522">
                  <c:v>0.38724869619445745</c:v>
                </c:pt>
                <c:pt idx="523">
                  <c:v>0.44718636085423974</c:v>
                </c:pt>
                <c:pt idx="524">
                  <c:v>0.55630411305107219</c:v>
                </c:pt>
                <c:pt idx="525">
                  <c:v>0.48672240338387213</c:v>
                </c:pt>
                <c:pt idx="526">
                  <c:v>0.45568781617046566</c:v>
                </c:pt>
                <c:pt idx="527">
                  <c:v>0.44014582741186636</c:v>
                </c:pt>
                <c:pt idx="528">
                  <c:v>0.55019574806877625</c:v>
                </c:pt>
                <c:pt idx="529">
                  <c:v>0.47228884462060855</c:v>
                </c:pt>
                <c:pt idx="530">
                  <c:v>0.48369556290860904</c:v>
                </c:pt>
                <c:pt idx="531">
                  <c:v>0.49045985554414495</c:v>
                </c:pt>
                <c:pt idx="532">
                  <c:v>0.45265292815923641</c:v>
                </c:pt>
                <c:pt idx="533">
                  <c:v>0.4268572111077848</c:v>
                </c:pt>
                <c:pt idx="534">
                  <c:v>0.42656312847702238</c:v>
                </c:pt>
                <c:pt idx="535">
                  <c:v>0.43700659770507622</c:v>
                </c:pt>
                <c:pt idx="536">
                  <c:v>0.45175585069901136</c:v>
                </c:pt>
                <c:pt idx="537">
                  <c:v>0.46259815866138693</c:v>
                </c:pt>
                <c:pt idx="538">
                  <c:v>0.40649907062545187</c:v>
                </c:pt>
                <c:pt idx="539">
                  <c:v>0.43793796408515706</c:v>
                </c:pt>
                <c:pt idx="540">
                  <c:v>0.4630660876754179</c:v>
                </c:pt>
                <c:pt idx="541">
                  <c:v>0.47756396879841079</c:v>
                </c:pt>
                <c:pt idx="542">
                  <c:v>0.55138357507177782</c:v>
                </c:pt>
                <c:pt idx="543">
                  <c:v>0.58171046036816232</c:v>
                </c:pt>
                <c:pt idx="544">
                  <c:v>0.51477113195384305</c:v>
                </c:pt>
                <c:pt idx="545">
                  <c:v>0.51587811374918491</c:v>
                </c:pt>
                <c:pt idx="546">
                  <c:v>0.40966189039614276</c:v>
                </c:pt>
                <c:pt idx="547">
                  <c:v>0.22574724201005561</c:v>
                </c:pt>
                <c:pt idx="548">
                  <c:v>0.13197154230866376</c:v>
                </c:pt>
                <c:pt idx="549">
                  <c:v>0</c:v>
                </c:pt>
                <c:pt idx="550">
                  <c:v>0</c:v>
                </c:pt>
                <c:pt idx="551">
                  <c:v>4.9136788585232391E-2</c:v>
                </c:pt>
                <c:pt idx="552">
                  <c:v>0.30343028938716532</c:v>
                </c:pt>
                <c:pt idx="553">
                  <c:v>0.26688133090096333</c:v>
                </c:pt>
                <c:pt idx="554">
                  <c:v>0.5459158313827861</c:v>
                </c:pt>
                <c:pt idx="555">
                  <c:v>0.59848181941758849</c:v>
                </c:pt>
                <c:pt idx="556">
                  <c:v>0.55178126861410437</c:v>
                </c:pt>
                <c:pt idx="557">
                  <c:v>0.52248002528940407</c:v>
                </c:pt>
                <c:pt idx="558">
                  <c:v>0.45182663871471351</c:v>
                </c:pt>
                <c:pt idx="559">
                  <c:v>0.57570149983344809</c:v>
                </c:pt>
                <c:pt idx="560">
                  <c:v>0.61372255584145541</c:v>
                </c:pt>
                <c:pt idx="561">
                  <c:v>0.57941320522582918</c:v>
                </c:pt>
                <c:pt idx="562">
                  <c:v>0.59393050114074042</c:v>
                </c:pt>
                <c:pt idx="563">
                  <c:v>0.64587369633816338</c:v>
                </c:pt>
                <c:pt idx="564">
                  <c:v>0.66092917010681007</c:v>
                </c:pt>
                <c:pt idx="565">
                  <c:v>0.64390623421044257</c:v>
                </c:pt>
                <c:pt idx="566">
                  <c:v>0.64013273746632138</c:v>
                </c:pt>
                <c:pt idx="567">
                  <c:v>0.6506175940222011</c:v>
                </c:pt>
                <c:pt idx="568">
                  <c:v>0.60168091994012662</c:v>
                </c:pt>
                <c:pt idx="569">
                  <c:v>0.60169896674005074</c:v>
                </c:pt>
                <c:pt idx="570">
                  <c:v>0.86148725915086155</c:v>
                </c:pt>
                <c:pt idx="571">
                  <c:v>0.7992296048368418</c:v>
                </c:pt>
                <c:pt idx="572">
                  <c:v>0.77233755137400362</c:v>
                </c:pt>
                <c:pt idx="573">
                  <c:v>0.6710119172243818</c:v>
                </c:pt>
                <c:pt idx="574">
                  <c:v>0.67074676294549751</c:v>
                </c:pt>
                <c:pt idx="575">
                  <c:v>0.66939856895917071</c:v>
                </c:pt>
                <c:pt idx="576">
                  <c:v>0.69068656523759087</c:v>
                </c:pt>
                <c:pt idx="577">
                  <c:v>0.6658542665740852</c:v>
                </c:pt>
                <c:pt idx="578">
                  <c:v>0.61246875775873144</c:v>
                </c:pt>
                <c:pt idx="579">
                  <c:v>0.66715312372861968</c:v>
                </c:pt>
                <c:pt idx="580">
                  <c:v>0.61387303941682225</c:v>
                </c:pt>
                <c:pt idx="581">
                  <c:v>0.56614141032167686</c:v>
                </c:pt>
                <c:pt idx="582">
                  <c:v>0.53008280344141157</c:v>
                </c:pt>
                <c:pt idx="583">
                  <c:v>0.53078368322246228</c:v>
                </c:pt>
                <c:pt idx="584">
                  <c:v>0.53367879542627961</c:v>
                </c:pt>
                <c:pt idx="585">
                  <c:v>0.56194496342733558</c:v>
                </c:pt>
                <c:pt idx="586">
                  <c:v>0.57019788534460725</c:v>
                </c:pt>
                <c:pt idx="587">
                  <c:v>0.65465112064522801</c:v>
                </c:pt>
                <c:pt idx="588">
                  <c:v>0.53804883025589045</c:v>
                </c:pt>
                <c:pt idx="589">
                  <c:v>0.53036854444020909</c:v>
                </c:pt>
                <c:pt idx="590">
                  <c:v>0.52561940650019345</c:v>
                </c:pt>
                <c:pt idx="591">
                  <c:v>0.52751764912420573</c:v>
                </c:pt>
                <c:pt idx="592">
                  <c:v>0.52974855442681801</c:v>
                </c:pt>
                <c:pt idx="593">
                  <c:v>0.525671581803974</c:v>
                </c:pt>
                <c:pt idx="594">
                  <c:v>0.53072022978272926</c:v>
                </c:pt>
                <c:pt idx="595">
                  <c:v>0.56504053770230933</c:v>
                </c:pt>
                <c:pt idx="596">
                  <c:v>0.53359354769063838</c:v>
                </c:pt>
                <c:pt idx="597">
                  <c:v>0.54598669960648794</c:v>
                </c:pt>
                <c:pt idx="598">
                  <c:v>0.59507594712792045</c:v>
                </c:pt>
                <c:pt idx="599">
                  <c:v>0.5423699248377073</c:v>
                </c:pt>
                <c:pt idx="600">
                  <c:v>0.53850668870996388</c:v>
                </c:pt>
                <c:pt idx="601">
                  <c:v>0.53026995544062405</c:v>
                </c:pt>
                <c:pt idx="602">
                  <c:v>0.57075386937426775</c:v>
                </c:pt>
                <c:pt idx="603">
                  <c:v>0.52268678814453395</c:v>
                </c:pt>
                <c:pt idx="604">
                  <c:v>0.52089022252809392</c:v>
                </c:pt>
                <c:pt idx="605">
                  <c:v>0.52876148804697165</c:v>
                </c:pt>
                <c:pt idx="606">
                  <c:v>0.42409842131139386</c:v>
                </c:pt>
                <c:pt idx="607">
                  <c:v>0.50846173007639295</c:v>
                </c:pt>
                <c:pt idx="608">
                  <c:v>0.52642384372080842</c:v>
                </c:pt>
                <c:pt idx="609">
                  <c:v>0.57906594469129047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F49-4070-9050-F3B4CDC92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88920"/>
        <c:axId val="255095152"/>
      </c:lineChart>
      <c:dateAx>
        <c:axId val="255088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95152"/>
        <c:crosses val="autoZero"/>
        <c:auto val="1"/>
        <c:lblOffset val="100"/>
        <c:baseTimeUnit val="days"/>
      </c:dateAx>
      <c:valAx>
        <c:axId val="255095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8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b="0" i="0" baseline="0" dirty="0">
                <a:effectLst/>
              </a:rPr>
              <a:t>Entry </a:t>
            </a:r>
            <a:r>
              <a:rPr lang="fr-FR" sz="1200" b="0" i="0" baseline="0" dirty="0" err="1">
                <a:effectLst/>
              </a:rPr>
              <a:t>capacity</a:t>
            </a:r>
            <a:r>
              <a:rPr lang="fr-FR" sz="1200" b="0" i="0" baseline="0" dirty="0">
                <a:effectLst/>
              </a:rPr>
              <a:t> &amp; </a:t>
            </a:r>
            <a:r>
              <a:rPr lang="fr-FR" sz="1200" b="0" i="0" baseline="0" dirty="0" err="1">
                <a:effectLst/>
              </a:rPr>
              <a:t>gas</a:t>
            </a:r>
            <a:r>
              <a:rPr lang="fr-FR" sz="1200" b="0" i="0" baseline="0" dirty="0">
                <a:effectLst/>
              </a:rPr>
              <a:t> </a:t>
            </a:r>
            <a:r>
              <a:rPr lang="fr-FR" sz="1200" b="0" i="0" baseline="0" dirty="0" err="1">
                <a:effectLst/>
              </a:rPr>
              <a:t>flows</a:t>
            </a:r>
            <a:r>
              <a:rPr lang="fr-FR" sz="1200" b="0" i="0" baseline="0" dirty="0">
                <a:effectLst/>
              </a:rPr>
              <a:t> at </a:t>
            </a:r>
            <a:r>
              <a:rPr lang="fr-FR" sz="1200" b="0" i="0" baseline="0" dirty="0" err="1" smtClean="0">
                <a:effectLst/>
              </a:rPr>
              <a:t>Pirineos</a:t>
            </a:r>
            <a:r>
              <a:rPr lang="fr-FR" sz="1200" b="0" i="0" baseline="0" dirty="0" smtClean="0">
                <a:effectLst/>
              </a:rPr>
              <a:t> </a:t>
            </a:r>
            <a:r>
              <a:rPr lang="fr-FR" sz="1200" b="0" i="0" baseline="0" dirty="0">
                <a:effectLst/>
              </a:rPr>
              <a:t>VIP</a:t>
            </a:r>
            <a:endParaRPr lang="fr-FR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Feuil5!$C$2</c:f>
              <c:strCache>
                <c:ptCount val="1"/>
                <c:pt idx="0">
                  <c:v>gas flows (MWh)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Feuil5!$C$11:$C$620</c:f>
              <c:numCache>
                <c:formatCode>_-* #\ ##0_-;\-* #\ ##0_-;_-* "-"??_-;_-@_-</c:formatCode>
                <c:ptCount val="6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1915.854</c:v>
                </c:pt>
                <c:pt idx="139">
                  <c:v>1.653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46.472000000000001</c:v>
                </c:pt>
                <c:pt idx="310">
                  <c:v>2.294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1.9990000000000001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4.54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6549.7479999999996</c:v>
                </c:pt>
                <c:pt idx="377">
                  <c:v>19791.457999999999</c:v>
                </c:pt>
                <c:pt idx="378">
                  <c:v>0</c:v>
                </c:pt>
                <c:pt idx="379">
                  <c:v>0</c:v>
                </c:pt>
                <c:pt idx="380">
                  <c:v>112.614</c:v>
                </c:pt>
                <c:pt idx="381">
                  <c:v>117.32299999999999</c:v>
                </c:pt>
                <c:pt idx="382">
                  <c:v>20.699000000000002</c:v>
                </c:pt>
                <c:pt idx="383">
                  <c:v>235.505</c:v>
                </c:pt>
                <c:pt idx="384">
                  <c:v>0</c:v>
                </c:pt>
                <c:pt idx="385">
                  <c:v>0</c:v>
                </c:pt>
                <c:pt idx="386">
                  <c:v>42.188000000000002</c:v>
                </c:pt>
                <c:pt idx="387">
                  <c:v>57.585000000000001</c:v>
                </c:pt>
                <c:pt idx="388">
                  <c:v>300.52499999999998</c:v>
                </c:pt>
                <c:pt idx="389">
                  <c:v>11531.397000000001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40.636000000000003</c:v>
                </c:pt>
                <c:pt idx="409">
                  <c:v>9974.0210000000006</c:v>
                </c:pt>
                <c:pt idx="410">
                  <c:v>0</c:v>
                </c:pt>
                <c:pt idx="411">
                  <c:v>1782.097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540.56600000000003</c:v>
                </c:pt>
                <c:pt idx="429">
                  <c:v>32688.120999999999</c:v>
                </c:pt>
                <c:pt idx="430">
                  <c:v>10945.51</c:v>
                </c:pt>
                <c:pt idx="431">
                  <c:v>0.873</c:v>
                </c:pt>
                <c:pt idx="432">
                  <c:v>0</c:v>
                </c:pt>
                <c:pt idx="433">
                  <c:v>103.857</c:v>
                </c:pt>
                <c:pt idx="434">
                  <c:v>6858.01</c:v>
                </c:pt>
                <c:pt idx="435">
                  <c:v>0</c:v>
                </c:pt>
                <c:pt idx="436">
                  <c:v>0</c:v>
                </c:pt>
                <c:pt idx="437">
                  <c:v>288.40199999999999</c:v>
                </c:pt>
                <c:pt idx="438">
                  <c:v>9344.7150000000001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0.99099999999999999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0.25600000000000001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2.5339999999999998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4.1219999999999999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1731.271</c:v>
                </c:pt>
                <c:pt idx="549">
                  <c:v>134165.97200000001</c:v>
                </c:pt>
                <c:pt idx="550">
                  <c:v>118329.855</c:v>
                </c:pt>
                <c:pt idx="551">
                  <c:v>23872.028999999999</c:v>
                </c:pt>
                <c:pt idx="552">
                  <c:v>28.373000000000001</c:v>
                </c:pt>
                <c:pt idx="553">
                  <c:v>15.211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69C-499C-A3EA-0B1A14ABD490}"/>
            </c:ext>
          </c:extLst>
        </c:ser>
        <c:ser>
          <c:idx val="2"/>
          <c:order val="1"/>
          <c:tx>
            <c:strRef>
              <c:f>Feuil5!$E$2</c:f>
              <c:strCache>
                <c:ptCount val="1"/>
                <c:pt idx="0">
                  <c:v>commercial capacity (MWh/d)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Feuil5!$E$11:$E$620</c:f>
              <c:numCache>
                <c:formatCode>_-* #\ ##0_-;\-* #\ ##0_-;_-* "-"??_-;_-@_-</c:formatCode>
                <c:ptCount val="610"/>
                <c:pt idx="0">
                  <c:v>224416.51699999999</c:v>
                </c:pt>
                <c:pt idx="1">
                  <c:v>224416.51699999999</c:v>
                </c:pt>
                <c:pt idx="2">
                  <c:v>224416.51699999999</c:v>
                </c:pt>
                <c:pt idx="3">
                  <c:v>224416.51699999999</c:v>
                </c:pt>
                <c:pt idx="4">
                  <c:v>224416.51699999999</c:v>
                </c:pt>
                <c:pt idx="5">
                  <c:v>224416.51699999999</c:v>
                </c:pt>
                <c:pt idx="6">
                  <c:v>224416.51699999999</c:v>
                </c:pt>
                <c:pt idx="7">
                  <c:v>224416.51699999999</c:v>
                </c:pt>
                <c:pt idx="8">
                  <c:v>224416.51699999999</c:v>
                </c:pt>
                <c:pt idx="9">
                  <c:v>224416.51699999999</c:v>
                </c:pt>
                <c:pt idx="10">
                  <c:v>224416.51699999999</c:v>
                </c:pt>
                <c:pt idx="11">
                  <c:v>224416.51699999999</c:v>
                </c:pt>
                <c:pt idx="12">
                  <c:v>224416.51699999999</c:v>
                </c:pt>
                <c:pt idx="13">
                  <c:v>224416.51699999999</c:v>
                </c:pt>
                <c:pt idx="14">
                  <c:v>224416.51699999999</c:v>
                </c:pt>
                <c:pt idx="15">
                  <c:v>224416.51699999999</c:v>
                </c:pt>
                <c:pt idx="16">
                  <c:v>224416.51699999999</c:v>
                </c:pt>
                <c:pt idx="17">
                  <c:v>224416.51699999999</c:v>
                </c:pt>
                <c:pt idx="18">
                  <c:v>224416.51699999999</c:v>
                </c:pt>
                <c:pt idx="19">
                  <c:v>224416.51699999999</c:v>
                </c:pt>
                <c:pt idx="20">
                  <c:v>224416.51699999999</c:v>
                </c:pt>
                <c:pt idx="21">
                  <c:v>224416.51699999999</c:v>
                </c:pt>
                <c:pt idx="22">
                  <c:v>224416.51699999999</c:v>
                </c:pt>
                <c:pt idx="23">
                  <c:v>224416.51699999999</c:v>
                </c:pt>
                <c:pt idx="24">
                  <c:v>224416.51699999999</c:v>
                </c:pt>
                <c:pt idx="25">
                  <c:v>224416.51699999999</c:v>
                </c:pt>
                <c:pt idx="26">
                  <c:v>224416.51699999999</c:v>
                </c:pt>
                <c:pt idx="27">
                  <c:v>224416.51699999999</c:v>
                </c:pt>
                <c:pt idx="28">
                  <c:v>224416.51699999999</c:v>
                </c:pt>
                <c:pt idx="29">
                  <c:v>224416.51699999999</c:v>
                </c:pt>
                <c:pt idx="30">
                  <c:v>224416.51699999999</c:v>
                </c:pt>
                <c:pt idx="31">
                  <c:v>224416.51699999999</c:v>
                </c:pt>
                <c:pt idx="32">
                  <c:v>224416.51699999999</c:v>
                </c:pt>
                <c:pt idx="33">
                  <c:v>224416.51699999999</c:v>
                </c:pt>
                <c:pt idx="34">
                  <c:v>224416.51699999999</c:v>
                </c:pt>
                <c:pt idx="35">
                  <c:v>224416.51699999999</c:v>
                </c:pt>
                <c:pt idx="36">
                  <c:v>224416.51699999999</c:v>
                </c:pt>
                <c:pt idx="37">
                  <c:v>224416.51699999999</c:v>
                </c:pt>
                <c:pt idx="38">
                  <c:v>224416.51699999999</c:v>
                </c:pt>
                <c:pt idx="39">
                  <c:v>224416.51699999999</c:v>
                </c:pt>
                <c:pt idx="40">
                  <c:v>224416.51699999999</c:v>
                </c:pt>
                <c:pt idx="41">
                  <c:v>224416.51699999999</c:v>
                </c:pt>
                <c:pt idx="42">
                  <c:v>224416.51699999999</c:v>
                </c:pt>
                <c:pt idx="43">
                  <c:v>224416.51699999999</c:v>
                </c:pt>
                <c:pt idx="44">
                  <c:v>224416.51699999999</c:v>
                </c:pt>
                <c:pt idx="45">
                  <c:v>224416.51699999999</c:v>
                </c:pt>
                <c:pt idx="46">
                  <c:v>224416.51699999999</c:v>
                </c:pt>
                <c:pt idx="47">
                  <c:v>224416.51699999999</c:v>
                </c:pt>
                <c:pt idx="48">
                  <c:v>224416.51699999999</c:v>
                </c:pt>
                <c:pt idx="49">
                  <c:v>224416.51699999999</c:v>
                </c:pt>
                <c:pt idx="50">
                  <c:v>224416.51699999999</c:v>
                </c:pt>
                <c:pt idx="51">
                  <c:v>224416.51699999999</c:v>
                </c:pt>
                <c:pt idx="52">
                  <c:v>224416.51699999999</c:v>
                </c:pt>
                <c:pt idx="53">
                  <c:v>224416.51699999999</c:v>
                </c:pt>
                <c:pt idx="54">
                  <c:v>224416.51699999999</c:v>
                </c:pt>
                <c:pt idx="55">
                  <c:v>224416.51699999999</c:v>
                </c:pt>
                <c:pt idx="56">
                  <c:v>224416.51699999999</c:v>
                </c:pt>
                <c:pt idx="57">
                  <c:v>224416.51699999999</c:v>
                </c:pt>
                <c:pt idx="58">
                  <c:v>224416.51699999999</c:v>
                </c:pt>
                <c:pt idx="59">
                  <c:v>224416.51699999999</c:v>
                </c:pt>
                <c:pt idx="60">
                  <c:v>224416.51699999999</c:v>
                </c:pt>
                <c:pt idx="61">
                  <c:v>224416.51699999999</c:v>
                </c:pt>
                <c:pt idx="62">
                  <c:v>224416.51699999999</c:v>
                </c:pt>
                <c:pt idx="63">
                  <c:v>224416.51699999999</c:v>
                </c:pt>
                <c:pt idx="64">
                  <c:v>224416.51699999999</c:v>
                </c:pt>
                <c:pt idx="65">
                  <c:v>224416.51699999999</c:v>
                </c:pt>
                <c:pt idx="66">
                  <c:v>224416.51699999999</c:v>
                </c:pt>
                <c:pt idx="67">
                  <c:v>224416.51699999999</c:v>
                </c:pt>
                <c:pt idx="68">
                  <c:v>224416.51699999999</c:v>
                </c:pt>
                <c:pt idx="69">
                  <c:v>224416.51699999999</c:v>
                </c:pt>
                <c:pt idx="70">
                  <c:v>224416.51699999999</c:v>
                </c:pt>
                <c:pt idx="71">
                  <c:v>224416.51699999999</c:v>
                </c:pt>
                <c:pt idx="72">
                  <c:v>224416.51699999999</c:v>
                </c:pt>
                <c:pt idx="73">
                  <c:v>224416.51699999999</c:v>
                </c:pt>
                <c:pt idx="74">
                  <c:v>224416.51699999999</c:v>
                </c:pt>
                <c:pt idx="75">
                  <c:v>224416.51699999999</c:v>
                </c:pt>
                <c:pt idx="76">
                  <c:v>224416.51699999999</c:v>
                </c:pt>
                <c:pt idx="77">
                  <c:v>224416.51699999999</c:v>
                </c:pt>
                <c:pt idx="78">
                  <c:v>224416.51699999999</c:v>
                </c:pt>
                <c:pt idx="79">
                  <c:v>224416.51699999999</c:v>
                </c:pt>
                <c:pt idx="80">
                  <c:v>224416.51699999999</c:v>
                </c:pt>
                <c:pt idx="81">
                  <c:v>224416.51699999999</c:v>
                </c:pt>
                <c:pt idx="82">
                  <c:v>224416.51699999999</c:v>
                </c:pt>
                <c:pt idx="83">
                  <c:v>224416.51699999999</c:v>
                </c:pt>
                <c:pt idx="84">
                  <c:v>224416.51699999999</c:v>
                </c:pt>
                <c:pt idx="85">
                  <c:v>224416.51699999999</c:v>
                </c:pt>
                <c:pt idx="86">
                  <c:v>224416.51699999999</c:v>
                </c:pt>
                <c:pt idx="87">
                  <c:v>224416.51699999999</c:v>
                </c:pt>
                <c:pt idx="88">
                  <c:v>224416.51699999999</c:v>
                </c:pt>
                <c:pt idx="89">
                  <c:v>224416.51699999999</c:v>
                </c:pt>
                <c:pt idx="90">
                  <c:v>224416.51699999999</c:v>
                </c:pt>
                <c:pt idx="91">
                  <c:v>224416.51699999999</c:v>
                </c:pt>
                <c:pt idx="92">
                  <c:v>224416.51699999999</c:v>
                </c:pt>
                <c:pt idx="93">
                  <c:v>224416.51699999999</c:v>
                </c:pt>
                <c:pt idx="94">
                  <c:v>224416.51699999999</c:v>
                </c:pt>
                <c:pt idx="95">
                  <c:v>224416.51699999999</c:v>
                </c:pt>
                <c:pt idx="96">
                  <c:v>224416.51699999999</c:v>
                </c:pt>
                <c:pt idx="97">
                  <c:v>224416.51699999999</c:v>
                </c:pt>
                <c:pt idx="98">
                  <c:v>224416.51699999999</c:v>
                </c:pt>
                <c:pt idx="99">
                  <c:v>224416.51699999999</c:v>
                </c:pt>
                <c:pt idx="100">
                  <c:v>224416.51699999999</c:v>
                </c:pt>
                <c:pt idx="101">
                  <c:v>224416.51699999999</c:v>
                </c:pt>
                <c:pt idx="102">
                  <c:v>224416.51699999999</c:v>
                </c:pt>
                <c:pt idx="103">
                  <c:v>224416.51699999999</c:v>
                </c:pt>
                <c:pt idx="104">
                  <c:v>224416.51699999999</c:v>
                </c:pt>
                <c:pt idx="105">
                  <c:v>224416.51699999999</c:v>
                </c:pt>
                <c:pt idx="106">
                  <c:v>224416.51699999999</c:v>
                </c:pt>
                <c:pt idx="107">
                  <c:v>224416.51699999999</c:v>
                </c:pt>
                <c:pt idx="108">
                  <c:v>224416.51699999999</c:v>
                </c:pt>
                <c:pt idx="109">
                  <c:v>224416.51699999999</c:v>
                </c:pt>
                <c:pt idx="110">
                  <c:v>224416.51699999999</c:v>
                </c:pt>
                <c:pt idx="111">
                  <c:v>224416.51699999999</c:v>
                </c:pt>
                <c:pt idx="112">
                  <c:v>224416.51699999999</c:v>
                </c:pt>
                <c:pt idx="113">
                  <c:v>224416.51699999999</c:v>
                </c:pt>
                <c:pt idx="114">
                  <c:v>224416.51699999999</c:v>
                </c:pt>
                <c:pt idx="115">
                  <c:v>224416.51699999999</c:v>
                </c:pt>
                <c:pt idx="116">
                  <c:v>224416.51699999999</c:v>
                </c:pt>
                <c:pt idx="117">
                  <c:v>224416.51699999999</c:v>
                </c:pt>
                <c:pt idx="118">
                  <c:v>224416.51699999999</c:v>
                </c:pt>
                <c:pt idx="119">
                  <c:v>224416.51699999999</c:v>
                </c:pt>
                <c:pt idx="120">
                  <c:v>224416.51699999999</c:v>
                </c:pt>
                <c:pt idx="121">
                  <c:v>224416.51699999999</c:v>
                </c:pt>
                <c:pt idx="122">
                  <c:v>224416.51699999999</c:v>
                </c:pt>
                <c:pt idx="123">
                  <c:v>224416.51699999999</c:v>
                </c:pt>
                <c:pt idx="124">
                  <c:v>224416.51699999999</c:v>
                </c:pt>
                <c:pt idx="125">
                  <c:v>224416.51699999999</c:v>
                </c:pt>
                <c:pt idx="126">
                  <c:v>224416.51699999999</c:v>
                </c:pt>
                <c:pt idx="127">
                  <c:v>224416.51699999999</c:v>
                </c:pt>
                <c:pt idx="128">
                  <c:v>224416.51699999999</c:v>
                </c:pt>
                <c:pt idx="129">
                  <c:v>224416.51699999999</c:v>
                </c:pt>
                <c:pt idx="130">
                  <c:v>224416.51699999999</c:v>
                </c:pt>
                <c:pt idx="131">
                  <c:v>224416.51699999999</c:v>
                </c:pt>
                <c:pt idx="132">
                  <c:v>224416.51699999999</c:v>
                </c:pt>
                <c:pt idx="133">
                  <c:v>224416.51699999999</c:v>
                </c:pt>
                <c:pt idx="134">
                  <c:v>224416.51699999999</c:v>
                </c:pt>
                <c:pt idx="135">
                  <c:v>224416.51699999999</c:v>
                </c:pt>
                <c:pt idx="136">
                  <c:v>224416.51699999999</c:v>
                </c:pt>
                <c:pt idx="137">
                  <c:v>224416.51699999999</c:v>
                </c:pt>
                <c:pt idx="138">
                  <c:v>224416.51699999999</c:v>
                </c:pt>
                <c:pt idx="139">
                  <c:v>224416.51699999999</c:v>
                </c:pt>
                <c:pt idx="140">
                  <c:v>224416.51699999999</c:v>
                </c:pt>
                <c:pt idx="141">
                  <c:v>224416.51699999999</c:v>
                </c:pt>
                <c:pt idx="142">
                  <c:v>224416.51699999999</c:v>
                </c:pt>
                <c:pt idx="143">
                  <c:v>224416.51699999999</c:v>
                </c:pt>
                <c:pt idx="144">
                  <c:v>224416.51699999999</c:v>
                </c:pt>
                <c:pt idx="145">
                  <c:v>224416.51699999999</c:v>
                </c:pt>
                <c:pt idx="146">
                  <c:v>224416.51699999999</c:v>
                </c:pt>
                <c:pt idx="147">
                  <c:v>224416.51699999999</c:v>
                </c:pt>
                <c:pt idx="148">
                  <c:v>224416.51699999999</c:v>
                </c:pt>
                <c:pt idx="149">
                  <c:v>224416.51699999999</c:v>
                </c:pt>
                <c:pt idx="150">
                  <c:v>224416.51699999999</c:v>
                </c:pt>
                <c:pt idx="151">
                  <c:v>224416.51699999999</c:v>
                </c:pt>
                <c:pt idx="152">
                  <c:v>224416.51699999999</c:v>
                </c:pt>
                <c:pt idx="153">
                  <c:v>224416.51699999999</c:v>
                </c:pt>
                <c:pt idx="154">
                  <c:v>224416.51699999999</c:v>
                </c:pt>
                <c:pt idx="155">
                  <c:v>224416.51699999999</c:v>
                </c:pt>
                <c:pt idx="156">
                  <c:v>224416.51699999999</c:v>
                </c:pt>
                <c:pt idx="157">
                  <c:v>224416.51699999999</c:v>
                </c:pt>
                <c:pt idx="158">
                  <c:v>224416.51699999999</c:v>
                </c:pt>
                <c:pt idx="159">
                  <c:v>224416.51699999999</c:v>
                </c:pt>
                <c:pt idx="160">
                  <c:v>224416.51699999999</c:v>
                </c:pt>
                <c:pt idx="161">
                  <c:v>224416.51699999999</c:v>
                </c:pt>
                <c:pt idx="162">
                  <c:v>224416.51699999999</c:v>
                </c:pt>
                <c:pt idx="163">
                  <c:v>224416.51699999999</c:v>
                </c:pt>
                <c:pt idx="164">
                  <c:v>224416.51699999999</c:v>
                </c:pt>
                <c:pt idx="165">
                  <c:v>224416.51699999999</c:v>
                </c:pt>
                <c:pt idx="166">
                  <c:v>224416.51699999999</c:v>
                </c:pt>
                <c:pt idx="167">
                  <c:v>224416.51699999999</c:v>
                </c:pt>
                <c:pt idx="168">
                  <c:v>224416.51699999999</c:v>
                </c:pt>
                <c:pt idx="169">
                  <c:v>224416.51699999999</c:v>
                </c:pt>
                <c:pt idx="170">
                  <c:v>224416.51699999999</c:v>
                </c:pt>
                <c:pt idx="171">
                  <c:v>224416.51699999999</c:v>
                </c:pt>
                <c:pt idx="172">
                  <c:v>224416.51699999999</c:v>
                </c:pt>
                <c:pt idx="173">
                  <c:v>224416.51699999999</c:v>
                </c:pt>
                <c:pt idx="174">
                  <c:v>224416.51699999999</c:v>
                </c:pt>
                <c:pt idx="175">
                  <c:v>224416.51699999999</c:v>
                </c:pt>
                <c:pt idx="176">
                  <c:v>224416.51699999999</c:v>
                </c:pt>
                <c:pt idx="177">
                  <c:v>224416.51699999999</c:v>
                </c:pt>
                <c:pt idx="178">
                  <c:v>224416.51699999999</c:v>
                </c:pt>
                <c:pt idx="179">
                  <c:v>224416.51699999999</c:v>
                </c:pt>
                <c:pt idx="180">
                  <c:v>224416.51699999999</c:v>
                </c:pt>
                <c:pt idx="181">
                  <c:v>224416.51699999999</c:v>
                </c:pt>
                <c:pt idx="182">
                  <c:v>224416.51699999999</c:v>
                </c:pt>
                <c:pt idx="183">
                  <c:v>224416.51699999999</c:v>
                </c:pt>
                <c:pt idx="184">
                  <c:v>224416.51699999999</c:v>
                </c:pt>
                <c:pt idx="185">
                  <c:v>224416.51699999999</c:v>
                </c:pt>
                <c:pt idx="186">
                  <c:v>224416.51699999999</c:v>
                </c:pt>
                <c:pt idx="187">
                  <c:v>224416.51699999999</c:v>
                </c:pt>
                <c:pt idx="188">
                  <c:v>224416.51699999999</c:v>
                </c:pt>
                <c:pt idx="189">
                  <c:v>224416.51699999999</c:v>
                </c:pt>
                <c:pt idx="190">
                  <c:v>224416.51699999999</c:v>
                </c:pt>
                <c:pt idx="191">
                  <c:v>224416.51699999999</c:v>
                </c:pt>
                <c:pt idx="192">
                  <c:v>224416.51699999999</c:v>
                </c:pt>
                <c:pt idx="193">
                  <c:v>224416.51699999999</c:v>
                </c:pt>
                <c:pt idx="194">
                  <c:v>224416.51699999999</c:v>
                </c:pt>
                <c:pt idx="195">
                  <c:v>224416.51699999999</c:v>
                </c:pt>
                <c:pt idx="196">
                  <c:v>224416.51699999999</c:v>
                </c:pt>
                <c:pt idx="197">
                  <c:v>224416.51699999999</c:v>
                </c:pt>
                <c:pt idx="198">
                  <c:v>224416.51699999999</c:v>
                </c:pt>
                <c:pt idx="199">
                  <c:v>224416.51699999999</c:v>
                </c:pt>
                <c:pt idx="200">
                  <c:v>224416.51699999999</c:v>
                </c:pt>
                <c:pt idx="201">
                  <c:v>224416.51699999999</c:v>
                </c:pt>
                <c:pt idx="202">
                  <c:v>224416.51699999999</c:v>
                </c:pt>
                <c:pt idx="203">
                  <c:v>224416.51699999999</c:v>
                </c:pt>
                <c:pt idx="204">
                  <c:v>224416.51699999999</c:v>
                </c:pt>
                <c:pt idx="205">
                  <c:v>224416.51699999999</c:v>
                </c:pt>
                <c:pt idx="206">
                  <c:v>224416.51699999999</c:v>
                </c:pt>
                <c:pt idx="207">
                  <c:v>224416.51699999999</c:v>
                </c:pt>
                <c:pt idx="208">
                  <c:v>224416.51699999999</c:v>
                </c:pt>
                <c:pt idx="209">
                  <c:v>224416.51699999999</c:v>
                </c:pt>
                <c:pt idx="210">
                  <c:v>224416.51699999999</c:v>
                </c:pt>
                <c:pt idx="211">
                  <c:v>224416.51699999999</c:v>
                </c:pt>
                <c:pt idx="212">
                  <c:v>224416.51699999999</c:v>
                </c:pt>
                <c:pt idx="213">
                  <c:v>224416.51699999999</c:v>
                </c:pt>
                <c:pt idx="214">
                  <c:v>224416.51699999999</c:v>
                </c:pt>
                <c:pt idx="215">
                  <c:v>224416.51699999999</c:v>
                </c:pt>
                <c:pt idx="216">
                  <c:v>224416.51699999999</c:v>
                </c:pt>
                <c:pt idx="217">
                  <c:v>224416.51699999999</c:v>
                </c:pt>
                <c:pt idx="218">
                  <c:v>224416.51699999999</c:v>
                </c:pt>
                <c:pt idx="219">
                  <c:v>224416.51699999999</c:v>
                </c:pt>
                <c:pt idx="220">
                  <c:v>224416.51699999999</c:v>
                </c:pt>
                <c:pt idx="221">
                  <c:v>224416.51699999999</c:v>
                </c:pt>
                <c:pt idx="222">
                  <c:v>224416.51699999999</c:v>
                </c:pt>
                <c:pt idx="223">
                  <c:v>224416.51699999999</c:v>
                </c:pt>
                <c:pt idx="224">
                  <c:v>224416.51699999999</c:v>
                </c:pt>
                <c:pt idx="225">
                  <c:v>224416.51699999999</c:v>
                </c:pt>
                <c:pt idx="226">
                  <c:v>224416.51699999999</c:v>
                </c:pt>
                <c:pt idx="227">
                  <c:v>224416.51699999999</c:v>
                </c:pt>
                <c:pt idx="228">
                  <c:v>224416.51699999999</c:v>
                </c:pt>
                <c:pt idx="229">
                  <c:v>224416.51699999999</c:v>
                </c:pt>
                <c:pt idx="230">
                  <c:v>224416.51699999999</c:v>
                </c:pt>
                <c:pt idx="231">
                  <c:v>224416.51699999999</c:v>
                </c:pt>
                <c:pt idx="232">
                  <c:v>224416.51699999999</c:v>
                </c:pt>
                <c:pt idx="233">
                  <c:v>224416.51699999999</c:v>
                </c:pt>
                <c:pt idx="234">
                  <c:v>224416.51699999999</c:v>
                </c:pt>
                <c:pt idx="235">
                  <c:v>224416.51699999999</c:v>
                </c:pt>
                <c:pt idx="236">
                  <c:v>224416.51699999999</c:v>
                </c:pt>
                <c:pt idx="237">
                  <c:v>224416.51699999999</c:v>
                </c:pt>
                <c:pt idx="238">
                  <c:v>224416.51699999999</c:v>
                </c:pt>
                <c:pt idx="239">
                  <c:v>224416.51699999999</c:v>
                </c:pt>
                <c:pt idx="240">
                  <c:v>224416.51699999999</c:v>
                </c:pt>
                <c:pt idx="241">
                  <c:v>224416.51699999999</c:v>
                </c:pt>
                <c:pt idx="242">
                  <c:v>224416.51699999999</c:v>
                </c:pt>
                <c:pt idx="243">
                  <c:v>224416.51699999999</c:v>
                </c:pt>
                <c:pt idx="244">
                  <c:v>224416.51699999999</c:v>
                </c:pt>
                <c:pt idx="245">
                  <c:v>224416.51699999999</c:v>
                </c:pt>
                <c:pt idx="246">
                  <c:v>224416.51699999999</c:v>
                </c:pt>
                <c:pt idx="247">
                  <c:v>224416.51699999999</c:v>
                </c:pt>
                <c:pt idx="248">
                  <c:v>224416.51699999999</c:v>
                </c:pt>
                <c:pt idx="249">
                  <c:v>224416.51699999999</c:v>
                </c:pt>
                <c:pt idx="250">
                  <c:v>224416.51699999999</c:v>
                </c:pt>
                <c:pt idx="251">
                  <c:v>224416.51699999999</c:v>
                </c:pt>
                <c:pt idx="252">
                  <c:v>224416.51699999999</c:v>
                </c:pt>
                <c:pt idx="253">
                  <c:v>224416.51699999999</c:v>
                </c:pt>
                <c:pt idx="254">
                  <c:v>224416.51699999999</c:v>
                </c:pt>
                <c:pt idx="255">
                  <c:v>224416.51699999999</c:v>
                </c:pt>
                <c:pt idx="256">
                  <c:v>224416.51699999999</c:v>
                </c:pt>
                <c:pt idx="257">
                  <c:v>224416.51699999999</c:v>
                </c:pt>
                <c:pt idx="258">
                  <c:v>224416.51699999999</c:v>
                </c:pt>
                <c:pt idx="259">
                  <c:v>224416.51699999999</c:v>
                </c:pt>
                <c:pt idx="260">
                  <c:v>224416.51699999999</c:v>
                </c:pt>
                <c:pt idx="261">
                  <c:v>224416.51699999999</c:v>
                </c:pt>
                <c:pt idx="262">
                  <c:v>224416.51699999999</c:v>
                </c:pt>
                <c:pt idx="263">
                  <c:v>224416.51699999999</c:v>
                </c:pt>
                <c:pt idx="264">
                  <c:v>224416.51699999999</c:v>
                </c:pt>
                <c:pt idx="265">
                  <c:v>224416.51699999999</c:v>
                </c:pt>
                <c:pt idx="266">
                  <c:v>224416.51699999999</c:v>
                </c:pt>
                <c:pt idx="267">
                  <c:v>224416.51699999999</c:v>
                </c:pt>
                <c:pt idx="268">
                  <c:v>224416.51699999999</c:v>
                </c:pt>
                <c:pt idx="269">
                  <c:v>224416.51699999999</c:v>
                </c:pt>
                <c:pt idx="270">
                  <c:v>224416.51699999999</c:v>
                </c:pt>
                <c:pt idx="271">
                  <c:v>224416.51699999999</c:v>
                </c:pt>
                <c:pt idx="272">
                  <c:v>224416.51699999999</c:v>
                </c:pt>
                <c:pt idx="273">
                  <c:v>224416.51699999999</c:v>
                </c:pt>
                <c:pt idx="274">
                  <c:v>224416.51699999999</c:v>
                </c:pt>
                <c:pt idx="275">
                  <c:v>224416.51699999999</c:v>
                </c:pt>
                <c:pt idx="276">
                  <c:v>224416.51699999999</c:v>
                </c:pt>
                <c:pt idx="277">
                  <c:v>224416.51699999999</c:v>
                </c:pt>
                <c:pt idx="278">
                  <c:v>224416.51699999999</c:v>
                </c:pt>
                <c:pt idx="279">
                  <c:v>224416.51699999999</c:v>
                </c:pt>
                <c:pt idx="280">
                  <c:v>224416.51699999999</c:v>
                </c:pt>
                <c:pt idx="281">
                  <c:v>224416.51699999999</c:v>
                </c:pt>
                <c:pt idx="282">
                  <c:v>224416.51699999999</c:v>
                </c:pt>
                <c:pt idx="283">
                  <c:v>224416.51699999999</c:v>
                </c:pt>
                <c:pt idx="284">
                  <c:v>224416.51699999999</c:v>
                </c:pt>
                <c:pt idx="285">
                  <c:v>224416.51699999999</c:v>
                </c:pt>
                <c:pt idx="286">
                  <c:v>224416.51699999999</c:v>
                </c:pt>
                <c:pt idx="287">
                  <c:v>224416.51699999999</c:v>
                </c:pt>
                <c:pt idx="288">
                  <c:v>224416.51699999999</c:v>
                </c:pt>
                <c:pt idx="289">
                  <c:v>224416.51699999999</c:v>
                </c:pt>
                <c:pt idx="290">
                  <c:v>224416.51699999999</c:v>
                </c:pt>
                <c:pt idx="291">
                  <c:v>224416.51699999999</c:v>
                </c:pt>
                <c:pt idx="292">
                  <c:v>224416.51699999999</c:v>
                </c:pt>
                <c:pt idx="293">
                  <c:v>224416.51699999999</c:v>
                </c:pt>
                <c:pt idx="294">
                  <c:v>224416.51699999999</c:v>
                </c:pt>
                <c:pt idx="295">
                  <c:v>224416.51699999999</c:v>
                </c:pt>
                <c:pt idx="296">
                  <c:v>224416.51699999999</c:v>
                </c:pt>
                <c:pt idx="297">
                  <c:v>224416.51699999999</c:v>
                </c:pt>
                <c:pt idx="298">
                  <c:v>224416.51699999999</c:v>
                </c:pt>
                <c:pt idx="299">
                  <c:v>224416.51699999999</c:v>
                </c:pt>
                <c:pt idx="300">
                  <c:v>224416.51699999999</c:v>
                </c:pt>
                <c:pt idx="301">
                  <c:v>224416.51699999999</c:v>
                </c:pt>
                <c:pt idx="302">
                  <c:v>224416.51699999999</c:v>
                </c:pt>
                <c:pt idx="303">
                  <c:v>224416.51699999999</c:v>
                </c:pt>
                <c:pt idx="304">
                  <c:v>224416.51699999999</c:v>
                </c:pt>
                <c:pt idx="305">
                  <c:v>224416.51699999999</c:v>
                </c:pt>
                <c:pt idx="306">
                  <c:v>224416.51699999999</c:v>
                </c:pt>
                <c:pt idx="307">
                  <c:v>224416.51699999999</c:v>
                </c:pt>
                <c:pt idx="308">
                  <c:v>224416.51699999999</c:v>
                </c:pt>
                <c:pt idx="309">
                  <c:v>224416.51699999999</c:v>
                </c:pt>
                <c:pt idx="310">
                  <c:v>224416.51699999999</c:v>
                </c:pt>
                <c:pt idx="311">
                  <c:v>224416.51699999999</c:v>
                </c:pt>
                <c:pt idx="312">
                  <c:v>224416.51699999999</c:v>
                </c:pt>
                <c:pt idx="313">
                  <c:v>224416.51699999999</c:v>
                </c:pt>
                <c:pt idx="314">
                  <c:v>224416.51699999999</c:v>
                </c:pt>
                <c:pt idx="315">
                  <c:v>224416.51699999999</c:v>
                </c:pt>
                <c:pt idx="316">
                  <c:v>224416.51699999999</c:v>
                </c:pt>
                <c:pt idx="317">
                  <c:v>224416.51699999999</c:v>
                </c:pt>
                <c:pt idx="318">
                  <c:v>224416.51699999999</c:v>
                </c:pt>
                <c:pt idx="319">
                  <c:v>224416.51699999999</c:v>
                </c:pt>
                <c:pt idx="320">
                  <c:v>224416.51699999999</c:v>
                </c:pt>
                <c:pt idx="321">
                  <c:v>224416.51699999999</c:v>
                </c:pt>
                <c:pt idx="322">
                  <c:v>224416.51699999999</c:v>
                </c:pt>
                <c:pt idx="323">
                  <c:v>224416.51699999999</c:v>
                </c:pt>
                <c:pt idx="324">
                  <c:v>224416.51699999999</c:v>
                </c:pt>
                <c:pt idx="325">
                  <c:v>224416.51699999999</c:v>
                </c:pt>
                <c:pt idx="326">
                  <c:v>224416.51699999999</c:v>
                </c:pt>
                <c:pt idx="327">
                  <c:v>224416.51699999999</c:v>
                </c:pt>
                <c:pt idx="328">
                  <c:v>224416.51699999999</c:v>
                </c:pt>
                <c:pt idx="329">
                  <c:v>224416.51699999999</c:v>
                </c:pt>
                <c:pt idx="330">
                  <c:v>224416.51699999999</c:v>
                </c:pt>
                <c:pt idx="331">
                  <c:v>224416.51699999999</c:v>
                </c:pt>
                <c:pt idx="332">
                  <c:v>224416.51699999999</c:v>
                </c:pt>
                <c:pt idx="333">
                  <c:v>224416.51699999999</c:v>
                </c:pt>
                <c:pt idx="334">
                  <c:v>224416.51699999999</c:v>
                </c:pt>
                <c:pt idx="335">
                  <c:v>224416.51699999999</c:v>
                </c:pt>
                <c:pt idx="336">
                  <c:v>224416.51699999999</c:v>
                </c:pt>
                <c:pt idx="337">
                  <c:v>224416.51699999999</c:v>
                </c:pt>
                <c:pt idx="338">
                  <c:v>224416.51699999999</c:v>
                </c:pt>
                <c:pt idx="339">
                  <c:v>224416.51699999999</c:v>
                </c:pt>
                <c:pt idx="340">
                  <c:v>224416.51699999999</c:v>
                </c:pt>
                <c:pt idx="341">
                  <c:v>224416.51699999999</c:v>
                </c:pt>
                <c:pt idx="342">
                  <c:v>224416.51699999999</c:v>
                </c:pt>
                <c:pt idx="343">
                  <c:v>224416.51699999999</c:v>
                </c:pt>
                <c:pt idx="344">
                  <c:v>224416.51699999999</c:v>
                </c:pt>
                <c:pt idx="345">
                  <c:v>224416.51699999999</c:v>
                </c:pt>
                <c:pt idx="346">
                  <c:v>224416.51699999999</c:v>
                </c:pt>
                <c:pt idx="347">
                  <c:v>224416.51699999999</c:v>
                </c:pt>
                <c:pt idx="348">
                  <c:v>224416.51699999999</c:v>
                </c:pt>
                <c:pt idx="349">
                  <c:v>224416.51699999999</c:v>
                </c:pt>
                <c:pt idx="350">
                  <c:v>224416.51699999999</c:v>
                </c:pt>
                <c:pt idx="351">
                  <c:v>224416.51699999999</c:v>
                </c:pt>
                <c:pt idx="352">
                  <c:v>224416.51699999999</c:v>
                </c:pt>
                <c:pt idx="353">
                  <c:v>224416.51699999999</c:v>
                </c:pt>
                <c:pt idx="354">
                  <c:v>224416.51699999999</c:v>
                </c:pt>
                <c:pt idx="355">
                  <c:v>224416.51699999999</c:v>
                </c:pt>
                <c:pt idx="356">
                  <c:v>224416.51699999999</c:v>
                </c:pt>
                <c:pt idx="357">
                  <c:v>224416.51699999999</c:v>
                </c:pt>
                <c:pt idx="358">
                  <c:v>224416.51699999999</c:v>
                </c:pt>
                <c:pt idx="359">
                  <c:v>224416.51699999999</c:v>
                </c:pt>
                <c:pt idx="360">
                  <c:v>224416.51699999999</c:v>
                </c:pt>
                <c:pt idx="361">
                  <c:v>224416.51699999999</c:v>
                </c:pt>
                <c:pt idx="362">
                  <c:v>224416.51699999999</c:v>
                </c:pt>
                <c:pt idx="363">
                  <c:v>224416.51699999999</c:v>
                </c:pt>
                <c:pt idx="364">
                  <c:v>224416.51699999999</c:v>
                </c:pt>
                <c:pt idx="365">
                  <c:v>224416.51699999999</c:v>
                </c:pt>
                <c:pt idx="366">
                  <c:v>224416.51699999999</c:v>
                </c:pt>
                <c:pt idx="367">
                  <c:v>224416.51699999999</c:v>
                </c:pt>
                <c:pt idx="368">
                  <c:v>224416.51699999999</c:v>
                </c:pt>
                <c:pt idx="369">
                  <c:v>224416.51699999999</c:v>
                </c:pt>
                <c:pt idx="370">
                  <c:v>224416.51699999999</c:v>
                </c:pt>
                <c:pt idx="371">
                  <c:v>224416.51699999999</c:v>
                </c:pt>
                <c:pt idx="372">
                  <c:v>224416.51699999999</c:v>
                </c:pt>
                <c:pt idx="373">
                  <c:v>224416.51699999999</c:v>
                </c:pt>
                <c:pt idx="374">
                  <c:v>224416.51699999999</c:v>
                </c:pt>
                <c:pt idx="375">
                  <c:v>224416.51699999999</c:v>
                </c:pt>
                <c:pt idx="376">
                  <c:v>224416.51699999999</c:v>
                </c:pt>
                <c:pt idx="377">
                  <c:v>224416.51699999999</c:v>
                </c:pt>
                <c:pt idx="378">
                  <c:v>224416.51699999999</c:v>
                </c:pt>
                <c:pt idx="379">
                  <c:v>224416.51699999999</c:v>
                </c:pt>
                <c:pt idx="380">
                  <c:v>224416.51699999999</c:v>
                </c:pt>
                <c:pt idx="381">
                  <c:v>224416.51699999999</c:v>
                </c:pt>
                <c:pt idx="382">
                  <c:v>224416.51699999999</c:v>
                </c:pt>
                <c:pt idx="383">
                  <c:v>224416.51699999999</c:v>
                </c:pt>
                <c:pt idx="384">
                  <c:v>224416.51699999999</c:v>
                </c:pt>
                <c:pt idx="385">
                  <c:v>224416.51699999999</c:v>
                </c:pt>
                <c:pt idx="386">
                  <c:v>224416.51699999999</c:v>
                </c:pt>
                <c:pt idx="387">
                  <c:v>224416.51699999999</c:v>
                </c:pt>
                <c:pt idx="388">
                  <c:v>224416.51699999999</c:v>
                </c:pt>
                <c:pt idx="389">
                  <c:v>224416.51699999999</c:v>
                </c:pt>
                <c:pt idx="390">
                  <c:v>224416.51699999999</c:v>
                </c:pt>
                <c:pt idx="391">
                  <c:v>224416.51699999999</c:v>
                </c:pt>
                <c:pt idx="392">
                  <c:v>224416.51699999999</c:v>
                </c:pt>
                <c:pt idx="393">
                  <c:v>224416.51699999999</c:v>
                </c:pt>
                <c:pt idx="394">
                  <c:v>224416.51699999999</c:v>
                </c:pt>
                <c:pt idx="395">
                  <c:v>224416.51699999999</c:v>
                </c:pt>
                <c:pt idx="396">
                  <c:v>224416.51699999999</c:v>
                </c:pt>
                <c:pt idx="397">
                  <c:v>224416.51699999999</c:v>
                </c:pt>
                <c:pt idx="398">
                  <c:v>224416.51699999999</c:v>
                </c:pt>
                <c:pt idx="399">
                  <c:v>224416.51699999999</c:v>
                </c:pt>
                <c:pt idx="400">
                  <c:v>224416.51699999999</c:v>
                </c:pt>
                <c:pt idx="401">
                  <c:v>224416.51699999999</c:v>
                </c:pt>
                <c:pt idx="402">
                  <c:v>224416.51699999999</c:v>
                </c:pt>
                <c:pt idx="403">
                  <c:v>224416.51699999999</c:v>
                </c:pt>
                <c:pt idx="404">
                  <c:v>224416.51699999999</c:v>
                </c:pt>
                <c:pt idx="405">
                  <c:v>224416.51699999999</c:v>
                </c:pt>
                <c:pt idx="406">
                  <c:v>224416.51699999999</c:v>
                </c:pt>
                <c:pt idx="407">
                  <c:v>224416.51699999999</c:v>
                </c:pt>
                <c:pt idx="408">
                  <c:v>224416.51699999999</c:v>
                </c:pt>
                <c:pt idx="409">
                  <c:v>224416.51699999999</c:v>
                </c:pt>
                <c:pt idx="410">
                  <c:v>224416.51699999999</c:v>
                </c:pt>
                <c:pt idx="411">
                  <c:v>224416.51699999999</c:v>
                </c:pt>
                <c:pt idx="412">
                  <c:v>224416.51699999999</c:v>
                </c:pt>
                <c:pt idx="413">
                  <c:v>224416.51699999999</c:v>
                </c:pt>
                <c:pt idx="414">
                  <c:v>224416.51699999999</c:v>
                </c:pt>
                <c:pt idx="415">
                  <c:v>224416.51699999999</c:v>
                </c:pt>
                <c:pt idx="416">
                  <c:v>224416.51699999999</c:v>
                </c:pt>
                <c:pt idx="417">
                  <c:v>224416.51699999999</c:v>
                </c:pt>
                <c:pt idx="418">
                  <c:v>224416.51699999999</c:v>
                </c:pt>
                <c:pt idx="419">
                  <c:v>224416.51699999999</c:v>
                </c:pt>
                <c:pt idx="420">
                  <c:v>224416.51699999999</c:v>
                </c:pt>
                <c:pt idx="421">
                  <c:v>224416.51699999999</c:v>
                </c:pt>
                <c:pt idx="422">
                  <c:v>224416.51699999999</c:v>
                </c:pt>
                <c:pt idx="423">
                  <c:v>224416.51699999999</c:v>
                </c:pt>
                <c:pt idx="424">
                  <c:v>224416.51699999999</c:v>
                </c:pt>
                <c:pt idx="425">
                  <c:v>224416.51699999999</c:v>
                </c:pt>
                <c:pt idx="426">
                  <c:v>224416.51699999999</c:v>
                </c:pt>
                <c:pt idx="427">
                  <c:v>224416.51699999999</c:v>
                </c:pt>
                <c:pt idx="428">
                  <c:v>224416.51699999999</c:v>
                </c:pt>
                <c:pt idx="429">
                  <c:v>224416.51699999999</c:v>
                </c:pt>
                <c:pt idx="430">
                  <c:v>224416.51699999999</c:v>
                </c:pt>
                <c:pt idx="431">
                  <c:v>224416.51699999999</c:v>
                </c:pt>
                <c:pt idx="432">
                  <c:v>224416.51699999999</c:v>
                </c:pt>
                <c:pt idx="433">
                  <c:v>224416.51699999999</c:v>
                </c:pt>
                <c:pt idx="434">
                  <c:v>224416.51699999999</c:v>
                </c:pt>
                <c:pt idx="435">
                  <c:v>224416.51699999999</c:v>
                </c:pt>
                <c:pt idx="436">
                  <c:v>224416.51699999999</c:v>
                </c:pt>
                <c:pt idx="437">
                  <c:v>224416.51699999999</c:v>
                </c:pt>
                <c:pt idx="438">
                  <c:v>224416.51699999999</c:v>
                </c:pt>
                <c:pt idx="439">
                  <c:v>224416.51699999999</c:v>
                </c:pt>
                <c:pt idx="440">
                  <c:v>224416.51699999999</c:v>
                </c:pt>
                <c:pt idx="441">
                  <c:v>224416.51699999999</c:v>
                </c:pt>
                <c:pt idx="442">
                  <c:v>224416.51699999999</c:v>
                </c:pt>
                <c:pt idx="443">
                  <c:v>224416.51699999999</c:v>
                </c:pt>
                <c:pt idx="444">
                  <c:v>224416.51699999999</c:v>
                </c:pt>
                <c:pt idx="445">
                  <c:v>224416.51699999999</c:v>
                </c:pt>
                <c:pt idx="446">
                  <c:v>224416.51699999999</c:v>
                </c:pt>
                <c:pt idx="447">
                  <c:v>224416.51699999999</c:v>
                </c:pt>
                <c:pt idx="448">
                  <c:v>224416.51699999999</c:v>
                </c:pt>
                <c:pt idx="449">
                  <c:v>224416.51699999999</c:v>
                </c:pt>
                <c:pt idx="450">
                  <c:v>224416.51699999999</c:v>
                </c:pt>
                <c:pt idx="451">
                  <c:v>224416.51699999999</c:v>
                </c:pt>
                <c:pt idx="452">
                  <c:v>224416.51699999999</c:v>
                </c:pt>
                <c:pt idx="453">
                  <c:v>224416.51699999999</c:v>
                </c:pt>
                <c:pt idx="454">
                  <c:v>224416.51699999999</c:v>
                </c:pt>
                <c:pt idx="455">
                  <c:v>224416.51699999999</c:v>
                </c:pt>
                <c:pt idx="456">
                  <c:v>224416.51699999999</c:v>
                </c:pt>
                <c:pt idx="457">
                  <c:v>224416.51699999999</c:v>
                </c:pt>
                <c:pt idx="458">
                  <c:v>224416.51699999999</c:v>
                </c:pt>
                <c:pt idx="459">
                  <c:v>224416.51699999999</c:v>
                </c:pt>
                <c:pt idx="460">
                  <c:v>224416.51699999999</c:v>
                </c:pt>
                <c:pt idx="461">
                  <c:v>224416.51699999999</c:v>
                </c:pt>
                <c:pt idx="462">
                  <c:v>224416.51699999999</c:v>
                </c:pt>
                <c:pt idx="463">
                  <c:v>224416.51699999999</c:v>
                </c:pt>
                <c:pt idx="464">
                  <c:v>224416.51699999999</c:v>
                </c:pt>
                <c:pt idx="465">
                  <c:v>224416.51699999999</c:v>
                </c:pt>
                <c:pt idx="466">
                  <c:v>224416.51699999999</c:v>
                </c:pt>
                <c:pt idx="467">
                  <c:v>224416.51699999999</c:v>
                </c:pt>
                <c:pt idx="468">
                  <c:v>224416.51699999999</c:v>
                </c:pt>
                <c:pt idx="469">
                  <c:v>224416.51699999999</c:v>
                </c:pt>
                <c:pt idx="470">
                  <c:v>224416.51699999999</c:v>
                </c:pt>
                <c:pt idx="471">
                  <c:v>224416.51699999999</c:v>
                </c:pt>
                <c:pt idx="472">
                  <c:v>224416.51699999999</c:v>
                </c:pt>
                <c:pt idx="473">
                  <c:v>224416.51699999999</c:v>
                </c:pt>
                <c:pt idx="474">
                  <c:v>224416.51699999999</c:v>
                </c:pt>
                <c:pt idx="475">
                  <c:v>224416.51699999999</c:v>
                </c:pt>
                <c:pt idx="476">
                  <c:v>224416.51699999999</c:v>
                </c:pt>
                <c:pt idx="477">
                  <c:v>224416.51699999999</c:v>
                </c:pt>
                <c:pt idx="478">
                  <c:v>224416.51699999999</c:v>
                </c:pt>
                <c:pt idx="479">
                  <c:v>224416.51699999999</c:v>
                </c:pt>
                <c:pt idx="480">
                  <c:v>224416.51699999999</c:v>
                </c:pt>
                <c:pt idx="481">
                  <c:v>224416.51699999999</c:v>
                </c:pt>
                <c:pt idx="482">
                  <c:v>224416.51699999999</c:v>
                </c:pt>
                <c:pt idx="483">
                  <c:v>224416.51699999999</c:v>
                </c:pt>
                <c:pt idx="484">
                  <c:v>224416.51699999999</c:v>
                </c:pt>
                <c:pt idx="485">
                  <c:v>224416.51699999999</c:v>
                </c:pt>
                <c:pt idx="486">
                  <c:v>224416.51699999999</c:v>
                </c:pt>
                <c:pt idx="487">
                  <c:v>224416.51699999999</c:v>
                </c:pt>
                <c:pt idx="488">
                  <c:v>224416.51699999999</c:v>
                </c:pt>
                <c:pt idx="489">
                  <c:v>224416.51699999999</c:v>
                </c:pt>
                <c:pt idx="490">
                  <c:v>224416.51699999999</c:v>
                </c:pt>
                <c:pt idx="491">
                  <c:v>224416.51699999999</c:v>
                </c:pt>
                <c:pt idx="492">
                  <c:v>224416.51699999999</c:v>
                </c:pt>
                <c:pt idx="493">
                  <c:v>224416.51699999999</c:v>
                </c:pt>
                <c:pt idx="494">
                  <c:v>224416.51699999999</c:v>
                </c:pt>
                <c:pt idx="495">
                  <c:v>224416.51699999999</c:v>
                </c:pt>
                <c:pt idx="496">
                  <c:v>224416.51699999999</c:v>
                </c:pt>
                <c:pt idx="497">
                  <c:v>224416.51699999999</c:v>
                </c:pt>
                <c:pt idx="498">
                  <c:v>224416.51699999999</c:v>
                </c:pt>
                <c:pt idx="499">
                  <c:v>224416.51699999999</c:v>
                </c:pt>
                <c:pt idx="500">
                  <c:v>224416.51699999999</c:v>
                </c:pt>
                <c:pt idx="501">
                  <c:v>224416.51699999999</c:v>
                </c:pt>
                <c:pt idx="502">
                  <c:v>224416.51699999999</c:v>
                </c:pt>
                <c:pt idx="503">
                  <c:v>224416.51699999999</c:v>
                </c:pt>
                <c:pt idx="504">
                  <c:v>224416.51699999999</c:v>
                </c:pt>
                <c:pt idx="505">
                  <c:v>224416.51699999999</c:v>
                </c:pt>
                <c:pt idx="506">
                  <c:v>224416.51699999999</c:v>
                </c:pt>
                <c:pt idx="507">
                  <c:v>224416.51699999999</c:v>
                </c:pt>
                <c:pt idx="508">
                  <c:v>224416.51699999999</c:v>
                </c:pt>
                <c:pt idx="509">
                  <c:v>224416.51699999999</c:v>
                </c:pt>
                <c:pt idx="510">
                  <c:v>224416.51699999999</c:v>
                </c:pt>
                <c:pt idx="511">
                  <c:v>224416.51699999999</c:v>
                </c:pt>
                <c:pt idx="512">
                  <c:v>224416.51699999999</c:v>
                </c:pt>
                <c:pt idx="513">
                  <c:v>224416.51699999999</c:v>
                </c:pt>
                <c:pt idx="514">
                  <c:v>224416.51699999999</c:v>
                </c:pt>
                <c:pt idx="515">
                  <c:v>224416.51699999999</c:v>
                </c:pt>
                <c:pt idx="516">
                  <c:v>224416.51699999999</c:v>
                </c:pt>
                <c:pt idx="517">
                  <c:v>224416.51699999999</c:v>
                </c:pt>
                <c:pt idx="518">
                  <c:v>224416.51699999999</c:v>
                </c:pt>
                <c:pt idx="519">
                  <c:v>224416.51699999999</c:v>
                </c:pt>
                <c:pt idx="520">
                  <c:v>224416.51699999999</c:v>
                </c:pt>
                <c:pt idx="521">
                  <c:v>224416.51699999999</c:v>
                </c:pt>
                <c:pt idx="522">
                  <c:v>224416.51699999999</c:v>
                </c:pt>
                <c:pt idx="523">
                  <c:v>224416.51699999999</c:v>
                </c:pt>
                <c:pt idx="524">
                  <c:v>224416.51699999999</c:v>
                </c:pt>
                <c:pt idx="525">
                  <c:v>224416.51699999999</c:v>
                </c:pt>
                <c:pt idx="526">
                  <c:v>224416.51699999999</c:v>
                </c:pt>
                <c:pt idx="527">
                  <c:v>224416.51699999999</c:v>
                </c:pt>
                <c:pt idx="528">
                  <c:v>224416.51699999999</c:v>
                </c:pt>
                <c:pt idx="529">
                  <c:v>224416.51699999999</c:v>
                </c:pt>
                <c:pt idx="530">
                  <c:v>224416.51699999999</c:v>
                </c:pt>
                <c:pt idx="531">
                  <c:v>224416.51699999999</c:v>
                </c:pt>
                <c:pt idx="532">
                  <c:v>224416.51699999999</c:v>
                </c:pt>
                <c:pt idx="533">
                  <c:v>224416.51699999999</c:v>
                </c:pt>
                <c:pt idx="534">
                  <c:v>224416.51699999999</c:v>
                </c:pt>
                <c:pt idx="535">
                  <c:v>224416.51699999999</c:v>
                </c:pt>
                <c:pt idx="536">
                  <c:v>224416.51699999999</c:v>
                </c:pt>
                <c:pt idx="537">
                  <c:v>224416.51699999999</c:v>
                </c:pt>
                <c:pt idx="538">
                  <c:v>224416.51699999999</c:v>
                </c:pt>
                <c:pt idx="539">
                  <c:v>224416.51699999999</c:v>
                </c:pt>
                <c:pt idx="540">
                  <c:v>224416.51699999999</c:v>
                </c:pt>
                <c:pt idx="541">
                  <c:v>224416.51699999999</c:v>
                </c:pt>
                <c:pt idx="542">
                  <c:v>224416.51699999999</c:v>
                </c:pt>
                <c:pt idx="543">
                  <c:v>224416.51699999999</c:v>
                </c:pt>
                <c:pt idx="544">
                  <c:v>224416.51699999999</c:v>
                </c:pt>
                <c:pt idx="545">
                  <c:v>224416.51699999999</c:v>
                </c:pt>
                <c:pt idx="546">
                  <c:v>224416.51699999999</c:v>
                </c:pt>
                <c:pt idx="547">
                  <c:v>224416.51699999999</c:v>
                </c:pt>
                <c:pt idx="548">
                  <c:v>224416.51699999999</c:v>
                </c:pt>
                <c:pt idx="549">
                  <c:v>224416.51699999999</c:v>
                </c:pt>
                <c:pt idx="550">
                  <c:v>224416.51699999999</c:v>
                </c:pt>
                <c:pt idx="551">
                  <c:v>224416.51699999999</c:v>
                </c:pt>
                <c:pt idx="552">
                  <c:v>224416.51699999999</c:v>
                </c:pt>
                <c:pt idx="553">
                  <c:v>224416.51699999999</c:v>
                </c:pt>
                <c:pt idx="554">
                  <c:v>224416.51699999999</c:v>
                </c:pt>
                <c:pt idx="555">
                  <c:v>224416.51699999999</c:v>
                </c:pt>
                <c:pt idx="556">
                  <c:v>224416.51699999999</c:v>
                </c:pt>
                <c:pt idx="557">
                  <c:v>224416.51699999999</c:v>
                </c:pt>
                <c:pt idx="558">
                  <c:v>224416.51699999999</c:v>
                </c:pt>
                <c:pt idx="559">
                  <c:v>224416.51699999999</c:v>
                </c:pt>
                <c:pt idx="560">
                  <c:v>224416.51699999999</c:v>
                </c:pt>
                <c:pt idx="561">
                  <c:v>224416.51699999999</c:v>
                </c:pt>
                <c:pt idx="562">
                  <c:v>224416.51699999999</c:v>
                </c:pt>
                <c:pt idx="563">
                  <c:v>224416.51699999999</c:v>
                </c:pt>
                <c:pt idx="564">
                  <c:v>224416.51699999999</c:v>
                </c:pt>
                <c:pt idx="565">
                  <c:v>224416.51699999999</c:v>
                </c:pt>
                <c:pt idx="566">
                  <c:v>224416.51699999999</c:v>
                </c:pt>
                <c:pt idx="567">
                  <c:v>224416.51699999999</c:v>
                </c:pt>
                <c:pt idx="568">
                  <c:v>224416.51699999999</c:v>
                </c:pt>
                <c:pt idx="569">
                  <c:v>224416.51699999999</c:v>
                </c:pt>
                <c:pt idx="570">
                  <c:v>224416.51699999999</c:v>
                </c:pt>
                <c:pt idx="571">
                  <c:v>224416.51699999999</c:v>
                </c:pt>
                <c:pt idx="572">
                  <c:v>224416.51699999999</c:v>
                </c:pt>
                <c:pt idx="573">
                  <c:v>224416.51699999999</c:v>
                </c:pt>
                <c:pt idx="574">
                  <c:v>224416.51699999999</c:v>
                </c:pt>
                <c:pt idx="575">
                  <c:v>224416.51699999999</c:v>
                </c:pt>
                <c:pt idx="576">
                  <c:v>224416.51699999999</c:v>
                </c:pt>
                <c:pt idx="577">
                  <c:v>224416.51699999999</c:v>
                </c:pt>
                <c:pt idx="578">
                  <c:v>224416.51699999999</c:v>
                </c:pt>
                <c:pt idx="579">
                  <c:v>224416.51699999999</c:v>
                </c:pt>
                <c:pt idx="580">
                  <c:v>224416.51699999999</c:v>
                </c:pt>
                <c:pt idx="581">
                  <c:v>224416.51699999999</c:v>
                </c:pt>
                <c:pt idx="582">
                  <c:v>224416.51699999999</c:v>
                </c:pt>
                <c:pt idx="583">
                  <c:v>224416.51699999999</c:v>
                </c:pt>
                <c:pt idx="584">
                  <c:v>224416.51699999999</c:v>
                </c:pt>
                <c:pt idx="585">
                  <c:v>224416.51699999999</c:v>
                </c:pt>
                <c:pt idx="586">
                  <c:v>224416.51699999999</c:v>
                </c:pt>
                <c:pt idx="587">
                  <c:v>224416.51699999999</c:v>
                </c:pt>
                <c:pt idx="588">
                  <c:v>224416.51699999999</c:v>
                </c:pt>
                <c:pt idx="589">
                  <c:v>224416.51699999999</c:v>
                </c:pt>
                <c:pt idx="590">
                  <c:v>224416.51699999999</c:v>
                </c:pt>
                <c:pt idx="591">
                  <c:v>224416.51699999999</c:v>
                </c:pt>
                <c:pt idx="592">
                  <c:v>224416.51699999999</c:v>
                </c:pt>
                <c:pt idx="593">
                  <c:v>224416.51699999999</c:v>
                </c:pt>
                <c:pt idx="594">
                  <c:v>224416.51699999999</c:v>
                </c:pt>
                <c:pt idx="595">
                  <c:v>224416.51699999999</c:v>
                </c:pt>
                <c:pt idx="596">
                  <c:v>224416.51699999999</c:v>
                </c:pt>
                <c:pt idx="597">
                  <c:v>224416.51699999999</c:v>
                </c:pt>
                <c:pt idx="598">
                  <c:v>224416.51699999999</c:v>
                </c:pt>
                <c:pt idx="599">
                  <c:v>224416.51699999999</c:v>
                </c:pt>
                <c:pt idx="600">
                  <c:v>224416.51699999999</c:v>
                </c:pt>
                <c:pt idx="601">
                  <c:v>224416.51699999999</c:v>
                </c:pt>
                <c:pt idx="602">
                  <c:v>224416.51699999999</c:v>
                </c:pt>
                <c:pt idx="603">
                  <c:v>224416.51699999999</c:v>
                </c:pt>
                <c:pt idx="604">
                  <c:v>224416.51699999999</c:v>
                </c:pt>
                <c:pt idx="605">
                  <c:v>224416.51699999999</c:v>
                </c:pt>
                <c:pt idx="606">
                  <c:v>224416.51699999999</c:v>
                </c:pt>
                <c:pt idx="607">
                  <c:v>224416.51699999999</c:v>
                </c:pt>
                <c:pt idx="608">
                  <c:v>224416.51699999999</c:v>
                </c:pt>
                <c:pt idx="609">
                  <c:v>224416.51699999999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C-499C-A3EA-0B1A14ABD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22976"/>
        <c:axId val="425823960"/>
      </c:lineChart>
      <c:dateAx>
        <c:axId val="4258229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3960"/>
        <c:crosses val="autoZero"/>
        <c:auto val="1"/>
        <c:lblOffset val="100"/>
        <c:baseTimeUnit val="days"/>
      </c:dateAx>
      <c:valAx>
        <c:axId val="425823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4258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200" b="0" i="0" baseline="0" dirty="0">
                <a:effectLst/>
              </a:rPr>
              <a:t>Daily </a:t>
            </a:r>
            <a:r>
              <a:rPr lang="fr-FR" sz="1200" b="0" i="0" baseline="0" dirty="0" smtClean="0">
                <a:effectLst/>
              </a:rPr>
              <a:t>entry </a:t>
            </a:r>
            <a:r>
              <a:rPr lang="fr-FR" sz="1200" b="0" i="0" baseline="0" dirty="0" err="1">
                <a:effectLst/>
              </a:rPr>
              <a:t>capacity</a:t>
            </a:r>
            <a:r>
              <a:rPr lang="fr-FR" sz="1200" b="0" i="0" baseline="0" dirty="0">
                <a:effectLst/>
              </a:rPr>
              <a:t> utilisation rate at </a:t>
            </a:r>
            <a:r>
              <a:rPr lang="fr-FR" sz="1200" b="0" i="0" baseline="0" dirty="0" err="1" smtClean="0">
                <a:effectLst/>
              </a:rPr>
              <a:t>Pirineos</a:t>
            </a:r>
            <a:r>
              <a:rPr lang="fr-FR" sz="1200" b="0" i="0" baseline="0" dirty="0" smtClean="0">
                <a:effectLst/>
              </a:rPr>
              <a:t> </a:t>
            </a:r>
            <a:r>
              <a:rPr lang="fr-FR" sz="1200" b="0" i="0" baseline="0" dirty="0">
                <a:effectLst/>
              </a:rPr>
              <a:t>VIP</a:t>
            </a:r>
            <a:endParaRPr lang="fr-FR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Feuil5!$G$3</c:f>
              <c:strCache>
                <c:ptCount val="1"/>
                <c:pt idx="0">
                  <c:v>Entrée</c:v>
                </c:pt>
              </c:strCache>
            </c:strRef>
          </c:tx>
          <c:spPr>
            <a:ln w="22225" cap="rnd">
              <a:solidFill>
                <a:srgbClr val="009AAA"/>
              </a:solidFill>
              <a:round/>
            </a:ln>
            <a:effectLst/>
          </c:spPr>
          <c:marker>
            <c:symbol val="none"/>
          </c:marker>
          <c:cat>
            <c:numRef>
              <c:f>Feuil5!$B$11:$B$620</c:f>
              <c:numCache>
                <c:formatCode>m/d/yyyy</c:formatCode>
                <c:ptCount val="610"/>
                <c:pt idx="0">
                  <c:v>43710</c:v>
                </c:pt>
                <c:pt idx="1">
                  <c:v>43709</c:v>
                </c:pt>
                <c:pt idx="2">
                  <c:v>43708</c:v>
                </c:pt>
                <c:pt idx="3">
                  <c:v>43707</c:v>
                </c:pt>
                <c:pt idx="4">
                  <c:v>43706</c:v>
                </c:pt>
                <c:pt idx="5">
                  <c:v>43705</c:v>
                </c:pt>
                <c:pt idx="6">
                  <c:v>43704</c:v>
                </c:pt>
                <c:pt idx="7">
                  <c:v>43703</c:v>
                </c:pt>
                <c:pt idx="8">
                  <c:v>43702</c:v>
                </c:pt>
                <c:pt idx="9">
                  <c:v>43701</c:v>
                </c:pt>
                <c:pt idx="10">
                  <c:v>43700</c:v>
                </c:pt>
                <c:pt idx="11">
                  <c:v>43699</c:v>
                </c:pt>
                <c:pt idx="12">
                  <c:v>43698</c:v>
                </c:pt>
                <c:pt idx="13">
                  <c:v>43697</c:v>
                </c:pt>
                <c:pt idx="14">
                  <c:v>43696</c:v>
                </c:pt>
                <c:pt idx="15">
                  <c:v>43695</c:v>
                </c:pt>
                <c:pt idx="16">
                  <c:v>43694</c:v>
                </c:pt>
                <c:pt idx="17">
                  <c:v>43693</c:v>
                </c:pt>
                <c:pt idx="18">
                  <c:v>43692</c:v>
                </c:pt>
                <c:pt idx="19">
                  <c:v>43691</c:v>
                </c:pt>
                <c:pt idx="20">
                  <c:v>43690</c:v>
                </c:pt>
                <c:pt idx="21">
                  <c:v>43689</c:v>
                </c:pt>
                <c:pt idx="22">
                  <c:v>43688</c:v>
                </c:pt>
                <c:pt idx="23">
                  <c:v>43687</c:v>
                </c:pt>
                <c:pt idx="24">
                  <c:v>43686</c:v>
                </c:pt>
                <c:pt idx="25">
                  <c:v>43685</c:v>
                </c:pt>
                <c:pt idx="26">
                  <c:v>43684</c:v>
                </c:pt>
                <c:pt idx="27">
                  <c:v>43683</c:v>
                </c:pt>
                <c:pt idx="28">
                  <c:v>43682</c:v>
                </c:pt>
                <c:pt idx="29">
                  <c:v>43681</c:v>
                </c:pt>
                <c:pt idx="30">
                  <c:v>43680</c:v>
                </c:pt>
                <c:pt idx="31">
                  <c:v>43679</c:v>
                </c:pt>
                <c:pt idx="32">
                  <c:v>43678</c:v>
                </c:pt>
                <c:pt idx="33">
                  <c:v>43677</c:v>
                </c:pt>
                <c:pt idx="34">
                  <c:v>43676</c:v>
                </c:pt>
                <c:pt idx="35">
                  <c:v>43675</c:v>
                </c:pt>
                <c:pt idx="36">
                  <c:v>43674</c:v>
                </c:pt>
                <c:pt idx="37">
                  <c:v>43673</c:v>
                </c:pt>
                <c:pt idx="38">
                  <c:v>43672</c:v>
                </c:pt>
                <c:pt idx="39">
                  <c:v>43671</c:v>
                </c:pt>
                <c:pt idx="40">
                  <c:v>43670</c:v>
                </c:pt>
                <c:pt idx="41">
                  <c:v>43669</c:v>
                </c:pt>
                <c:pt idx="42">
                  <c:v>43668</c:v>
                </c:pt>
                <c:pt idx="43">
                  <c:v>43667</c:v>
                </c:pt>
                <c:pt idx="44">
                  <c:v>43666</c:v>
                </c:pt>
                <c:pt idx="45">
                  <c:v>43665</c:v>
                </c:pt>
                <c:pt idx="46">
                  <c:v>43664</c:v>
                </c:pt>
                <c:pt idx="47">
                  <c:v>43663</c:v>
                </c:pt>
                <c:pt idx="48">
                  <c:v>43662</c:v>
                </c:pt>
                <c:pt idx="49">
                  <c:v>43661</c:v>
                </c:pt>
                <c:pt idx="50">
                  <c:v>43660</c:v>
                </c:pt>
                <c:pt idx="51">
                  <c:v>43659</c:v>
                </c:pt>
                <c:pt idx="52">
                  <c:v>43658</c:v>
                </c:pt>
                <c:pt idx="53">
                  <c:v>43657</c:v>
                </c:pt>
                <c:pt idx="54">
                  <c:v>43656</c:v>
                </c:pt>
                <c:pt idx="55">
                  <c:v>43655</c:v>
                </c:pt>
                <c:pt idx="56">
                  <c:v>43654</c:v>
                </c:pt>
                <c:pt idx="57">
                  <c:v>43653</c:v>
                </c:pt>
                <c:pt idx="58">
                  <c:v>43652</c:v>
                </c:pt>
                <c:pt idx="59">
                  <c:v>43651</c:v>
                </c:pt>
                <c:pt idx="60">
                  <c:v>43650</c:v>
                </c:pt>
                <c:pt idx="61">
                  <c:v>43649</c:v>
                </c:pt>
                <c:pt idx="62">
                  <c:v>43648</c:v>
                </c:pt>
                <c:pt idx="63">
                  <c:v>43647</c:v>
                </c:pt>
                <c:pt idx="64">
                  <c:v>43646</c:v>
                </c:pt>
                <c:pt idx="65">
                  <c:v>43645</c:v>
                </c:pt>
                <c:pt idx="66">
                  <c:v>43644</c:v>
                </c:pt>
                <c:pt idx="67">
                  <c:v>43643</c:v>
                </c:pt>
                <c:pt idx="68">
                  <c:v>43642</c:v>
                </c:pt>
                <c:pt idx="69">
                  <c:v>43641</c:v>
                </c:pt>
                <c:pt idx="70">
                  <c:v>43640</c:v>
                </c:pt>
                <c:pt idx="71">
                  <c:v>43639</c:v>
                </c:pt>
                <c:pt idx="72">
                  <c:v>43638</c:v>
                </c:pt>
                <c:pt idx="73">
                  <c:v>43637</c:v>
                </c:pt>
                <c:pt idx="74">
                  <c:v>43636</c:v>
                </c:pt>
                <c:pt idx="75">
                  <c:v>43635</c:v>
                </c:pt>
                <c:pt idx="76">
                  <c:v>43634</c:v>
                </c:pt>
                <c:pt idx="77">
                  <c:v>43633</c:v>
                </c:pt>
                <c:pt idx="78">
                  <c:v>43632</c:v>
                </c:pt>
                <c:pt idx="79">
                  <c:v>43631</c:v>
                </c:pt>
                <c:pt idx="80">
                  <c:v>43630</c:v>
                </c:pt>
                <c:pt idx="81">
                  <c:v>43629</c:v>
                </c:pt>
                <c:pt idx="82">
                  <c:v>43628</c:v>
                </c:pt>
                <c:pt idx="83">
                  <c:v>43627</c:v>
                </c:pt>
                <c:pt idx="84">
                  <c:v>43626</c:v>
                </c:pt>
                <c:pt idx="85">
                  <c:v>43625</c:v>
                </c:pt>
                <c:pt idx="86">
                  <c:v>43624</c:v>
                </c:pt>
                <c:pt idx="87">
                  <c:v>43623</c:v>
                </c:pt>
                <c:pt idx="88">
                  <c:v>43622</c:v>
                </c:pt>
                <c:pt idx="89">
                  <c:v>43621</c:v>
                </c:pt>
                <c:pt idx="90">
                  <c:v>43620</c:v>
                </c:pt>
                <c:pt idx="91">
                  <c:v>43619</c:v>
                </c:pt>
                <c:pt idx="92">
                  <c:v>43618</c:v>
                </c:pt>
                <c:pt idx="93">
                  <c:v>43617</c:v>
                </c:pt>
                <c:pt idx="94">
                  <c:v>43616</c:v>
                </c:pt>
                <c:pt idx="95">
                  <c:v>43615</c:v>
                </c:pt>
                <c:pt idx="96">
                  <c:v>43614</c:v>
                </c:pt>
                <c:pt idx="97">
                  <c:v>43613</c:v>
                </c:pt>
                <c:pt idx="98">
                  <c:v>43612</c:v>
                </c:pt>
                <c:pt idx="99">
                  <c:v>43611</c:v>
                </c:pt>
                <c:pt idx="100">
                  <c:v>43610</c:v>
                </c:pt>
                <c:pt idx="101">
                  <c:v>43609</c:v>
                </c:pt>
                <c:pt idx="102">
                  <c:v>43608</c:v>
                </c:pt>
                <c:pt idx="103">
                  <c:v>43607</c:v>
                </c:pt>
                <c:pt idx="104">
                  <c:v>43606</c:v>
                </c:pt>
                <c:pt idx="105">
                  <c:v>43605</c:v>
                </c:pt>
                <c:pt idx="106">
                  <c:v>43604</c:v>
                </c:pt>
                <c:pt idx="107">
                  <c:v>43603</c:v>
                </c:pt>
                <c:pt idx="108">
                  <c:v>43602</c:v>
                </c:pt>
                <c:pt idx="109">
                  <c:v>43601</c:v>
                </c:pt>
                <c:pt idx="110">
                  <c:v>43600</c:v>
                </c:pt>
                <c:pt idx="111">
                  <c:v>43599</c:v>
                </c:pt>
                <c:pt idx="112">
                  <c:v>43598</c:v>
                </c:pt>
                <c:pt idx="113">
                  <c:v>43597</c:v>
                </c:pt>
                <c:pt idx="114">
                  <c:v>43596</c:v>
                </c:pt>
                <c:pt idx="115">
                  <c:v>43595</c:v>
                </c:pt>
                <c:pt idx="116">
                  <c:v>43594</c:v>
                </c:pt>
                <c:pt idx="117">
                  <c:v>43593</c:v>
                </c:pt>
                <c:pt idx="118">
                  <c:v>43592</c:v>
                </c:pt>
                <c:pt idx="119">
                  <c:v>43591</c:v>
                </c:pt>
                <c:pt idx="120">
                  <c:v>43590</c:v>
                </c:pt>
                <c:pt idx="121">
                  <c:v>43589</c:v>
                </c:pt>
                <c:pt idx="122">
                  <c:v>43588</c:v>
                </c:pt>
                <c:pt idx="123">
                  <c:v>43587</c:v>
                </c:pt>
                <c:pt idx="124">
                  <c:v>43586</c:v>
                </c:pt>
                <c:pt idx="125">
                  <c:v>43585</c:v>
                </c:pt>
                <c:pt idx="126">
                  <c:v>43584</c:v>
                </c:pt>
                <c:pt idx="127">
                  <c:v>43583</c:v>
                </c:pt>
                <c:pt idx="128">
                  <c:v>43582</c:v>
                </c:pt>
                <c:pt idx="129">
                  <c:v>43581</c:v>
                </c:pt>
                <c:pt idx="130">
                  <c:v>43580</c:v>
                </c:pt>
                <c:pt idx="131">
                  <c:v>43579</c:v>
                </c:pt>
                <c:pt idx="132">
                  <c:v>43578</c:v>
                </c:pt>
                <c:pt idx="133">
                  <c:v>43577</c:v>
                </c:pt>
                <c:pt idx="134">
                  <c:v>43576</c:v>
                </c:pt>
                <c:pt idx="135">
                  <c:v>43575</c:v>
                </c:pt>
                <c:pt idx="136">
                  <c:v>43574</c:v>
                </c:pt>
                <c:pt idx="137">
                  <c:v>43573</c:v>
                </c:pt>
                <c:pt idx="138">
                  <c:v>43572</c:v>
                </c:pt>
                <c:pt idx="139">
                  <c:v>43571</c:v>
                </c:pt>
                <c:pt idx="140">
                  <c:v>43570</c:v>
                </c:pt>
                <c:pt idx="141">
                  <c:v>43569</c:v>
                </c:pt>
                <c:pt idx="142">
                  <c:v>43568</c:v>
                </c:pt>
                <c:pt idx="143">
                  <c:v>43567</c:v>
                </c:pt>
                <c:pt idx="144">
                  <c:v>43566</c:v>
                </c:pt>
                <c:pt idx="145">
                  <c:v>43565</c:v>
                </c:pt>
                <c:pt idx="146">
                  <c:v>43564</c:v>
                </c:pt>
                <c:pt idx="147">
                  <c:v>43563</c:v>
                </c:pt>
                <c:pt idx="148">
                  <c:v>43562</c:v>
                </c:pt>
                <c:pt idx="149">
                  <c:v>43561</c:v>
                </c:pt>
                <c:pt idx="150">
                  <c:v>43560</c:v>
                </c:pt>
                <c:pt idx="151">
                  <c:v>43559</c:v>
                </c:pt>
                <c:pt idx="152">
                  <c:v>43558</c:v>
                </c:pt>
                <c:pt idx="153">
                  <c:v>43557</c:v>
                </c:pt>
                <c:pt idx="154">
                  <c:v>43556</c:v>
                </c:pt>
                <c:pt idx="155">
                  <c:v>43555</c:v>
                </c:pt>
                <c:pt idx="156">
                  <c:v>43554</c:v>
                </c:pt>
                <c:pt idx="157">
                  <c:v>43553</c:v>
                </c:pt>
                <c:pt idx="158">
                  <c:v>43552</c:v>
                </c:pt>
                <c:pt idx="159">
                  <c:v>43551</c:v>
                </c:pt>
                <c:pt idx="160">
                  <c:v>43550</c:v>
                </c:pt>
                <c:pt idx="161">
                  <c:v>43549</c:v>
                </c:pt>
                <c:pt idx="162">
                  <c:v>43548</c:v>
                </c:pt>
                <c:pt idx="163">
                  <c:v>43547</c:v>
                </c:pt>
                <c:pt idx="164">
                  <c:v>43546</c:v>
                </c:pt>
                <c:pt idx="165">
                  <c:v>43545</c:v>
                </c:pt>
                <c:pt idx="166">
                  <c:v>43544</c:v>
                </c:pt>
                <c:pt idx="167">
                  <c:v>43543</c:v>
                </c:pt>
                <c:pt idx="168">
                  <c:v>43542</c:v>
                </c:pt>
                <c:pt idx="169">
                  <c:v>43541</c:v>
                </c:pt>
                <c:pt idx="170">
                  <c:v>43540</c:v>
                </c:pt>
                <c:pt idx="171">
                  <c:v>43539</c:v>
                </c:pt>
                <c:pt idx="172">
                  <c:v>43538</c:v>
                </c:pt>
                <c:pt idx="173">
                  <c:v>43537</c:v>
                </c:pt>
                <c:pt idx="174">
                  <c:v>43536</c:v>
                </c:pt>
                <c:pt idx="175">
                  <c:v>43535</c:v>
                </c:pt>
                <c:pt idx="176">
                  <c:v>43534</c:v>
                </c:pt>
                <c:pt idx="177">
                  <c:v>43533</c:v>
                </c:pt>
                <c:pt idx="178">
                  <c:v>43532</c:v>
                </c:pt>
                <c:pt idx="179">
                  <c:v>43531</c:v>
                </c:pt>
                <c:pt idx="180">
                  <c:v>43530</c:v>
                </c:pt>
                <c:pt idx="181">
                  <c:v>43529</c:v>
                </c:pt>
                <c:pt idx="182">
                  <c:v>43528</c:v>
                </c:pt>
                <c:pt idx="183">
                  <c:v>43527</c:v>
                </c:pt>
                <c:pt idx="184">
                  <c:v>43526</c:v>
                </c:pt>
                <c:pt idx="185">
                  <c:v>43525</c:v>
                </c:pt>
                <c:pt idx="186">
                  <c:v>43524</c:v>
                </c:pt>
                <c:pt idx="187">
                  <c:v>43523</c:v>
                </c:pt>
                <c:pt idx="188">
                  <c:v>43522</c:v>
                </c:pt>
                <c:pt idx="189">
                  <c:v>43521</c:v>
                </c:pt>
                <c:pt idx="190">
                  <c:v>43520</c:v>
                </c:pt>
                <c:pt idx="191">
                  <c:v>43519</c:v>
                </c:pt>
                <c:pt idx="192">
                  <c:v>43518</c:v>
                </c:pt>
                <c:pt idx="193">
                  <c:v>43517</c:v>
                </c:pt>
                <c:pt idx="194">
                  <c:v>43516</c:v>
                </c:pt>
                <c:pt idx="195">
                  <c:v>43515</c:v>
                </c:pt>
                <c:pt idx="196">
                  <c:v>43514</c:v>
                </c:pt>
                <c:pt idx="197">
                  <c:v>43513</c:v>
                </c:pt>
                <c:pt idx="198">
                  <c:v>43512</c:v>
                </c:pt>
                <c:pt idx="199">
                  <c:v>43511</c:v>
                </c:pt>
                <c:pt idx="200">
                  <c:v>43510</c:v>
                </c:pt>
                <c:pt idx="201">
                  <c:v>43509</c:v>
                </c:pt>
                <c:pt idx="202">
                  <c:v>43508</c:v>
                </c:pt>
                <c:pt idx="203">
                  <c:v>43507</c:v>
                </c:pt>
                <c:pt idx="204">
                  <c:v>43506</c:v>
                </c:pt>
                <c:pt idx="205">
                  <c:v>43505</c:v>
                </c:pt>
                <c:pt idx="206">
                  <c:v>43504</c:v>
                </c:pt>
                <c:pt idx="207">
                  <c:v>43503</c:v>
                </c:pt>
                <c:pt idx="208">
                  <c:v>43502</c:v>
                </c:pt>
                <c:pt idx="209">
                  <c:v>43501</c:v>
                </c:pt>
                <c:pt idx="210">
                  <c:v>43500</c:v>
                </c:pt>
                <c:pt idx="211">
                  <c:v>43499</c:v>
                </c:pt>
                <c:pt idx="212">
                  <c:v>43498</c:v>
                </c:pt>
                <c:pt idx="213">
                  <c:v>43497</c:v>
                </c:pt>
                <c:pt idx="214">
                  <c:v>43496</c:v>
                </c:pt>
                <c:pt idx="215">
                  <c:v>43495</c:v>
                </c:pt>
                <c:pt idx="216">
                  <c:v>43494</c:v>
                </c:pt>
                <c:pt idx="217">
                  <c:v>43493</c:v>
                </c:pt>
                <c:pt idx="218">
                  <c:v>43492</c:v>
                </c:pt>
                <c:pt idx="219">
                  <c:v>43491</c:v>
                </c:pt>
                <c:pt idx="220">
                  <c:v>43490</c:v>
                </c:pt>
                <c:pt idx="221">
                  <c:v>43489</c:v>
                </c:pt>
                <c:pt idx="222">
                  <c:v>43488</c:v>
                </c:pt>
                <c:pt idx="223">
                  <c:v>43487</c:v>
                </c:pt>
                <c:pt idx="224">
                  <c:v>43486</c:v>
                </c:pt>
                <c:pt idx="225">
                  <c:v>43485</c:v>
                </c:pt>
                <c:pt idx="226">
                  <c:v>43484</c:v>
                </c:pt>
                <c:pt idx="227">
                  <c:v>43483</c:v>
                </c:pt>
                <c:pt idx="228">
                  <c:v>43482</c:v>
                </c:pt>
                <c:pt idx="229">
                  <c:v>43481</c:v>
                </c:pt>
                <c:pt idx="230">
                  <c:v>43480</c:v>
                </c:pt>
                <c:pt idx="231">
                  <c:v>43479</c:v>
                </c:pt>
                <c:pt idx="232">
                  <c:v>43478</c:v>
                </c:pt>
                <c:pt idx="233">
                  <c:v>43477</c:v>
                </c:pt>
                <c:pt idx="234">
                  <c:v>43476</c:v>
                </c:pt>
                <c:pt idx="235">
                  <c:v>43475</c:v>
                </c:pt>
                <c:pt idx="236">
                  <c:v>43474</c:v>
                </c:pt>
                <c:pt idx="237">
                  <c:v>43473</c:v>
                </c:pt>
                <c:pt idx="238">
                  <c:v>43472</c:v>
                </c:pt>
                <c:pt idx="239">
                  <c:v>43471</c:v>
                </c:pt>
                <c:pt idx="240">
                  <c:v>43470</c:v>
                </c:pt>
                <c:pt idx="241">
                  <c:v>43469</c:v>
                </c:pt>
                <c:pt idx="242">
                  <c:v>43468</c:v>
                </c:pt>
                <c:pt idx="243">
                  <c:v>43467</c:v>
                </c:pt>
                <c:pt idx="244">
                  <c:v>43466</c:v>
                </c:pt>
                <c:pt idx="245">
                  <c:v>43465</c:v>
                </c:pt>
                <c:pt idx="246">
                  <c:v>43464</c:v>
                </c:pt>
                <c:pt idx="247">
                  <c:v>43463</c:v>
                </c:pt>
                <c:pt idx="248">
                  <c:v>43462</c:v>
                </c:pt>
                <c:pt idx="249">
                  <c:v>43461</c:v>
                </c:pt>
                <c:pt idx="250">
                  <c:v>43460</c:v>
                </c:pt>
                <c:pt idx="251">
                  <c:v>43459</c:v>
                </c:pt>
                <c:pt idx="252">
                  <c:v>43458</c:v>
                </c:pt>
                <c:pt idx="253">
                  <c:v>43457</c:v>
                </c:pt>
                <c:pt idx="254">
                  <c:v>43456</c:v>
                </c:pt>
                <c:pt idx="255">
                  <c:v>43455</c:v>
                </c:pt>
                <c:pt idx="256">
                  <c:v>43454</c:v>
                </c:pt>
                <c:pt idx="257">
                  <c:v>43453</c:v>
                </c:pt>
                <c:pt idx="258">
                  <c:v>43452</c:v>
                </c:pt>
                <c:pt idx="259">
                  <c:v>43451</c:v>
                </c:pt>
                <c:pt idx="260">
                  <c:v>43450</c:v>
                </c:pt>
                <c:pt idx="261">
                  <c:v>43449</c:v>
                </c:pt>
                <c:pt idx="262">
                  <c:v>43448</c:v>
                </c:pt>
                <c:pt idx="263">
                  <c:v>43447</c:v>
                </c:pt>
                <c:pt idx="264">
                  <c:v>43446</c:v>
                </c:pt>
                <c:pt idx="265">
                  <c:v>43445</c:v>
                </c:pt>
                <c:pt idx="266">
                  <c:v>43444</c:v>
                </c:pt>
                <c:pt idx="267">
                  <c:v>43443</c:v>
                </c:pt>
                <c:pt idx="268">
                  <c:v>43442</c:v>
                </c:pt>
                <c:pt idx="269">
                  <c:v>43441</c:v>
                </c:pt>
                <c:pt idx="270">
                  <c:v>43440</c:v>
                </c:pt>
                <c:pt idx="271">
                  <c:v>43439</c:v>
                </c:pt>
                <c:pt idx="272">
                  <c:v>43438</c:v>
                </c:pt>
                <c:pt idx="273">
                  <c:v>43437</c:v>
                </c:pt>
                <c:pt idx="274">
                  <c:v>43436</c:v>
                </c:pt>
                <c:pt idx="275">
                  <c:v>43435</c:v>
                </c:pt>
                <c:pt idx="276">
                  <c:v>43434</c:v>
                </c:pt>
                <c:pt idx="277">
                  <c:v>43433</c:v>
                </c:pt>
                <c:pt idx="278">
                  <c:v>43432</c:v>
                </c:pt>
                <c:pt idx="279">
                  <c:v>43431</c:v>
                </c:pt>
                <c:pt idx="280">
                  <c:v>43430</c:v>
                </c:pt>
                <c:pt idx="281">
                  <c:v>43429</c:v>
                </c:pt>
                <c:pt idx="282">
                  <c:v>43428</c:v>
                </c:pt>
                <c:pt idx="283">
                  <c:v>43427</c:v>
                </c:pt>
                <c:pt idx="284">
                  <c:v>43426</c:v>
                </c:pt>
                <c:pt idx="285">
                  <c:v>43425</c:v>
                </c:pt>
                <c:pt idx="286">
                  <c:v>43424</c:v>
                </c:pt>
                <c:pt idx="287">
                  <c:v>43423</c:v>
                </c:pt>
                <c:pt idx="288">
                  <c:v>43422</c:v>
                </c:pt>
                <c:pt idx="289">
                  <c:v>43421</c:v>
                </c:pt>
                <c:pt idx="290">
                  <c:v>43420</c:v>
                </c:pt>
                <c:pt idx="291">
                  <c:v>43419</c:v>
                </c:pt>
                <c:pt idx="292">
                  <c:v>43418</c:v>
                </c:pt>
                <c:pt idx="293">
                  <c:v>43417</c:v>
                </c:pt>
                <c:pt idx="294">
                  <c:v>43416</c:v>
                </c:pt>
                <c:pt idx="295">
                  <c:v>43415</c:v>
                </c:pt>
                <c:pt idx="296">
                  <c:v>43414</c:v>
                </c:pt>
                <c:pt idx="297">
                  <c:v>43413</c:v>
                </c:pt>
                <c:pt idx="298">
                  <c:v>43412</c:v>
                </c:pt>
                <c:pt idx="299">
                  <c:v>43411</c:v>
                </c:pt>
                <c:pt idx="300">
                  <c:v>43410</c:v>
                </c:pt>
                <c:pt idx="301">
                  <c:v>43409</c:v>
                </c:pt>
                <c:pt idx="302">
                  <c:v>43408</c:v>
                </c:pt>
                <c:pt idx="303">
                  <c:v>43407</c:v>
                </c:pt>
                <c:pt idx="304">
                  <c:v>43406</c:v>
                </c:pt>
                <c:pt idx="305">
                  <c:v>43405</c:v>
                </c:pt>
                <c:pt idx="306">
                  <c:v>43404</c:v>
                </c:pt>
                <c:pt idx="307">
                  <c:v>43403</c:v>
                </c:pt>
                <c:pt idx="308">
                  <c:v>43402</c:v>
                </c:pt>
                <c:pt idx="309">
                  <c:v>43401</c:v>
                </c:pt>
                <c:pt idx="310">
                  <c:v>43400</c:v>
                </c:pt>
                <c:pt idx="311">
                  <c:v>43399</c:v>
                </c:pt>
                <c:pt idx="312">
                  <c:v>43398</c:v>
                </c:pt>
                <c:pt idx="313">
                  <c:v>43397</c:v>
                </c:pt>
                <c:pt idx="314">
                  <c:v>43396</c:v>
                </c:pt>
                <c:pt idx="315">
                  <c:v>43395</c:v>
                </c:pt>
                <c:pt idx="316">
                  <c:v>43394</c:v>
                </c:pt>
                <c:pt idx="317">
                  <c:v>43393</c:v>
                </c:pt>
                <c:pt idx="318">
                  <c:v>43392</c:v>
                </c:pt>
                <c:pt idx="319">
                  <c:v>43391</c:v>
                </c:pt>
                <c:pt idx="320">
                  <c:v>43390</c:v>
                </c:pt>
                <c:pt idx="321">
                  <c:v>43389</c:v>
                </c:pt>
                <c:pt idx="322">
                  <c:v>43388</c:v>
                </c:pt>
                <c:pt idx="323">
                  <c:v>43387</c:v>
                </c:pt>
                <c:pt idx="324">
                  <c:v>43386</c:v>
                </c:pt>
                <c:pt idx="325">
                  <c:v>43385</c:v>
                </c:pt>
                <c:pt idx="326">
                  <c:v>43384</c:v>
                </c:pt>
                <c:pt idx="327">
                  <c:v>43383</c:v>
                </c:pt>
                <c:pt idx="328">
                  <c:v>43382</c:v>
                </c:pt>
                <c:pt idx="329">
                  <c:v>43381</c:v>
                </c:pt>
                <c:pt idx="330">
                  <c:v>43380</c:v>
                </c:pt>
                <c:pt idx="331">
                  <c:v>43379</c:v>
                </c:pt>
                <c:pt idx="332">
                  <c:v>43378</c:v>
                </c:pt>
                <c:pt idx="333">
                  <c:v>43377</c:v>
                </c:pt>
                <c:pt idx="334">
                  <c:v>43376</c:v>
                </c:pt>
                <c:pt idx="335">
                  <c:v>43375</c:v>
                </c:pt>
                <c:pt idx="336">
                  <c:v>43374</c:v>
                </c:pt>
                <c:pt idx="337">
                  <c:v>43373</c:v>
                </c:pt>
                <c:pt idx="338">
                  <c:v>43372</c:v>
                </c:pt>
                <c:pt idx="339">
                  <c:v>43371</c:v>
                </c:pt>
                <c:pt idx="340">
                  <c:v>43370</c:v>
                </c:pt>
                <c:pt idx="341">
                  <c:v>43369</c:v>
                </c:pt>
                <c:pt idx="342">
                  <c:v>43368</c:v>
                </c:pt>
                <c:pt idx="343">
                  <c:v>43367</c:v>
                </c:pt>
                <c:pt idx="344">
                  <c:v>43366</c:v>
                </c:pt>
                <c:pt idx="345">
                  <c:v>43365</c:v>
                </c:pt>
                <c:pt idx="346">
                  <c:v>43364</c:v>
                </c:pt>
                <c:pt idx="347">
                  <c:v>43363</c:v>
                </c:pt>
                <c:pt idx="348">
                  <c:v>43362</c:v>
                </c:pt>
                <c:pt idx="349">
                  <c:v>43361</c:v>
                </c:pt>
                <c:pt idx="350">
                  <c:v>43360</c:v>
                </c:pt>
                <c:pt idx="351">
                  <c:v>43359</c:v>
                </c:pt>
                <c:pt idx="352">
                  <c:v>43358</c:v>
                </c:pt>
                <c:pt idx="353">
                  <c:v>43357</c:v>
                </c:pt>
                <c:pt idx="354">
                  <c:v>43356</c:v>
                </c:pt>
                <c:pt idx="355">
                  <c:v>43355</c:v>
                </c:pt>
                <c:pt idx="356">
                  <c:v>43354</c:v>
                </c:pt>
                <c:pt idx="357">
                  <c:v>43353</c:v>
                </c:pt>
                <c:pt idx="358">
                  <c:v>43352</c:v>
                </c:pt>
                <c:pt idx="359">
                  <c:v>43351</c:v>
                </c:pt>
                <c:pt idx="360">
                  <c:v>43350</c:v>
                </c:pt>
                <c:pt idx="361">
                  <c:v>43349</c:v>
                </c:pt>
                <c:pt idx="362">
                  <c:v>43348</c:v>
                </c:pt>
                <c:pt idx="363">
                  <c:v>43347</c:v>
                </c:pt>
                <c:pt idx="364">
                  <c:v>43346</c:v>
                </c:pt>
                <c:pt idx="365">
                  <c:v>43345</c:v>
                </c:pt>
                <c:pt idx="366">
                  <c:v>43344</c:v>
                </c:pt>
                <c:pt idx="367">
                  <c:v>43343</c:v>
                </c:pt>
                <c:pt idx="368">
                  <c:v>43342</c:v>
                </c:pt>
                <c:pt idx="369">
                  <c:v>43341</c:v>
                </c:pt>
                <c:pt idx="370">
                  <c:v>43340</c:v>
                </c:pt>
                <c:pt idx="371">
                  <c:v>43339</c:v>
                </c:pt>
                <c:pt idx="372">
                  <c:v>43338</c:v>
                </c:pt>
                <c:pt idx="373">
                  <c:v>43337</c:v>
                </c:pt>
                <c:pt idx="374">
                  <c:v>43336</c:v>
                </c:pt>
                <c:pt idx="375">
                  <c:v>43335</c:v>
                </c:pt>
                <c:pt idx="376">
                  <c:v>43334</c:v>
                </c:pt>
                <c:pt idx="377">
                  <c:v>43333</c:v>
                </c:pt>
                <c:pt idx="378">
                  <c:v>43332</c:v>
                </c:pt>
                <c:pt idx="379">
                  <c:v>43331</c:v>
                </c:pt>
                <c:pt idx="380">
                  <c:v>43330</c:v>
                </c:pt>
                <c:pt idx="381">
                  <c:v>43329</c:v>
                </c:pt>
                <c:pt idx="382">
                  <c:v>43328</c:v>
                </c:pt>
                <c:pt idx="383">
                  <c:v>43327</c:v>
                </c:pt>
                <c:pt idx="384">
                  <c:v>43326</c:v>
                </c:pt>
                <c:pt idx="385">
                  <c:v>43325</c:v>
                </c:pt>
                <c:pt idx="386">
                  <c:v>43324</c:v>
                </c:pt>
                <c:pt idx="387">
                  <c:v>43323</c:v>
                </c:pt>
                <c:pt idx="388">
                  <c:v>43322</c:v>
                </c:pt>
                <c:pt idx="389">
                  <c:v>43321</c:v>
                </c:pt>
                <c:pt idx="390">
                  <c:v>43320</c:v>
                </c:pt>
                <c:pt idx="391">
                  <c:v>43319</c:v>
                </c:pt>
                <c:pt idx="392">
                  <c:v>43318</c:v>
                </c:pt>
                <c:pt idx="393">
                  <c:v>43317</c:v>
                </c:pt>
                <c:pt idx="394">
                  <c:v>43316</c:v>
                </c:pt>
                <c:pt idx="395">
                  <c:v>43315</c:v>
                </c:pt>
                <c:pt idx="396">
                  <c:v>43314</c:v>
                </c:pt>
                <c:pt idx="397">
                  <c:v>43313</c:v>
                </c:pt>
                <c:pt idx="398">
                  <c:v>43312</c:v>
                </c:pt>
                <c:pt idx="399">
                  <c:v>43311</c:v>
                </c:pt>
                <c:pt idx="400">
                  <c:v>43310</c:v>
                </c:pt>
                <c:pt idx="401">
                  <c:v>43309</c:v>
                </c:pt>
                <c:pt idx="402">
                  <c:v>43308</c:v>
                </c:pt>
                <c:pt idx="403">
                  <c:v>43307</c:v>
                </c:pt>
                <c:pt idx="404">
                  <c:v>43306</c:v>
                </c:pt>
                <c:pt idx="405">
                  <c:v>43305</c:v>
                </c:pt>
                <c:pt idx="406">
                  <c:v>43304</c:v>
                </c:pt>
                <c:pt idx="407">
                  <c:v>43303</c:v>
                </c:pt>
                <c:pt idx="408">
                  <c:v>43302</c:v>
                </c:pt>
                <c:pt idx="409">
                  <c:v>43301</c:v>
                </c:pt>
                <c:pt idx="410">
                  <c:v>43300</c:v>
                </c:pt>
                <c:pt idx="411">
                  <c:v>43299</c:v>
                </c:pt>
                <c:pt idx="412">
                  <c:v>43298</c:v>
                </c:pt>
                <c:pt idx="413">
                  <c:v>43297</c:v>
                </c:pt>
                <c:pt idx="414">
                  <c:v>43296</c:v>
                </c:pt>
                <c:pt idx="415">
                  <c:v>43295</c:v>
                </c:pt>
                <c:pt idx="416">
                  <c:v>43294</c:v>
                </c:pt>
                <c:pt idx="417">
                  <c:v>43293</c:v>
                </c:pt>
                <c:pt idx="418">
                  <c:v>43292</c:v>
                </c:pt>
                <c:pt idx="419">
                  <c:v>43291</c:v>
                </c:pt>
                <c:pt idx="420">
                  <c:v>43290</c:v>
                </c:pt>
                <c:pt idx="421">
                  <c:v>43289</c:v>
                </c:pt>
                <c:pt idx="422">
                  <c:v>43288</c:v>
                </c:pt>
                <c:pt idx="423">
                  <c:v>43287</c:v>
                </c:pt>
                <c:pt idx="424">
                  <c:v>43286</c:v>
                </c:pt>
                <c:pt idx="425">
                  <c:v>43285</c:v>
                </c:pt>
                <c:pt idx="426">
                  <c:v>43284</c:v>
                </c:pt>
                <c:pt idx="427">
                  <c:v>43283</c:v>
                </c:pt>
                <c:pt idx="428">
                  <c:v>43282</c:v>
                </c:pt>
                <c:pt idx="429">
                  <c:v>43281</c:v>
                </c:pt>
                <c:pt idx="430">
                  <c:v>43280</c:v>
                </c:pt>
                <c:pt idx="431">
                  <c:v>43279</c:v>
                </c:pt>
                <c:pt idx="432">
                  <c:v>43278</c:v>
                </c:pt>
                <c:pt idx="433">
                  <c:v>43277</c:v>
                </c:pt>
                <c:pt idx="434">
                  <c:v>43276</c:v>
                </c:pt>
                <c:pt idx="435">
                  <c:v>43275</c:v>
                </c:pt>
                <c:pt idx="436">
                  <c:v>43274</c:v>
                </c:pt>
                <c:pt idx="437">
                  <c:v>43273</c:v>
                </c:pt>
                <c:pt idx="438">
                  <c:v>43272</c:v>
                </c:pt>
                <c:pt idx="439">
                  <c:v>43271</c:v>
                </c:pt>
                <c:pt idx="440">
                  <c:v>43270</c:v>
                </c:pt>
                <c:pt idx="441">
                  <c:v>43269</c:v>
                </c:pt>
                <c:pt idx="442">
                  <c:v>43268</c:v>
                </c:pt>
                <c:pt idx="443">
                  <c:v>43267</c:v>
                </c:pt>
                <c:pt idx="444">
                  <c:v>43266</c:v>
                </c:pt>
                <c:pt idx="445">
                  <c:v>43265</c:v>
                </c:pt>
                <c:pt idx="446">
                  <c:v>43264</c:v>
                </c:pt>
                <c:pt idx="447">
                  <c:v>43263</c:v>
                </c:pt>
                <c:pt idx="448">
                  <c:v>43262</c:v>
                </c:pt>
                <c:pt idx="449">
                  <c:v>43261</c:v>
                </c:pt>
                <c:pt idx="450">
                  <c:v>43260</c:v>
                </c:pt>
                <c:pt idx="451">
                  <c:v>43259</c:v>
                </c:pt>
                <c:pt idx="452">
                  <c:v>43258</c:v>
                </c:pt>
                <c:pt idx="453">
                  <c:v>43257</c:v>
                </c:pt>
                <c:pt idx="454">
                  <c:v>43256</c:v>
                </c:pt>
                <c:pt idx="455">
                  <c:v>43255</c:v>
                </c:pt>
                <c:pt idx="456">
                  <c:v>43254</c:v>
                </c:pt>
                <c:pt idx="457">
                  <c:v>43253</c:v>
                </c:pt>
                <c:pt idx="458">
                  <c:v>43252</c:v>
                </c:pt>
                <c:pt idx="459">
                  <c:v>43251</c:v>
                </c:pt>
                <c:pt idx="460">
                  <c:v>43250</c:v>
                </c:pt>
                <c:pt idx="461">
                  <c:v>43249</c:v>
                </c:pt>
                <c:pt idx="462">
                  <c:v>43248</c:v>
                </c:pt>
                <c:pt idx="463">
                  <c:v>43247</c:v>
                </c:pt>
                <c:pt idx="464">
                  <c:v>43246</c:v>
                </c:pt>
                <c:pt idx="465">
                  <c:v>43245</c:v>
                </c:pt>
                <c:pt idx="466">
                  <c:v>43244</c:v>
                </c:pt>
                <c:pt idx="467">
                  <c:v>43243</c:v>
                </c:pt>
                <c:pt idx="468">
                  <c:v>43242</c:v>
                </c:pt>
                <c:pt idx="469">
                  <c:v>43241</c:v>
                </c:pt>
                <c:pt idx="470">
                  <c:v>43240</c:v>
                </c:pt>
                <c:pt idx="471">
                  <c:v>43239</c:v>
                </c:pt>
                <c:pt idx="472">
                  <c:v>43238</c:v>
                </c:pt>
                <c:pt idx="473">
                  <c:v>43237</c:v>
                </c:pt>
                <c:pt idx="474">
                  <c:v>43236</c:v>
                </c:pt>
                <c:pt idx="475">
                  <c:v>43235</c:v>
                </c:pt>
                <c:pt idx="476">
                  <c:v>43234</c:v>
                </c:pt>
                <c:pt idx="477">
                  <c:v>43233</c:v>
                </c:pt>
                <c:pt idx="478">
                  <c:v>43232</c:v>
                </c:pt>
                <c:pt idx="479">
                  <c:v>43231</c:v>
                </c:pt>
                <c:pt idx="480">
                  <c:v>43230</c:v>
                </c:pt>
                <c:pt idx="481">
                  <c:v>43229</c:v>
                </c:pt>
                <c:pt idx="482">
                  <c:v>43228</c:v>
                </c:pt>
                <c:pt idx="483">
                  <c:v>43227</c:v>
                </c:pt>
                <c:pt idx="484">
                  <c:v>43226</c:v>
                </c:pt>
                <c:pt idx="485">
                  <c:v>43225</c:v>
                </c:pt>
                <c:pt idx="486">
                  <c:v>43224</c:v>
                </c:pt>
                <c:pt idx="487">
                  <c:v>43223</c:v>
                </c:pt>
                <c:pt idx="488">
                  <c:v>43222</c:v>
                </c:pt>
                <c:pt idx="489">
                  <c:v>43221</c:v>
                </c:pt>
                <c:pt idx="490">
                  <c:v>43220</c:v>
                </c:pt>
                <c:pt idx="491">
                  <c:v>43219</c:v>
                </c:pt>
                <c:pt idx="492">
                  <c:v>43218</c:v>
                </c:pt>
                <c:pt idx="493">
                  <c:v>43217</c:v>
                </c:pt>
                <c:pt idx="494">
                  <c:v>43216</c:v>
                </c:pt>
                <c:pt idx="495">
                  <c:v>43215</c:v>
                </c:pt>
                <c:pt idx="496">
                  <c:v>43214</c:v>
                </c:pt>
                <c:pt idx="497">
                  <c:v>43213</c:v>
                </c:pt>
                <c:pt idx="498">
                  <c:v>43212</c:v>
                </c:pt>
                <c:pt idx="499">
                  <c:v>43211</c:v>
                </c:pt>
                <c:pt idx="500">
                  <c:v>43210</c:v>
                </c:pt>
                <c:pt idx="501">
                  <c:v>43209</c:v>
                </c:pt>
                <c:pt idx="502">
                  <c:v>43208</c:v>
                </c:pt>
                <c:pt idx="503">
                  <c:v>43207</c:v>
                </c:pt>
                <c:pt idx="504">
                  <c:v>43206</c:v>
                </c:pt>
                <c:pt idx="505">
                  <c:v>43205</c:v>
                </c:pt>
                <c:pt idx="506">
                  <c:v>43204</c:v>
                </c:pt>
                <c:pt idx="507">
                  <c:v>43203</c:v>
                </c:pt>
                <c:pt idx="508">
                  <c:v>43202</c:v>
                </c:pt>
                <c:pt idx="509">
                  <c:v>43201</c:v>
                </c:pt>
                <c:pt idx="510">
                  <c:v>43200</c:v>
                </c:pt>
                <c:pt idx="511">
                  <c:v>43199</c:v>
                </c:pt>
                <c:pt idx="512">
                  <c:v>43198</c:v>
                </c:pt>
                <c:pt idx="513">
                  <c:v>43197</c:v>
                </c:pt>
                <c:pt idx="514">
                  <c:v>43196</c:v>
                </c:pt>
                <c:pt idx="515">
                  <c:v>43195</c:v>
                </c:pt>
                <c:pt idx="516">
                  <c:v>43194</c:v>
                </c:pt>
                <c:pt idx="517">
                  <c:v>43193</c:v>
                </c:pt>
                <c:pt idx="518">
                  <c:v>43192</c:v>
                </c:pt>
                <c:pt idx="519">
                  <c:v>43191</c:v>
                </c:pt>
                <c:pt idx="520">
                  <c:v>43190</c:v>
                </c:pt>
                <c:pt idx="521">
                  <c:v>43189</c:v>
                </c:pt>
                <c:pt idx="522">
                  <c:v>43188</c:v>
                </c:pt>
                <c:pt idx="523">
                  <c:v>43187</c:v>
                </c:pt>
                <c:pt idx="524">
                  <c:v>43186</c:v>
                </c:pt>
                <c:pt idx="525">
                  <c:v>43185</c:v>
                </c:pt>
                <c:pt idx="526">
                  <c:v>43184</c:v>
                </c:pt>
                <c:pt idx="527">
                  <c:v>43183</c:v>
                </c:pt>
                <c:pt idx="528">
                  <c:v>43182</c:v>
                </c:pt>
                <c:pt idx="529">
                  <c:v>43181</c:v>
                </c:pt>
                <c:pt idx="530">
                  <c:v>43180</c:v>
                </c:pt>
                <c:pt idx="531">
                  <c:v>43179</c:v>
                </c:pt>
                <c:pt idx="532">
                  <c:v>43178</c:v>
                </c:pt>
                <c:pt idx="533">
                  <c:v>43177</c:v>
                </c:pt>
                <c:pt idx="534">
                  <c:v>43176</c:v>
                </c:pt>
                <c:pt idx="535">
                  <c:v>43175</c:v>
                </c:pt>
                <c:pt idx="536">
                  <c:v>43174</c:v>
                </c:pt>
                <c:pt idx="537">
                  <c:v>43173</c:v>
                </c:pt>
                <c:pt idx="538">
                  <c:v>43172</c:v>
                </c:pt>
                <c:pt idx="539">
                  <c:v>43171</c:v>
                </c:pt>
                <c:pt idx="540">
                  <c:v>43170</c:v>
                </c:pt>
                <c:pt idx="541">
                  <c:v>43169</c:v>
                </c:pt>
                <c:pt idx="542">
                  <c:v>43168</c:v>
                </c:pt>
                <c:pt idx="543">
                  <c:v>43167</c:v>
                </c:pt>
                <c:pt idx="544">
                  <c:v>43166</c:v>
                </c:pt>
                <c:pt idx="545">
                  <c:v>43165</c:v>
                </c:pt>
                <c:pt idx="546">
                  <c:v>43164</c:v>
                </c:pt>
                <c:pt idx="547">
                  <c:v>43163</c:v>
                </c:pt>
                <c:pt idx="548">
                  <c:v>43162</c:v>
                </c:pt>
                <c:pt idx="549">
                  <c:v>43161</c:v>
                </c:pt>
                <c:pt idx="550">
                  <c:v>43160</c:v>
                </c:pt>
                <c:pt idx="551">
                  <c:v>43159</c:v>
                </c:pt>
                <c:pt idx="552">
                  <c:v>43158</c:v>
                </c:pt>
                <c:pt idx="553">
                  <c:v>43157</c:v>
                </c:pt>
                <c:pt idx="554">
                  <c:v>43156</c:v>
                </c:pt>
                <c:pt idx="555">
                  <c:v>43155</c:v>
                </c:pt>
                <c:pt idx="556">
                  <c:v>43154</c:v>
                </c:pt>
                <c:pt idx="557">
                  <c:v>43153</c:v>
                </c:pt>
                <c:pt idx="558">
                  <c:v>43152</c:v>
                </c:pt>
                <c:pt idx="559">
                  <c:v>43151</c:v>
                </c:pt>
                <c:pt idx="560">
                  <c:v>43150</c:v>
                </c:pt>
                <c:pt idx="561">
                  <c:v>43149</c:v>
                </c:pt>
                <c:pt idx="562">
                  <c:v>43148</c:v>
                </c:pt>
                <c:pt idx="563">
                  <c:v>43147</c:v>
                </c:pt>
                <c:pt idx="564">
                  <c:v>43146</c:v>
                </c:pt>
                <c:pt idx="565">
                  <c:v>43145</c:v>
                </c:pt>
                <c:pt idx="566">
                  <c:v>43144</c:v>
                </c:pt>
                <c:pt idx="567">
                  <c:v>43143</c:v>
                </c:pt>
                <c:pt idx="568">
                  <c:v>43142</c:v>
                </c:pt>
                <c:pt idx="569">
                  <c:v>43141</c:v>
                </c:pt>
                <c:pt idx="570">
                  <c:v>43140</c:v>
                </c:pt>
                <c:pt idx="571">
                  <c:v>43139</c:v>
                </c:pt>
                <c:pt idx="572">
                  <c:v>43138</c:v>
                </c:pt>
                <c:pt idx="573">
                  <c:v>43137</c:v>
                </c:pt>
                <c:pt idx="574">
                  <c:v>43136</c:v>
                </c:pt>
                <c:pt idx="575">
                  <c:v>43135</c:v>
                </c:pt>
                <c:pt idx="576">
                  <c:v>43134</c:v>
                </c:pt>
                <c:pt idx="577">
                  <c:v>43133</c:v>
                </c:pt>
                <c:pt idx="578">
                  <c:v>43132</c:v>
                </c:pt>
                <c:pt idx="579">
                  <c:v>43131</c:v>
                </c:pt>
                <c:pt idx="580">
                  <c:v>43130</c:v>
                </c:pt>
                <c:pt idx="581">
                  <c:v>43129</c:v>
                </c:pt>
                <c:pt idx="582">
                  <c:v>43128</c:v>
                </c:pt>
                <c:pt idx="583">
                  <c:v>43127</c:v>
                </c:pt>
                <c:pt idx="584">
                  <c:v>43126</c:v>
                </c:pt>
                <c:pt idx="585">
                  <c:v>43125</c:v>
                </c:pt>
                <c:pt idx="586">
                  <c:v>43124</c:v>
                </c:pt>
                <c:pt idx="587">
                  <c:v>43123</c:v>
                </c:pt>
                <c:pt idx="588">
                  <c:v>43122</c:v>
                </c:pt>
                <c:pt idx="589">
                  <c:v>43121</c:v>
                </c:pt>
                <c:pt idx="590">
                  <c:v>43120</c:v>
                </c:pt>
                <c:pt idx="591">
                  <c:v>43119</c:v>
                </c:pt>
                <c:pt idx="592">
                  <c:v>43118</c:v>
                </c:pt>
                <c:pt idx="593">
                  <c:v>43117</c:v>
                </c:pt>
                <c:pt idx="594">
                  <c:v>43116</c:v>
                </c:pt>
                <c:pt idx="595">
                  <c:v>43115</c:v>
                </c:pt>
                <c:pt idx="596">
                  <c:v>43114</c:v>
                </c:pt>
                <c:pt idx="597">
                  <c:v>43113</c:v>
                </c:pt>
                <c:pt idx="598">
                  <c:v>43112</c:v>
                </c:pt>
                <c:pt idx="599">
                  <c:v>43111</c:v>
                </c:pt>
                <c:pt idx="600">
                  <c:v>43110</c:v>
                </c:pt>
                <c:pt idx="601">
                  <c:v>43109</c:v>
                </c:pt>
                <c:pt idx="602">
                  <c:v>43108</c:v>
                </c:pt>
                <c:pt idx="603">
                  <c:v>43107</c:v>
                </c:pt>
                <c:pt idx="604">
                  <c:v>43106</c:v>
                </c:pt>
                <c:pt idx="605">
                  <c:v>43105</c:v>
                </c:pt>
                <c:pt idx="606">
                  <c:v>43104</c:v>
                </c:pt>
                <c:pt idx="607">
                  <c:v>43103</c:v>
                </c:pt>
                <c:pt idx="608">
                  <c:v>43102</c:v>
                </c:pt>
                <c:pt idx="609">
                  <c:v>43101</c:v>
                </c:pt>
              </c:numCache>
            </c:numRef>
          </c:cat>
          <c:val>
            <c:numRef>
              <c:f>Feuil5!$G$11:$G$620</c:f>
              <c:numCache>
                <c:formatCode>0%</c:formatCode>
                <c:ptCount val="6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8.5370454261171885E-3</c:v>
                </c:pt>
                <c:pt idx="139">
                  <c:v>7.3657680018267111E-6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2.0707923205135566E-4</c:v>
                </c:pt>
                <c:pt idx="310">
                  <c:v>1.0222064002535073E-5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8.9075440022090715E-6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2.0230240005017099E-5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2.9185677095238047E-2</c:v>
                </c:pt>
                <c:pt idx="377">
                  <c:v>8.8190736869871306E-2</c:v>
                </c:pt>
                <c:pt idx="378">
                  <c:v>0</c:v>
                </c:pt>
                <c:pt idx="379">
                  <c:v>0</c:v>
                </c:pt>
                <c:pt idx="380">
                  <c:v>5.0180798412444844E-4</c:v>
                </c:pt>
                <c:pt idx="381">
                  <c:v>5.2279128812965218E-4</c:v>
                </c:pt>
                <c:pt idx="382">
                  <c:v>9.2234744022874233E-5</c:v>
                </c:pt>
                <c:pt idx="383">
                  <c:v>1.0494102802602538E-3</c:v>
                </c:pt>
                <c:pt idx="384">
                  <c:v>0</c:v>
                </c:pt>
                <c:pt idx="385">
                  <c:v>0</c:v>
                </c:pt>
                <c:pt idx="386">
                  <c:v>1.8798972804662148E-4</c:v>
                </c:pt>
                <c:pt idx="387">
                  <c:v>2.5659876006363651E-4</c:v>
                </c:pt>
                <c:pt idx="388">
                  <c:v>1.3391394003321065E-3</c:v>
                </c:pt>
                <c:pt idx="389">
                  <c:v>5.1383905044743217E-2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1.8107401604490638E-4</c:v>
                </c:pt>
                <c:pt idx="409">
                  <c:v>4.4444237587022178E-2</c:v>
                </c:pt>
                <c:pt idx="410">
                  <c:v>0</c:v>
                </c:pt>
                <c:pt idx="411">
                  <c:v>7.9410242339693748E-3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2.4087620965973734E-3</c:v>
                </c:pt>
                <c:pt idx="429">
                  <c:v>0.14565826721212324</c:v>
                </c:pt>
                <c:pt idx="430">
                  <c:v>4.8773192572095753E-2</c:v>
                </c:pt>
                <c:pt idx="431">
                  <c:v>3.8900880009647416E-6</c:v>
                </c:pt>
                <c:pt idx="432">
                  <c:v>0</c:v>
                </c:pt>
                <c:pt idx="433">
                  <c:v>4.6278679211477115E-4</c:v>
                </c:pt>
                <c:pt idx="434">
                  <c:v>3.0559292567578708E-2</c:v>
                </c:pt>
                <c:pt idx="435">
                  <c:v>0</c:v>
                </c:pt>
                <c:pt idx="436">
                  <c:v>0</c:v>
                </c:pt>
                <c:pt idx="437">
                  <c:v>1.2851193123187097E-3</c:v>
                </c:pt>
                <c:pt idx="438">
                  <c:v>4.1640050050326734E-2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4.4158960010951427E-6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1.1407360002829025E-6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1.1291504002800292E-5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1.8367632004555171E-5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7.7145435779132068E-3</c:v>
                </c:pt>
                <c:pt idx="549">
                  <c:v>0.59784357138026523</c:v>
                </c:pt>
                <c:pt idx="550">
                  <c:v>0.52727783401076489</c:v>
                </c:pt>
                <c:pt idx="551">
                  <c:v>0.10637376125038069</c:v>
                </c:pt>
                <c:pt idx="552">
                  <c:v>1.2643008803135466E-4</c:v>
                </c:pt>
                <c:pt idx="553">
                  <c:v>6.7780216016809493E-5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55F-4030-90FC-5B2B3ED2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088920"/>
        <c:axId val="255095152"/>
      </c:lineChart>
      <c:dateAx>
        <c:axId val="255088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95152"/>
        <c:crosses val="autoZero"/>
        <c:auto val="1"/>
        <c:lblOffset val="100"/>
        <c:baseTimeUnit val="days"/>
      </c:dateAx>
      <c:valAx>
        <c:axId val="25509515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5508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0.52184</cdr:x>
      <cdr:y>0.49543</cdr:y>
    </cdr:from>
    <cdr:to>
      <cdr:x>0.56746</cdr:x>
      <cdr:y>0.49543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4578115" y="1555644"/>
          <a:ext cx="400280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627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4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09829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288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650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233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7120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349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26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522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64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01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ambitos-de-actuacion/energia/consultas-publica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September 2019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/>
              <a:t>Telco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51</a:t>
            </a:r>
            <a:r>
              <a:rPr lang="en-GB" sz="2800" b="1" kern="0" baseline="30000" dirty="0" smtClean="0">
                <a:cs typeface="+mn-cs"/>
              </a:rPr>
              <a:t>st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err="1" smtClean="0"/>
              <a:t>Gas</a:t>
            </a:r>
            <a:r>
              <a:rPr lang="fr-FR" sz="2100" dirty="0" smtClean="0"/>
              <a:t> </a:t>
            </a:r>
            <a:r>
              <a:rPr lang="fr-FR" sz="2100" dirty="0" err="1" smtClean="0"/>
              <a:t>Flows</a:t>
            </a:r>
            <a:endParaRPr lang="fr-FR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Acceleration</a:t>
            </a:r>
            <a:r>
              <a:rPr lang="fr-FR" dirty="0" smtClean="0"/>
              <a:t> of the return of LNG in the 3 French </a:t>
            </a:r>
            <a:r>
              <a:rPr lang="fr-FR" dirty="0" err="1" smtClean="0"/>
              <a:t>terminals</a:t>
            </a:r>
            <a:r>
              <a:rPr lang="fr-FR" dirty="0" smtClean="0"/>
              <a:t> : +130% </a:t>
            </a:r>
            <a:r>
              <a:rPr lang="fr-FR" dirty="0" err="1" smtClean="0"/>
              <a:t>compared</a:t>
            </a:r>
            <a:r>
              <a:rPr lang="fr-FR" dirty="0" smtClean="0"/>
              <a:t> to </a:t>
            </a:r>
            <a:r>
              <a:rPr lang="fr-FR" dirty="0" err="1" smtClean="0"/>
              <a:t>winter</a:t>
            </a:r>
            <a:r>
              <a:rPr lang="fr-FR" dirty="0" smtClean="0"/>
              <a:t> 2017-18 </a:t>
            </a:r>
            <a:r>
              <a:rPr lang="fr-FR" dirty="0" err="1" smtClean="0"/>
              <a:t>with</a:t>
            </a:r>
            <a:r>
              <a:rPr lang="fr-FR" dirty="0" smtClean="0"/>
              <a:t> a rate of use of </a:t>
            </a:r>
            <a:r>
              <a:rPr lang="fr-FR" dirty="0" err="1" smtClean="0"/>
              <a:t>terminals</a:t>
            </a:r>
            <a:r>
              <a:rPr lang="fr-FR" dirty="0" smtClean="0"/>
              <a:t> of c50%.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entry </a:t>
            </a:r>
            <a:r>
              <a:rPr lang="fr-FR" dirty="0" err="1" smtClean="0"/>
              <a:t>flows</a:t>
            </a:r>
            <a:r>
              <a:rPr lang="fr-FR" dirty="0" smtClean="0"/>
              <a:t> at </a:t>
            </a:r>
            <a:r>
              <a:rPr lang="fr-FR" dirty="0" err="1" smtClean="0"/>
              <a:t>Obergailbach</a:t>
            </a:r>
            <a:r>
              <a:rPr lang="fr-FR" dirty="0" smtClean="0"/>
              <a:t> (-55% vs. </a:t>
            </a:r>
            <a:r>
              <a:rPr lang="fr-FR" dirty="0" err="1" smtClean="0"/>
              <a:t>winter</a:t>
            </a:r>
            <a:r>
              <a:rPr lang="fr-FR" dirty="0" smtClean="0"/>
              <a:t> 2017-18)</a:t>
            </a:r>
          </a:p>
          <a:p>
            <a:r>
              <a:rPr lang="fr-FR" dirty="0" smtClean="0"/>
              <a:t>Stable </a:t>
            </a:r>
            <a:r>
              <a:rPr lang="fr-FR" dirty="0" err="1" smtClean="0"/>
              <a:t>gas</a:t>
            </a:r>
            <a:r>
              <a:rPr lang="fr-FR" dirty="0" smtClean="0"/>
              <a:t> entry </a:t>
            </a:r>
            <a:r>
              <a:rPr lang="fr-FR" dirty="0" err="1" smtClean="0"/>
              <a:t>flows</a:t>
            </a:r>
            <a:r>
              <a:rPr lang="fr-FR" dirty="0" smtClean="0"/>
              <a:t> at </a:t>
            </a:r>
            <a:r>
              <a:rPr lang="fr-FR" dirty="0" err="1" smtClean="0"/>
              <a:t>Virtualys</a:t>
            </a:r>
            <a:r>
              <a:rPr lang="fr-FR" dirty="0" smtClean="0"/>
              <a:t> and </a:t>
            </a:r>
            <a:r>
              <a:rPr lang="fr-FR" dirty="0" err="1" smtClean="0"/>
              <a:t>Dunkirk</a:t>
            </a:r>
            <a:endParaRPr lang="fr-FR" dirty="0" smtClean="0"/>
          </a:p>
          <a:p>
            <a:r>
              <a:rPr lang="fr-FR" b="1" dirty="0" smtClean="0"/>
              <a:t>Off-</a:t>
            </a:r>
            <a:r>
              <a:rPr lang="fr-FR" b="1" dirty="0" err="1" smtClean="0"/>
              <a:t>take</a:t>
            </a:r>
            <a:r>
              <a:rPr lang="fr-FR" b="1" dirty="0" smtClean="0"/>
              <a:t> to </a:t>
            </a:r>
            <a:r>
              <a:rPr lang="fr-FR" b="1" dirty="0" err="1" smtClean="0"/>
              <a:t>Italy</a:t>
            </a:r>
            <a:r>
              <a:rPr lang="fr-FR" b="1" dirty="0" smtClean="0"/>
              <a:t> </a:t>
            </a:r>
            <a:r>
              <a:rPr lang="fr-FR" dirty="0" smtClean="0"/>
              <a:t>(via </a:t>
            </a:r>
            <a:r>
              <a:rPr lang="fr-FR" dirty="0" err="1" smtClean="0"/>
              <a:t>Oltingue</a:t>
            </a:r>
            <a:r>
              <a:rPr lang="fr-FR" dirty="0" smtClean="0"/>
              <a:t>) </a:t>
            </a:r>
            <a:r>
              <a:rPr lang="fr-FR" dirty="0" err="1" smtClean="0"/>
              <a:t>increased</a:t>
            </a:r>
            <a:r>
              <a:rPr lang="fr-FR" dirty="0" smtClean="0"/>
              <a:t> by 30% (</a:t>
            </a:r>
            <a:r>
              <a:rPr lang="fr-FR" dirty="0" err="1" smtClean="0"/>
              <a:t>reduced</a:t>
            </a:r>
            <a:r>
              <a:rPr lang="fr-FR" dirty="0" smtClean="0"/>
              <a:t> transmission via Germany due to TENP maintenance)</a:t>
            </a:r>
          </a:p>
          <a:p>
            <a:r>
              <a:rPr lang="fr-FR" b="1" dirty="0" smtClean="0"/>
              <a:t>Off-</a:t>
            </a:r>
            <a:r>
              <a:rPr lang="fr-FR" b="1" dirty="0" err="1" smtClean="0"/>
              <a:t>take</a:t>
            </a:r>
            <a:r>
              <a:rPr lang="fr-FR" b="1" dirty="0" smtClean="0"/>
              <a:t> to Spain </a:t>
            </a:r>
            <a:r>
              <a:rPr lang="fr-FR" dirty="0" smtClean="0"/>
              <a:t>(via </a:t>
            </a:r>
            <a:r>
              <a:rPr lang="fr-FR" dirty="0" err="1" smtClean="0"/>
              <a:t>Pirineos</a:t>
            </a:r>
            <a:r>
              <a:rPr lang="fr-FR" dirty="0" smtClean="0"/>
              <a:t> point) </a:t>
            </a:r>
            <a:r>
              <a:rPr lang="fr-FR" dirty="0" err="1" smtClean="0"/>
              <a:t>jumped</a:t>
            </a:r>
            <a:r>
              <a:rPr lang="fr-FR" dirty="0" smtClean="0"/>
              <a:t> by 58%, </a:t>
            </a:r>
            <a:r>
              <a:rPr lang="fr-FR" dirty="0" err="1" smtClean="0"/>
              <a:t>reflecting</a:t>
            </a:r>
            <a:r>
              <a:rPr lang="fr-FR" dirty="0" smtClean="0"/>
              <a:t> the </a:t>
            </a:r>
            <a:r>
              <a:rPr lang="fr-FR" dirty="0" err="1" smtClean="0"/>
              <a:t>increase</a:t>
            </a:r>
            <a:r>
              <a:rPr lang="fr-FR" dirty="0" smtClean="0"/>
              <a:t> of c40% of the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North</a:t>
            </a:r>
            <a:r>
              <a:rPr lang="fr-FR" dirty="0" smtClean="0"/>
              <a:t> to South of France made possible by the </a:t>
            </a:r>
            <a:r>
              <a:rPr lang="fr-FR" dirty="0" err="1" smtClean="0"/>
              <a:t>merger</a:t>
            </a:r>
            <a:r>
              <a:rPr lang="fr-FR" dirty="0" smtClean="0"/>
              <a:t> of the zones. </a:t>
            </a:r>
          </a:p>
        </p:txBody>
      </p:sp>
    </p:spTree>
    <p:extLst>
      <p:ext uri="{BB962C8B-B14F-4D97-AF65-F5344CB8AC3E}">
        <p14:creationId xmlns:p14="http://schemas.microsoft.com/office/powerpoint/2010/main" val="28488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France-</a:t>
            </a:r>
            <a:r>
              <a:rPr lang="fr-FR" dirty="0" err="1" smtClean="0"/>
              <a:t>spain</a:t>
            </a:r>
            <a:r>
              <a:rPr lang="fr-FR" dirty="0" smtClean="0"/>
              <a:t> </a:t>
            </a:r>
            <a:r>
              <a:rPr lang="fr-FR" dirty="0" err="1" smtClean="0"/>
              <a:t>interconnection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185468" y="1624692"/>
          <a:ext cx="8773064" cy="314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/>
          </p:nvPr>
        </p:nvGraphicFramePr>
        <p:xfrm>
          <a:off x="187200" y="4764707"/>
          <a:ext cx="8773064" cy="157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>
            <a:off x="4763583" y="3180338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163452" y="3049791"/>
            <a:ext cx="171442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North</a:t>
            </a: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/South zones </a:t>
            </a:r>
            <a:r>
              <a:rPr kumimoji="0" lang="fr-FR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merger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Espace réservé du contenu 5"/>
          <p:cNvSpPr>
            <a:spLocks noGrp="1"/>
          </p:cNvSpPr>
          <p:nvPr>
            <p:ph idx="1"/>
          </p:nvPr>
        </p:nvSpPr>
        <p:spPr>
          <a:xfrm>
            <a:off x="457200" y="925520"/>
            <a:ext cx="8229600" cy="629490"/>
          </a:xfrm>
        </p:spPr>
        <p:txBody>
          <a:bodyPr/>
          <a:lstStyle/>
          <a:p>
            <a:r>
              <a:rPr lang="fr-FR" sz="1800" dirty="0" smtClean="0"/>
              <a:t>France-Spain </a:t>
            </a:r>
            <a:r>
              <a:rPr lang="fr-FR" sz="1800" dirty="0" err="1" smtClean="0"/>
              <a:t>interconnection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far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being</a:t>
            </a:r>
            <a:r>
              <a:rPr lang="fr-FR" sz="1800" dirty="0" smtClean="0"/>
              <a:t> </a:t>
            </a:r>
            <a:r>
              <a:rPr lang="fr-FR" sz="1800" dirty="0" err="1" smtClean="0"/>
              <a:t>congested</a:t>
            </a:r>
            <a:r>
              <a:rPr lang="fr-FR" sz="1800" dirty="0"/>
              <a:t> </a:t>
            </a:r>
            <a:r>
              <a:rPr lang="fr-FR" sz="1800" dirty="0" smtClean="0"/>
              <a:t>in the FR&gt;ES direction…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26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France-</a:t>
            </a:r>
            <a:r>
              <a:rPr lang="fr-FR" dirty="0" err="1"/>
              <a:t>spain</a:t>
            </a:r>
            <a:r>
              <a:rPr lang="fr-FR" dirty="0"/>
              <a:t> </a:t>
            </a:r>
            <a:r>
              <a:rPr lang="fr-FR" dirty="0" err="1"/>
              <a:t>interconnection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187200" y="1462888"/>
          <a:ext cx="8773200" cy="313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187200" y="4602088"/>
          <a:ext cx="8773200" cy="15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925520"/>
            <a:ext cx="8229600" cy="629490"/>
          </a:xfrm>
        </p:spPr>
        <p:txBody>
          <a:bodyPr/>
          <a:lstStyle/>
          <a:p>
            <a:r>
              <a:rPr lang="fr-FR" sz="1800" dirty="0" smtClean="0"/>
              <a:t>… </a:t>
            </a:r>
            <a:r>
              <a:rPr lang="fr-FR" sz="1800" dirty="0" err="1" smtClean="0"/>
              <a:t>nor</a:t>
            </a:r>
            <a:r>
              <a:rPr lang="fr-FR" sz="1800" dirty="0" smtClean="0"/>
              <a:t> in the ES&gt;FR direction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051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3.3. Progress on the implementation </a:t>
            </a:r>
            <a:r>
              <a:rPr lang="en-GB" u="sng" dirty="0"/>
              <a:t>of UIOLI LT mechanism </a:t>
            </a:r>
            <a:r>
              <a:rPr lang="en-GB" u="sng" dirty="0" smtClean="0"/>
              <a:t>in VIP </a:t>
            </a:r>
            <a:r>
              <a:rPr lang="en-GB" u="sng" dirty="0" err="1" smtClean="0"/>
              <a:t>Ibérico</a:t>
            </a:r>
            <a:r>
              <a:rPr lang="en-GB" u="sng" dirty="0" smtClean="0"/>
              <a:t> (Portuguese side)</a:t>
            </a:r>
            <a:endParaRPr lang="en-GB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2041" y="3113655"/>
            <a:ext cx="7460581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REN/ENAGAS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4. </a:t>
            </a:r>
            <a:r>
              <a:rPr lang="en-GB" sz="2400" dirty="0">
                <a:solidFill>
                  <a:schemeClr val="tx1"/>
                </a:solidFill>
              </a:rPr>
              <a:t>WP </a:t>
            </a:r>
            <a:r>
              <a:rPr lang="en-GB" sz="2400" dirty="0" smtClean="0">
                <a:solidFill>
                  <a:schemeClr val="tx1"/>
                </a:solidFill>
              </a:rPr>
              <a:t>Third target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contribution of gases to decarbonisation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6" y="1611505"/>
            <a:ext cx="7940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000" u="sng" dirty="0" smtClean="0"/>
              <a:t>4.1. Follow-up</a:t>
            </a:r>
            <a:endParaRPr lang="en-GB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8"/>
            <a:ext cx="7346018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 and NRAs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WP </a:t>
            </a:r>
            <a:r>
              <a:rPr lang="en-GB" sz="2400" b="1" dirty="0" smtClean="0"/>
              <a:t>Forth target: other items for discussion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0368" y="1226369"/>
            <a:ext cx="84622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5.1. </a:t>
            </a:r>
            <a:r>
              <a:rPr lang="es-ES" u="sng" dirty="0" err="1"/>
              <a:t>Regulatory</a:t>
            </a:r>
            <a:r>
              <a:rPr lang="es-ES" u="sng" dirty="0"/>
              <a:t> </a:t>
            </a:r>
            <a:r>
              <a:rPr lang="es-ES" u="sng" dirty="0" err="1"/>
              <a:t>developments</a:t>
            </a:r>
            <a:r>
              <a:rPr lang="es-ES" u="sng" dirty="0"/>
              <a:t> in </a:t>
            </a:r>
            <a:r>
              <a:rPr lang="es-ES" u="sng" dirty="0" err="1" smtClean="0"/>
              <a:t>Spain</a:t>
            </a:r>
            <a:endParaRPr lang="es-ES" u="sng" dirty="0"/>
          </a:p>
          <a:p>
            <a:pPr lvl="1"/>
            <a:endParaRPr lang="es-ES" u="sng" dirty="0"/>
          </a:p>
          <a:p>
            <a:pPr lvl="1"/>
            <a:r>
              <a:rPr lang="en-GB" sz="1600" dirty="0" smtClean="0"/>
              <a:t>Public </a:t>
            </a:r>
            <a:r>
              <a:rPr lang="en-GB" sz="1600" dirty="0"/>
              <a:t>consultation </a:t>
            </a:r>
            <a:r>
              <a:rPr lang="en-GB" sz="1600" dirty="0" smtClean="0"/>
              <a:t>on both balancing </a:t>
            </a:r>
            <a:r>
              <a:rPr lang="en-GB" sz="1600" dirty="0"/>
              <a:t>regime </a:t>
            </a:r>
            <a:r>
              <a:rPr lang="en-GB" sz="1600" dirty="0" smtClean="0"/>
              <a:t>and access regime Circulars closed on 31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July. Circulars were updated in line with comments received. The process for approval is running according to the schedule.</a:t>
            </a:r>
          </a:p>
          <a:p>
            <a:pPr lvl="1" algn="just"/>
            <a:endParaRPr lang="en-GB" b="1" dirty="0" smtClean="0"/>
          </a:p>
          <a:p>
            <a:pPr lvl="1" algn="just"/>
            <a:r>
              <a:rPr lang="en-GB" sz="1600" b="1" dirty="0" smtClean="0"/>
              <a:t>Public </a:t>
            </a:r>
            <a:r>
              <a:rPr lang="en-GB" sz="1600" b="1" dirty="0"/>
              <a:t>consultation on </a:t>
            </a:r>
            <a:r>
              <a:rPr lang="en-GB" sz="1600" b="1" dirty="0" smtClean="0"/>
              <a:t>the methodology in the gas system concerning access tariffs related to transmission network, local networks and LNG facilities (for </a:t>
            </a:r>
            <a:r>
              <a:rPr lang="en-GB" sz="1600" b="1" dirty="0"/>
              <a:t>information by CNMC</a:t>
            </a:r>
            <a:r>
              <a:rPr lang="en-GB" sz="1600" b="1" dirty="0" smtClean="0"/>
              <a:t>).</a:t>
            </a:r>
          </a:p>
          <a:p>
            <a:pPr lvl="2"/>
            <a:endParaRPr lang="en-GB" dirty="0"/>
          </a:p>
          <a:p>
            <a:pPr marL="1200150" lvl="2" indent="-285750">
              <a:buFontTx/>
              <a:buChar char="-"/>
            </a:pPr>
            <a:r>
              <a:rPr lang="en-GB" sz="1600" dirty="0" smtClean="0"/>
              <a:t>Public consultation currently open from 31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July to 30 September</a:t>
            </a:r>
          </a:p>
          <a:p>
            <a:pPr marL="1200150" lvl="2" indent="-285750">
              <a:buFontTx/>
              <a:buChar char="-"/>
            </a:pPr>
            <a:r>
              <a:rPr lang="en-GB" sz="1600" dirty="0" smtClean="0"/>
              <a:t>Once PC is closed, the methodology will be submitted to ACER for its opinion. </a:t>
            </a:r>
          </a:p>
          <a:p>
            <a:pPr marL="1200150" lvl="2" indent="-285750">
              <a:buFontTx/>
              <a:buChar char="-"/>
            </a:pPr>
            <a:endParaRPr lang="en-GB" sz="1600" dirty="0" smtClean="0"/>
          </a:p>
          <a:p>
            <a:pPr lvl="1" algn="just"/>
            <a:r>
              <a:rPr lang="en-GB" sz="1600" b="1" u="sng" dirty="0"/>
              <a:t>Deadline for comments: 30th September 2019</a:t>
            </a:r>
          </a:p>
          <a:p>
            <a:pPr lvl="2"/>
            <a:endParaRPr lang="en-GB" sz="1600" b="1" dirty="0"/>
          </a:p>
          <a:p>
            <a:pPr lvl="1"/>
            <a:r>
              <a:rPr lang="en-GB" sz="1600" b="1" dirty="0" smtClean="0"/>
              <a:t>Documents available in Spanish in the following link:</a:t>
            </a:r>
          </a:p>
          <a:p>
            <a:pPr lvl="1"/>
            <a:r>
              <a:rPr lang="es-ES" sz="1600" dirty="0">
                <a:hlinkClick r:id="rId2"/>
              </a:rPr>
              <a:t>https://</a:t>
            </a:r>
            <a:r>
              <a:rPr lang="es-ES" sz="1600" dirty="0" smtClean="0">
                <a:hlinkClick r:id="rId2"/>
              </a:rPr>
              <a:t>www.cnmc.es/ambitos-de-actuacion/energia/consultas-publicas</a:t>
            </a:r>
            <a:endParaRPr lang="es-ES" sz="1600" dirty="0" smtClean="0"/>
          </a:p>
          <a:p>
            <a:pPr lvl="2"/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u="sng" dirty="0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7645" y="771525"/>
            <a:ext cx="8052506" cy="353219"/>
          </a:xfrm>
        </p:spPr>
        <p:txBody>
          <a:bodyPr/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5. WP </a:t>
            </a:r>
            <a:r>
              <a:rPr lang="en-GB" sz="2400" dirty="0">
                <a:solidFill>
                  <a:schemeClr val="tx1"/>
                </a:solidFill>
              </a:rPr>
              <a:t>Forth target: other items for discussion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/>
            </a:r>
            <a:br>
              <a:rPr lang="en-US" sz="2400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</a:br>
            <a:r>
              <a:rPr lang="en-US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5.2. </a:t>
            </a:r>
            <a:r>
              <a:rPr lang="en-GB" sz="1800" b="0" u="sng" kern="12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AOB</a:t>
            </a:r>
            <a:endParaRPr lang="es-ES" sz="1800" b="0" u="sng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Meeting schedule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XX </a:t>
            </a:r>
            <a:r>
              <a:rPr lang="es-ES" sz="1600" b="1" dirty="0" err="1" smtClean="0"/>
              <a:t>November</a:t>
            </a:r>
            <a:r>
              <a:rPr lang="es-ES" sz="1600" b="1" dirty="0" smtClean="0"/>
              <a:t> </a:t>
            </a:r>
            <a:r>
              <a:rPr lang="es-ES" sz="1600" b="1" i="1" dirty="0" smtClean="0"/>
              <a:t>(</a:t>
            </a:r>
            <a:r>
              <a:rPr lang="es-ES" sz="1600" b="1" i="1" dirty="0" err="1" smtClean="0"/>
              <a:t>tentative</a:t>
            </a:r>
            <a:r>
              <a:rPr lang="es-ES" sz="1600" b="1" i="1" dirty="0" smtClean="0"/>
              <a:t> date, </a:t>
            </a:r>
            <a:r>
              <a:rPr lang="es-ES" sz="1600" b="1" i="1" dirty="0" err="1" smtClean="0"/>
              <a:t>tbd</a:t>
            </a:r>
            <a:r>
              <a:rPr lang="es-ES" sz="1600" b="1" i="1" dirty="0" smtClean="0"/>
              <a:t>)</a:t>
            </a:r>
            <a:endParaRPr lang="es-E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16416" y="1059635"/>
            <a:ext cx="504056" cy="2431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Rectángulo 17"/>
          <p:cNvSpPr/>
          <p:nvPr/>
        </p:nvSpPr>
        <p:spPr>
          <a:xfrm>
            <a:off x="8316416" y="755628"/>
            <a:ext cx="504056" cy="24314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316416" y="1373066"/>
            <a:ext cx="504056" cy="2159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9" y="1181208"/>
            <a:ext cx="7511968" cy="47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attending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75" y="1049212"/>
            <a:ext cx="6201640" cy="55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6345" y="796879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u="sng" dirty="0" smtClean="0"/>
              <a:t>2.1. </a:t>
            </a:r>
            <a:r>
              <a:rPr lang="en-US" u="sng" dirty="0"/>
              <a:t>Follow-up of infrastructure development (PCIs, TYNDP, GRIP</a:t>
            </a:r>
            <a:r>
              <a:rPr lang="en-US" u="sng" dirty="0" smtClean="0"/>
              <a:t>…)</a:t>
            </a:r>
          </a:p>
          <a:p>
            <a:pPr lvl="0"/>
            <a:endParaRPr lang="en-US" sz="1600" b="1" dirty="0"/>
          </a:p>
          <a:p>
            <a:pPr lvl="0"/>
            <a:endParaRPr lang="en-US" sz="1600" b="1" dirty="0" smtClean="0"/>
          </a:p>
          <a:p>
            <a:pPr lvl="0"/>
            <a:endParaRPr lang="es-ES" sz="1400" b="1" dirty="0"/>
          </a:p>
          <a:p>
            <a:endParaRPr lang="es-ES" sz="1600" dirty="0" smtClean="0"/>
          </a:p>
          <a:p>
            <a:r>
              <a:rPr lang="en-US" dirty="0"/>
              <a:t> 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TSOs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8442" y="764705"/>
            <a:ext cx="847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WP First target: use of infrastructures in the Region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0" y="1195482"/>
            <a:ext cx="892743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 smtClean="0"/>
              <a:t>2.2. </a:t>
            </a:r>
            <a:r>
              <a:rPr lang="en-US" u="sng" dirty="0" smtClean="0"/>
              <a:t>Report on use of infrastructures (Oct16-Sept19): draft index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dirty="0">
                <a:ea typeface="Arial Unicode MS" pitchFamily="34" charset="-128"/>
              </a:rPr>
              <a:t>Assessment of the </a:t>
            </a:r>
            <a:r>
              <a:rPr lang="en-US" b="1" dirty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</a:t>
            </a:r>
            <a:r>
              <a:rPr lang="en-US" dirty="0">
                <a:ea typeface="Arial Unicode MS" pitchFamily="34" charset="-128"/>
              </a:rPr>
              <a:t>the </a:t>
            </a:r>
            <a:r>
              <a:rPr lang="en-US" dirty="0" smtClean="0">
                <a:ea typeface="Arial Unicode MS" pitchFamily="34" charset="-128"/>
              </a:rPr>
              <a:t>Region in the period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2016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April 2019. </a:t>
            </a:r>
          </a:p>
          <a:p>
            <a:pPr lvl="1"/>
            <a:endParaRPr lang="en-US" dirty="0" smtClean="0">
              <a:ea typeface="Arial Unicode MS" pitchFamily="34" charset="-128"/>
            </a:endParaRPr>
          </a:p>
          <a:p>
            <a:pPr lvl="1"/>
            <a:r>
              <a:rPr lang="en-US" b="1" u="sng" dirty="0" smtClean="0">
                <a:ea typeface="Arial Unicode MS" pitchFamily="34" charset="-128"/>
              </a:rPr>
              <a:t>Draft index</a:t>
            </a:r>
          </a:p>
          <a:p>
            <a:pPr lvl="1"/>
            <a:endParaRPr lang="en-US" b="1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</a:t>
            </a:r>
            <a:r>
              <a:rPr lang="en-US" dirty="0">
                <a:ea typeface="Arial Unicode MS" pitchFamily="34" charset="-128"/>
              </a:rPr>
              <a:t>current situation of gas interconnections in the </a:t>
            </a:r>
            <a:r>
              <a:rPr lang="en-US" dirty="0" smtClean="0">
                <a:ea typeface="Arial Unicode MS" pitchFamily="34" charset="-128"/>
              </a:rPr>
              <a:t>Region (capacities, capacity </a:t>
            </a:r>
            <a:r>
              <a:rPr lang="en-US" dirty="0">
                <a:ea typeface="Arial Unicode MS" pitchFamily="34" charset="-128"/>
              </a:rPr>
              <a:t>calculation </a:t>
            </a:r>
            <a:r>
              <a:rPr lang="en-US" dirty="0" smtClean="0">
                <a:ea typeface="Arial Unicode MS" pitchFamily="34" charset="-128"/>
              </a:rPr>
              <a:t>methodology).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capacity bookings.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the use of interconnections in the period October 2016 to September 2019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</a:t>
            </a:r>
            <a:r>
              <a:rPr lang="en-US" dirty="0">
                <a:ea typeface="Arial Unicode MS" pitchFamily="34" charset="-128"/>
              </a:rPr>
              <a:t>of the gas flows and the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Assessment of the CMP implementation.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 and recommendations.</a:t>
            </a:r>
          </a:p>
          <a:p>
            <a:pPr lvl="1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s-ES" dirty="0">
              <a:ea typeface="Arial Unicode MS" pitchFamily="34" charset="-128"/>
            </a:endParaRPr>
          </a:p>
          <a:p>
            <a:pPr lvl="0" algn="just"/>
            <a:endParaRPr lang="es-ES" sz="1400" i="1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9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7358" y="995537"/>
            <a:ext cx="82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2. WP </a:t>
            </a:r>
            <a:r>
              <a:rPr lang="en-GB" sz="2000" b="1" dirty="0"/>
              <a:t>First target: use of infrastructures in the </a:t>
            </a:r>
            <a:r>
              <a:rPr lang="en-GB" sz="2000" b="1" dirty="0" smtClean="0"/>
              <a:t>Region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4241" y="4198715"/>
            <a:ext cx="7200800" cy="134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TSOs will </a:t>
            </a:r>
            <a:r>
              <a:rPr lang="en-US" dirty="0" smtClean="0">
                <a:solidFill>
                  <a:schemeClr val="tx1"/>
                </a:solidFill>
              </a:rPr>
              <a:t>periodically inform about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development of </a:t>
            </a:r>
            <a:r>
              <a:rPr lang="en-US" dirty="0">
                <a:solidFill>
                  <a:schemeClr val="tx1"/>
                </a:solidFill>
              </a:rPr>
              <a:t>the report on the use of the interconnections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the period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October </a:t>
            </a:r>
            <a:r>
              <a:rPr lang="en-US" dirty="0" smtClean="0">
                <a:solidFill>
                  <a:schemeClr val="tx1"/>
                </a:solidFill>
              </a:rPr>
              <a:t>2016 </a:t>
            </a:r>
            <a:r>
              <a:rPr lang="en-US" dirty="0">
                <a:solidFill>
                  <a:schemeClr val="tx1"/>
                </a:solidFill>
              </a:rPr>
              <a:t>to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September 2019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Deadline: March 2020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20316" y="1466056"/>
            <a:ext cx="85905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u="sng" dirty="0"/>
              <a:t>2.3. </a:t>
            </a:r>
            <a:r>
              <a:rPr lang="en-US" u="sng" dirty="0"/>
              <a:t>Report on use of infrastructures (</a:t>
            </a:r>
            <a:r>
              <a:rPr lang="en-US" u="sng" dirty="0" smtClean="0"/>
              <a:t>Oct16-Sept19): state of play and next steps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  <a:endParaRPr lang="en-US" u="sng" dirty="0" smtClean="0"/>
          </a:p>
          <a:p>
            <a:pPr lvl="1"/>
            <a:endParaRPr lang="en-US" u="sng" dirty="0"/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Detailed index approved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Period of analysis was extended: Oct16-Sept19 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The way forward agreed (two deliverables):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dirty="0" smtClean="0"/>
              <a:t>December 2019 draft report for the period Oct16-June 19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dirty="0" smtClean="0"/>
              <a:t>March 2020: final report (updated with Oct16-Sept19 data)</a:t>
            </a:r>
          </a:p>
          <a:p>
            <a:pPr lvl="1"/>
            <a:endParaRPr lang="en-US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25701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/>
              <a:t>WP </a:t>
            </a:r>
            <a:r>
              <a:rPr lang="en-GB" sz="2400" b="1" dirty="0" smtClean="0"/>
              <a:t>Second target</a:t>
            </a:r>
            <a:r>
              <a:rPr lang="en-GB" sz="2400" b="1" dirty="0"/>
              <a:t>: </a:t>
            </a:r>
            <a:r>
              <a:rPr lang="en-GB" sz="2400" b="1" dirty="0" smtClean="0"/>
              <a:t>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s-ES" sz="1600" dirty="0"/>
          </a:p>
          <a:p>
            <a:pPr lvl="1"/>
            <a:endParaRPr lang="es-ES" sz="1600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39551" y="1381417"/>
            <a:ext cx="7834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u="sng" dirty="0" smtClean="0"/>
              <a:t>3.1</a:t>
            </a:r>
            <a:r>
              <a:rPr lang="en-GB" u="sng" dirty="0"/>
              <a:t>. Follow-up of gas prices SGRI hubs vs. neighbouring hubs </a:t>
            </a:r>
          </a:p>
          <a:p>
            <a:pPr algn="just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Evolution </a:t>
            </a:r>
            <a:r>
              <a:rPr lang="en-GB" dirty="0"/>
              <a:t>of prices D+1 </a:t>
            </a:r>
            <a:r>
              <a:rPr lang="en-GB" dirty="0" smtClean="0"/>
              <a:t>(1</a:t>
            </a:r>
            <a:r>
              <a:rPr lang="en-GB" baseline="30000" dirty="0" smtClean="0"/>
              <a:t>st</a:t>
            </a:r>
            <a:r>
              <a:rPr lang="en-GB" dirty="0" smtClean="0"/>
              <a:t> March 2019- 8</a:t>
            </a:r>
            <a:r>
              <a:rPr lang="en-GB" baseline="30000" dirty="0" smtClean="0"/>
              <a:t>th</a:t>
            </a:r>
            <a:r>
              <a:rPr lang="en-GB" dirty="0" smtClean="0"/>
              <a:t> September 2019) </a:t>
            </a:r>
            <a:endParaRPr lang="en-GB" sz="3200" dirty="0">
              <a:solidFill>
                <a:srgbClr val="FF0000"/>
              </a:solidFill>
            </a:endParaRPr>
          </a:p>
          <a:p>
            <a:pPr algn="just"/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8" y="2671010"/>
            <a:ext cx="8556322" cy="35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16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3589" y="773029"/>
            <a:ext cx="7837487" cy="353219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WP Second target: market integration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u="sng" dirty="0" smtClean="0"/>
              <a:t>3.2</a:t>
            </a:r>
            <a:r>
              <a:rPr lang="en-GB" u="sng" dirty="0"/>
              <a:t>. Update on the progress of merger of market areas in France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331200" marR="0" lvl="0" indent="0" algn="l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 smtClean="0">
                <a:ln>
                  <a:noFill/>
                </a:ln>
                <a:solidFill>
                  <a:srgbClr val="C32E3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JOUR MOIS ANNée</a:t>
            </a:r>
            <a:endParaRPr kumimoji="0" lang="fr-FR" sz="1000" b="1" i="0" u="none" strike="noStrike" kern="1200" cap="all" spc="0" normalizeH="0" baseline="0" noProof="0" dirty="0">
              <a:ln>
                <a:noFill/>
              </a:ln>
              <a:solidFill>
                <a:srgbClr val="C32E37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5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100" dirty="0" smtClean="0"/>
              <a:t>Single Trading </a:t>
            </a:r>
            <a:r>
              <a:rPr lang="fr-FR" sz="2100" dirty="0" err="1" smtClean="0"/>
              <a:t>region</a:t>
            </a:r>
            <a:r>
              <a:rPr lang="fr-FR" sz="2100" dirty="0" smtClean="0"/>
              <a:t> France (TRF) </a:t>
            </a:r>
            <a:r>
              <a:rPr lang="fr-FR" sz="2100" dirty="0" err="1" smtClean="0"/>
              <a:t>implementation</a:t>
            </a:r>
            <a:endParaRPr lang="fr-FR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065320"/>
            <a:ext cx="4615132" cy="2057442"/>
          </a:xfrm>
        </p:spPr>
        <p:txBody>
          <a:bodyPr/>
          <a:lstStyle/>
          <a:p>
            <a:pPr algn="just"/>
            <a:r>
              <a:rPr lang="fr-FR" sz="1800" dirty="0" err="1" smtClean="0"/>
              <a:t>Since</a:t>
            </a:r>
            <a:r>
              <a:rPr lang="fr-FR" sz="1800" dirty="0" smtClean="0"/>
              <a:t> </a:t>
            </a:r>
            <a:r>
              <a:rPr lang="fr-FR" sz="1800" dirty="0" err="1" smtClean="0"/>
              <a:t>November</a:t>
            </a:r>
            <a:r>
              <a:rPr lang="fr-FR" sz="1800" dirty="0" smtClean="0"/>
              <a:t> 1st 2018, the 2 French </a:t>
            </a:r>
            <a:r>
              <a:rPr lang="fr-FR" sz="1800" dirty="0" err="1" smtClean="0"/>
              <a:t>gas</a:t>
            </a:r>
            <a:r>
              <a:rPr lang="fr-FR" sz="1800" dirty="0" smtClean="0"/>
              <a:t> </a:t>
            </a:r>
            <a:r>
              <a:rPr lang="fr-FR" sz="1800" dirty="0" err="1" smtClean="0"/>
              <a:t>market</a:t>
            </a:r>
            <a:r>
              <a:rPr lang="fr-FR" sz="1800" dirty="0" smtClean="0"/>
              <a:t> zones (PEG Nord and TRS) </a:t>
            </a:r>
            <a:r>
              <a:rPr lang="fr-FR" sz="1800" dirty="0" err="1" smtClean="0"/>
              <a:t>merged</a:t>
            </a:r>
            <a:r>
              <a:rPr lang="fr-FR" sz="1800" dirty="0" smtClean="0"/>
              <a:t> </a:t>
            </a:r>
            <a:r>
              <a:rPr lang="fr-FR" sz="1800" dirty="0" err="1" smtClean="0"/>
              <a:t>into</a:t>
            </a:r>
            <a:r>
              <a:rPr lang="fr-FR" sz="1800" dirty="0" smtClean="0"/>
              <a:t> a </a:t>
            </a:r>
            <a:r>
              <a:rPr lang="fr-FR" sz="1800" b="1" dirty="0" smtClean="0"/>
              <a:t>single </a:t>
            </a:r>
            <a:r>
              <a:rPr lang="fr-FR" sz="1800" b="1" dirty="0" err="1" smtClean="0"/>
              <a:t>marketplace</a:t>
            </a:r>
            <a:r>
              <a:rPr lang="fr-FR" sz="1800" b="1" dirty="0" smtClean="0"/>
              <a:t> </a:t>
            </a:r>
            <a:r>
              <a:rPr lang="fr-FR" sz="1800" dirty="0" smtClean="0"/>
              <a:t>– </a:t>
            </a:r>
            <a:r>
              <a:rPr lang="fr-FR" sz="1800" b="1" dirty="0" smtClean="0"/>
              <a:t>TRF</a:t>
            </a:r>
            <a:r>
              <a:rPr lang="fr-FR" sz="1800" dirty="0" smtClean="0"/>
              <a:t> (</a:t>
            </a:r>
            <a:r>
              <a:rPr lang="fr-FR" sz="1800" b="1" dirty="0" smtClean="0"/>
              <a:t>Trading </a:t>
            </a:r>
            <a:r>
              <a:rPr lang="fr-FR" sz="1800" b="1" dirty="0" err="1" smtClean="0"/>
              <a:t>region</a:t>
            </a:r>
            <a:r>
              <a:rPr lang="fr-FR" sz="1800" b="1" dirty="0" smtClean="0"/>
              <a:t> France</a:t>
            </a:r>
            <a:r>
              <a:rPr lang="fr-FR" sz="1800" dirty="0" smtClean="0"/>
              <a:t>)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</a:t>
            </a:r>
            <a:r>
              <a:rPr lang="fr-FR" sz="1800" b="1" dirty="0" smtClean="0"/>
              <a:t>single exchange point </a:t>
            </a:r>
            <a:r>
              <a:rPr lang="fr-FR" sz="1800" dirty="0" smtClean="0"/>
              <a:t>– </a:t>
            </a:r>
            <a:r>
              <a:rPr lang="fr-FR" sz="1800" b="1" dirty="0" smtClean="0"/>
              <a:t>PEG</a:t>
            </a:r>
            <a:r>
              <a:rPr lang="fr-FR" sz="1800" dirty="0" smtClean="0"/>
              <a:t>. </a:t>
            </a:r>
          </a:p>
          <a:p>
            <a:pPr algn="just"/>
            <a:r>
              <a:rPr lang="fr-FR" sz="1800" dirty="0" smtClean="0"/>
              <a:t>The </a:t>
            </a:r>
            <a:r>
              <a:rPr lang="fr-FR" sz="1800" dirty="0" err="1" smtClean="0"/>
              <a:t>creation</a:t>
            </a:r>
            <a:r>
              <a:rPr lang="fr-FR" sz="1800" dirty="0" smtClean="0"/>
              <a:t> of the PEG has </a:t>
            </a:r>
            <a:r>
              <a:rPr lang="fr-FR" sz="1800" dirty="0" err="1" smtClean="0"/>
              <a:t>removed</a:t>
            </a:r>
            <a:r>
              <a:rPr lang="fr-FR" sz="1800" dirty="0" smtClean="0"/>
              <a:t> the spread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Northe</a:t>
            </a:r>
            <a:r>
              <a:rPr lang="fr-FR" sz="1800" dirty="0" smtClean="0"/>
              <a:t> and South (</a:t>
            </a:r>
            <a:r>
              <a:rPr lang="fr-FR" sz="1800" dirty="0" err="1" smtClean="0"/>
              <a:t>previsouly</a:t>
            </a:r>
            <a:r>
              <a:rPr lang="fr-FR" sz="1800" dirty="0" smtClean="0"/>
              <a:t> </a:t>
            </a:r>
            <a:r>
              <a:rPr lang="fr-FR" sz="1800" dirty="0" err="1" smtClean="0"/>
              <a:t>around</a:t>
            </a:r>
            <a:r>
              <a:rPr lang="fr-FR" sz="1800" dirty="0" smtClean="0"/>
              <a:t> €1,5-€2/</a:t>
            </a:r>
            <a:r>
              <a:rPr lang="fr-FR" sz="1800" dirty="0" err="1" smtClean="0"/>
              <a:t>MWh</a:t>
            </a:r>
            <a:r>
              <a:rPr lang="fr-FR" sz="1800" dirty="0" smtClean="0"/>
              <a:t> on </a:t>
            </a:r>
            <a:r>
              <a:rPr lang="fr-FR" sz="1800" dirty="0" err="1" smtClean="0"/>
              <a:t>average</a:t>
            </a:r>
            <a:r>
              <a:rPr lang="fr-FR" sz="1800" dirty="0" smtClean="0"/>
              <a:t> and as high as €20/</a:t>
            </a:r>
            <a:r>
              <a:rPr lang="fr-FR" sz="1800" dirty="0" err="1" smtClean="0"/>
              <a:t>MWh</a:t>
            </a:r>
            <a:r>
              <a:rPr lang="fr-FR" sz="1800" dirty="0" smtClean="0"/>
              <a:t> </a:t>
            </a:r>
            <a:r>
              <a:rPr lang="fr-FR" sz="1800" dirty="0" err="1" smtClean="0"/>
              <a:t>occasionally</a:t>
            </a:r>
            <a:r>
              <a:rPr lang="fr-FR" sz="1800" dirty="0" smtClean="0"/>
              <a:t>) </a:t>
            </a:r>
          </a:p>
          <a:p>
            <a:pPr indent="0">
              <a:buNone/>
            </a:pPr>
            <a:endParaRPr lang="fr-FR" sz="1800" dirty="0"/>
          </a:p>
        </p:txBody>
      </p:sp>
      <p:pic>
        <p:nvPicPr>
          <p:cNvPr id="1026" name="Picture 2" descr="Résultat de recherche d'images pour &quot;peg gaz un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97" y="843379"/>
            <a:ext cx="3372928" cy="29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5"/>
          <p:cNvSpPr txBox="1">
            <a:spLocks/>
          </p:cNvSpPr>
          <p:nvPr/>
        </p:nvSpPr>
        <p:spPr>
          <a:xfrm>
            <a:off x="457200" y="3894022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marR="0" indent="-18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216000" algn="l" defTabSz="457200" rtl="0" eaLnBrk="1" latinLnBrk="0" hangingPunct="1">
              <a:spcBef>
                <a:spcPct val="20000"/>
              </a:spcBef>
              <a:buClrTx/>
              <a:buFont typeface="Franklin Gothic Book" panose="020B0503020102020204" pitchFamily="34" charset="0"/>
              <a:buChar char="—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000" indent="-18000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PEG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felt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from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average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€24,5/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Nov. 2018 to €15,8/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Mar. 2019, and to a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low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€c8/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early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Sep. 2019,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under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combined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effect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mass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arrival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LNG (+130% vs.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previous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), high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level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gas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stock and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mildness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</a:p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The PEG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price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reaches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close-to-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zero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even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negative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spreads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TTF. </a:t>
            </a:r>
          </a:p>
          <a:p>
            <a:pPr marL="0" marR="0" lvl="0" indent="-18000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29188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As regard to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liquidity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of the PEG, the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estimated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bid-ask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spread 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day-ahead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products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felt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€c13/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2017-18 to €c8/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winter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2018-19. </a:t>
            </a:r>
          </a:p>
        </p:txBody>
      </p:sp>
    </p:spTree>
    <p:extLst>
      <p:ext uri="{BB962C8B-B14F-4D97-AF65-F5344CB8AC3E}">
        <p14:creationId xmlns:p14="http://schemas.microsoft.com/office/powerpoint/2010/main" val="21725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9AC40BD-8A9D-4B9F-A094-4EA7107AED46}" vid="{3A22F863-38A0-4FB6-AC4F-2972FAD371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ACER-2019-87466</_dlc_DocId>
    <_dlc_DocIdUrl xmlns="985daa2e-53d8-4475-82b8-9c7d25324e34">
      <Url>https://extranet.acer.europa.eu/Events/51st-IG-Meeting/_layouts/15/DocIdRedir.aspx?ID=ACER-2019-87466</Url>
      <Description>ACER-2019-87466</Description>
    </_dlc_DocIdUrl>
    <AcerDocumentName xmlns="e6046117-bfc4-43a7-a249-50c8f2b8e5fc">51st IG_Meeting guide_v1.pptx</AcerDocument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574207135F3418C71BC0A7994059A" ma:contentTypeVersion="20" ma:contentTypeDescription="Create a new document." ma:contentTypeScope="" ma:versionID="0deff0a5cc443311d66fc18ae41db815">
  <xsd:schema xmlns:xsd="http://www.w3.org/2001/XMLSchema" xmlns:xs="http://www.w3.org/2001/XMLSchema" xmlns:p="http://schemas.microsoft.com/office/2006/metadata/properties" xmlns:ns2="985daa2e-53d8-4475-82b8-9c7d25324e34" xmlns:ns3="e6046117-bfc4-43a7-a249-50c8f2b8e5fc" targetNamespace="http://schemas.microsoft.com/office/2006/metadata/properties" ma:root="true" ma:fieldsID="45a8c2095f1ea68e50711845bca10265" ns2:_="" ns3:_="">
    <xsd:import namespace="985daa2e-53d8-4475-82b8-9c7d25324e34"/>
    <xsd:import namespace="e6046117-bfc4-43a7-a249-50c8f2b8e5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117-bfc4-43a7-a249-50c8f2b8e5f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85DC0-3A67-4923-AE23-C9A2A2BE6C8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A499A92-D434-498F-B1BE-D08B70EC97A9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8ca3ab38-a585-4f9b-9e88-13756f347b31"/>
    <ds:schemaRef ds:uri="985daa2e-53d8-4475-82b8-9c7d25324e3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58E53D-22EB-4D1B-9036-37980DC166E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7706D6-1D1F-4D2A-AED6-4D41DB75F45E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3276</TotalTime>
  <Words>899</Words>
  <Application>Microsoft Office PowerPoint</Application>
  <PresentationFormat>Presentación en pantalla (4:3)</PresentationFormat>
  <Paragraphs>139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36" baseType="lpstr">
      <vt:lpstr>ＭＳ Ｐゴシック</vt:lpstr>
      <vt:lpstr>Arial</vt:lpstr>
      <vt:lpstr>Arial Unicode MS</vt:lpstr>
      <vt:lpstr>Calibri</vt:lpstr>
      <vt:lpstr>Courier New</vt:lpstr>
      <vt:lpstr>Franklin Gothic Book</vt:lpstr>
      <vt:lpstr>Franklin Gothic Heavy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MODELE-PPT-V3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3. WP Second target: market integration</vt:lpstr>
      <vt:lpstr>Presentación de PowerPoint</vt:lpstr>
      <vt:lpstr>Single Trading region France (TRF) implementation</vt:lpstr>
      <vt:lpstr>Gas Flows</vt:lpstr>
      <vt:lpstr>France-spain interconnection</vt:lpstr>
      <vt:lpstr>France-spain interconnection</vt:lpstr>
      <vt:lpstr>3. WP Second target: market integration</vt:lpstr>
      <vt:lpstr>4. WP Third target: contribution of gases to decarbonisation</vt:lpstr>
      <vt:lpstr>Presentación de PowerPoint</vt:lpstr>
      <vt:lpstr>5. WP Forth target: other items for discussion   5.2. AOB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774</cp:revision>
  <cp:lastPrinted>2017-09-12T10:38:10Z</cp:lastPrinted>
  <dcterms:created xsi:type="dcterms:W3CDTF">2011-11-28T15:46:36Z</dcterms:created>
  <dcterms:modified xsi:type="dcterms:W3CDTF">2019-09-12T09:04:24Z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0x010100DDD574207135F3418C71BC0A7994059A</vt:lpwstr>
  </property>
  <property fmtid="{D5CDD505-2E9C-101B-9397-08002B2CF9AE}" pid="3" name="_dlc_DocIdItemGuid">
    <vt:lpwstr>6e536ba3-87f5-45ac-a992-b1d9eea5bb37</vt:lpwstr>
  </property>
</Properties>
</file>