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4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9E707E-B606-4B83-87CF-A68B99797460}" type="datetimeFigureOut">
              <a:rPr lang="es-ES" smtClean="0"/>
              <a:t>24/02/2014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49B4A3-FB2B-4E99-AB80-4C937CEFCAC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4935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-36544" y="0"/>
            <a:ext cx="360040" cy="68580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35512" y="889556"/>
            <a:ext cx="288000" cy="61200"/>
          </a:xfrm>
          <a:prstGeom prst="rect">
            <a:avLst/>
          </a:prstGeom>
          <a:solidFill>
            <a:schemeClr val="bg1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323560" y="889217"/>
            <a:ext cx="288000" cy="61200"/>
          </a:xfrm>
          <a:prstGeom prst="rect">
            <a:avLst/>
          </a:prstGeom>
          <a:solidFill>
            <a:srgbClr val="92D050"/>
          </a:soli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FFFFFF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4910" y="143681"/>
            <a:ext cx="1301586" cy="6210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077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41860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86513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308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75" y="1098000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052736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80728"/>
            <a:ext cx="8256725" cy="576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5329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tron OMIE_NIC">
  <a:themeElements>
    <a:clrScheme name="Presentacion_consej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esentacion_consej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sentacion_consej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on_consej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on_consej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985daa2e-53d8-4475-82b8-9c7d25324e34">ACER-2015-00973</_dlc_DocId>
    <_dlc_DocIdUrl xmlns="985daa2e-53d8-4475-82b8-9c7d25324e34">
      <Url>https://extranet.acer.europa.eu/en/Electricity/Regional_initiatives/Meetings/14th%20SWE%20IG%20meeting/_layouts/DocIdRedir.aspx?ID=ACER-2015-00973</Url>
      <Description>ACER-2015-00973</Description>
    </_dlc_DocIdUrl>
    <ACER_Abstract xmlns="985daa2e-53d8-4475-82b8-9c7d25324e34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55345E71661674FB75C23C33D3326B8" ma:contentTypeVersion="20" ma:contentTypeDescription="Create a new document." ma:contentTypeScope="" ma:versionID="ad79f20b4fbcb248183d86d73800a646">
  <xsd:schema xmlns:xsd="http://www.w3.org/2001/XMLSchema" xmlns:xs="http://www.w3.org/2001/XMLSchema" xmlns:p="http://schemas.microsoft.com/office/2006/metadata/properties" xmlns:ns2="985daa2e-53d8-4475-82b8-9c7d25324e34" targetNamespace="http://schemas.microsoft.com/office/2006/metadata/properties" ma:root="true" ma:fieldsID="35efc3e5b9c61b0dc7b50a186a6c1079" ns2:_="">
    <xsd:import namespace="985daa2e-53d8-4475-82b8-9c7d25324e3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ACER_Abstrac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daa2e-53d8-4475-82b8-9c7d25324e3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ACER_Abstract" ma:index="11" nillable="true" ma:displayName="Abstract" ma:description="" ma:internalName="ACER_Abstract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DocumentWithSurveyEventReceiver</Name>
    <Synchronization>Asynchronous</Synchronization>
    <Type>10002</Type>
    <SequenceNumber>11001</SequenceNumber>
    <Assembly>Acer.DocSurvey.DataModel, Version=1.0.0.0, Culture=neutral, PublicKeyToken=4521b098f10fe6ff</Assembly>
    <Class>Acer.DocSurvey.DataModel.EventReceivers.DocumentWithSurveyEventReceiver</Class>
    <Data/>
    <Filter/>
  </Receiver>
</spe:Receivers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F3B373-C184-45B9-9F97-A0CC409B4F45}"/>
</file>

<file path=customXml/itemProps2.xml><?xml version="1.0" encoding="utf-8"?>
<ds:datastoreItem xmlns:ds="http://schemas.openxmlformats.org/officeDocument/2006/customXml" ds:itemID="{8891E6D4-E4B0-47C0-92CD-11665DB8B56F}"/>
</file>

<file path=customXml/itemProps3.xml><?xml version="1.0" encoding="utf-8"?>
<ds:datastoreItem xmlns:ds="http://schemas.openxmlformats.org/officeDocument/2006/customXml" ds:itemID="{B63E5C65-D300-4567-B33F-7C904BC39090}"/>
</file>

<file path=customXml/itemProps4.xml><?xml version="1.0" encoding="utf-8"?>
<ds:datastoreItem xmlns:ds="http://schemas.openxmlformats.org/officeDocument/2006/customXml" ds:itemID="{0AB07E1A-4F28-4CBC-9203-7FF7D2DB28E7}"/>
</file>

<file path=docProps/app.xml><?xml version="1.0" encoding="utf-8"?>
<Properties xmlns="http://schemas.openxmlformats.org/officeDocument/2006/extended-properties" xmlns:vt="http://schemas.openxmlformats.org/officeDocument/2006/docPropsVTypes">
  <Template>Patron OMIE_NIC</Template>
  <TotalTime>27</TotalTime>
  <Words>0</Words>
  <Application>Microsoft Office PowerPoint</Application>
  <PresentationFormat>Presentación en pantalla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Patron OMIE_NIC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OMEL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Julio Hornos</dc:creator>
  <cp:lastModifiedBy>Anonimo</cp:lastModifiedBy>
  <cp:revision>11</cp:revision>
  <dcterms:created xsi:type="dcterms:W3CDTF">2014-02-17T15:45:51Z</dcterms:created>
  <dcterms:modified xsi:type="dcterms:W3CDTF">2014-02-24T16:40:42Z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0x010100255345E71661674FB75C23C33D3326B8</vt:lpwstr>
  </property>
  <property fmtid="{D5CDD505-2E9C-101B-9397-08002B2CF9AE}" pid="3" name="_dlc_DocIdItemGuid">
    <vt:lpwstr>e03c35da-e383-4c5a-a1ce-ec7ba45c8dac</vt:lpwstr>
  </property>
</Properties>
</file>