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4" r:id="rId2"/>
    <p:sldId id="265" r:id="rId3"/>
    <p:sldId id="266" r:id="rId4"/>
    <p:sldId id="267" r:id="rId5"/>
    <p:sldId id="268" r:id="rId6"/>
    <p:sldId id="269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E707E-B606-4B83-87CF-A68B99797460}" type="datetimeFigureOut">
              <a:rPr lang="es-ES" smtClean="0"/>
              <a:t>24/02/2014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49B4A3-FB2B-4E99-AB80-4C937CEFCA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4935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-36544" y="0"/>
            <a:ext cx="36004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5512" y="889556"/>
            <a:ext cx="288000" cy="612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FFFF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23560" y="889217"/>
            <a:ext cx="288000" cy="61200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FFFF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4910" y="143681"/>
            <a:ext cx="1301586" cy="621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077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1860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86513"/>
            <a:ext cx="8256725" cy="57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308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80728"/>
            <a:ext cx="8256725" cy="57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329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75" y="1098000"/>
            <a:ext cx="8256725" cy="57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329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6"/>
            <a:ext cx="8256725" cy="57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329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80728"/>
            <a:ext cx="8256725" cy="57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329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80728"/>
            <a:ext cx="8256725" cy="57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329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tron OMIE_NIC">
  <a:themeElements>
    <a:clrScheme name="Presentacion_consej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cion_consej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cion_consej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on_consej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on_consej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on_consej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on_consej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on_consej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on_consej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ACER-2015-00973</_dlc_DocId>
    <_dlc_DocIdUrl xmlns="985daa2e-53d8-4475-82b8-9c7d25324e34">
      <Url>https://extranet.acer.europa.eu/en/Electricity/Regional_initiatives/Meetings/14th%20SWE%20IG%20meeting/_layouts/DocIdRedir.aspx?ID=ACER-2015-00973</Url>
      <Description>ACER-2015-00973</Description>
    </_dlc_DocIdUrl>
    <ACER_Abstract xmlns="985daa2e-53d8-4475-82b8-9c7d25324e3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5345E71661674FB75C23C33D3326B8" ma:contentTypeVersion="20" ma:contentTypeDescription="Create a new document." ma:contentTypeScope="" ma:versionID="ad79f20b4fbcb248183d86d73800a646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35efc3e5b9c61b0dc7b50a186a6c1079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DF3B373-C184-45B9-9F97-A0CC409B4F45}"/>
</file>

<file path=customXml/itemProps2.xml><?xml version="1.0" encoding="utf-8"?>
<ds:datastoreItem xmlns:ds="http://schemas.openxmlformats.org/officeDocument/2006/customXml" ds:itemID="{8891E6D4-E4B0-47C0-92CD-11665DB8B56F}"/>
</file>

<file path=customXml/itemProps3.xml><?xml version="1.0" encoding="utf-8"?>
<ds:datastoreItem xmlns:ds="http://schemas.openxmlformats.org/officeDocument/2006/customXml" ds:itemID="{B63E5C65-D300-4567-B33F-7C904BC39090}"/>
</file>

<file path=customXml/itemProps4.xml><?xml version="1.0" encoding="utf-8"?>
<ds:datastoreItem xmlns:ds="http://schemas.openxmlformats.org/officeDocument/2006/customXml" ds:itemID="{0AB07E1A-4F28-4CBC-9203-7FF7D2DB28E7}"/>
</file>

<file path=docProps/app.xml><?xml version="1.0" encoding="utf-8"?>
<Properties xmlns="http://schemas.openxmlformats.org/officeDocument/2006/extended-properties" xmlns:vt="http://schemas.openxmlformats.org/officeDocument/2006/docPropsVTypes">
  <Template>Patron OMIE_NIC</Template>
  <TotalTime>27</TotalTime>
  <Words>0</Words>
  <Application>Microsoft Office PowerPoint</Application>
  <PresentationFormat>Presentación en pantalla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Patron OMIE_NIC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OMEL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Julio Hornos</dc:creator>
  <cp:lastModifiedBy>Anonimo</cp:lastModifiedBy>
  <cp:revision>11</cp:revision>
  <dcterms:created xsi:type="dcterms:W3CDTF">2014-02-17T15:45:51Z</dcterms:created>
  <dcterms:modified xsi:type="dcterms:W3CDTF">2014-02-24T16:40:42Z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0x010100255345E71661674FB75C23C33D3326B8</vt:lpwstr>
  </property>
  <property fmtid="{D5CDD505-2E9C-101B-9397-08002B2CF9AE}" pid="3" name="_dlc_DocIdItemGuid">
    <vt:lpwstr>e03c35da-e383-4c5a-a1ce-ec7ba45c8dac</vt:lpwstr>
  </property>
</Properties>
</file>