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colors4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8.xml" ContentType="application/vnd.openxmlformats-officedocument.drawingml.diagramLayout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8.xml" ContentType="application/vnd.openxmlformats-officedocument.drawingml.diagramStyle+xml"/>
  <Override PartName="/ppt/diagrams/colors9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9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colors8.xml" ContentType="application/vnd.openxmlformats-officedocument.drawingml.diagramColors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9.xml" ContentType="application/vnd.openxmlformats-officedocument.drawingml.diagramLayout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0"/>
  </p:notesMasterIdLst>
  <p:handoutMasterIdLst>
    <p:handoutMasterId r:id="rId21"/>
  </p:handoutMasterIdLst>
  <p:sldIdLst>
    <p:sldId id="256" r:id="rId3"/>
    <p:sldId id="355" r:id="rId4"/>
    <p:sldId id="388" r:id="rId5"/>
    <p:sldId id="356" r:id="rId6"/>
    <p:sldId id="276" r:id="rId7"/>
    <p:sldId id="272" r:id="rId8"/>
    <p:sldId id="341" r:id="rId9"/>
    <p:sldId id="372" r:id="rId10"/>
    <p:sldId id="381" r:id="rId11"/>
    <p:sldId id="374" r:id="rId12"/>
    <p:sldId id="375" r:id="rId13"/>
    <p:sldId id="386" r:id="rId14"/>
    <p:sldId id="379" r:id="rId15"/>
    <p:sldId id="380" r:id="rId16"/>
    <p:sldId id="384" r:id="rId17"/>
    <p:sldId id="377" r:id="rId18"/>
    <p:sldId id="283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tengqvist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B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8" autoAdjust="0"/>
    <p:restoredTop sz="77688" autoAdjust="0"/>
  </p:normalViewPr>
  <p:slideViewPr>
    <p:cSldViewPr snapToGrid="0" snapToObjects="1">
      <p:cViewPr>
        <p:scale>
          <a:sx n="80" d="100"/>
          <a:sy n="80" d="100"/>
        </p:scale>
        <p:origin x="-1062" y="60"/>
      </p:cViewPr>
      <p:guideLst>
        <p:guide orient="horz" pos="2515"/>
        <p:guide orient="horz" pos="979"/>
        <p:guide orient="horz" pos="3658"/>
        <p:guide pos="2953"/>
        <p:guide/>
        <p:guide pos="434"/>
        <p:guide pos="5343"/>
        <p:guide pos="3893"/>
        <p:guide pos="2825"/>
        <p:guide pos="1995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1277E-F3CE-4472-96E6-20EBC3AED832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l-BE"/>
        </a:p>
      </dgm:t>
    </dgm:pt>
    <dgm:pt modelId="{2C74F4AB-441D-4457-A144-CDFCF648DD42}">
      <dgm:prSet phldrT="[Text]" custT="1"/>
      <dgm:spPr/>
      <dgm:t>
        <a:bodyPr/>
        <a:lstStyle/>
        <a:p>
          <a:r>
            <a:rPr lang="en-US" sz="1400" dirty="0" smtClean="0"/>
            <a:t>Article 4: ENTSO-E</a:t>
          </a:r>
        </a:p>
        <a:p>
          <a:endParaRPr lang="nl-BE" sz="1400" dirty="0"/>
        </a:p>
      </dgm:t>
    </dgm:pt>
    <dgm:pt modelId="{7D8AC68D-8BA3-4844-B6DB-607E1AAA5F8B}" type="parTrans" cxnId="{04E5EC85-0203-4799-B0C9-8F0ED056EB4A}">
      <dgm:prSet/>
      <dgm:spPr/>
      <dgm:t>
        <a:bodyPr/>
        <a:lstStyle/>
        <a:p>
          <a:endParaRPr lang="nl-BE"/>
        </a:p>
      </dgm:t>
    </dgm:pt>
    <dgm:pt modelId="{93026526-F63F-409E-AFF7-E4502C4D2F97}" type="sibTrans" cxnId="{04E5EC85-0203-4799-B0C9-8F0ED056EB4A}">
      <dgm:prSet/>
      <dgm:spPr/>
      <dgm:t>
        <a:bodyPr/>
        <a:lstStyle/>
        <a:p>
          <a:endParaRPr lang="nl-BE"/>
        </a:p>
      </dgm:t>
    </dgm:pt>
    <dgm:pt modelId="{D9445E63-547B-4EA2-A2A6-B6C3DA3BA202}">
      <dgm:prSet phldrT="[Text]" custT="1"/>
      <dgm:spPr/>
      <dgm:t>
        <a:bodyPr/>
        <a:lstStyle/>
        <a:p>
          <a:r>
            <a:rPr lang="en-US" sz="1100" dirty="0" smtClean="0"/>
            <a:t>Charged with working to complete the internal market  and cross-border trade.</a:t>
          </a:r>
          <a:endParaRPr lang="nl-BE" sz="1100" dirty="0"/>
        </a:p>
      </dgm:t>
    </dgm:pt>
    <dgm:pt modelId="{ED84C09B-AF74-4F51-9F3E-1A809DCB8057}" type="parTrans" cxnId="{328FF16C-6321-4BC5-9FFD-843363EEF136}">
      <dgm:prSet/>
      <dgm:spPr/>
      <dgm:t>
        <a:bodyPr/>
        <a:lstStyle/>
        <a:p>
          <a:endParaRPr lang="nl-BE"/>
        </a:p>
      </dgm:t>
    </dgm:pt>
    <dgm:pt modelId="{7CF1F136-0F28-4587-BDC6-20A3937FCF43}" type="sibTrans" cxnId="{328FF16C-6321-4BC5-9FFD-843363EEF136}">
      <dgm:prSet/>
      <dgm:spPr/>
      <dgm:t>
        <a:bodyPr/>
        <a:lstStyle/>
        <a:p>
          <a:endParaRPr lang="nl-BE"/>
        </a:p>
      </dgm:t>
    </dgm:pt>
    <dgm:pt modelId="{74BB57EA-03E0-471C-AFC6-CB0FA24DE06A}">
      <dgm:prSet phldrT="[Text]" custT="1"/>
      <dgm:spPr/>
      <dgm:t>
        <a:bodyPr/>
        <a:lstStyle/>
        <a:p>
          <a:r>
            <a:rPr lang="en-US" sz="1400" dirty="0" smtClean="0"/>
            <a:t>Article 6: Creating network codes</a:t>
          </a:r>
        </a:p>
        <a:p>
          <a:endParaRPr lang="nl-BE" sz="1400" dirty="0"/>
        </a:p>
      </dgm:t>
    </dgm:pt>
    <dgm:pt modelId="{3F6B6FDE-5A83-43C4-81C0-FDF964B5BDC3}" type="parTrans" cxnId="{B50FD6D8-0B2A-4DC7-88A4-95C57ECB3DB7}">
      <dgm:prSet/>
      <dgm:spPr/>
      <dgm:t>
        <a:bodyPr/>
        <a:lstStyle/>
        <a:p>
          <a:endParaRPr lang="nl-BE"/>
        </a:p>
      </dgm:t>
    </dgm:pt>
    <dgm:pt modelId="{596D7756-33C0-4569-B2E3-CC66DB765DBF}" type="sibTrans" cxnId="{B50FD6D8-0B2A-4DC7-88A4-95C57ECB3DB7}">
      <dgm:prSet/>
      <dgm:spPr/>
      <dgm:t>
        <a:bodyPr/>
        <a:lstStyle/>
        <a:p>
          <a:endParaRPr lang="nl-BE"/>
        </a:p>
      </dgm:t>
    </dgm:pt>
    <dgm:pt modelId="{ED57E683-2145-42A2-94F4-B33227D3955F}">
      <dgm:prSet phldrT="[Text]" custT="1"/>
      <dgm:spPr/>
      <dgm:t>
        <a:bodyPr/>
        <a:lstStyle/>
        <a:p>
          <a:r>
            <a:rPr lang="en-US" sz="1100" dirty="0" smtClean="0"/>
            <a:t>In line with ACER framework guidelines.</a:t>
          </a:r>
          <a:endParaRPr lang="nl-BE" sz="1100" dirty="0"/>
        </a:p>
      </dgm:t>
    </dgm:pt>
    <dgm:pt modelId="{1DAF02A0-9AB8-45E0-B65B-585122E6A6E5}" type="parTrans" cxnId="{B927A5E3-3164-456F-A718-5C205CB94A37}">
      <dgm:prSet/>
      <dgm:spPr/>
      <dgm:t>
        <a:bodyPr/>
        <a:lstStyle/>
        <a:p>
          <a:endParaRPr lang="nl-BE"/>
        </a:p>
      </dgm:t>
    </dgm:pt>
    <dgm:pt modelId="{F09B811E-F917-4813-88E4-606D575F0E4D}" type="sibTrans" cxnId="{B927A5E3-3164-456F-A718-5C205CB94A37}">
      <dgm:prSet/>
      <dgm:spPr/>
      <dgm:t>
        <a:bodyPr/>
        <a:lstStyle/>
        <a:p>
          <a:endParaRPr lang="nl-BE"/>
        </a:p>
      </dgm:t>
    </dgm:pt>
    <dgm:pt modelId="{0813C447-8A0D-47A8-9B22-B1DE65552FD2}">
      <dgm:prSet phldrT="[Text]" custT="1"/>
      <dgm:spPr/>
      <dgm:t>
        <a:bodyPr/>
        <a:lstStyle/>
        <a:p>
          <a:r>
            <a:rPr lang="en-US" sz="1100" dirty="0" smtClean="0"/>
            <a:t>Which become binding.</a:t>
          </a:r>
          <a:endParaRPr lang="nl-BE" sz="1100" dirty="0"/>
        </a:p>
      </dgm:t>
    </dgm:pt>
    <dgm:pt modelId="{4FD60CD0-AF41-44B2-8480-D0AC8D6F662F}" type="parTrans" cxnId="{EFB4DB56-DAD3-4578-B3FF-D3A234917142}">
      <dgm:prSet/>
      <dgm:spPr/>
      <dgm:t>
        <a:bodyPr/>
        <a:lstStyle/>
        <a:p>
          <a:endParaRPr lang="nl-BE"/>
        </a:p>
      </dgm:t>
    </dgm:pt>
    <dgm:pt modelId="{BD6B0453-EF2E-43DE-9C14-28C13740CDDE}" type="sibTrans" cxnId="{EFB4DB56-DAD3-4578-B3FF-D3A234917142}">
      <dgm:prSet/>
      <dgm:spPr/>
      <dgm:t>
        <a:bodyPr/>
        <a:lstStyle/>
        <a:p>
          <a:endParaRPr lang="nl-BE"/>
        </a:p>
      </dgm:t>
    </dgm:pt>
    <dgm:pt modelId="{781DA9D8-0978-45B8-858D-FCE11C37518B}">
      <dgm:prSet phldrT="[Text]" custT="1"/>
      <dgm:spPr/>
      <dgm:t>
        <a:bodyPr/>
        <a:lstStyle/>
        <a:p>
          <a:r>
            <a:rPr lang="en-US" sz="1400" dirty="0" smtClean="0"/>
            <a:t>Article 8: The scope of network codes</a:t>
          </a:r>
        </a:p>
        <a:p>
          <a:endParaRPr lang="nl-BE" sz="1400" dirty="0"/>
        </a:p>
      </dgm:t>
    </dgm:pt>
    <dgm:pt modelId="{780FE3B9-EAC1-423E-89FB-9941FF9E52E5}" type="parTrans" cxnId="{9140A52D-ED8B-470C-B81F-434DA8DF3914}">
      <dgm:prSet/>
      <dgm:spPr/>
      <dgm:t>
        <a:bodyPr/>
        <a:lstStyle/>
        <a:p>
          <a:endParaRPr lang="nl-BE"/>
        </a:p>
      </dgm:t>
    </dgm:pt>
    <dgm:pt modelId="{FC399634-E990-40FB-8C6A-CB39A1A5F9AC}" type="sibTrans" cxnId="{9140A52D-ED8B-470C-B81F-434DA8DF3914}">
      <dgm:prSet/>
      <dgm:spPr/>
      <dgm:t>
        <a:bodyPr/>
        <a:lstStyle/>
        <a:p>
          <a:endParaRPr lang="nl-BE"/>
        </a:p>
      </dgm:t>
    </dgm:pt>
    <dgm:pt modelId="{06CCA607-E76F-4793-85F5-338DC8A25B69}">
      <dgm:prSet phldrT="[Text]" custT="1"/>
      <dgm:spPr/>
      <dgm:t>
        <a:bodyPr/>
        <a:lstStyle/>
        <a:p>
          <a:r>
            <a:rPr lang="en-US" sz="1100" dirty="0" smtClean="0"/>
            <a:t>Cross border &amp; market integration issues.</a:t>
          </a:r>
          <a:endParaRPr lang="nl-BE" sz="1100" dirty="0"/>
        </a:p>
      </dgm:t>
    </dgm:pt>
    <dgm:pt modelId="{79C03688-7FA3-45BE-B2B3-8961B5581293}" type="parTrans" cxnId="{C7165792-E73B-4809-BD88-B32D8DC6B704}">
      <dgm:prSet/>
      <dgm:spPr/>
      <dgm:t>
        <a:bodyPr/>
        <a:lstStyle/>
        <a:p>
          <a:endParaRPr lang="nl-BE"/>
        </a:p>
      </dgm:t>
    </dgm:pt>
    <dgm:pt modelId="{074FDAB8-1FBB-4418-AF3C-57986B9AD3D8}" type="sibTrans" cxnId="{C7165792-E73B-4809-BD88-B32D8DC6B704}">
      <dgm:prSet/>
      <dgm:spPr/>
      <dgm:t>
        <a:bodyPr/>
        <a:lstStyle/>
        <a:p>
          <a:endParaRPr lang="nl-BE"/>
        </a:p>
      </dgm:t>
    </dgm:pt>
    <dgm:pt modelId="{82DFB0BC-AC8F-4157-B69A-D24419FC9150}">
      <dgm:prSet custT="1"/>
      <dgm:spPr/>
      <dgm:t>
        <a:bodyPr/>
        <a:lstStyle/>
        <a:p>
          <a:r>
            <a:rPr lang="en-US" sz="1400" dirty="0" smtClean="0"/>
            <a:t>Article 8: ENTSO-E’s activities</a:t>
          </a:r>
        </a:p>
        <a:p>
          <a:endParaRPr lang="nl-BE" sz="1400" dirty="0" smtClean="0"/>
        </a:p>
      </dgm:t>
    </dgm:pt>
    <dgm:pt modelId="{B5AE9203-CE5C-402D-B36C-9F74E6B84169}" type="parTrans" cxnId="{AC076BD4-C4E0-4A96-B4FD-F194215FA22A}">
      <dgm:prSet/>
      <dgm:spPr/>
      <dgm:t>
        <a:bodyPr/>
        <a:lstStyle/>
        <a:p>
          <a:endParaRPr lang="nl-BE"/>
        </a:p>
      </dgm:t>
    </dgm:pt>
    <dgm:pt modelId="{2DAF968F-0B0C-4AC0-8DEA-22D465CEE7BA}" type="sibTrans" cxnId="{AC076BD4-C4E0-4A96-B4FD-F194215FA22A}">
      <dgm:prSet/>
      <dgm:spPr/>
      <dgm:t>
        <a:bodyPr/>
        <a:lstStyle/>
        <a:p>
          <a:endParaRPr lang="nl-BE"/>
        </a:p>
      </dgm:t>
    </dgm:pt>
    <dgm:pt modelId="{C838EF6C-6142-4187-9CD7-1408D0D4BB81}">
      <dgm:prSet phldrT="[Text]" custT="1"/>
      <dgm:spPr/>
      <dgm:t>
        <a:bodyPr/>
        <a:lstStyle/>
        <a:p>
          <a:r>
            <a:rPr lang="en-US" sz="1100" dirty="0" smtClean="0"/>
            <a:t>And involve extensive consultation. </a:t>
          </a:r>
          <a:endParaRPr lang="nl-BE" sz="1100" dirty="0"/>
        </a:p>
      </dgm:t>
    </dgm:pt>
    <dgm:pt modelId="{2380639A-0548-4B8E-85AB-8F3498AA2FD5}" type="parTrans" cxnId="{D672245F-D11E-47FF-A219-48B6D6EB872D}">
      <dgm:prSet/>
      <dgm:spPr/>
      <dgm:t>
        <a:bodyPr/>
        <a:lstStyle/>
        <a:p>
          <a:endParaRPr lang="nl-BE"/>
        </a:p>
      </dgm:t>
    </dgm:pt>
    <dgm:pt modelId="{33696124-F2B1-4B17-B373-09E199C3C104}" type="sibTrans" cxnId="{D672245F-D11E-47FF-A219-48B6D6EB872D}">
      <dgm:prSet/>
      <dgm:spPr/>
      <dgm:t>
        <a:bodyPr/>
        <a:lstStyle/>
        <a:p>
          <a:endParaRPr lang="nl-BE"/>
        </a:p>
      </dgm:t>
    </dgm:pt>
    <dgm:pt modelId="{7EF14122-71E8-4233-AD4E-3EDDBC708830}">
      <dgm:prSet phldrT="[Text]" custT="1"/>
      <dgm:spPr/>
      <dgm:t>
        <a:bodyPr/>
        <a:lstStyle/>
        <a:p>
          <a:r>
            <a:rPr lang="en-US" sz="1100" dirty="0" smtClean="0"/>
            <a:t>Without prejudice to Member  States’ right to establish codes.</a:t>
          </a:r>
          <a:endParaRPr lang="nl-BE" sz="1100" dirty="0"/>
        </a:p>
      </dgm:t>
    </dgm:pt>
    <dgm:pt modelId="{17266F4E-555D-47E0-9CB8-A6B3B0553E70}" type="parTrans" cxnId="{1C5E4D86-5094-403F-8CE8-10BD9D96EF27}">
      <dgm:prSet/>
      <dgm:spPr/>
      <dgm:t>
        <a:bodyPr/>
        <a:lstStyle/>
        <a:p>
          <a:endParaRPr lang="nl-BE"/>
        </a:p>
      </dgm:t>
    </dgm:pt>
    <dgm:pt modelId="{9CB175F5-E87C-4881-B2E3-4405503BA705}" type="sibTrans" cxnId="{1C5E4D86-5094-403F-8CE8-10BD9D96EF27}">
      <dgm:prSet/>
      <dgm:spPr/>
      <dgm:t>
        <a:bodyPr/>
        <a:lstStyle/>
        <a:p>
          <a:endParaRPr lang="nl-BE"/>
        </a:p>
      </dgm:t>
    </dgm:pt>
    <dgm:pt modelId="{0C28CE08-ED35-4E52-A272-AD089648EC38}">
      <dgm:prSet custT="1"/>
      <dgm:spPr/>
      <dgm:t>
        <a:bodyPr/>
        <a:lstStyle/>
        <a:p>
          <a:r>
            <a:rPr lang="en-US" sz="1100" dirty="0" smtClean="0"/>
            <a:t>Network Codes</a:t>
          </a:r>
          <a:endParaRPr lang="nl-BE" sz="1100" dirty="0" smtClean="0"/>
        </a:p>
      </dgm:t>
    </dgm:pt>
    <dgm:pt modelId="{57C49B8A-3A6D-4B7A-8BBC-865278A9073B}" type="parTrans" cxnId="{BBF6392C-5A29-4DA3-B92C-FA1F93CCE91E}">
      <dgm:prSet/>
      <dgm:spPr/>
      <dgm:t>
        <a:bodyPr/>
        <a:lstStyle/>
        <a:p>
          <a:endParaRPr lang="en-US"/>
        </a:p>
      </dgm:t>
    </dgm:pt>
    <dgm:pt modelId="{E24FCDB7-FC83-4C9F-8977-3F60EE666A1F}" type="sibTrans" cxnId="{BBF6392C-5A29-4DA3-B92C-FA1F93CCE91E}">
      <dgm:prSet/>
      <dgm:spPr/>
      <dgm:t>
        <a:bodyPr/>
        <a:lstStyle/>
        <a:p>
          <a:endParaRPr lang="en-US"/>
        </a:p>
      </dgm:t>
    </dgm:pt>
    <dgm:pt modelId="{4E6F0DAE-B651-4FAD-A123-7C8C857935C7}">
      <dgm:prSet custT="1"/>
      <dgm:spPr/>
      <dgm:t>
        <a:bodyPr/>
        <a:lstStyle/>
        <a:p>
          <a:r>
            <a:rPr lang="en-US" sz="1100" dirty="0" smtClean="0"/>
            <a:t>Ten Year Network Development Plans.</a:t>
          </a:r>
          <a:endParaRPr lang="nl-BE" sz="1100" dirty="0" smtClean="0"/>
        </a:p>
      </dgm:t>
    </dgm:pt>
    <dgm:pt modelId="{274BF08F-C5CD-4077-8842-79F60C13B6DF}" type="parTrans" cxnId="{4DB33A2E-47E2-4B14-94AF-0A4B8934B18D}">
      <dgm:prSet/>
      <dgm:spPr/>
      <dgm:t>
        <a:bodyPr/>
        <a:lstStyle/>
        <a:p>
          <a:endParaRPr lang="en-US"/>
        </a:p>
      </dgm:t>
    </dgm:pt>
    <dgm:pt modelId="{7CD97680-F248-4C33-849A-5FE7F5EC4F56}" type="sibTrans" cxnId="{4DB33A2E-47E2-4B14-94AF-0A4B8934B18D}">
      <dgm:prSet/>
      <dgm:spPr/>
      <dgm:t>
        <a:bodyPr/>
        <a:lstStyle/>
        <a:p>
          <a:endParaRPr lang="en-US"/>
        </a:p>
      </dgm:t>
    </dgm:pt>
    <dgm:pt modelId="{95DD383A-DB7E-4D15-9D25-D1786245D2EB}">
      <dgm:prSet custT="1"/>
      <dgm:spPr/>
      <dgm:t>
        <a:bodyPr/>
        <a:lstStyle/>
        <a:p>
          <a:r>
            <a:rPr lang="en-US" sz="1100" dirty="0" smtClean="0"/>
            <a:t>Generation adequacy.</a:t>
          </a:r>
          <a:endParaRPr lang="nl-BE" sz="1100" dirty="0" smtClean="0"/>
        </a:p>
      </dgm:t>
    </dgm:pt>
    <dgm:pt modelId="{47BA945D-A1BC-4785-9C72-1D355D6D1752}" type="parTrans" cxnId="{0776B9B8-D1A4-4A49-A4B9-7B003590C3CA}">
      <dgm:prSet/>
      <dgm:spPr/>
      <dgm:t>
        <a:bodyPr/>
        <a:lstStyle/>
        <a:p>
          <a:endParaRPr lang="en-US"/>
        </a:p>
      </dgm:t>
    </dgm:pt>
    <dgm:pt modelId="{EA57BE19-A62E-4FE9-9A74-059CC8CBC839}" type="sibTrans" cxnId="{0776B9B8-D1A4-4A49-A4B9-7B003590C3CA}">
      <dgm:prSet/>
      <dgm:spPr/>
      <dgm:t>
        <a:bodyPr/>
        <a:lstStyle/>
        <a:p>
          <a:endParaRPr lang="en-US"/>
        </a:p>
      </dgm:t>
    </dgm:pt>
    <dgm:pt modelId="{9537DF8A-EBCE-434E-9ED1-F9163FEEBE1C}">
      <dgm:prSet custT="1"/>
      <dgm:spPr/>
      <dgm:t>
        <a:bodyPr/>
        <a:lstStyle/>
        <a:p>
          <a:r>
            <a:rPr lang="en-US" sz="1100" dirty="0" smtClean="0"/>
            <a:t>Winter and summer outlooks.</a:t>
          </a:r>
          <a:endParaRPr lang="nl-BE" sz="1100" dirty="0" smtClean="0"/>
        </a:p>
      </dgm:t>
    </dgm:pt>
    <dgm:pt modelId="{8D808ADF-75A4-4066-AD54-A3B7BD144EED}" type="parTrans" cxnId="{9F3E7546-73AD-4E73-8EF4-306C72234AEA}">
      <dgm:prSet/>
      <dgm:spPr/>
      <dgm:t>
        <a:bodyPr/>
        <a:lstStyle/>
        <a:p>
          <a:endParaRPr lang="en-US"/>
        </a:p>
      </dgm:t>
    </dgm:pt>
    <dgm:pt modelId="{317CB7DC-CB5B-4058-9889-9BE932714218}" type="sibTrans" cxnId="{9F3E7546-73AD-4E73-8EF4-306C72234AEA}">
      <dgm:prSet/>
      <dgm:spPr/>
      <dgm:t>
        <a:bodyPr/>
        <a:lstStyle/>
        <a:p>
          <a:endParaRPr lang="en-US"/>
        </a:p>
      </dgm:t>
    </dgm:pt>
    <dgm:pt modelId="{4308F04D-C8D2-4CC5-AA14-D3738715E0BE}">
      <dgm:prSet custT="1"/>
      <dgm:spPr/>
      <dgm:t>
        <a:bodyPr/>
        <a:lstStyle/>
        <a:p>
          <a:r>
            <a:rPr lang="en-US" sz="1100" dirty="0" smtClean="0"/>
            <a:t>Work programs and annual reports.</a:t>
          </a:r>
          <a:endParaRPr lang="nl-BE" sz="1100" dirty="0" smtClean="0"/>
        </a:p>
      </dgm:t>
    </dgm:pt>
    <dgm:pt modelId="{683E4A09-9F87-4DD2-BB7E-DB626FABF374}" type="parTrans" cxnId="{1033D045-3CE4-404C-BF02-C8A96533D049}">
      <dgm:prSet/>
      <dgm:spPr/>
      <dgm:t>
        <a:bodyPr/>
        <a:lstStyle/>
        <a:p>
          <a:endParaRPr lang="en-US"/>
        </a:p>
      </dgm:t>
    </dgm:pt>
    <dgm:pt modelId="{63886C18-AE01-46FA-A98C-C696E0531FE5}" type="sibTrans" cxnId="{1033D045-3CE4-404C-BF02-C8A96533D049}">
      <dgm:prSet/>
      <dgm:spPr/>
      <dgm:t>
        <a:bodyPr/>
        <a:lstStyle/>
        <a:p>
          <a:endParaRPr lang="en-US"/>
        </a:p>
      </dgm:t>
    </dgm:pt>
    <dgm:pt modelId="{A9966C6A-29F2-4E97-9065-F609862707B9}" type="pres">
      <dgm:prSet presAssocID="{5EF1277E-F3CE-4472-96E6-20EBC3AED8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C24F3C5E-B81C-4D55-B44E-E31B9586BF54}" type="pres">
      <dgm:prSet presAssocID="{2C74F4AB-441D-4457-A144-CDFCF648DD42}" presName="node" presStyleLbl="node1" presStyleIdx="0" presStyleCnt="4" custLinFactNeighborX="-51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97D72AA-05BE-4329-A3CA-195D2639D856}" type="pres">
      <dgm:prSet presAssocID="{93026526-F63F-409E-AFF7-E4502C4D2F97}" presName="sibTrans" presStyleCnt="0"/>
      <dgm:spPr/>
    </dgm:pt>
    <dgm:pt modelId="{A5832FBF-8B67-40A9-93E6-AEF57914D683}" type="pres">
      <dgm:prSet presAssocID="{74BB57EA-03E0-471C-AFC6-CB0FA24DE0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21CA55E-7DD8-46F7-993C-B6EA99932210}" type="pres">
      <dgm:prSet presAssocID="{596D7756-33C0-4569-B2E3-CC66DB765DBF}" presName="sibTrans" presStyleCnt="0"/>
      <dgm:spPr/>
    </dgm:pt>
    <dgm:pt modelId="{F65D716F-405B-43C3-9DBC-86502198836A}" type="pres">
      <dgm:prSet presAssocID="{781DA9D8-0978-45B8-858D-FCE11C37518B}" presName="node" presStyleLbl="node1" presStyleIdx="2" presStyleCnt="4" custLinFactNeighborX="-50000" custLinFactNeighborY="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418143C-F5C0-464B-A2B0-F41BEF7AF525}" type="pres">
      <dgm:prSet presAssocID="{FC399634-E990-40FB-8C6A-CB39A1A5F9AC}" presName="sibTrans" presStyleCnt="0"/>
      <dgm:spPr/>
    </dgm:pt>
    <dgm:pt modelId="{D6102017-E2A9-43A7-BA14-BC1EFCAB4541}" type="pres">
      <dgm:prSet presAssocID="{82DFB0BC-AC8F-4157-B69A-D24419FC9150}" presName="node" presStyleLbl="node1" presStyleIdx="3" presStyleCnt="4" custAng="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140A52D-ED8B-470C-B81F-434DA8DF3914}" srcId="{5EF1277E-F3CE-4472-96E6-20EBC3AED832}" destId="{781DA9D8-0978-45B8-858D-FCE11C37518B}" srcOrd="2" destOrd="0" parTransId="{780FE3B9-EAC1-423E-89FB-9941FF9E52E5}" sibTransId="{FC399634-E990-40FB-8C6A-CB39A1A5F9AC}"/>
    <dgm:cxn modelId="{1033D045-3CE4-404C-BF02-C8A96533D049}" srcId="{82DFB0BC-AC8F-4157-B69A-D24419FC9150}" destId="{4308F04D-C8D2-4CC5-AA14-D3738715E0BE}" srcOrd="4" destOrd="0" parTransId="{683E4A09-9F87-4DD2-BB7E-DB626FABF374}" sibTransId="{63886C18-AE01-46FA-A98C-C696E0531FE5}"/>
    <dgm:cxn modelId="{B927A5E3-3164-456F-A718-5C205CB94A37}" srcId="{74BB57EA-03E0-471C-AFC6-CB0FA24DE06A}" destId="{ED57E683-2145-42A2-94F4-B33227D3955F}" srcOrd="0" destOrd="0" parTransId="{1DAF02A0-9AB8-45E0-B65B-585122E6A6E5}" sibTransId="{F09B811E-F917-4813-88E4-606D575F0E4D}"/>
    <dgm:cxn modelId="{C7165792-E73B-4809-BD88-B32D8DC6B704}" srcId="{781DA9D8-0978-45B8-858D-FCE11C37518B}" destId="{06CCA607-E76F-4793-85F5-338DC8A25B69}" srcOrd="0" destOrd="0" parTransId="{79C03688-7FA3-45BE-B2B3-8961B5581293}" sibTransId="{074FDAB8-1FBB-4418-AF3C-57986B9AD3D8}"/>
    <dgm:cxn modelId="{0776B9B8-D1A4-4A49-A4B9-7B003590C3CA}" srcId="{82DFB0BC-AC8F-4157-B69A-D24419FC9150}" destId="{95DD383A-DB7E-4D15-9D25-D1786245D2EB}" srcOrd="2" destOrd="0" parTransId="{47BA945D-A1BC-4785-9C72-1D355D6D1752}" sibTransId="{EA57BE19-A62E-4FE9-9A74-059CC8CBC839}"/>
    <dgm:cxn modelId="{1C5E4D86-5094-403F-8CE8-10BD9D96EF27}" srcId="{781DA9D8-0978-45B8-858D-FCE11C37518B}" destId="{7EF14122-71E8-4233-AD4E-3EDDBC708830}" srcOrd="1" destOrd="0" parTransId="{17266F4E-555D-47E0-9CB8-A6B3B0553E70}" sibTransId="{9CB175F5-E87C-4881-B2E3-4405503BA705}"/>
    <dgm:cxn modelId="{32D71370-BAA9-4F70-9846-66A35E1A43A1}" type="presOf" srcId="{4E6F0DAE-B651-4FAD-A123-7C8C857935C7}" destId="{D6102017-E2A9-43A7-BA14-BC1EFCAB4541}" srcOrd="0" destOrd="2" presId="urn:microsoft.com/office/officeart/2005/8/layout/hList6"/>
    <dgm:cxn modelId="{CE74662D-E9E0-4723-9612-3CD88999C253}" type="presOf" srcId="{C838EF6C-6142-4187-9CD7-1408D0D4BB81}" destId="{A5832FBF-8B67-40A9-93E6-AEF57914D683}" srcOrd="0" destOrd="3" presId="urn:microsoft.com/office/officeart/2005/8/layout/hList6"/>
    <dgm:cxn modelId="{A2DD3DD4-0D0D-4497-B709-0756EBF5A002}" type="presOf" srcId="{74BB57EA-03E0-471C-AFC6-CB0FA24DE06A}" destId="{A5832FBF-8B67-40A9-93E6-AEF57914D683}" srcOrd="0" destOrd="0" presId="urn:microsoft.com/office/officeart/2005/8/layout/hList6"/>
    <dgm:cxn modelId="{4D7899B2-0C5D-4055-99D8-77842B88750C}" type="presOf" srcId="{ED57E683-2145-42A2-94F4-B33227D3955F}" destId="{A5832FBF-8B67-40A9-93E6-AEF57914D683}" srcOrd="0" destOrd="1" presId="urn:microsoft.com/office/officeart/2005/8/layout/hList6"/>
    <dgm:cxn modelId="{48300C5E-9EAC-4CF6-8455-2D0C3CB02372}" type="presOf" srcId="{0813C447-8A0D-47A8-9B22-B1DE65552FD2}" destId="{A5832FBF-8B67-40A9-93E6-AEF57914D683}" srcOrd="0" destOrd="2" presId="urn:microsoft.com/office/officeart/2005/8/layout/hList6"/>
    <dgm:cxn modelId="{E84DD4B3-5B33-4D30-8C11-92B26EAB878F}" type="presOf" srcId="{0C28CE08-ED35-4E52-A272-AD089648EC38}" destId="{D6102017-E2A9-43A7-BA14-BC1EFCAB4541}" srcOrd="0" destOrd="1" presId="urn:microsoft.com/office/officeart/2005/8/layout/hList6"/>
    <dgm:cxn modelId="{AC076BD4-C4E0-4A96-B4FD-F194215FA22A}" srcId="{5EF1277E-F3CE-4472-96E6-20EBC3AED832}" destId="{82DFB0BC-AC8F-4157-B69A-D24419FC9150}" srcOrd="3" destOrd="0" parTransId="{B5AE9203-CE5C-402D-B36C-9F74E6B84169}" sibTransId="{2DAF968F-0B0C-4AC0-8DEA-22D465CEE7BA}"/>
    <dgm:cxn modelId="{D46CC83F-B02D-4D21-8821-1A52E4B6332E}" type="presOf" srcId="{95DD383A-DB7E-4D15-9D25-D1786245D2EB}" destId="{D6102017-E2A9-43A7-BA14-BC1EFCAB4541}" srcOrd="0" destOrd="3" presId="urn:microsoft.com/office/officeart/2005/8/layout/hList6"/>
    <dgm:cxn modelId="{2A000361-8699-403B-86A1-AF0C6A719465}" type="presOf" srcId="{7EF14122-71E8-4233-AD4E-3EDDBC708830}" destId="{F65D716F-405B-43C3-9DBC-86502198836A}" srcOrd="0" destOrd="2" presId="urn:microsoft.com/office/officeart/2005/8/layout/hList6"/>
    <dgm:cxn modelId="{9F3E7546-73AD-4E73-8EF4-306C72234AEA}" srcId="{82DFB0BC-AC8F-4157-B69A-D24419FC9150}" destId="{9537DF8A-EBCE-434E-9ED1-F9163FEEBE1C}" srcOrd="3" destOrd="0" parTransId="{8D808ADF-75A4-4066-AD54-A3B7BD144EED}" sibTransId="{317CB7DC-CB5B-4058-9889-9BE932714218}"/>
    <dgm:cxn modelId="{E5DCA8E5-F588-4562-B4DE-1FBDA1AA12D8}" type="presOf" srcId="{06CCA607-E76F-4793-85F5-338DC8A25B69}" destId="{F65D716F-405B-43C3-9DBC-86502198836A}" srcOrd="0" destOrd="1" presId="urn:microsoft.com/office/officeart/2005/8/layout/hList6"/>
    <dgm:cxn modelId="{D672245F-D11E-47FF-A219-48B6D6EB872D}" srcId="{74BB57EA-03E0-471C-AFC6-CB0FA24DE06A}" destId="{C838EF6C-6142-4187-9CD7-1408D0D4BB81}" srcOrd="2" destOrd="0" parTransId="{2380639A-0548-4B8E-85AB-8F3498AA2FD5}" sibTransId="{33696124-F2B1-4B17-B373-09E199C3C104}"/>
    <dgm:cxn modelId="{B50FD6D8-0B2A-4DC7-88A4-95C57ECB3DB7}" srcId="{5EF1277E-F3CE-4472-96E6-20EBC3AED832}" destId="{74BB57EA-03E0-471C-AFC6-CB0FA24DE06A}" srcOrd="1" destOrd="0" parTransId="{3F6B6FDE-5A83-43C4-81C0-FDF964B5BDC3}" sibTransId="{596D7756-33C0-4569-B2E3-CC66DB765DBF}"/>
    <dgm:cxn modelId="{328FF16C-6321-4BC5-9FFD-843363EEF136}" srcId="{2C74F4AB-441D-4457-A144-CDFCF648DD42}" destId="{D9445E63-547B-4EA2-A2A6-B6C3DA3BA202}" srcOrd="0" destOrd="0" parTransId="{ED84C09B-AF74-4F51-9F3E-1A809DCB8057}" sibTransId="{7CF1F136-0F28-4587-BDC6-20A3937FCF43}"/>
    <dgm:cxn modelId="{E0B9F27E-8F92-435A-81AD-2B977A64A4E9}" type="presOf" srcId="{2C74F4AB-441D-4457-A144-CDFCF648DD42}" destId="{C24F3C5E-B81C-4D55-B44E-E31B9586BF54}" srcOrd="0" destOrd="0" presId="urn:microsoft.com/office/officeart/2005/8/layout/hList6"/>
    <dgm:cxn modelId="{51F79D64-52FF-443E-A8A0-F54D5A8C204A}" type="presOf" srcId="{82DFB0BC-AC8F-4157-B69A-D24419FC9150}" destId="{D6102017-E2A9-43A7-BA14-BC1EFCAB4541}" srcOrd="0" destOrd="0" presId="urn:microsoft.com/office/officeart/2005/8/layout/hList6"/>
    <dgm:cxn modelId="{EFB4DB56-DAD3-4578-B3FF-D3A234917142}" srcId="{74BB57EA-03E0-471C-AFC6-CB0FA24DE06A}" destId="{0813C447-8A0D-47A8-9B22-B1DE65552FD2}" srcOrd="1" destOrd="0" parTransId="{4FD60CD0-AF41-44B2-8480-D0AC8D6F662F}" sibTransId="{BD6B0453-EF2E-43DE-9C14-28C13740CDDE}"/>
    <dgm:cxn modelId="{0C0D9155-ADE0-4DE6-B0AF-E0040D03B321}" type="presOf" srcId="{D9445E63-547B-4EA2-A2A6-B6C3DA3BA202}" destId="{C24F3C5E-B81C-4D55-B44E-E31B9586BF54}" srcOrd="0" destOrd="1" presId="urn:microsoft.com/office/officeart/2005/8/layout/hList6"/>
    <dgm:cxn modelId="{2025D508-60F4-412F-BBFB-8CC5E845A6C4}" type="presOf" srcId="{9537DF8A-EBCE-434E-9ED1-F9163FEEBE1C}" destId="{D6102017-E2A9-43A7-BA14-BC1EFCAB4541}" srcOrd="0" destOrd="4" presId="urn:microsoft.com/office/officeart/2005/8/layout/hList6"/>
    <dgm:cxn modelId="{4DB33A2E-47E2-4B14-94AF-0A4B8934B18D}" srcId="{82DFB0BC-AC8F-4157-B69A-D24419FC9150}" destId="{4E6F0DAE-B651-4FAD-A123-7C8C857935C7}" srcOrd="1" destOrd="0" parTransId="{274BF08F-C5CD-4077-8842-79F60C13B6DF}" sibTransId="{7CD97680-F248-4C33-849A-5FE7F5EC4F56}"/>
    <dgm:cxn modelId="{04E5EC85-0203-4799-B0C9-8F0ED056EB4A}" srcId="{5EF1277E-F3CE-4472-96E6-20EBC3AED832}" destId="{2C74F4AB-441D-4457-A144-CDFCF648DD42}" srcOrd="0" destOrd="0" parTransId="{7D8AC68D-8BA3-4844-B6DB-607E1AAA5F8B}" sibTransId="{93026526-F63F-409E-AFF7-E4502C4D2F97}"/>
    <dgm:cxn modelId="{BBF6392C-5A29-4DA3-B92C-FA1F93CCE91E}" srcId="{82DFB0BC-AC8F-4157-B69A-D24419FC9150}" destId="{0C28CE08-ED35-4E52-A272-AD089648EC38}" srcOrd="0" destOrd="0" parTransId="{57C49B8A-3A6D-4B7A-8BBC-865278A9073B}" sibTransId="{E24FCDB7-FC83-4C9F-8977-3F60EE666A1F}"/>
    <dgm:cxn modelId="{A5E0632C-B539-44C7-AA61-025EE02F4A8F}" type="presOf" srcId="{781DA9D8-0978-45B8-858D-FCE11C37518B}" destId="{F65D716F-405B-43C3-9DBC-86502198836A}" srcOrd="0" destOrd="0" presId="urn:microsoft.com/office/officeart/2005/8/layout/hList6"/>
    <dgm:cxn modelId="{F1299355-CEC8-4A0A-95F1-B0E8EFDB10D4}" type="presOf" srcId="{5EF1277E-F3CE-4472-96E6-20EBC3AED832}" destId="{A9966C6A-29F2-4E97-9065-F609862707B9}" srcOrd="0" destOrd="0" presId="urn:microsoft.com/office/officeart/2005/8/layout/hList6"/>
    <dgm:cxn modelId="{CE9D6620-2F62-4A2A-B188-7C42F190117F}" type="presOf" srcId="{4308F04D-C8D2-4CC5-AA14-D3738715E0BE}" destId="{D6102017-E2A9-43A7-BA14-BC1EFCAB4541}" srcOrd="0" destOrd="5" presId="urn:microsoft.com/office/officeart/2005/8/layout/hList6"/>
    <dgm:cxn modelId="{0B9DDCA9-55CE-454A-A168-5BFE4A7B7CA3}" type="presParOf" srcId="{A9966C6A-29F2-4E97-9065-F609862707B9}" destId="{C24F3C5E-B81C-4D55-B44E-E31B9586BF54}" srcOrd="0" destOrd="0" presId="urn:microsoft.com/office/officeart/2005/8/layout/hList6"/>
    <dgm:cxn modelId="{64529059-CDB5-40AE-9B6C-E31FCE1F41B0}" type="presParOf" srcId="{A9966C6A-29F2-4E97-9065-F609862707B9}" destId="{C97D72AA-05BE-4329-A3CA-195D2639D856}" srcOrd="1" destOrd="0" presId="urn:microsoft.com/office/officeart/2005/8/layout/hList6"/>
    <dgm:cxn modelId="{4068C787-52BE-4031-90F1-65F21970BB85}" type="presParOf" srcId="{A9966C6A-29F2-4E97-9065-F609862707B9}" destId="{A5832FBF-8B67-40A9-93E6-AEF57914D683}" srcOrd="2" destOrd="0" presId="urn:microsoft.com/office/officeart/2005/8/layout/hList6"/>
    <dgm:cxn modelId="{CAC5183A-1177-4DA4-A9DE-4EA1CDE1CFA4}" type="presParOf" srcId="{A9966C6A-29F2-4E97-9065-F609862707B9}" destId="{821CA55E-7DD8-46F7-993C-B6EA99932210}" srcOrd="3" destOrd="0" presId="urn:microsoft.com/office/officeart/2005/8/layout/hList6"/>
    <dgm:cxn modelId="{B7FB7474-1833-4E85-B9FF-843A7F19BEE3}" type="presParOf" srcId="{A9966C6A-29F2-4E97-9065-F609862707B9}" destId="{F65D716F-405B-43C3-9DBC-86502198836A}" srcOrd="4" destOrd="0" presId="urn:microsoft.com/office/officeart/2005/8/layout/hList6"/>
    <dgm:cxn modelId="{98116138-FCBA-4612-97F0-DBB24AB93176}" type="presParOf" srcId="{A9966C6A-29F2-4E97-9065-F609862707B9}" destId="{D418143C-F5C0-464B-A2B0-F41BEF7AF525}" srcOrd="5" destOrd="0" presId="urn:microsoft.com/office/officeart/2005/8/layout/hList6"/>
    <dgm:cxn modelId="{669E69C3-0ECE-4281-A494-123BB0F8D0DE}" type="presParOf" srcId="{A9966C6A-29F2-4E97-9065-F609862707B9}" destId="{D6102017-E2A9-43A7-BA14-BC1EFCAB454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3CF41-FBA9-45E0-85A8-8A79BC5937D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A2133-EC26-4A0B-9604-26631E791294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/>
            <a:t>Request to draft a FWGL</a:t>
          </a:r>
          <a:endParaRPr lang="en-US" dirty="0"/>
        </a:p>
      </dgm:t>
    </dgm:pt>
    <dgm:pt modelId="{0D57890C-EFFA-4D28-90D0-90F02659AA7A}" type="parTrans" cxnId="{20562BFA-9360-412A-8C27-196D7D02642D}">
      <dgm:prSet/>
      <dgm:spPr/>
      <dgm:t>
        <a:bodyPr/>
        <a:lstStyle/>
        <a:p>
          <a:endParaRPr lang="en-US"/>
        </a:p>
      </dgm:t>
    </dgm:pt>
    <dgm:pt modelId="{702FCDB4-D392-46B9-8DB7-F0EE016E8ADA}" type="sibTrans" cxnId="{20562BFA-9360-412A-8C27-196D7D02642D}">
      <dgm:prSet/>
      <dgm:spPr/>
      <dgm:t>
        <a:bodyPr/>
        <a:lstStyle/>
        <a:p>
          <a:endParaRPr lang="en-US"/>
        </a:p>
      </dgm:t>
    </dgm:pt>
    <dgm:pt modelId="{BE08587F-5885-4824-BD3A-5348F5527126}">
      <dgm:prSet phldrT="[Text]"/>
      <dgm:spPr/>
      <dgm:t>
        <a:bodyPr/>
        <a:lstStyle/>
        <a:p>
          <a:r>
            <a:rPr lang="en-US" dirty="0" smtClean="0"/>
            <a:t>EC</a:t>
          </a:r>
          <a:endParaRPr lang="en-US" dirty="0"/>
        </a:p>
      </dgm:t>
    </dgm:pt>
    <dgm:pt modelId="{DB89D8BE-AC56-421F-9C36-AE04C9D3905A}" type="parTrans" cxnId="{93680876-9640-487B-8F64-084473C86F10}">
      <dgm:prSet/>
      <dgm:spPr/>
      <dgm:t>
        <a:bodyPr/>
        <a:lstStyle/>
        <a:p>
          <a:endParaRPr lang="en-US"/>
        </a:p>
      </dgm:t>
    </dgm:pt>
    <dgm:pt modelId="{DCE4D6BC-78D4-4E18-AF6F-0601E711E20F}" type="sibTrans" cxnId="{93680876-9640-487B-8F64-084473C86F10}">
      <dgm:prSet/>
      <dgm:spPr/>
      <dgm:t>
        <a:bodyPr/>
        <a:lstStyle/>
        <a:p>
          <a:endParaRPr lang="en-US"/>
        </a:p>
      </dgm:t>
    </dgm:pt>
    <dgm:pt modelId="{46927043-72E8-4E22-AA3C-C2464BED3364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Development of the  FWGL (6 month period)</a:t>
          </a:r>
          <a:endParaRPr lang="en-US" dirty="0"/>
        </a:p>
      </dgm:t>
    </dgm:pt>
    <dgm:pt modelId="{EE1A0172-03AF-4365-A44F-1158B8DF9A23}" type="parTrans" cxnId="{7EC94D9E-4254-441F-92AD-E52BBA08DEED}">
      <dgm:prSet/>
      <dgm:spPr/>
      <dgm:t>
        <a:bodyPr/>
        <a:lstStyle/>
        <a:p>
          <a:endParaRPr lang="en-US"/>
        </a:p>
      </dgm:t>
    </dgm:pt>
    <dgm:pt modelId="{9E2238B1-81A6-4A9B-A388-9BDF16DC536E}" type="sibTrans" cxnId="{7EC94D9E-4254-441F-92AD-E52BBA08DEED}">
      <dgm:prSet/>
      <dgm:spPr/>
      <dgm:t>
        <a:bodyPr/>
        <a:lstStyle/>
        <a:p>
          <a:endParaRPr lang="en-US"/>
        </a:p>
      </dgm:t>
    </dgm:pt>
    <dgm:pt modelId="{6729BC60-DC37-4BFF-9EB8-331AAEE12334}">
      <dgm:prSet phldrT="[Text]"/>
      <dgm:spPr/>
      <dgm:t>
        <a:bodyPr/>
        <a:lstStyle/>
        <a:p>
          <a:r>
            <a:rPr lang="en-US" dirty="0" smtClean="0"/>
            <a:t>ACER </a:t>
          </a:r>
          <a:endParaRPr lang="en-US" dirty="0"/>
        </a:p>
      </dgm:t>
    </dgm:pt>
    <dgm:pt modelId="{0700E4E9-1BC8-46C3-8873-94BF8E6D553A}" type="parTrans" cxnId="{A03EA1AE-526B-49F0-8109-0C0083195C9D}">
      <dgm:prSet/>
      <dgm:spPr/>
      <dgm:t>
        <a:bodyPr/>
        <a:lstStyle/>
        <a:p>
          <a:endParaRPr lang="en-US"/>
        </a:p>
      </dgm:t>
    </dgm:pt>
    <dgm:pt modelId="{E5EAD614-BD7E-43A2-8EF9-5C8C0F73C66A}" type="sibTrans" cxnId="{A03EA1AE-526B-49F0-8109-0C0083195C9D}">
      <dgm:prSet/>
      <dgm:spPr/>
      <dgm:t>
        <a:bodyPr/>
        <a:lstStyle/>
        <a:p>
          <a:endParaRPr lang="en-US"/>
        </a:p>
      </dgm:t>
    </dgm:pt>
    <dgm:pt modelId="{90B32171-F11D-4692-8530-14C6119F07E2}">
      <dgm:prSet phldrT="[Text]"/>
      <dgm:spPr/>
      <dgm:t>
        <a:bodyPr/>
        <a:lstStyle/>
        <a:p>
          <a:r>
            <a:rPr lang="en-US" dirty="0" smtClean="0"/>
            <a:t>In consultation with ENTSO-E, stakeholders, with input from Ad-Hoc Expert Group</a:t>
          </a:r>
          <a:endParaRPr lang="en-US" dirty="0"/>
        </a:p>
      </dgm:t>
    </dgm:pt>
    <dgm:pt modelId="{F4E0CDE5-2768-4454-8A36-3CAED02E3293}" type="parTrans" cxnId="{DEE656CA-89B4-4303-A640-69AD0172EB9A}">
      <dgm:prSet/>
      <dgm:spPr/>
      <dgm:t>
        <a:bodyPr/>
        <a:lstStyle/>
        <a:p>
          <a:endParaRPr lang="en-US"/>
        </a:p>
      </dgm:t>
    </dgm:pt>
    <dgm:pt modelId="{558B6421-8796-439A-9DEB-506A9460A3A3}" type="sibTrans" cxnId="{DEE656CA-89B4-4303-A640-69AD0172EB9A}">
      <dgm:prSet/>
      <dgm:spPr/>
      <dgm:t>
        <a:bodyPr/>
        <a:lstStyle/>
        <a:p>
          <a:endParaRPr lang="en-US"/>
        </a:p>
      </dgm:t>
    </dgm:pt>
    <dgm:pt modelId="{D77514F6-719E-4968-A8A2-E8ED9E9DA099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pPr>
            <a:spcAft>
              <a:spcPts val="420"/>
            </a:spcAft>
          </a:pPr>
          <a:r>
            <a:rPr lang="en-US" dirty="0" smtClean="0"/>
            <a:t>Period in which ENTSO-E can develop a NC (12 month period)</a:t>
          </a:r>
          <a:endParaRPr lang="en-US" dirty="0"/>
        </a:p>
      </dgm:t>
    </dgm:pt>
    <dgm:pt modelId="{87FFDE67-7DC6-40D0-BC3D-0C6236AA50A9}" type="parTrans" cxnId="{2A871993-9005-4ED2-82D8-820ED7ECE2E2}">
      <dgm:prSet/>
      <dgm:spPr/>
      <dgm:t>
        <a:bodyPr/>
        <a:lstStyle/>
        <a:p>
          <a:endParaRPr lang="en-US"/>
        </a:p>
      </dgm:t>
    </dgm:pt>
    <dgm:pt modelId="{93D8ACAB-7A97-4C8D-8F93-2E3FCA4AE774}" type="sibTrans" cxnId="{2A871993-9005-4ED2-82D8-820ED7ECE2E2}">
      <dgm:prSet/>
      <dgm:spPr/>
      <dgm:t>
        <a:bodyPr/>
        <a:lstStyle/>
        <a:p>
          <a:endParaRPr lang="en-US"/>
        </a:p>
      </dgm:t>
    </dgm:pt>
    <dgm:pt modelId="{6BA2DDC9-BBB7-43FC-A020-63AFF87F5E37}">
      <dgm:prSet phldrT="[Text]"/>
      <dgm:spPr/>
      <dgm:t>
        <a:bodyPr/>
        <a:lstStyle/>
        <a:p>
          <a:r>
            <a:rPr lang="en-US" dirty="0" smtClean="0"/>
            <a:t>In consultation with stakeholders according to FWGL</a:t>
          </a:r>
          <a:endParaRPr lang="en-US" dirty="0"/>
        </a:p>
      </dgm:t>
    </dgm:pt>
    <dgm:pt modelId="{74A37D70-89E9-4E7A-B4E4-DB30B9F0BCD0}" type="parTrans" cxnId="{913D3D7E-F1D9-4533-9D5D-5AD9E503E663}">
      <dgm:prSet/>
      <dgm:spPr/>
      <dgm:t>
        <a:bodyPr/>
        <a:lstStyle/>
        <a:p>
          <a:endParaRPr lang="en-US"/>
        </a:p>
      </dgm:t>
    </dgm:pt>
    <dgm:pt modelId="{6A586256-893C-43F3-B992-17C7F8E20AC6}" type="sibTrans" cxnId="{913D3D7E-F1D9-4533-9D5D-5AD9E503E663}">
      <dgm:prSet/>
      <dgm:spPr/>
      <dgm:t>
        <a:bodyPr/>
        <a:lstStyle/>
        <a:p>
          <a:endParaRPr lang="en-US"/>
        </a:p>
      </dgm:t>
    </dgm:pt>
    <dgm:pt modelId="{34574BB3-BA44-4F95-B354-45C4C5083839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Assessment of NC</a:t>
          </a:r>
          <a:endParaRPr lang="en-US" dirty="0"/>
        </a:p>
      </dgm:t>
    </dgm:pt>
    <dgm:pt modelId="{649BB319-26C7-4828-9B24-FE722342A546}" type="parTrans" cxnId="{0FA07480-A6BE-4CB1-94AC-5F1F7DD0911B}">
      <dgm:prSet/>
      <dgm:spPr/>
      <dgm:t>
        <a:bodyPr/>
        <a:lstStyle/>
        <a:p>
          <a:endParaRPr lang="en-US"/>
        </a:p>
      </dgm:t>
    </dgm:pt>
    <dgm:pt modelId="{4199FE98-6371-4A9C-86B2-DF946E298965}" type="sibTrans" cxnId="{0FA07480-A6BE-4CB1-94AC-5F1F7DD0911B}">
      <dgm:prSet/>
      <dgm:spPr/>
      <dgm:t>
        <a:bodyPr/>
        <a:lstStyle/>
        <a:p>
          <a:endParaRPr lang="en-US"/>
        </a:p>
      </dgm:t>
    </dgm:pt>
    <dgm:pt modelId="{1D2B59D8-7309-4473-93DF-0BACACAD908C}">
      <dgm:prSet phldrT="[Text]"/>
      <dgm:spPr/>
      <dgm:t>
        <a:bodyPr/>
        <a:lstStyle/>
        <a:p>
          <a:r>
            <a:rPr lang="en-US" dirty="0" smtClean="0"/>
            <a:t>ACER</a:t>
          </a:r>
          <a:endParaRPr lang="en-US" dirty="0"/>
        </a:p>
      </dgm:t>
    </dgm:pt>
    <dgm:pt modelId="{07681267-6064-4595-939A-98C115CEEEBD}" type="parTrans" cxnId="{8A9A16B0-B502-420C-BD04-95C8B6334057}">
      <dgm:prSet/>
      <dgm:spPr/>
      <dgm:t>
        <a:bodyPr/>
        <a:lstStyle/>
        <a:p>
          <a:endParaRPr lang="en-US"/>
        </a:p>
      </dgm:t>
    </dgm:pt>
    <dgm:pt modelId="{5DC20E05-54E7-4EF7-A12E-FEFBA714FC36}" type="sibTrans" cxnId="{8A9A16B0-B502-420C-BD04-95C8B6334057}">
      <dgm:prSet/>
      <dgm:spPr/>
      <dgm:t>
        <a:bodyPr/>
        <a:lstStyle/>
        <a:p>
          <a:endParaRPr lang="en-US"/>
        </a:p>
      </dgm:t>
    </dgm:pt>
    <dgm:pt modelId="{333BC678-F72A-4D6D-B0F4-C1CAE446FAA0}">
      <dgm:prSet phldrT="[Text]"/>
      <dgm:spPr/>
      <dgm:t>
        <a:bodyPr/>
        <a:lstStyle/>
        <a:p>
          <a:r>
            <a:rPr lang="en-US" dirty="0" smtClean="0"/>
            <a:t>Recommendation of NC to EC</a:t>
          </a:r>
          <a:endParaRPr lang="en-US" dirty="0"/>
        </a:p>
      </dgm:t>
    </dgm:pt>
    <dgm:pt modelId="{E71B5E22-15CC-47E3-876A-6BF803B6FFD7}" type="parTrans" cxnId="{00508E11-04C7-445F-8A66-2A4DD71C5F37}">
      <dgm:prSet/>
      <dgm:spPr/>
      <dgm:t>
        <a:bodyPr/>
        <a:lstStyle/>
        <a:p>
          <a:endParaRPr lang="en-US"/>
        </a:p>
      </dgm:t>
    </dgm:pt>
    <dgm:pt modelId="{B0AB1F88-CD4C-47B6-8DB9-A399D510438B}" type="sibTrans" cxnId="{00508E11-04C7-445F-8A66-2A4DD71C5F37}">
      <dgm:prSet/>
      <dgm:spPr/>
      <dgm:t>
        <a:bodyPr/>
        <a:lstStyle/>
        <a:p>
          <a:endParaRPr lang="en-US"/>
        </a:p>
      </dgm:t>
    </dgm:pt>
    <dgm:pt modelId="{5FD5F000-0035-410F-AEB0-3D66A21B9300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</dgm:spPr>
      <dgm:t>
        <a:bodyPr/>
        <a:lstStyle/>
        <a:p>
          <a:r>
            <a:rPr lang="en-US" dirty="0" err="1" smtClean="0"/>
            <a:t>Comitology</a:t>
          </a:r>
          <a:r>
            <a:rPr lang="en-US" dirty="0" smtClean="0"/>
            <a:t>  Process (where appropriate)</a:t>
          </a:r>
          <a:endParaRPr lang="en-US" dirty="0"/>
        </a:p>
      </dgm:t>
    </dgm:pt>
    <dgm:pt modelId="{F4FFB54B-7884-4A89-B40A-CBE09A7CFB00}" type="parTrans" cxnId="{640EA40C-A0EC-44C0-814E-71A51082AFA7}">
      <dgm:prSet/>
      <dgm:spPr/>
      <dgm:t>
        <a:bodyPr/>
        <a:lstStyle/>
        <a:p>
          <a:endParaRPr lang="en-US"/>
        </a:p>
      </dgm:t>
    </dgm:pt>
    <dgm:pt modelId="{628CD530-E30E-4A89-A243-BD000CEC46E2}" type="sibTrans" cxnId="{640EA40C-A0EC-44C0-814E-71A51082AFA7}">
      <dgm:prSet/>
      <dgm:spPr/>
      <dgm:t>
        <a:bodyPr/>
        <a:lstStyle/>
        <a:p>
          <a:endParaRPr lang="en-US"/>
        </a:p>
      </dgm:t>
    </dgm:pt>
    <dgm:pt modelId="{D3A49C10-BF3F-4188-BED7-B396CB3B88F4}">
      <dgm:prSet phldrT="[Text]"/>
      <dgm:spPr/>
      <dgm:t>
        <a:bodyPr/>
        <a:lstStyle/>
        <a:p>
          <a:r>
            <a:rPr lang="en-US" dirty="0" smtClean="0"/>
            <a:t>EC</a:t>
          </a:r>
          <a:endParaRPr lang="en-US" dirty="0"/>
        </a:p>
      </dgm:t>
    </dgm:pt>
    <dgm:pt modelId="{151C4A1D-97D0-4C4D-9F2D-021C41AB7873}" type="parTrans" cxnId="{BDF893A8-C489-4279-9DA9-B879D364E23B}">
      <dgm:prSet/>
      <dgm:spPr/>
      <dgm:t>
        <a:bodyPr/>
        <a:lstStyle/>
        <a:p>
          <a:endParaRPr lang="en-US"/>
        </a:p>
      </dgm:t>
    </dgm:pt>
    <dgm:pt modelId="{AD8A8A73-FB95-44D1-A611-537BE33A1EF7}" type="sibTrans" cxnId="{BDF893A8-C489-4279-9DA9-B879D364E23B}">
      <dgm:prSet/>
      <dgm:spPr/>
      <dgm:t>
        <a:bodyPr/>
        <a:lstStyle/>
        <a:p>
          <a:endParaRPr lang="en-US"/>
        </a:p>
      </dgm:t>
    </dgm:pt>
    <dgm:pt modelId="{D0DFA87E-73C1-48A6-9143-B5747A681C09}">
      <dgm:prSet phldrT="[Text]"/>
      <dgm:spPr/>
      <dgm:t>
        <a:bodyPr/>
        <a:lstStyle/>
        <a:p>
          <a:r>
            <a:rPr lang="en-US" dirty="0" smtClean="0"/>
            <a:t>In consultation with all stakeholders resulting in legally binding NC</a:t>
          </a:r>
          <a:endParaRPr lang="en-US" dirty="0"/>
        </a:p>
      </dgm:t>
    </dgm:pt>
    <dgm:pt modelId="{4623E788-C1DA-4967-A02F-40C61A3FF6C5}" type="parTrans" cxnId="{11464128-A270-4CE4-A97F-E52F854F3AA2}">
      <dgm:prSet/>
      <dgm:spPr/>
      <dgm:t>
        <a:bodyPr/>
        <a:lstStyle/>
        <a:p>
          <a:endParaRPr lang="en-US"/>
        </a:p>
      </dgm:t>
    </dgm:pt>
    <dgm:pt modelId="{399051B7-5EC8-4A65-BF4A-5FFFDFD9637D}" type="sibTrans" cxnId="{11464128-A270-4CE4-A97F-E52F854F3AA2}">
      <dgm:prSet/>
      <dgm:spPr/>
      <dgm:t>
        <a:bodyPr/>
        <a:lstStyle/>
        <a:p>
          <a:endParaRPr lang="en-US"/>
        </a:p>
      </dgm:t>
    </dgm:pt>
    <dgm:pt modelId="{CBC355C7-E487-4467-AA97-E98C24017706}">
      <dgm:prSet phldrT="[Text]"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Request for ENTSO-E to draft a network code</a:t>
          </a:r>
          <a:endParaRPr lang="en-US" dirty="0"/>
        </a:p>
      </dgm:t>
    </dgm:pt>
    <dgm:pt modelId="{AAFB50C7-B810-49AE-85B5-D8650CC290DA}" type="parTrans" cxnId="{9D707AC4-2B57-4D11-ACF8-D7E8F546E409}">
      <dgm:prSet/>
      <dgm:spPr/>
      <dgm:t>
        <a:bodyPr/>
        <a:lstStyle/>
        <a:p>
          <a:endParaRPr lang="en-US"/>
        </a:p>
      </dgm:t>
    </dgm:pt>
    <dgm:pt modelId="{1CDC37DC-61B4-463B-8059-8DEDAF41DEFE}" type="sibTrans" cxnId="{9D707AC4-2B57-4D11-ACF8-D7E8F546E409}">
      <dgm:prSet/>
      <dgm:spPr/>
      <dgm:t>
        <a:bodyPr/>
        <a:lstStyle/>
        <a:p>
          <a:endParaRPr lang="en-US"/>
        </a:p>
      </dgm:t>
    </dgm:pt>
    <dgm:pt modelId="{D8136F65-E002-4776-B1BE-F807F92E9D0B}">
      <dgm:prSet phldrT="[Text]"/>
      <dgm:spPr/>
      <dgm:t>
        <a:bodyPr/>
        <a:lstStyle/>
        <a:p>
          <a:r>
            <a:rPr lang="en-US" dirty="0" smtClean="0"/>
            <a:t>EC</a:t>
          </a:r>
          <a:endParaRPr lang="en-US" dirty="0"/>
        </a:p>
      </dgm:t>
    </dgm:pt>
    <dgm:pt modelId="{27A6205F-D8BC-4528-928B-C465DD891DA3}" type="parTrans" cxnId="{8D03CBAA-B1FE-4E9E-AD1D-5518B533A814}">
      <dgm:prSet/>
      <dgm:spPr/>
      <dgm:t>
        <a:bodyPr/>
        <a:lstStyle/>
        <a:p>
          <a:endParaRPr lang="en-US"/>
        </a:p>
      </dgm:t>
    </dgm:pt>
    <dgm:pt modelId="{AD04CA44-1FCE-4A82-9C4C-8CCA08F14256}" type="sibTrans" cxnId="{8D03CBAA-B1FE-4E9E-AD1D-5518B533A814}">
      <dgm:prSet/>
      <dgm:spPr/>
      <dgm:t>
        <a:bodyPr/>
        <a:lstStyle/>
        <a:p>
          <a:endParaRPr lang="en-US"/>
        </a:p>
      </dgm:t>
    </dgm:pt>
    <dgm:pt modelId="{582B07DA-C363-4542-A6F4-41FAC60318B8}">
      <dgm:prSet phldrT="[Text]"/>
      <dgm:spPr/>
      <dgm:t>
        <a:bodyPr/>
        <a:lstStyle/>
        <a:p>
          <a:r>
            <a:rPr lang="en-US" dirty="0" smtClean="0"/>
            <a:t>According to FWGL submitted by ACER</a:t>
          </a:r>
          <a:endParaRPr lang="en-US" dirty="0"/>
        </a:p>
      </dgm:t>
    </dgm:pt>
    <dgm:pt modelId="{8307A46A-7061-4BA8-820B-ECC4181C5114}" type="parTrans" cxnId="{27B83E5D-94B4-4FF7-AAEE-3B4EDD279846}">
      <dgm:prSet/>
      <dgm:spPr/>
      <dgm:t>
        <a:bodyPr/>
        <a:lstStyle/>
        <a:p>
          <a:endParaRPr lang="en-US"/>
        </a:p>
      </dgm:t>
    </dgm:pt>
    <dgm:pt modelId="{D45AC52D-7A9F-4EC3-9753-F74902781203}" type="sibTrans" cxnId="{27B83E5D-94B4-4FF7-AAEE-3B4EDD279846}">
      <dgm:prSet/>
      <dgm:spPr/>
      <dgm:t>
        <a:bodyPr/>
        <a:lstStyle/>
        <a:p>
          <a:endParaRPr lang="en-US"/>
        </a:p>
      </dgm:t>
    </dgm:pt>
    <dgm:pt modelId="{AE80C901-06F3-4DE2-989A-F388659A1A73}">
      <dgm:prSet phldrT="[Text]"/>
      <dgm:spPr/>
      <dgm:t>
        <a:bodyPr/>
        <a:lstStyle/>
        <a:p>
          <a:r>
            <a:rPr lang="en-US" dirty="0" smtClean="0"/>
            <a:t>ENTSO-E</a:t>
          </a:r>
          <a:endParaRPr lang="en-US" dirty="0"/>
        </a:p>
      </dgm:t>
    </dgm:pt>
    <dgm:pt modelId="{CC7B2879-7249-4CEB-B851-4D854E6FC4C0}" type="sibTrans" cxnId="{4A6B377B-9526-4FF6-B02A-40D5EF673AA7}">
      <dgm:prSet/>
      <dgm:spPr/>
      <dgm:t>
        <a:bodyPr/>
        <a:lstStyle/>
        <a:p>
          <a:endParaRPr lang="en-US"/>
        </a:p>
      </dgm:t>
    </dgm:pt>
    <dgm:pt modelId="{2D59D90A-23FB-423A-A99F-2EB8B59724FC}" type="parTrans" cxnId="{4A6B377B-9526-4FF6-B02A-40D5EF673AA7}">
      <dgm:prSet/>
      <dgm:spPr/>
      <dgm:t>
        <a:bodyPr/>
        <a:lstStyle/>
        <a:p>
          <a:endParaRPr lang="en-US"/>
        </a:p>
      </dgm:t>
    </dgm:pt>
    <dgm:pt modelId="{466D051E-A08E-47FD-A284-EA6901678B0B}">
      <dgm:prSet phldrT="[Text]"/>
      <dgm:spPr/>
      <dgm:t>
        <a:bodyPr/>
        <a:lstStyle/>
        <a:p>
          <a:r>
            <a:rPr lang="en-US" dirty="0" smtClean="0"/>
            <a:t>On a topic identified in art.8 (6) of Regulation EC 714/2009</a:t>
          </a:r>
          <a:endParaRPr lang="en-US" dirty="0"/>
        </a:p>
      </dgm:t>
    </dgm:pt>
    <dgm:pt modelId="{FEA61FAF-E2C6-4917-A9A1-1D6C3F8E1307}" type="parTrans" cxnId="{F3772B56-F399-4B09-9106-49C33646AC2A}">
      <dgm:prSet/>
      <dgm:spPr/>
      <dgm:t>
        <a:bodyPr/>
        <a:lstStyle/>
        <a:p>
          <a:endParaRPr lang="en-US"/>
        </a:p>
      </dgm:t>
    </dgm:pt>
    <dgm:pt modelId="{B684B497-C5F1-4CD9-BCF1-3CAAD75823E3}" type="sibTrans" cxnId="{F3772B56-F399-4B09-9106-49C33646AC2A}">
      <dgm:prSet/>
      <dgm:spPr/>
      <dgm:t>
        <a:bodyPr/>
        <a:lstStyle/>
        <a:p>
          <a:endParaRPr lang="en-US"/>
        </a:p>
      </dgm:t>
    </dgm:pt>
    <dgm:pt modelId="{2757779C-A9EE-4397-9BCB-CFA1F08D63C2}" type="pres">
      <dgm:prSet presAssocID="{4BC3CF41-FBA9-45E0-85A8-8A79BC5937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FF416-1ED6-4763-B439-FE41A259C30F}" type="pres">
      <dgm:prSet presAssocID="{5FD5F000-0035-410F-AEB0-3D66A21B9300}" presName="boxAndChildren" presStyleCnt="0"/>
      <dgm:spPr/>
    </dgm:pt>
    <dgm:pt modelId="{424483ED-85F2-4F84-9139-431E2A65535E}" type="pres">
      <dgm:prSet presAssocID="{5FD5F000-0035-410F-AEB0-3D66A21B9300}" presName="parentTextBox" presStyleLbl="node1" presStyleIdx="0" presStyleCnt="6"/>
      <dgm:spPr/>
      <dgm:t>
        <a:bodyPr/>
        <a:lstStyle/>
        <a:p>
          <a:endParaRPr lang="en-US"/>
        </a:p>
      </dgm:t>
    </dgm:pt>
    <dgm:pt modelId="{B6BFC3B2-F143-4C6E-AD67-D0719387537D}" type="pres">
      <dgm:prSet presAssocID="{5FD5F000-0035-410F-AEB0-3D66A21B9300}" presName="entireBox" presStyleLbl="node1" presStyleIdx="0" presStyleCnt="6"/>
      <dgm:spPr/>
      <dgm:t>
        <a:bodyPr/>
        <a:lstStyle/>
        <a:p>
          <a:endParaRPr lang="en-US"/>
        </a:p>
      </dgm:t>
    </dgm:pt>
    <dgm:pt modelId="{0E6084D6-21F8-4676-A278-7EB8EA1610C4}" type="pres">
      <dgm:prSet presAssocID="{5FD5F000-0035-410F-AEB0-3D66A21B9300}" presName="descendantBox" presStyleCnt="0"/>
      <dgm:spPr/>
    </dgm:pt>
    <dgm:pt modelId="{114EC155-979D-4E7D-8F5A-4D70EC9F5877}" type="pres">
      <dgm:prSet presAssocID="{D3A49C10-BF3F-4188-BED7-B396CB3B88F4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21C5-943D-438B-B695-56483B8604E7}" type="pres">
      <dgm:prSet presAssocID="{D0DFA87E-73C1-48A6-9143-B5747A681C09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4F3B-3009-4C28-B6FF-A7574EAC596E}" type="pres">
      <dgm:prSet presAssocID="{4199FE98-6371-4A9C-86B2-DF946E298965}" presName="sp" presStyleCnt="0"/>
      <dgm:spPr/>
    </dgm:pt>
    <dgm:pt modelId="{711C6AE8-B1DA-4E72-A871-87B8AA7E7A06}" type="pres">
      <dgm:prSet presAssocID="{34574BB3-BA44-4F95-B354-45C4C5083839}" presName="arrowAndChildren" presStyleCnt="0"/>
      <dgm:spPr/>
    </dgm:pt>
    <dgm:pt modelId="{C93F8BBF-5E22-477B-9783-83AD87EA5FD5}" type="pres">
      <dgm:prSet presAssocID="{34574BB3-BA44-4F95-B354-45C4C5083839}" presName="parentTextArrow" presStyleLbl="node1" presStyleIdx="0" presStyleCnt="6"/>
      <dgm:spPr/>
      <dgm:t>
        <a:bodyPr/>
        <a:lstStyle/>
        <a:p>
          <a:endParaRPr lang="en-US"/>
        </a:p>
      </dgm:t>
    </dgm:pt>
    <dgm:pt modelId="{5E177954-1006-4F4A-AD66-4930A13ED70D}" type="pres">
      <dgm:prSet presAssocID="{34574BB3-BA44-4F95-B354-45C4C5083839}" presName="arrow" presStyleLbl="node1" presStyleIdx="1" presStyleCnt="6" custLinFactNeighborX="-1190"/>
      <dgm:spPr/>
      <dgm:t>
        <a:bodyPr/>
        <a:lstStyle/>
        <a:p>
          <a:endParaRPr lang="en-US"/>
        </a:p>
      </dgm:t>
    </dgm:pt>
    <dgm:pt modelId="{4D57BA58-AC26-4AD5-996A-87C4DA220014}" type="pres">
      <dgm:prSet presAssocID="{34574BB3-BA44-4F95-B354-45C4C5083839}" presName="descendantArrow" presStyleCnt="0"/>
      <dgm:spPr/>
    </dgm:pt>
    <dgm:pt modelId="{F87AB839-D72F-47BD-B06E-71B8E600A5DD}" type="pres">
      <dgm:prSet presAssocID="{1D2B59D8-7309-4473-93DF-0BACACAD908C}" presName="childTextArrow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D7F7-EAB0-473D-80F4-F638A8B3DA57}" type="pres">
      <dgm:prSet presAssocID="{333BC678-F72A-4D6D-B0F4-C1CAE446FAA0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AC6E2-2D66-447D-B1D1-D99CC43377F6}" type="pres">
      <dgm:prSet presAssocID="{93D8ACAB-7A97-4C8D-8F93-2E3FCA4AE774}" presName="sp" presStyleCnt="0"/>
      <dgm:spPr/>
    </dgm:pt>
    <dgm:pt modelId="{8EB4880C-BA52-462B-97CC-7F5990F5EA94}" type="pres">
      <dgm:prSet presAssocID="{D77514F6-719E-4968-A8A2-E8ED9E9DA099}" presName="arrowAndChildren" presStyleCnt="0"/>
      <dgm:spPr/>
    </dgm:pt>
    <dgm:pt modelId="{3D0CC74B-3E2F-4CB1-A4D1-80A970040B5E}" type="pres">
      <dgm:prSet presAssocID="{D77514F6-719E-4968-A8A2-E8ED9E9DA099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FB9CB62A-8BA0-4250-A403-1BAD6AE8A84D}" type="pres">
      <dgm:prSet presAssocID="{D77514F6-719E-4968-A8A2-E8ED9E9DA099}" presName="arrow" presStyleLbl="node1" presStyleIdx="2" presStyleCnt="6" custLinFactNeighborY="-984"/>
      <dgm:spPr/>
      <dgm:t>
        <a:bodyPr/>
        <a:lstStyle/>
        <a:p>
          <a:endParaRPr lang="en-US"/>
        </a:p>
      </dgm:t>
    </dgm:pt>
    <dgm:pt modelId="{FCE41DCE-C7CF-4C39-ACA1-4D020398EF7F}" type="pres">
      <dgm:prSet presAssocID="{D77514F6-719E-4968-A8A2-E8ED9E9DA099}" presName="descendantArrow" presStyleCnt="0"/>
      <dgm:spPr/>
    </dgm:pt>
    <dgm:pt modelId="{53778064-817C-45F1-9044-2B1BEE334E1F}" type="pres">
      <dgm:prSet presAssocID="{AE80C901-06F3-4DE2-989A-F388659A1A73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1D2E2-9585-4660-B4AE-0B68B039F3BE}" type="pres">
      <dgm:prSet presAssocID="{6BA2DDC9-BBB7-43FC-A020-63AFF87F5E37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09B7B-8A9B-45A9-A7D1-3E3E68895B2C}" type="pres">
      <dgm:prSet presAssocID="{1CDC37DC-61B4-463B-8059-8DEDAF41DEFE}" presName="sp" presStyleCnt="0"/>
      <dgm:spPr/>
    </dgm:pt>
    <dgm:pt modelId="{D6428B9A-B9BF-4271-9F5F-CA900BED32F5}" type="pres">
      <dgm:prSet presAssocID="{CBC355C7-E487-4467-AA97-E98C24017706}" presName="arrowAndChildren" presStyleCnt="0"/>
      <dgm:spPr/>
    </dgm:pt>
    <dgm:pt modelId="{0DB353CB-D23A-4A9A-B311-0350DD2203E3}" type="pres">
      <dgm:prSet presAssocID="{CBC355C7-E487-4467-AA97-E98C24017706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AE767BD0-88E3-47FB-94FC-214C198DB1BB}" type="pres">
      <dgm:prSet presAssocID="{CBC355C7-E487-4467-AA97-E98C24017706}" presName="arrow" presStyleLbl="node1" presStyleIdx="3" presStyleCnt="6" custLinFactNeighborX="210"/>
      <dgm:spPr/>
      <dgm:t>
        <a:bodyPr/>
        <a:lstStyle/>
        <a:p>
          <a:endParaRPr lang="en-US"/>
        </a:p>
      </dgm:t>
    </dgm:pt>
    <dgm:pt modelId="{FE6589A2-F828-485C-8FD9-BAFC54DBE06D}" type="pres">
      <dgm:prSet presAssocID="{CBC355C7-E487-4467-AA97-E98C24017706}" presName="descendantArrow" presStyleCnt="0"/>
      <dgm:spPr/>
    </dgm:pt>
    <dgm:pt modelId="{662CDEAD-6F62-4AC8-86F6-2B38537FE792}" type="pres">
      <dgm:prSet presAssocID="{D8136F65-E002-4776-B1BE-F807F92E9D0B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C51B3-35A9-444D-A505-0F8FA86FA55B}" type="pres">
      <dgm:prSet presAssocID="{582B07DA-C363-4542-A6F4-41FAC60318B8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223A-4DD6-4A7D-AA38-6B5F1656F431}" type="pres">
      <dgm:prSet presAssocID="{9E2238B1-81A6-4A9B-A388-9BDF16DC536E}" presName="sp" presStyleCnt="0"/>
      <dgm:spPr/>
    </dgm:pt>
    <dgm:pt modelId="{ABD579BF-3252-47C0-9AED-480E6CDC45C9}" type="pres">
      <dgm:prSet presAssocID="{46927043-72E8-4E22-AA3C-C2464BED3364}" presName="arrowAndChildren" presStyleCnt="0"/>
      <dgm:spPr/>
    </dgm:pt>
    <dgm:pt modelId="{AC8909F9-68A2-4BE7-8DDD-4C2FE817A199}" type="pres">
      <dgm:prSet presAssocID="{46927043-72E8-4E22-AA3C-C2464BED3364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0EC563E-B989-4FC2-87B4-4CD7F9DF7467}" type="pres">
      <dgm:prSet presAssocID="{46927043-72E8-4E22-AA3C-C2464BED3364}" presName="arrow" presStyleLbl="node1" presStyleIdx="4" presStyleCnt="6" custLinFactNeighborX="-1099" custLinFactNeighborY="830"/>
      <dgm:spPr/>
      <dgm:t>
        <a:bodyPr/>
        <a:lstStyle/>
        <a:p>
          <a:endParaRPr lang="en-US"/>
        </a:p>
      </dgm:t>
    </dgm:pt>
    <dgm:pt modelId="{0804EAB1-5B14-4407-BE49-2FDA08920E31}" type="pres">
      <dgm:prSet presAssocID="{46927043-72E8-4E22-AA3C-C2464BED3364}" presName="descendantArrow" presStyleCnt="0"/>
      <dgm:spPr/>
    </dgm:pt>
    <dgm:pt modelId="{FE8BEED4-BE7D-4440-AAB8-8CFAD676FC1E}" type="pres">
      <dgm:prSet presAssocID="{6729BC60-DC37-4BFF-9EB8-331AAEE12334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B406D-4734-4752-9FB4-A7228E536AA1}" type="pres">
      <dgm:prSet presAssocID="{90B32171-F11D-4692-8530-14C6119F07E2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2B760-5404-4E5B-BBD1-B9BB1470E409}" type="pres">
      <dgm:prSet presAssocID="{702FCDB4-D392-46B9-8DB7-F0EE016E8ADA}" presName="sp" presStyleCnt="0"/>
      <dgm:spPr/>
    </dgm:pt>
    <dgm:pt modelId="{00EFBB7A-643A-455D-95AA-A59A35607666}" type="pres">
      <dgm:prSet presAssocID="{069A2133-EC26-4A0B-9604-26631E791294}" presName="arrowAndChildren" presStyleCnt="0"/>
      <dgm:spPr/>
    </dgm:pt>
    <dgm:pt modelId="{39C08F33-F658-4F1B-8487-1486E93F1926}" type="pres">
      <dgm:prSet presAssocID="{069A2133-EC26-4A0B-9604-26631E791294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CE6CD5FF-161B-4D7E-A2AF-A67E4914BBBB}" type="pres">
      <dgm:prSet presAssocID="{069A2133-EC26-4A0B-9604-26631E791294}" presName="arrow" presStyleLbl="node1" presStyleIdx="5" presStyleCnt="6" custLinFactY="-17007" custLinFactNeighborX="22727" custLinFactNeighborY="-100000"/>
      <dgm:spPr/>
      <dgm:t>
        <a:bodyPr/>
        <a:lstStyle/>
        <a:p>
          <a:endParaRPr lang="en-US"/>
        </a:p>
      </dgm:t>
    </dgm:pt>
    <dgm:pt modelId="{CD8DB9DC-4649-4548-99FE-4C32819D623A}" type="pres">
      <dgm:prSet presAssocID="{069A2133-EC26-4A0B-9604-26631E791294}" presName="descendantArrow" presStyleCnt="0"/>
      <dgm:spPr/>
    </dgm:pt>
    <dgm:pt modelId="{0F3FF7A3-B0F7-446C-99D6-8512B940B5F3}" type="pres">
      <dgm:prSet presAssocID="{BE08587F-5885-4824-BD3A-5348F5527126}" presName="childTextArrow" presStyleLbl="fgAccFollowNode1" presStyleIdx="10" presStyleCnt="12" custLinFactNeighborX="0" custLinFactNeighborY="-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EC5A4-2D8A-430B-90B1-4E8635EE71A5}" type="pres">
      <dgm:prSet presAssocID="{466D051E-A08E-47FD-A284-EA6901678B0B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8FE2F-B035-4147-8CEF-7F35C8B194BB}" type="presOf" srcId="{34574BB3-BA44-4F95-B354-45C4C5083839}" destId="{5E177954-1006-4F4A-AD66-4930A13ED70D}" srcOrd="1" destOrd="0" presId="urn:microsoft.com/office/officeart/2005/8/layout/process4"/>
    <dgm:cxn modelId="{CBB3D21F-7409-41BA-81FF-9E7F23F44911}" type="presOf" srcId="{AE80C901-06F3-4DE2-989A-F388659A1A73}" destId="{53778064-817C-45F1-9044-2B1BEE334E1F}" srcOrd="0" destOrd="0" presId="urn:microsoft.com/office/officeart/2005/8/layout/process4"/>
    <dgm:cxn modelId="{CB1EAC1E-5127-49BB-ADE5-3C88D19D79C4}" type="presOf" srcId="{D77514F6-719E-4968-A8A2-E8ED9E9DA099}" destId="{FB9CB62A-8BA0-4250-A403-1BAD6AE8A84D}" srcOrd="1" destOrd="0" presId="urn:microsoft.com/office/officeart/2005/8/layout/process4"/>
    <dgm:cxn modelId="{A03EA1AE-526B-49F0-8109-0C0083195C9D}" srcId="{46927043-72E8-4E22-AA3C-C2464BED3364}" destId="{6729BC60-DC37-4BFF-9EB8-331AAEE12334}" srcOrd="0" destOrd="0" parTransId="{0700E4E9-1BC8-46C3-8873-94BF8E6D553A}" sibTransId="{E5EAD614-BD7E-43A2-8EF9-5C8C0F73C66A}"/>
    <dgm:cxn modelId="{17B7591E-A986-48CD-91FA-64633E43AE82}" type="presOf" srcId="{D8136F65-E002-4776-B1BE-F807F92E9D0B}" destId="{662CDEAD-6F62-4AC8-86F6-2B38537FE792}" srcOrd="0" destOrd="0" presId="urn:microsoft.com/office/officeart/2005/8/layout/process4"/>
    <dgm:cxn modelId="{9BBF7366-192C-434C-8A8B-E16AB164B536}" type="presOf" srcId="{34574BB3-BA44-4F95-B354-45C4C5083839}" destId="{C93F8BBF-5E22-477B-9783-83AD87EA5FD5}" srcOrd="0" destOrd="0" presId="urn:microsoft.com/office/officeart/2005/8/layout/process4"/>
    <dgm:cxn modelId="{192C7679-DFE9-429A-B0AA-CA392FFF78C4}" type="presOf" srcId="{4BC3CF41-FBA9-45E0-85A8-8A79BC5937D2}" destId="{2757779C-A9EE-4397-9BCB-CFA1F08D63C2}" srcOrd="0" destOrd="0" presId="urn:microsoft.com/office/officeart/2005/8/layout/process4"/>
    <dgm:cxn modelId="{D1B4A840-2A00-4D0D-9858-22A107F2C697}" type="presOf" srcId="{BE08587F-5885-4824-BD3A-5348F5527126}" destId="{0F3FF7A3-B0F7-446C-99D6-8512B940B5F3}" srcOrd="0" destOrd="0" presId="urn:microsoft.com/office/officeart/2005/8/layout/process4"/>
    <dgm:cxn modelId="{E19FF7F8-8EC1-47A5-9CDE-C4184C194AB8}" type="presOf" srcId="{46927043-72E8-4E22-AA3C-C2464BED3364}" destId="{AC8909F9-68A2-4BE7-8DDD-4C2FE817A199}" srcOrd="0" destOrd="0" presId="urn:microsoft.com/office/officeart/2005/8/layout/process4"/>
    <dgm:cxn modelId="{92559988-601D-4E87-A167-D2C099C8523A}" type="presOf" srcId="{90B32171-F11D-4692-8530-14C6119F07E2}" destId="{561B406D-4734-4752-9FB4-A7228E536AA1}" srcOrd="0" destOrd="0" presId="urn:microsoft.com/office/officeart/2005/8/layout/process4"/>
    <dgm:cxn modelId="{913D3D7E-F1D9-4533-9D5D-5AD9E503E663}" srcId="{D77514F6-719E-4968-A8A2-E8ED9E9DA099}" destId="{6BA2DDC9-BBB7-43FC-A020-63AFF87F5E37}" srcOrd="1" destOrd="0" parTransId="{74A37D70-89E9-4E7A-B4E4-DB30B9F0BCD0}" sibTransId="{6A586256-893C-43F3-B992-17C7F8E20AC6}"/>
    <dgm:cxn modelId="{E23C2754-D6CD-47D5-B76F-42842B0E6F86}" type="presOf" srcId="{5FD5F000-0035-410F-AEB0-3D66A21B9300}" destId="{424483ED-85F2-4F84-9139-431E2A65535E}" srcOrd="0" destOrd="0" presId="urn:microsoft.com/office/officeart/2005/8/layout/process4"/>
    <dgm:cxn modelId="{93680876-9640-487B-8F64-084473C86F10}" srcId="{069A2133-EC26-4A0B-9604-26631E791294}" destId="{BE08587F-5885-4824-BD3A-5348F5527126}" srcOrd="0" destOrd="0" parTransId="{DB89D8BE-AC56-421F-9C36-AE04C9D3905A}" sibTransId="{DCE4D6BC-78D4-4E18-AF6F-0601E711E20F}"/>
    <dgm:cxn modelId="{84DF8C56-87E8-4949-B7EB-993C901CD899}" type="presOf" srcId="{D0DFA87E-73C1-48A6-9143-B5747A681C09}" destId="{26ED21C5-943D-438B-B695-56483B8604E7}" srcOrd="0" destOrd="0" presId="urn:microsoft.com/office/officeart/2005/8/layout/process4"/>
    <dgm:cxn modelId="{00508E11-04C7-445F-8A66-2A4DD71C5F37}" srcId="{34574BB3-BA44-4F95-B354-45C4C5083839}" destId="{333BC678-F72A-4D6D-B0F4-C1CAE446FAA0}" srcOrd="1" destOrd="0" parTransId="{E71B5E22-15CC-47E3-876A-6BF803B6FFD7}" sibTransId="{B0AB1F88-CD4C-47B6-8DB9-A399D510438B}"/>
    <dgm:cxn modelId="{2FD9C21B-22A9-4AC9-BFC7-97F6A60DCEA6}" type="presOf" srcId="{333BC678-F72A-4D6D-B0F4-C1CAE446FAA0}" destId="{127DD7F7-EAB0-473D-80F4-F638A8B3DA57}" srcOrd="0" destOrd="0" presId="urn:microsoft.com/office/officeart/2005/8/layout/process4"/>
    <dgm:cxn modelId="{2890C088-F0D0-4B5C-90DE-1E8E10770C0E}" type="presOf" srcId="{069A2133-EC26-4A0B-9604-26631E791294}" destId="{CE6CD5FF-161B-4D7E-A2AF-A67E4914BBBB}" srcOrd="1" destOrd="0" presId="urn:microsoft.com/office/officeart/2005/8/layout/process4"/>
    <dgm:cxn modelId="{8A9A16B0-B502-420C-BD04-95C8B6334057}" srcId="{34574BB3-BA44-4F95-B354-45C4C5083839}" destId="{1D2B59D8-7309-4473-93DF-0BACACAD908C}" srcOrd="0" destOrd="0" parTransId="{07681267-6064-4595-939A-98C115CEEEBD}" sibTransId="{5DC20E05-54E7-4EF7-A12E-FEFBA714FC36}"/>
    <dgm:cxn modelId="{87556AFA-E9E2-4E82-867E-D06BC68E5606}" type="presOf" srcId="{1D2B59D8-7309-4473-93DF-0BACACAD908C}" destId="{F87AB839-D72F-47BD-B06E-71B8E600A5DD}" srcOrd="0" destOrd="0" presId="urn:microsoft.com/office/officeart/2005/8/layout/process4"/>
    <dgm:cxn modelId="{DEE656CA-89B4-4303-A640-69AD0172EB9A}" srcId="{46927043-72E8-4E22-AA3C-C2464BED3364}" destId="{90B32171-F11D-4692-8530-14C6119F07E2}" srcOrd="1" destOrd="0" parTransId="{F4E0CDE5-2768-4454-8A36-3CAED02E3293}" sibTransId="{558B6421-8796-439A-9DEB-506A9460A3A3}"/>
    <dgm:cxn modelId="{4865976C-574F-431A-BDCA-B8377A861E5F}" type="presOf" srcId="{466D051E-A08E-47FD-A284-EA6901678B0B}" destId="{774EC5A4-2D8A-430B-90B1-4E8635EE71A5}" srcOrd="0" destOrd="0" presId="urn:microsoft.com/office/officeart/2005/8/layout/process4"/>
    <dgm:cxn modelId="{97779B12-F53F-45FC-810C-C1A111609C5C}" type="presOf" srcId="{6BA2DDC9-BBB7-43FC-A020-63AFF87F5E37}" destId="{1791D2E2-9585-4660-B4AE-0B68B039F3BE}" srcOrd="0" destOrd="0" presId="urn:microsoft.com/office/officeart/2005/8/layout/process4"/>
    <dgm:cxn modelId="{A90F208F-D1A0-48B4-A6A6-44B4CC942A07}" type="presOf" srcId="{CBC355C7-E487-4467-AA97-E98C24017706}" destId="{AE767BD0-88E3-47FB-94FC-214C198DB1BB}" srcOrd="1" destOrd="0" presId="urn:microsoft.com/office/officeart/2005/8/layout/process4"/>
    <dgm:cxn modelId="{F3772B56-F399-4B09-9106-49C33646AC2A}" srcId="{069A2133-EC26-4A0B-9604-26631E791294}" destId="{466D051E-A08E-47FD-A284-EA6901678B0B}" srcOrd="1" destOrd="0" parTransId="{FEA61FAF-E2C6-4917-A9A1-1D6C3F8E1307}" sibTransId="{B684B497-C5F1-4CD9-BCF1-3CAAD75823E3}"/>
    <dgm:cxn modelId="{BDF893A8-C489-4279-9DA9-B879D364E23B}" srcId="{5FD5F000-0035-410F-AEB0-3D66A21B9300}" destId="{D3A49C10-BF3F-4188-BED7-B396CB3B88F4}" srcOrd="0" destOrd="0" parTransId="{151C4A1D-97D0-4C4D-9F2D-021C41AB7873}" sibTransId="{AD8A8A73-FB95-44D1-A611-537BE33A1EF7}"/>
    <dgm:cxn modelId="{31E18361-5F0E-44B7-A6AD-E9BBCFAE04ED}" type="presOf" srcId="{D77514F6-719E-4968-A8A2-E8ED9E9DA099}" destId="{3D0CC74B-3E2F-4CB1-A4D1-80A970040B5E}" srcOrd="0" destOrd="0" presId="urn:microsoft.com/office/officeart/2005/8/layout/process4"/>
    <dgm:cxn modelId="{640EA40C-A0EC-44C0-814E-71A51082AFA7}" srcId="{4BC3CF41-FBA9-45E0-85A8-8A79BC5937D2}" destId="{5FD5F000-0035-410F-AEB0-3D66A21B9300}" srcOrd="5" destOrd="0" parTransId="{F4FFB54B-7884-4A89-B40A-CBE09A7CFB00}" sibTransId="{628CD530-E30E-4A89-A243-BD000CEC46E2}"/>
    <dgm:cxn modelId="{7E872A1F-C00D-4891-ADA4-97BC1B46870A}" type="presOf" srcId="{CBC355C7-E487-4467-AA97-E98C24017706}" destId="{0DB353CB-D23A-4A9A-B311-0350DD2203E3}" srcOrd="0" destOrd="0" presId="urn:microsoft.com/office/officeart/2005/8/layout/process4"/>
    <dgm:cxn modelId="{D7B2FE44-9FE3-4C26-9484-C3FD5FB067A3}" type="presOf" srcId="{46927043-72E8-4E22-AA3C-C2464BED3364}" destId="{D0EC563E-B989-4FC2-87B4-4CD7F9DF7467}" srcOrd="1" destOrd="0" presId="urn:microsoft.com/office/officeart/2005/8/layout/process4"/>
    <dgm:cxn modelId="{B56ABCB0-8F73-423C-A28C-5ED0C1E84B74}" type="presOf" srcId="{069A2133-EC26-4A0B-9604-26631E791294}" destId="{39C08F33-F658-4F1B-8487-1486E93F1926}" srcOrd="0" destOrd="0" presId="urn:microsoft.com/office/officeart/2005/8/layout/process4"/>
    <dgm:cxn modelId="{11464128-A270-4CE4-A97F-E52F854F3AA2}" srcId="{5FD5F000-0035-410F-AEB0-3D66A21B9300}" destId="{D0DFA87E-73C1-48A6-9143-B5747A681C09}" srcOrd="1" destOrd="0" parTransId="{4623E788-C1DA-4967-A02F-40C61A3FF6C5}" sibTransId="{399051B7-5EC8-4A65-BF4A-5FFFDFD9637D}"/>
    <dgm:cxn modelId="{6B8706D4-E696-42B4-B381-EC1C14DC0BD1}" type="presOf" srcId="{D3A49C10-BF3F-4188-BED7-B396CB3B88F4}" destId="{114EC155-979D-4E7D-8F5A-4D70EC9F5877}" srcOrd="0" destOrd="0" presId="urn:microsoft.com/office/officeart/2005/8/layout/process4"/>
    <dgm:cxn modelId="{20562BFA-9360-412A-8C27-196D7D02642D}" srcId="{4BC3CF41-FBA9-45E0-85A8-8A79BC5937D2}" destId="{069A2133-EC26-4A0B-9604-26631E791294}" srcOrd="0" destOrd="0" parTransId="{0D57890C-EFFA-4D28-90D0-90F02659AA7A}" sibTransId="{702FCDB4-D392-46B9-8DB7-F0EE016E8ADA}"/>
    <dgm:cxn modelId="{9D707AC4-2B57-4D11-ACF8-D7E8F546E409}" srcId="{4BC3CF41-FBA9-45E0-85A8-8A79BC5937D2}" destId="{CBC355C7-E487-4467-AA97-E98C24017706}" srcOrd="2" destOrd="0" parTransId="{AAFB50C7-B810-49AE-85B5-D8650CC290DA}" sibTransId="{1CDC37DC-61B4-463B-8059-8DEDAF41DEFE}"/>
    <dgm:cxn modelId="{D23A86B8-34E2-4043-AF6E-BCF2F7BB4EC2}" type="presOf" srcId="{5FD5F000-0035-410F-AEB0-3D66A21B9300}" destId="{B6BFC3B2-F143-4C6E-AD67-D0719387537D}" srcOrd="1" destOrd="0" presId="urn:microsoft.com/office/officeart/2005/8/layout/process4"/>
    <dgm:cxn modelId="{27B83E5D-94B4-4FF7-AAEE-3B4EDD279846}" srcId="{CBC355C7-E487-4467-AA97-E98C24017706}" destId="{582B07DA-C363-4542-A6F4-41FAC60318B8}" srcOrd="1" destOrd="0" parTransId="{8307A46A-7061-4BA8-820B-ECC4181C5114}" sibTransId="{D45AC52D-7A9F-4EC3-9753-F74902781203}"/>
    <dgm:cxn modelId="{D9915C0F-5A8D-40FA-B3A9-D166E641D830}" type="presOf" srcId="{582B07DA-C363-4542-A6F4-41FAC60318B8}" destId="{ECBC51B3-35A9-444D-A505-0F8FA86FA55B}" srcOrd="0" destOrd="0" presId="urn:microsoft.com/office/officeart/2005/8/layout/process4"/>
    <dgm:cxn modelId="{0FA07480-A6BE-4CB1-94AC-5F1F7DD0911B}" srcId="{4BC3CF41-FBA9-45E0-85A8-8A79BC5937D2}" destId="{34574BB3-BA44-4F95-B354-45C4C5083839}" srcOrd="4" destOrd="0" parTransId="{649BB319-26C7-4828-9B24-FE722342A546}" sibTransId="{4199FE98-6371-4A9C-86B2-DF946E298965}"/>
    <dgm:cxn modelId="{8D03CBAA-B1FE-4E9E-AD1D-5518B533A814}" srcId="{CBC355C7-E487-4467-AA97-E98C24017706}" destId="{D8136F65-E002-4776-B1BE-F807F92E9D0B}" srcOrd="0" destOrd="0" parTransId="{27A6205F-D8BC-4528-928B-C465DD891DA3}" sibTransId="{AD04CA44-1FCE-4A82-9C4C-8CCA08F14256}"/>
    <dgm:cxn modelId="{4A6B377B-9526-4FF6-B02A-40D5EF673AA7}" srcId="{D77514F6-719E-4968-A8A2-E8ED9E9DA099}" destId="{AE80C901-06F3-4DE2-989A-F388659A1A73}" srcOrd="0" destOrd="0" parTransId="{2D59D90A-23FB-423A-A99F-2EB8B59724FC}" sibTransId="{CC7B2879-7249-4CEB-B851-4D854E6FC4C0}"/>
    <dgm:cxn modelId="{7EC94D9E-4254-441F-92AD-E52BBA08DEED}" srcId="{4BC3CF41-FBA9-45E0-85A8-8A79BC5937D2}" destId="{46927043-72E8-4E22-AA3C-C2464BED3364}" srcOrd="1" destOrd="0" parTransId="{EE1A0172-03AF-4365-A44F-1158B8DF9A23}" sibTransId="{9E2238B1-81A6-4A9B-A388-9BDF16DC536E}"/>
    <dgm:cxn modelId="{2A871993-9005-4ED2-82D8-820ED7ECE2E2}" srcId="{4BC3CF41-FBA9-45E0-85A8-8A79BC5937D2}" destId="{D77514F6-719E-4968-A8A2-E8ED9E9DA099}" srcOrd="3" destOrd="0" parTransId="{87FFDE67-7DC6-40D0-BC3D-0C6236AA50A9}" sibTransId="{93D8ACAB-7A97-4C8D-8F93-2E3FCA4AE774}"/>
    <dgm:cxn modelId="{3CF43151-9D21-4E4D-99DE-0FB202CB2717}" type="presOf" srcId="{6729BC60-DC37-4BFF-9EB8-331AAEE12334}" destId="{FE8BEED4-BE7D-4440-AAB8-8CFAD676FC1E}" srcOrd="0" destOrd="0" presId="urn:microsoft.com/office/officeart/2005/8/layout/process4"/>
    <dgm:cxn modelId="{C8252EDC-0FDF-41B8-9261-DBEE1D93D330}" type="presParOf" srcId="{2757779C-A9EE-4397-9BCB-CFA1F08D63C2}" destId="{D71FF416-1ED6-4763-B439-FE41A259C30F}" srcOrd="0" destOrd="0" presId="urn:microsoft.com/office/officeart/2005/8/layout/process4"/>
    <dgm:cxn modelId="{2938FCB7-6A25-4620-851F-8E5FE529F7B7}" type="presParOf" srcId="{D71FF416-1ED6-4763-B439-FE41A259C30F}" destId="{424483ED-85F2-4F84-9139-431E2A65535E}" srcOrd="0" destOrd="0" presId="urn:microsoft.com/office/officeart/2005/8/layout/process4"/>
    <dgm:cxn modelId="{2E10FDA8-4C39-4AE7-953C-01E4C6FE0C10}" type="presParOf" srcId="{D71FF416-1ED6-4763-B439-FE41A259C30F}" destId="{B6BFC3B2-F143-4C6E-AD67-D0719387537D}" srcOrd="1" destOrd="0" presId="urn:microsoft.com/office/officeart/2005/8/layout/process4"/>
    <dgm:cxn modelId="{2B168C6A-0F13-4C86-A2C4-691370ED9B95}" type="presParOf" srcId="{D71FF416-1ED6-4763-B439-FE41A259C30F}" destId="{0E6084D6-21F8-4676-A278-7EB8EA1610C4}" srcOrd="2" destOrd="0" presId="urn:microsoft.com/office/officeart/2005/8/layout/process4"/>
    <dgm:cxn modelId="{674249F1-AC0C-40C6-A6A8-90F6A893DB8A}" type="presParOf" srcId="{0E6084D6-21F8-4676-A278-7EB8EA1610C4}" destId="{114EC155-979D-4E7D-8F5A-4D70EC9F5877}" srcOrd="0" destOrd="0" presId="urn:microsoft.com/office/officeart/2005/8/layout/process4"/>
    <dgm:cxn modelId="{B27A05EE-A67C-4C50-BC59-51FC3E0805A9}" type="presParOf" srcId="{0E6084D6-21F8-4676-A278-7EB8EA1610C4}" destId="{26ED21C5-943D-438B-B695-56483B8604E7}" srcOrd="1" destOrd="0" presId="urn:microsoft.com/office/officeart/2005/8/layout/process4"/>
    <dgm:cxn modelId="{4230F532-4307-4645-AA05-3B7774B99E15}" type="presParOf" srcId="{2757779C-A9EE-4397-9BCB-CFA1F08D63C2}" destId="{19524F3B-3009-4C28-B6FF-A7574EAC596E}" srcOrd="1" destOrd="0" presId="urn:microsoft.com/office/officeart/2005/8/layout/process4"/>
    <dgm:cxn modelId="{0C52FED2-445D-456D-BA6A-AEFCDA2C78BA}" type="presParOf" srcId="{2757779C-A9EE-4397-9BCB-CFA1F08D63C2}" destId="{711C6AE8-B1DA-4E72-A871-87B8AA7E7A06}" srcOrd="2" destOrd="0" presId="urn:microsoft.com/office/officeart/2005/8/layout/process4"/>
    <dgm:cxn modelId="{4F338C2E-C3F2-4C61-B62D-40F1D5E22503}" type="presParOf" srcId="{711C6AE8-B1DA-4E72-A871-87B8AA7E7A06}" destId="{C93F8BBF-5E22-477B-9783-83AD87EA5FD5}" srcOrd="0" destOrd="0" presId="urn:microsoft.com/office/officeart/2005/8/layout/process4"/>
    <dgm:cxn modelId="{43983E71-C587-4BD9-B951-9CEA660EDA29}" type="presParOf" srcId="{711C6AE8-B1DA-4E72-A871-87B8AA7E7A06}" destId="{5E177954-1006-4F4A-AD66-4930A13ED70D}" srcOrd="1" destOrd="0" presId="urn:microsoft.com/office/officeart/2005/8/layout/process4"/>
    <dgm:cxn modelId="{09FBC9F1-1F40-4BAE-ADFC-C9E5AA40A15F}" type="presParOf" srcId="{711C6AE8-B1DA-4E72-A871-87B8AA7E7A06}" destId="{4D57BA58-AC26-4AD5-996A-87C4DA220014}" srcOrd="2" destOrd="0" presId="urn:microsoft.com/office/officeart/2005/8/layout/process4"/>
    <dgm:cxn modelId="{C97E3F64-F74D-4528-ACB7-C54F93E452FF}" type="presParOf" srcId="{4D57BA58-AC26-4AD5-996A-87C4DA220014}" destId="{F87AB839-D72F-47BD-B06E-71B8E600A5DD}" srcOrd="0" destOrd="0" presId="urn:microsoft.com/office/officeart/2005/8/layout/process4"/>
    <dgm:cxn modelId="{6C2926B8-2F85-436C-8AE3-E99F5F4D2896}" type="presParOf" srcId="{4D57BA58-AC26-4AD5-996A-87C4DA220014}" destId="{127DD7F7-EAB0-473D-80F4-F638A8B3DA57}" srcOrd="1" destOrd="0" presId="urn:microsoft.com/office/officeart/2005/8/layout/process4"/>
    <dgm:cxn modelId="{FF18F653-9ADF-4FC5-99B8-DE6705C12C02}" type="presParOf" srcId="{2757779C-A9EE-4397-9BCB-CFA1F08D63C2}" destId="{AD5AC6E2-2D66-447D-B1D1-D99CC43377F6}" srcOrd="3" destOrd="0" presId="urn:microsoft.com/office/officeart/2005/8/layout/process4"/>
    <dgm:cxn modelId="{5D50BC49-5922-4ABF-8630-84A2AF0189E3}" type="presParOf" srcId="{2757779C-A9EE-4397-9BCB-CFA1F08D63C2}" destId="{8EB4880C-BA52-462B-97CC-7F5990F5EA94}" srcOrd="4" destOrd="0" presId="urn:microsoft.com/office/officeart/2005/8/layout/process4"/>
    <dgm:cxn modelId="{4CB60C06-4E55-428A-BC37-D3E85946CF96}" type="presParOf" srcId="{8EB4880C-BA52-462B-97CC-7F5990F5EA94}" destId="{3D0CC74B-3E2F-4CB1-A4D1-80A970040B5E}" srcOrd="0" destOrd="0" presId="urn:microsoft.com/office/officeart/2005/8/layout/process4"/>
    <dgm:cxn modelId="{EF73B33B-A1BB-45C8-8976-6F89441E5F01}" type="presParOf" srcId="{8EB4880C-BA52-462B-97CC-7F5990F5EA94}" destId="{FB9CB62A-8BA0-4250-A403-1BAD6AE8A84D}" srcOrd="1" destOrd="0" presId="urn:microsoft.com/office/officeart/2005/8/layout/process4"/>
    <dgm:cxn modelId="{89AB1CF4-91C9-41E9-9C0C-9CC360E86538}" type="presParOf" srcId="{8EB4880C-BA52-462B-97CC-7F5990F5EA94}" destId="{FCE41DCE-C7CF-4C39-ACA1-4D020398EF7F}" srcOrd="2" destOrd="0" presId="urn:microsoft.com/office/officeart/2005/8/layout/process4"/>
    <dgm:cxn modelId="{5119325F-4494-4F41-884E-18D95977D46B}" type="presParOf" srcId="{FCE41DCE-C7CF-4C39-ACA1-4D020398EF7F}" destId="{53778064-817C-45F1-9044-2B1BEE334E1F}" srcOrd="0" destOrd="0" presId="urn:microsoft.com/office/officeart/2005/8/layout/process4"/>
    <dgm:cxn modelId="{D7BE8B5F-657B-4A2D-A91C-BD1A34C13535}" type="presParOf" srcId="{FCE41DCE-C7CF-4C39-ACA1-4D020398EF7F}" destId="{1791D2E2-9585-4660-B4AE-0B68B039F3BE}" srcOrd="1" destOrd="0" presId="urn:microsoft.com/office/officeart/2005/8/layout/process4"/>
    <dgm:cxn modelId="{E20FBDCD-3606-4890-BDA8-AA316ACB35EF}" type="presParOf" srcId="{2757779C-A9EE-4397-9BCB-CFA1F08D63C2}" destId="{3D009B7B-8A9B-45A9-A7D1-3E3E68895B2C}" srcOrd="5" destOrd="0" presId="urn:microsoft.com/office/officeart/2005/8/layout/process4"/>
    <dgm:cxn modelId="{46548743-5739-403A-BEC7-31DE894E05D3}" type="presParOf" srcId="{2757779C-A9EE-4397-9BCB-CFA1F08D63C2}" destId="{D6428B9A-B9BF-4271-9F5F-CA900BED32F5}" srcOrd="6" destOrd="0" presId="urn:microsoft.com/office/officeart/2005/8/layout/process4"/>
    <dgm:cxn modelId="{556A97FF-556A-47CE-9286-969D58F28CFF}" type="presParOf" srcId="{D6428B9A-B9BF-4271-9F5F-CA900BED32F5}" destId="{0DB353CB-D23A-4A9A-B311-0350DD2203E3}" srcOrd="0" destOrd="0" presId="urn:microsoft.com/office/officeart/2005/8/layout/process4"/>
    <dgm:cxn modelId="{D80B600F-A435-4A52-9D75-03C7A73069DC}" type="presParOf" srcId="{D6428B9A-B9BF-4271-9F5F-CA900BED32F5}" destId="{AE767BD0-88E3-47FB-94FC-214C198DB1BB}" srcOrd="1" destOrd="0" presId="urn:microsoft.com/office/officeart/2005/8/layout/process4"/>
    <dgm:cxn modelId="{2C6EEE59-F868-41A7-8B3F-26BCD9FF747E}" type="presParOf" srcId="{D6428B9A-B9BF-4271-9F5F-CA900BED32F5}" destId="{FE6589A2-F828-485C-8FD9-BAFC54DBE06D}" srcOrd="2" destOrd="0" presId="urn:microsoft.com/office/officeart/2005/8/layout/process4"/>
    <dgm:cxn modelId="{89282EE8-28E5-46EF-97C0-CCDD18393012}" type="presParOf" srcId="{FE6589A2-F828-485C-8FD9-BAFC54DBE06D}" destId="{662CDEAD-6F62-4AC8-86F6-2B38537FE792}" srcOrd="0" destOrd="0" presId="urn:microsoft.com/office/officeart/2005/8/layout/process4"/>
    <dgm:cxn modelId="{F1DF5F32-B9EF-4F2F-BF5E-2DF03384F87F}" type="presParOf" srcId="{FE6589A2-F828-485C-8FD9-BAFC54DBE06D}" destId="{ECBC51B3-35A9-444D-A505-0F8FA86FA55B}" srcOrd="1" destOrd="0" presId="urn:microsoft.com/office/officeart/2005/8/layout/process4"/>
    <dgm:cxn modelId="{14676FEA-713A-415D-B32B-1A56AC5B2A66}" type="presParOf" srcId="{2757779C-A9EE-4397-9BCB-CFA1F08D63C2}" destId="{E1A3223A-4DD6-4A7D-AA38-6B5F1656F431}" srcOrd="7" destOrd="0" presId="urn:microsoft.com/office/officeart/2005/8/layout/process4"/>
    <dgm:cxn modelId="{D1E3D42F-11BA-4596-B737-20A9B418656A}" type="presParOf" srcId="{2757779C-A9EE-4397-9BCB-CFA1F08D63C2}" destId="{ABD579BF-3252-47C0-9AED-480E6CDC45C9}" srcOrd="8" destOrd="0" presId="urn:microsoft.com/office/officeart/2005/8/layout/process4"/>
    <dgm:cxn modelId="{C50819A8-402F-4FDD-809D-B00DCCA22976}" type="presParOf" srcId="{ABD579BF-3252-47C0-9AED-480E6CDC45C9}" destId="{AC8909F9-68A2-4BE7-8DDD-4C2FE817A199}" srcOrd="0" destOrd="0" presId="urn:microsoft.com/office/officeart/2005/8/layout/process4"/>
    <dgm:cxn modelId="{5B613157-40B7-4714-AC34-F2144CABC284}" type="presParOf" srcId="{ABD579BF-3252-47C0-9AED-480E6CDC45C9}" destId="{D0EC563E-B989-4FC2-87B4-4CD7F9DF7467}" srcOrd="1" destOrd="0" presId="urn:microsoft.com/office/officeart/2005/8/layout/process4"/>
    <dgm:cxn modelId="{0DC258C2-403E-40B4-9344-54B6DE0D107C}" type="presParOf" srcId="{ABD579BF-3252-47C0-9AED-480E6CDC45C9}" destId="{0804EAB1-5B14-4407-BE49-2FDA08920E31}" srcOrd="2" destOrd="0" presId="urn:microsoft.com/office/officeart/2005/8/layout/process4"/>
    <dgm:cxn modelId="{B4369DD5-DE16-4B20-A6A6-DAFA3E0D3863}" type="presParOf" srcId="{0804EAB1-5B14-4407-BE49-2FDA08920E31}" destId="{FE8BEED4-BE7D-4440-AAB8-8CFAD676FC1E}" srcOrd="0" destOrd="0" presId="urn:microsoft.com/office/officeart/2005/8/layout/process4"/>
    <dgm:cxn modelId="{6D611783-08A7-42CD-AE68-FA9303084D9F}" type="presParOf" srcId="{0804EAB1-5B14-4407-BE49-2FDA08920E31}" destId="{561B406D-4734-4752-9FB4-A7228E536AA1}" srcOrd="1" destOrd="0" presId="urn:microsoft.com/office/officeart/2005/8/layout/process4"/>
    <dgm:cxn modelId="{A77D9765-727D-440C-9327-C305943B5418}" type="presParOf" srcId="{2757779C-A9EE-4397-9BCB-CFA1F08D63C2}" destId="{0B22B760-5404-4E5B-BBD1-B9BB1470E409}" srcOrd="9" destOrd="0" presId="urn:microsoft.com/office/officeart/2005/8/layout/process4"/>
    <dgm:cxn modelId="{661D2394-52CD-45B6-9C1D-341B6C264424}" type="presParOf" srcId="{2757779C-A9EE-4397-9BCB-CFA1F08D63C2}" destId="{00EFBB7A-643A-455D-95AA-A59A35607666}" srcOrd="10" destOrd="0" presId="urn:microsoft.com/office/officeart/2005/8/layout/process4"/>
    <dgm:cxn modelId="{92C1EC73-FDB6-41D3-A77B-884592B0C59F}" type="presParOf" srcId="{00EFBB7A-643A-455D-95AA-A59A35607666}" destId="{39C08F33-F658-4F1B-8487-1486E93F1926}" srcOrd="0" destOrd="0" presId="urn:microsoft.com/office/officeart/2005/8/layout/process4"/>
    <dgm:cxn modelId="{ABB051A0-824A-4672-92E0-3D46406254B4}" type="presParOf" srcId="{00EFBB7A-643A-455D-95AA-A59A35607666}" destId="{CE6CD5FF-161B-4D7E-A2AF-A67E4914BBBB}" srcOrd="1" destOrd="0" presId="urn:microsoft.com/office/officeart/2005/8/layout/process4"/>
    <dgm:cxn modelId="{EDEDEBBC-E59D-4363-809A-12275E8ECD97}" type="presParOf" srcId="{00EFBB7A-643A-455D-95AA-A59A35607666}" destId="{CD8DB9DC-4649-4548-99FE-4C32819D623A}" srcOrd="2" destOrd="0" presId="urn:microsoft.com/office/officeart/2005/8/layout/process4"/>
    <dgm:cxn modelId="{A7E68C18-C34F-4DA3-8CDD-1CB838F622F0}" type="presParOf" srcId="{CD8DB9DC-4649-4548-99FE-4C32819D623A}" destId="{0F3FF7A3-B0F7-446C-99D6-8512B940B5F3}" srcOrd="0" destOrd="0" presId="urn:microsoft.com/office/officeart/2005/8/layout/process4"/>
    <dgm:cxn modelId="{6C3013B4-6A02-4D50-85B4-D987BC4F7448}" type="presParOf" srcId="{CD8DB9DC-4649-4548-99FE-4C32819D623A}" destId="{774EC5A4-2D8A-430B-90B1-4E8635EE71A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5E9E1A-6C42-4F22-AB14-759EBEC0763E}" type="doc">
      <dgm:prSet loTypeId="urn:microsoft.com/office/officeart/2005/8/layout/lProcess2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4EFFAAC2-A85D-49AA-80C7-933D3C77716F}">
      <dgm:prSet phldrT="[Text]" custT="1"/>
      <dgm:spPr/>
      <dgm:t>
        <a:bodyPr/>
        <a:lstStyle/>
        <a:p>
          <a:r>
            <a:rPr lang="en-US" sz="1800" dirty="0" smtClean="0"/>
            <a:t>Markets</a:t>
          </a:r>
          <a:endParaRPr lang="nl-BE" sz="1800" dirty="0"/>
        </a:p>
      </dgm:t>
    </dgm:pt>
    <dgm:pt modelId="{8EFE9537-86B9-4482-AEC8-D1CB5EDDF8D7}" type="parTrans" cxnId="{928DC358-4472-44DC-878B-E9E103C35DE8}">
      <dgm:prSet/>
      <dgm:spPr/>
      <dgm:t>
        <a:bodyPr/>
        <a:lstStyle/>
        <a:p>
          <a:endParaRPr lang="nl-BE"/>
        </a:p>
      </dgm:t>
    </dgm:pt>
    <dgm:pt modelId="{AB7B412B-6AAB-47C9-8098-63FB63EA34C8}" type="sibTrans" cxnId="{928DC358-4472-44DC-878B-E9E103C35DE8}">
      <dgm:prSet/>
      <dgm:spPr/>
      <dgm:t>
        <a:bodyPr/>
        <a:lstStyle/>
        <a:p>
          <a:endParaRPr lang="nl-BE"/>
        </a:p>
      </dgm:t>
    </dgm:pt>
    <dgm:pt modelId="{4EF741E3-4EA7-4970-977F-1C37ACAAB74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Capacity Allocation &amp; Congestion Management</a:t>
          </a:r>
          <a:endParaRPr lang="nl-BE" dirty="0"/>
        </a:p>
      </dgm:t>
    </dgm:pt>
    <dgm:pt modelId="{4CCBB1C2-C616-48EA-A98B-0C51F15A48F8}" type="parTrans" cxnId="{B7BAEAC0-2643-474E-8162-A7507C7A17B3}">
      <dgm:prSet/>
      <dgm:spPr/>
      <dgm:t>
        <a:bodyPr/>
        <a:lstStyle/>
        <a:p>
          <a:endParaRPr lang="nl-BE"/>
        </a:p>
      </dgm:t>
    </dgm:pt>
    <dgm:pt modelId="{73B281D8-8F43-4B45-8E1F-8F06F48A8802}" type="sibTrans" cxnId="{B7BAEAC0-2643-474E-8162-A7507C7A17B3}">
      <dgm:prSet/>
      <dgm:spPr/>
      <dgm:t>
        <a:bodyPr/>
        <a:lstStyle/>
        <a:p>
          <a:endParaRPr lang="nl-BE"/>
        </a:p>
      </dgm:t>
    </dgm:pt>
    <dgm:pt modelId="{445E9A67-48C1-4D64-ABAD-B0CCF598E61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Forward Markets</a:t>
          </a:r>
          <a:endParaRPr lang="nl-BE" dirty="0"/>
        </a:p>
      </dgm:t>
    </dgm:pt>
    <dgm:pt modelId="{CCD1F4AB-0B13-40F5-80AB-AC4FE98DBA11}" type="parTrans" cxnId="{FFAD9BC5-4C0E-4038-A001-8D304F712E16}">
      <dgm:prSet/>
      <dgm:spPr/>
      <dgm:t>
        <a:bodyPr/>
        <a:lstStyle/>
        <a:p>
          <a:endParaRPr lang="nl-BE"/>
        </a:p>
      </dgm:t>
    </dgm:pt>
    <dgm:pt modelId="{FABFDB75-FFCC-43F2-BB7D-E0E366D98C87}" type="sibTrans" cxnId="{FFAD9BC5-4C0E-4038-A001-8D304F712E16}">
      <dgm:prSet/>
      <dgm:spPr/>
      <dgm:t>
        <a:bodyPr/>
        <a:lstStyle/>
        <a:p>
          <a:endParaRPr lang="nl-BE"/>
        </a:p>
      </dgm:t>
    </dgm:pt>
    <dgm:pt modelId="{91A15093-0F19-47FF-BB7B-1D99BE93091F}">
      <dgm:prSet phldrT="[Text]" custT="1"/>
      <dgm:spPr/>
      <dgm:t>
        <a:bodyPr/>
        <a:lstStyle/>
        <a:p>
          <a:r>
            <a:rPr lang="en-US" sz="1800" dirty="0" smtClean="0"/>
            <a:t>System Operation</a:t>
          </a:r>
          <a:endParaRPr lang="nl-BE" sz="1800" dirty="0" smtClean="0"/>
        </a:p>
      </dgm:t>
    </dgm:pt>
    <dgm:pt modelId="{09A14D01-62A2-47E9-96D8-0328145242C6}" type="parTrans" cxnId="{94D85487-6D70-4D16-966C-4B874F55BD1C}">
      <dgm:prSet/>
      <dgm:spPr/>
      <dgm:t>
        <a:bodyPr/>
        <a:lstStyle/>
        <a:p>
          <a:endParaRPr lang="nl-BE"/>
        </a:p>
      </dgm:t>
    </dgm:pt>
    <dgm:pt modelId="{AD3CBD25-371C-4372-A57D-ACD5F85E570A}" type="sibTrans" cxnId="{94D85487-6D70-4D16-966C-4B874F55BD1C}">
      <dgm:prSet/>
      <dgm:spPr/>
      <dgm:t>
        <a:bodyPr/>
        <a:lstStyle/>
        <a:p>
          <a:endParaRPr lang="nl-BE"/>
        </a:p>
      </dgm:t>
    </dgm:pt>
    <dgm:pt modelId="{2888245F-3F9A-4317-BDEE-90254D87D98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FFFF00">
              <a:alpha val="38000"/>
            </a:srgbClr>
          </a:outerShdw>
        </a:effectLst>
        <a:sp3d extrusionH="381000" contourW="12700">
          <a:extrusionClr>
            <a:srgbClr val="FFC000"/>
          </a:extrusionClr>
          <a:contourClr>
            <a:srgbClr val="FFC000"/>
          </a:contourClr>
        </a:sp3d>
      </dgm:spPr>
      <dgm:t>
        <a:bodyPr/>
        <a:lstStyle/>
        <a:p>
          <a:r>
            <a:rPr lang="en-US" dirty="0" smtClean="0"/>
            <a:t>Operational Security</a:t>
          </a:r>
          <a:endParaRPr lang="nl-BE" dirty="0"/>
        </a:p>
      </dgm:t>
    </dgm:pt>
    <dgm:pt modelId="{4CCCB589-1193-44FF-922A-BEB47CA00439}" type="parTrans" cxnId="{527203AF-6189-40C4-81F7-B656E677690E}">
      <dgm:prSet/>
      <dgm:spPr/>
      <dgm:t>
        <a:bodyPr/>
        <a:lstStyle/>
        <a:p>
          <a:endParaRPr lang="nl-BE"/>
        </a:p>
      </dgm:t>
    </dgm:pt>
    <dgm:pt modelId="{813C170A-F29B-4031-9A59-F5EADDA341EA}" type="sibTrans" cxnId="{527203AF-6189-40C4-81F7-B656E677690E}">
      <dgm:prSet/>
      <dgm:spPr/>
      <dgm:t>
        <a:bodyPr/>
        <a:lstStyle/>
        <a:p>
          <a:endParaRPr lang="nl-BE"/>
        </a:p>
      </dgm:t>
    </dgm:pt>
    <dgm:pt modelId="{2F251E8E-0B2A-423B-A692-3FDDA687EAE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sp3d extrusionH="381000" contourW="12700">
          <a:extrusionClr>
            <a:srgbClr val="FFC000"/>
          </a:extrusionClr>
          <a:contourClr>
            <a:srgbClr val="FFC000"/>
          </a:contourClr>
        </a:sp3d>
      </dgm:spPr>
      <dgm:t>
        <a:bodyPr/>
        <a:lstStyle/>
        <a:p>
          <a:r>
            <a:rPr lang="en-US" dirty="0" smtClean="0"/>
            <a:t>Load Frequency Control &amp; Reserves</a:t>
          </a:r>
          <a:endParaRPr lang="nl-BE" dirty="0"/>
        </a:p>
      </dgm:t>
    </dgm:pt>
    <dgm:pt modelId="{E8B2F279-850A-48B0-A002-4DC67B5ED104}" type="parTrans" cxnId="{AB744F2C-F3C8-4E86-9ED8-7F9EEE63BFD0}">
      <dgm:prSet/>
      <dgm:spPr/>
      <dgm:t>
        <a:bodyPr/>
        <a:lstStyle/>
        <a:p>
          <a:endParaRPr lang="nl-BE"/>
        </a:p>
      </dgm:t>
    </dgm:pt>
    <dgm:pt modelId="{2DCA9ACA-F72C-4E46-B147-4F07FF03DC0C}" type="sibTrans" cxnId="{AB744F2C-F3C8-4E86-9ED8-7F9EEE63BFD0}">
      <dgm:prSet/>
      <dgm:spPr/>
      <dgm:t>
        <a:bodyPr/>
        <a:lstStyle/>
        <a:p>
          <a:endParaRPr lang="nl-BE"/>
        </a:p>
      </dgm:t>
    </dgm:pt>
    <dgm:pt modelId="{2996B5F7-BC1F-4096-866E-94B95CC8E6DA}">
      <dgm:prSet phldrT="[Text]" custT="1"/>
      <dgm:spPr/>
      <dgm:t>
        <a:bodyPr/>
        <a:lstStyle/>
        <a:p>
          <a:r>
            <a:rPr lang="en-US" sz="1800" dirty="0" smtClean="0"/>
            <a:t>System Development</a:t>
          </a:r>
          <a:endParaRPr lang="nl-BE" sz="1800" dirty="0" smtClean="0"/>
        </a:p>
      </dgm:t>
    </dgm:pt>
    <dgm:pt modelId="{EC2E99A6-7D87-414E-A43E-55AD9A773DCD}" type="parTrans" cxnId="{BD56FB21-61A3-450D-A10C-447934E45605}">
      <dgm:prSet/>
      <dgm:spPr/>
      <dgm:t>
        <a:bodyPr/>
        <a:lstStyle/>
        <a:p>
          <a:endParaRPr lang="nl-BE"/>
        </a:p>
      </dgm:t>
    </dgm:pt>
    <dgm:pt modelId="{23D106FD-CB9B-4218-ACD2-D3988FEF6A4D}" type="sibTrans" cxnId="{BD56FB21-61A3-450D-A10C-447934E45605}">
      <dgm:prSet/>
      <dgm:spPr/>
      <dgm:t>
        <a:bodyPr/>
        <a:lstStyle/>
        <a:p>
          <a:endParaRPr lang="nl-BE"/>
        </a:p>
      </dgm:t>
    </dgm:pt>
    <dgm:pt modelId="{A11DCF15-BD95-4DC8-8906-37CF4BD592D1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Generation Connection</a:t>
          </a:r>
          <a:endParaRPr lang="nl-BE" dirty="0"/>
        </a:p>
      </dgm:t>
    </dgm:pt>
    <dgm:pt modelId="{1DBC32A5-CBD2-466E-886F-A696F224BE29}" type="parTrans" cxnId="{4E8DA17B-CF37-4999-A3D8-0B5EB806EC17}">
      <dgm:prSet/>
      <dgm:spPr/>
      <dgm:t>
        <a:bodyPr/>
        <a:lstStyle/>
        <a:p>
          <a:endParaRPr lang="nl-BE"/>
        </a:p>
      </dgm:t>
    </dgm:pt>
    <dgm:pt modelId="{0C81C18C-1209-44E2-A8D0-0FCF29246734}" type="sibTrans" cxnId="{4E8DA17B-CF37-4999-A3D8-0B5EB806EC17}">
      <dgm:prSet/>
      <dgm:spPr/>
      <dgm:t>
        <a:bodyPr/>
        <a:lstStyle/>
        <a:p>
          <a:endParaRPr lang="nl-BE"/>
        </a:p>
      </dgm:t>
    </dgm:pt>
    <dgm:pt modelId="{30923592-F755-40BA-B3C4-01490418ECD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Demand Connection</a:t>
          </a:r>
          <a:endParaRPr lang="nl-BE" dirty="0"/>
        </a:p>
      </dgm:t>
    </dgm:pt>
    <dgm:pt modelId="{F6C351D7-C387-4EC0-8254-44D183E9FA60}" type="parTrans" cxnId="{C12E21E7-8825-4492-825E-F3241C38C21B}">
      <dgm:prSet/>
      <dgm:spPr/>
      <dgm:t>
        <a:bodyPr/>
        <a:lstStyle/>
        <a:p>
          <a:endParaRPr lang="nl-BE"/>
        </a:p>
      </dgm:t>
    </dgm:pt>
    <dgm:pt modelId="{61BCC588-CBBC-4A21-86D6-51BBB188B4BA}" type="sibTrans" cxnId="{C12E21E7-8825-4492-825E-F3241C38C21B}">
      <dgm:prSet/>
      <dgm:spPr/>
      <dgm:t>
        <a:bodyPr/>
        <a:lstStyle/>
        <a:p>
          <a:endParaRPr lang="nl-BE"/>
        </a:p>
      </dgm:t>
    </dgm:pt>
    <dgm:pt modelId="{FB436517-87BD-4EBB-B5AC-07F879FE693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Operational Planning &amp; Scheduling</a:t>
          </a:r>
          <a:endParaRPr lang="nl-BE" dirty="0"/>
        </a:p>
      </dgm:t>
    </dgm:pt>
    <dgm:pt modelId="{5732518E-7FB9-4C47-B245-D71F2FFEB10A}" type="parTrans" cxnId="{13A6074F-A597-4E06-8887-AC999084F51B}">
      <dgm:prSet/>
      <dgm:spPr/>
      <dgm:t>
        <a:bodyPr/>
        <a:lstStyle/>
        <a:p>
          <a:endParaRPr lang="nl-BE"/>
        </a:p>
      </dgm:t>
    </dgm:pt>
    <dgm:pt modelId="{3E90947F-9845-4D88-8843-91966AEB857B}" type="sibTrans" cxnId="{13A6074F-A597-4E06-8887-AC999084F51B}">
      <dgm:prSet/>
      <dgm:spPr/>
      <dgm:t>
        <a:bodyPr/>
        <a:lstStyle/>
        <a:p>
          <a:endParaRPr lang="nl-BE"/>
        </a:p>
      </dgm:t>
    </dgm:pt>
    <dgm:pt modelId="{8FA6EC8C-1184-41CC-BC3A-C887B47DFAAF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Balancing</a:t>
          </a:r>
          <a:endParaRPr lang="nl-BE" dirty="0"/>
        </a:p>
      </dgm:t>
    </dgm:pt>
    <dgm:pt modelId="{1BD36B23-5ACC-4E73-AC96-04D7132EFA80}" type="parTrans" cxnId="{A6DAC2B0-9EFF-4637-B2E1-AA12B609637E}">
      <dgm:prSet/>
      <dgm:spPr/>
      <dgm:t>
        <a:bodyPr/>
        <a:lstStyle/>
        <a:p>
          <a:endParaRPr lang="nl-BE"/>
        </a:p>
      </dgm:t>
    </dgm:pt>
    <dgm:pt modelId="{EB2BD967-ADBB-4DC8-B689-9BBF39640DB9}" type="sibTrans" cxnId="{A6DAC2B0-9EFF-4637-B2E1-AA12B609637E}">
      <dgm:prSet/>
      <dgm:spPr/>
      <dgm:t>
        <a:bodyPr/>
        <a:lstStyle/>
        <a:p>
          <a:endParaRPr lang="nl-BE"/>
        </a:p>
      </dgm:t>
    </dgm:pt>
    <dgm:pt modelId="{1E61FA8E-A6FA-4260-9A86-97645360655B}" type="pres">
      <dgm:prSet presAssocID="{E45E9E1A-6C42-4F22-AB14-759EBEC0763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AF24334-EFDD-4441-94A8-CB72D3AE5DF4}" type="pres">
      <dgm:prSet presAssocID="{4EFFAAC2-A85D-49AA-80C7-933D3C77716F}" presName="compNode" presStyleCnt="0"/>
      <dgm:spPr/>
      <dgm:t>
        <a:bodyPr/>
        <a:lstStyle/>
        <a:p>
          <a:endParaRPr lang="de-DE"/>
        </a:p>
      </dgm:t>
    </dgm:pt>
    <dgm:pt modelId="{6C1CFD12-C2B6-4B76-B558-F7E3D1DEE1E8}" type="pres">
      <dgm:prSet presAssocID="{4EFFAAC2-A85D-49AA-80C7-933D3C77716F}" presName="aNode" presStyleLbl="bgShp" presStyleIdx="0" presStyleCnt="3"/>
      <dgm:spPr/>
      <dgm:t>
        <a:bodyPr/>
        <a:lstStyle/>
        <a:p>
          <a:endParaRPr lang="nl-BE"/>
        </a:p>
      </dgm:t>
    </dgm:pt>
    <dgm:pt modelId="{E3E740D4-848D-456C-B09A-BDAAFCC84E19}" type="pres">
      <dgm:prSet presAssocID="{4EFFAAC2-A85D-49AA-80C7-933D3C77716F}" presName="textNode" presStyleLbl="bgShp" presStyleIdx="0" presStyleCnt="3"/>
      <dgm:spPr/>
      <dgm:t>
        <a:bodyPr/>
        <a:lstStyle/>
        <a:p>
          <a:endParaRPr lang="nl-BE"/>
        </a:p>
      </dgm:t>
    </dgm:pt>
    <dgm:pt modelId="{6B7A845E-9AF6-4B82-A9FF-5C36B957D9CE}" type="pres">
      <dgm:prSet presAssocID="{4EFFAAC2-A85D-49AA-80C7-933D3C77716F}" presName="compChildNode" presStyleCnt="0"/>
      <dgm:spPr/>
      <dgm:t>
        <a:bodyPr/>
        <a:lstStyle/>
        <a:p>
          <a:endParaRPr lang="de-DE"/>
        </a:p>
      </dgm:t>
    </dgm:pt>
    <dgm:pt modelId="{B488368B-5339-43AB-BD57-90725E622A9A}" type="pres">
      <dgm:prSet presAssocID="{4EFFAAC2-A85D-49AA-80C7-933D3C77716F}" presName="theInnerList" presStyleCnt="0"/>
      <dgm:spPr/>
      <dgm:t>
        <a:bodyPr/>
        <a:lstStyle/>
        <a:p>
          <a:endParaRPr lang="de-DE"/>
        </a:p>
      </dgm:t>
    </dgm:pt>
    <dgm:pt modelId="{9605DF7E-15AD-467A-8608-4382DA94EEBA}" type="pres">
      <dgm:prSet presAssocID="{4EF741E3-4EA7-4970-977F-1C37ACAAB74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7409F9-D466-4C0C-861E-9DEE6A9CAD28}" type="pres">
      <dgm:prSet presAssocID="{4EF741E3-4EA7-4970-977F-1C37ACAAB744}" presName="aSpace2" presStyleCnt="0"/>
      <dgm:spPr/>
      <dgm:t>
        <a:bodyPr/>
        <a:lstStyle/>
        <a:p>
          <a:endParaRPr lang="de-DE"/>
        </a:p>
      </dgm:t>
    </dgm:pt>
    <dgm:pt modelId="{29760AE3-F9C6-4D19-A977-CCC9585D857C}" type="pres">
      <dgm:prSet presAssocID="{445E9A67-48C1-4D64-ABAD-B0CCF598E615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E0A35B4-2C7E-45CC-9F98-2AEDA03EF4E0}" type="pres">
      <dgm:prSet presAssocID="{445E9A67-48C1-4D64-ABAD-B0CCF598E615}" presName="aSpace2" presStyleCnt="0"/>
      <dgm:spPr/>
      <dgm:t>
        <a:bodyPr/>
        <a:lstStyle/>
        <a:p>
          <a:endParaRPr lang="de-DE"/>
        </a:p>
      </dgm:t>
    </dgm:pt>
    <dgm:pt modelId="{9E1ACC5A-C13D-41ED-96E8-FD5D3FF1126D}" type="pres">
      <dgm:prSet presAssocID="{8FA6EC8C-1184-41CC-BC3A-C887B47DFAAF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356D97B-457C-46C6-9A31-DBAC8174B24C}" type="pres">
      <dgm:prSet presAssocID="{4EFFAAC2-A85D-49AA-80C7-933D3C77716F}" presName="aSpace" presStyleCnt="0"/>
      <dgm:spPr/>
      <dgm:t>
        <a:bodyPr/>
        <a:lstStyle/>
        <a:p>
          <a:endParaRPr lang="de-DE"/>
        </a:p>
      </dgm:t>
    </dgm:pt>
    <dgm:pt modelId="{E5B4B571-3EA3-4E9C-98C2-D50AA14F3052}" type="pres">
      <dgm:prSet presAssocID="{91A15093-0F19-47FF-BB7B-1D99BE93091F}" presName="compNode" presStyleCnt="0"/>
      <dgm:spPr/>
      <dgm:t>
        <a:bodyPr/>
        <a:lstStyle/>
        <a:p>
          <a:endParaRPr lang="de-DE"/>
        </a:p>
      </dgm:t>
    </dgm:pt>
    <dgm:pt modelId="{BCF36E45-B286-4CA3-9A28-B40B5334C926}" type="pres">
      <dgm:prSet presAssocID="{91A15093-0F19-47FF-BB7B-1D99BE93091F}" presName="aNode" presStyleLbl="bgShp" presStyleIdx="1" presStyleCnt="3"/>
      <dgm:spPr/>
      <dgm:t>
        <a:bodyPr/>
        <a:lstStyle/>
        <a:p>
          <a:endParaRPr lang="nl-BE"/>
        </a:p>
      </dgm:t>
    </dgm:pt>
    <dgm:pt modelId="{A5F4F8D7-BE4B-4EF6-96B0-93AAA23C6FDD}" type="pres">
      <dgm:prSet presAssocID="{91A15093-0F19-47FF-BB7B-1D99BE93091F}" presName="textNode" presStyleLbl="bgShp" presStyleIdx="1" presStyleCnt="3"/>
      <dgm:spPr/>
      <dgm:t>
        <a:bodyPr/>
        <a:lstStyle/>
        <a:p>
          <a:endParaRPr lang="nl-BE"/>
        </a:p>
      </dgm:t>
    </dgm:pt>
    <dgm:pt modelId="{43FF74E4-ADC1-4251-B8A8-80C3139DDFC5}" type="pres">
      <dgm:prSet presAssocID="{91A15093-0F19-47FF-BB7B-1D99BE93091F}" presName="compChildNode" presStyleCnt="0"/>
      <dgm:spPr/>
      <dgm:t>
        <a:bodyPr/>
        <a:lstStyle/>
        <a:p>
          <a:endParaRPr lang="de-DE"/>
        </a:p>
      </dgm:t>
    </dgm:pt>
    <dgm:pt modelId="{3FED2900-56E8-4B06-83B5-85767B2903EA}" type="pres">
      <dgm:prSet presAssocID="{91A15093-0F19-47FF-BB7B-1D99BE93091F}" presName="theInnerList" presStyleCnt="0"/>
      <dgm:spPr/>
      <dgm:t>
        <a:bodyPr/>
        <a:lstStyle/>
        <a:p>
          <a:endParaRPr lang="de-DE"/>
        </a:p>
      </dgm:t>
    </dgm:pt>
    <dgm:pt modelId="{561C9442-B2A5-4CE3-8107-2972F9C28A3C}" type="pres">
      <dgm:prSet presAssocID="{2888245F-3F9A-4317-BDEE-90254D87D98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72EA1CF-678B-4132-B8EC-9D952C652B77}" type="pres">
      <dgm:prSet presAssocID="{2888245F-3F9A-4317-BDEE-90254D87D988}" presName="aSpace2" presStyleCnt="0"/>
      <dgm:spPr/>
      <dgm:t>
        <a:bodyPr/>
        <a:lstStyle/>
        <a:p>
          <a:endParaRPr lang="de-DE"/>
        </a:p>
      </dgm:t>
    </dgm:pt>
    <dgm:pt modelId="{B70B85EA-DA4F-4BEE-8FD4-18046E9A5B64}" type="pres">
      <dgm:prSet presAssocID="{2F251E8E-0B2A-423B-A692-3FDDA687EAE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4076C0B-BFED-4902-8D1E-571064FEC6DD}" type="pres">
      <dgm:prSet presAssocID="{2F251E8E-0B2A-423B-A692-3FDDA687EAE3}" presName="aSpace2" presStyleCnt="0"/>
      <dgm:spPr/>
      <dgm:t>
        <a:bodyPr/>
        <a:lstStyle/>
        <a:p>
          <a:endParaRPr lang="de-DE"/>
        </a:p>
      </dgm:t>
    </dgm:pt>
    <dgm:pt modelId="{8667C1B7-7E8B-4BEE-9BF1-6047FF3067ED}" type="pres">
      <dgm:prSet presAssocID="{FB436517-87BD-4EBB-B5AC-07F879FE6938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389E15-0B98-44F3-A33E-F60251008129}" type="pres">
      <dgm:prSet presAssocID="{91A15093-0F19-47FF-BB7B-1D99BE93091F}" presName="aSpace" presStyleCnt="0"/>
      <dgm:spPr/>
      <dgm:t>
        <a:bodyPr/>
        <a:lstStyle/>
        <a:p>
          <a:endParaRPr lang="de-DE"/>
        </a:p>
      </dgm:t>
    </dgm:pt>
    <dgm:pt modelId="{3F157F3C-0D28-41DA-9039-35DB6A841FAF}" type="pres">
      <dgm:prSet presAssocID="{2996B5F7-BC1F-4096-866E-94B95CC8E6DA}" presName="compNode" presStyleCnt="0"/>
      <dgm:spPr/>
      <dgm:t>
        <a:bodyPr/>
        <a:lstStyle/>
        <a:p>
          <a:endParaRPr lang="de-DE"/>
        </a:p>
      </dgm:t>
    </dgm:pt>
    <dgm:pt modelId="{599F6274-3F61-4366-BFE1-416FB0648CA9}" type="pres">
      <dgm:prSet presAssocID="{2996B5F7-BC1F-4096-866E-94B95CC8E6DA}" presName="aNode" presStyleLbl="bgShp" presStyleIdx="2" presStyleCnt="3" custLinFactNeighborY="-331"/>
      <dgm:spPr/>
      <dgm:t>
        <a:bodyPr/>
        <a:lstStyle/>
        <a:p>
          <a:endParaRPr lang="nl-BE"/>
        </a:p>
      </dgm:t>
    </dgm:pt>
    <dgm:pt modelId="{A43A00F3-8B58-4D8A-843A-EE0018021557}" type="pres">
      <dgm:prSet presAssocID="{2996B5F7-BC1F-4096-866E-94B95CC8E6DA}" presName="textNode" presStyleLbl="bgShp" presStyleIdx="2" presStyleCnt="3"/>
      <dgm:spPr/>
      <dgm:t>
        <a:bodyPr/>
        <a:lstStyle/>
        <a:p>
          <a:endParaRPr lang="nl-BE"/>
        </a:p>
      </dgm:t>
    </dgm:pt>
    <dgm:pt modelId="{C332AD6C-0E46-4AEB-9106-5B5C9984D795}" type="pres">
      <dgm:prSet presAssocID="{2996B5F7-BC1F-4096-866E-94B95CC8E6DA}" presName="compChildNode" presStyleCnt="0"/>
      <dgm:spPr/>
      <dgm:t>
        <a:bodyPr/>
        <a:lstStyle/>
        <a:p>
          <a:endParaRPr lang="de-DE"/>
        </a:p>
      </dgm:t>
    </dgm:pt>
    <dgm:pt modelId="{4788771C-51D1-48B0-89B7-BF033327C18F}" type="pres">
      <dgm:prSet presAssocID="{2996B5F7-BC1F-4096-866E-94B95CC8E6DA}" presName="theInnerList" presStyleCnt="0"/>
      <dgm:spPr/>
      <dgm:t>
        <a:bodyPr/>
        <a:lstStyle/>
        <a:p>
          <a:endParaRPr lang="de-DE"/>
        </a:p>
      </dgm:t>
    </dgm:pt>
    <dgm:pt modelId="{1D3953CE-4A7B-49D4-909B-ACAE76BED3FE}" type="pres">
      <dgm:prSet presAssocID="{A11DCF15-BD95-4DC8-8906-37CF4BD592D1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6D10C7C-7F40-430B-AEB7-FB2B7D88E463}" type="pres">
      <dgm:prSet presAssocID="{A11DCF15-BD95-4DC8-8906-37CF4BD592D1}" presName="aSpace2" presStyleCnt="0"/>
      <dgm:spPr/>
      <dgm:t>
        <a:bodyPr/>
        <a:lstStyle/>
        <a:p>
          <a:endParaRPr lang="de-DE"/>
        </a:p>
      </dgm:t>
    </dgm:pt>
    <dgm:pt modelId="{7B97F372-4FCA-4566-A5B6-FA60829D37F6}" type="pres">
      <dgm:prSet presAssocID="{30923592-F755-40BA-B3C4-01490418ECD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FAD9BC5-4C0E-4038-A001-8D304F712E16}" srcId="{4EFFAAC2-A85D-49AA-80C7-933D3C77716F}" destId="{445E9A67-48C1-4D64-ABAD-B0CCF598E615}" srcOrd="1" destOrd="0" parTransId="{CCD1F4AB-0B13-40F5-80AB-AC4FE98DBA11}" sibTransId="{FABFDB75-FFCC-43F2-BB7D-E0E366D98C87}"/>
    <dgm:cxn modelId="{9D453545-E3BB-4D89-9914-48DEA42E8772}" type="presOf" srcId="{A11DCF15-BD95-4DC8-8906-37CF4BD592D1}" destId="{1D3953CE-4A7B-49D4-909B-ACAE76BED3FE}" srcOrd="0" destOrd="0" presId="urn:microsoft.com/office/officeart/2005/8/layout/lProcess2"/>
    <dgm:cxn modelId="{CC3B4C88-0FF9-431C-8355-040D28150D28}" type="presOf" srcId="{4EF741E3-4EA7-4970-977F-1C37ACAAB744}" destId="{9605DF7E-15AD-467A-8608-4382DA94EEBA}" srcOrd="0" destOrd="0" presId="urn:microsoft.com/office/officeart/2005/8/layout/lProcess2"/>
    <dgm:cxn modelId="{928DC358-4472-44DC-878B-E9E103C35DE8}" srcId="{E45E9E1A-6C42-4F22-AB14-759EBEC0763E}" destId="{4EFFAAC2-A85D-49AA-80C7-933D3C77716F}" srcOrd="0" destOrd="0" parTransId="{8EFE9537-86B9-4482-AEC8-D1CB5EDDF8D7}" sibTransId="{AB7B412B-6AAB-47C9-8098-63FB63EA34C8}"/>
    <dgm:cxn modelId="{EF8D3CF2-D512-42F6-8CD3-2BEFA037080F}" type="presOf" srcId="{E45E9E1A-6C42-4F22-AB14-759EBEC0763E}" destId="{1E61FA8E-A6FA-4260-9A86-97645360655B}" srcOrd="0" destOrd="0" presId="urn:microsoft.com/office/officeart/2005/8/layout/lProcess2"/>
    <dgm:cxn modelId="{B7BAEAC0-2643-474E-8162-A7507C7A17B3}" srcId="{4EFFAAC2-A85D-49AA-80C7-933D3C77716F}" destId="{4EF741E3-4EA7-4970-977F-1C37ACAAB744}" srcOrd="0" destOrd="0" parTransId="{4CCBB1C2-C616-48EA-A98B-0C51F15A48F8}" sibTransId="{73B281D8-8F43-4B45-8E1F-8F06F48A8802}"/>
    <dgm:cxn modelId="{6E6B3E57-2E7D-4F7D-BE34-4280C20702B7}" type="presOf" srcId="{30923592-F755-40BA-B3C4-01490418ECDA}" destId="{7B97F372-4FCA-4566-A5B6-FA60829D37F6}" srcOrd="0" destOrd="0" presId="urn:microsoft.com/office/officeart/2005/8/layout/lProcess2"/>
    <dgm:cxn modelId="{A6DAC2B0-9EFF-4637-B2E1-AA12B609637E}" srcId="{4EFFAAC2-A85D-49AA-80C7-933D3C77716F}" destId="{8FA6EC8C-1184-41CC-BC3A-C887B47DFAAF}" srcOrd="2" destOrd="0" parTransId="{1BD36B23-5ACC-4E73-AC96-04D7132EFA80}" sibTransId="{EB2BD967-ADBB-4DC8-B689-9BBF39640DB9}"/>
    <dgm:cxn modelId="{8749FE42-BBE3-4862-A3A4-71565EA072CE}" type="presOf" srcId="{91A15093-0F19-47FF-BB7B-1D99BE93091F}" destId="{A5F4F8D7-BE4B-4EF6-96B0-93AAA23C6FDD}" srcOrd="1" destOrd="0" presId="urn:microsoft.com/office/officeart/2005/8/layout/lProcess2"/>
    <dgm:cxn modelId="{9221F7F5-FC0B-4917-AA09-358A164C619B}" type="presOf" srcId="{2996B5F7-BC1F-4096-866E-94B95CC8E6DA}" destId="{A43A00F3-8B58-4D8A-843A-EE0018021557}" srcOrd="1" destOrd="0" presId="urn:microsoft.com/office/officeart/2005/8/layout/lProcess2"/>
    <dgm:cxn modelId="{0D2EB302-6DA1-4045-AAEF-C8735ECDC809}" type="presOf" srcId="{2F251E8E-0B2A-423B-A692-3FDDA687EAE3}" destId="{B70B85EA-DA4F-4BEE-8FD4-18046E9A5B64}" srcOrd="0" destOrd="0" presId="urn:microsoft.com/office/officeart/2005/8/layout/lProcess2"/>
    <dgm:cxn modelId="{E62F5F77-5C73-46DC-8F45-F0364DE33E23}" type="presOf" srcId="{445E9A67-48C1-4D64-ABAD-B0CCF598E615}" destId="{29760AE3-F9C6-4D19-A977-CCC9585D857C}" srcOrd="0" destOrd="0" presId="urn:microsoft.com/office/officeart/2005/8/layout/lProcess2"/>
    <dgm:cxn modelId="{436F297F-A1B0-4FB1-979F-5496FE3EEB87}" type="presOf" srcId="{2996B5F7-BC1F-4096-866E-94B95CC8E6DA}" destId="{599F6274-3F61-4366-BFE1-416FB0648CA9}" srcOrd="0" destOrd="0" presId="urn:microsoft.com/office/officeart/2005/8/layout/lProcess2"/>
    <dgm:cxn modelId="{B776FBDB-607D-4E0A-BDAD-CD67A8C8A122}" type="presOf" srcId="{91A15093-0F19-47FF-BB7B-1D99BE93091F}" destId="{BCF36E45-B286-4CA3-9A28-B40B5334C926}" srcOrd="0" destOrd="0" presId="urn:microsoft.com/office/officeart/2005/8/layout/lProcess2"/>
    <dgm:cxn modelId="{AB744F2C-F3C8-4E86-9ED8-7F9EEE63BFD0}" srcId="{91A15093-0F19-47FF-BB7B-1D99BE93091F}" destId="{2F251E8E-0B2A-423B-A692-3FDDA687EAE3}" srcOrd="1" destOrd="0" parTransId="{E8B2F279-850A-48B0-A002-4DC67B5ED104}" sibTransId="{2DCA9ACA-F72C-4E46-B147-4F07FF03DC0C}"/>
    <dgm:cxn modelId="{13A6074F-A597-4E06-8887-AC999084F51B}" srcId="{91A15093-0F19-47FF-BB7B-1D99BE93091F}" destId="{FB436517-87BD-4EBB-B5AC-07F879FE6938}" srcOrd="2" destOrd="0" parTransId="{5732518E-7FB9-4C47-B245-D71F2FFEB10A}" sibTransId="{3E90947F-9845-4D88-8843-91966AEB857B}"/>
    <dgm:cxn modelId="{C12E21E7-8825-4492-825E-F3241C38C21B}" srcId="{2996B5F7-BC1F-4096-866E-94B95CC8E6DA}" destId="{30923592-F755-40BA-B3C4-01490418ECDA}" srcOrd="1" destOrd="0" parTransId="{F6C351D7-C387-4EC0-8254-44D183E9FA60}" sibTransId="{61BCC588-CBBC-4A21-86D6-51BBB188B4BA}"/>
    <dgm:cxn modelId="{527203AF-6189-40C4-81F7-B656E677690E}" srcId="{91A15093-0F19-47FF-BB7B-1D99BE93091F}" destId="{2888245F-3F9A-4317-BDEE-90254D87D988}" srcOrd="0" destOrd="0" parTransId="{4CCCB589-1193-44FF-922A-BEB47CA00439}" sibTransId="{813C170A-F29B-4031-9A59-F5EADDA341EA}"/>
    <dgm:cxn modelId="{AAF72A3D-A7D6-462C-B8E0-6B84FD2375E8}" type="presOf" srcId="{8FA6EC8C-1184-41CC-BC3A-C887B47DFAAF}" destId="{9E1ACC5A-C13D-41ED-96E8-FD5D3FF1126D}" srcOrd="0" destOrd="0" presId="urn:microsoft.com/office/officeart/2005/8/layout/lProcess2"/>
    <dgm:cxn modelId="{7CCE9207-5C39-4F77-9C78-C720B410D54D}" type="presOf" srcId="{FB436517-87BD-4EBB-B5AC-07F879FE6938}" destId="{8667C1B7-7E8B-4BEE-9BF1-6047FF3067ED}" srcOrd="0" destOrd="0" presId="urn:microsoft.com/office/officeart/2005/8/layout/lProcess2"/>
    <dgm:cxn modelId="{913ADAD8-082A-4A86-BA08-AEDB6E13F968}" type="presOf" srcId="{4EFFAAC2-A85D-49AA-80C7-933D3C77716F}" destId="{E3E740D4-848D-456C-B09A-BDAAFCC84E19}" srcOrd="1" destOrd="0" presId="urn:microsoft.com/office/officeart/2005/8/layout/lProcess2"/>
    <dgm:cxn modelId="{BD56FB21-61A3-450D-A10C-447934E45605}" srcId="{E45E9E1A-6C42-4F22-AB14-759EBEC0763E}" destId="{2996B5F7-BC1F-4096-866E-94B95CC8E6DA}" srcOrd="2" destOrd="0" parTransId="{EC2E99A6-7D87-414E-A43E-55AD9A773DCD}" sibTransId="{23D106FD-CB9B-4218-ACD2-D3988FEF6A4D}"/>
    <dgm:cxn modelId="{12EB2818-B302-48E7-99DA-0CDCD6F8288E}" type="presOf" srcId="{4EFFAAC2-A85D-49AA-80C7-933D3C77716F}" destId="{6C1CFD12-C2B6-4B76-B558-F7E3D1DEE1E8}" srcOrd="0" destOrd="0" presId="urn:microsoft.com/office/officeart/2005/8/layout/lProcess2"/>
    <dgm:cxn modelId="{4E8DA17B-CF37-4999-A3D8-0B5EB806EC17}" srcId="{2996B5F7-BC1F-4096-866E-94B95CC8E6DA}" destId="{A11DCF15-BD95-4DC8-8906-37CF4BD592D1}" srcOrd="0" destOrd="0" parTransId="{1DBC32A5-CBD2-466E-886F-A696F224BE29}" sibTransId="{0C81C18C-1209-44E2-A8D0-0FCF29246734}"/>
    <dgm:cxn modelId="{4B27237E-D270-4BA7-9F8D-87728B0A940E}" type="presOf" srcId="{2888245F-3F9A-4317-BDEE-90254D87D988}" destId="{561C9442-B2A5-4CE3-8107-2972F9C28A3C}" srcOrd="0" destOrd="0" presId="urn:microsoft.com/office/officeart/2005/8/layout/lProcess2"/>
    <dgm:cxn modelId="{94D85487-6D70-4D16-966C-4B874F55BD1C}" srcId="{E45E9E1A-6C42-4F22-AB14-759EBEC0763E}" destId="{91A15093-0F19-47FF-BB7B-1D99BE93091F}" srcOrd="1" destOrd="0" parTransId="{09A14D01-62A2-47E9-96D8-0328145242C6}" sibTransId="{AD3CBD25-371C-4372-A57D-ACD5F85E570A}"/>
    <dgm:cxn modelId="{625A7A52-457E-4A15-AB01-B49ED3C26A3C}" type="presParOf" srcId="{1E61FA8E-A6FA-4260-9A86-97645360655B}" destId="{8AF24334-EFDD-4441-94A8-CB72D3AE5DF4}" srcOrd="0" destOrd="0" presId="urn:microsoft.com/office/officeart/2005/8/layout/lProcess2"/>
    <dgm:cxn modelId="{3BDD6565-EBB4-4B32-8B01-A0299A36B4B5}" type="presParOf" srcId="{8AF24334-EFDD-4441-94A8-CB72D3AE5DF4}" destId="{6C1CFD12-C2B6-4B76-B558-F7E3D1DEE1E8}" srcOrd="0" destOrd="0" presId="urn:microsoft.com/office/officeart/2005/8/layout/lProcess2"/>
    <dgm:cxn modelId="{60845782-74D8-4529-82E0-AD51321F2B60}" type="presParOf" srcId="{8AF24334-EFDD-4441-94A8-CB72D3AE5DF4}" destId="{E3E740D4-848D-456C-B09A-BDAAFCC84E19}" srcOrd="1" destOrd="0" presId="urn:microsoft.com/office/officeart/2005/8/layout/lProcess2"/>
    <dgm:cxn modelId="{DAC01447-B829-4B10-9173-33FEE75F9A01}" type="presParOf" srcId="{8AF24334-EFDD-4441-94A8-CB72D3AE5DF4}" destId="{6B7A845E-9AF6-4B82-A9FF-5C36B957D9CE}" srcOrd="2" destOrd="0" presId="urn:microsoft.com/office/officeart/2005/8/layout/lProcess2"/>
    <dgm:cxn modelId="{D3E5E4AF-7BC1-45F7-96B6-F39ADE1F7E16}" type="presParOf" srcId="{6B7A845E-9AF6-4B82-A9FF-5C36B957D9CE}" destId="{B488368B-5339-43AB-BD57-90725E622A9A}" srcOrd="0" destOrd="0" presId="urn:microsoft.com/office/officeart/2005/8/layout/lProcess2"/>
    <dgm:cxn modelId="{81E9C6C2-FCA0-454B-B53E-537A427F35F5}" type="presParOf" srcId="{B488368B-5339-43AB-BD57-90725E622A9A}" destId="{9605DF7E-15AD-467A-8608-4382DA94EEBA}" srcOrd="0" destOrd="0" presId="urn:microsoft.com/office/officeart/2005/8/layout/lProcess2"/>
    <dgm:cxn modelId="{DB442357-3EFB-4361-B13C-123C73846952}" type="presParOf" srcId="{B488368B-5339-43AB-BD57-90725E622A9A}" destId="{617409F9-D466-4C0C-861E-9DEE6A9CAD28}" srcOrd="1" destOrd="0" presId="urn:microsoft.com/office/officeart/2005/8/layout/lProcess2"/>
    <dgm:cxn modelId="{72F87006-2E7E-4AD8-AAAE-265E884AF3C3}" type="presParOf" srcId="{B488368B-5339-43AB-BD57-90725E622A9A}" destId="{29760AE3-F9C6-4D19-A977-CCC9585D857C}" srcOrd="2" destOrd="0" presId="urn:microsoft.com/office/officeart/2005/8/layout/lProcess2"/>
    <dgm:cxn modelId="{AE3ECF2A-C93B-43ED-9C20-FF4D4FAEDAA4}" type="presParOf" srcId="{B488368B-5339-43AB-BD57-90725E622A9A}" destId="{DE0A35B4-2C7E-45CC-9F98-2AEDA03EF4E0}" srcOrd="3" destOrd="0" presId="urn:microsoft.com/office/officeart/2005/8/layout/lProcess2"/>
    <dgm:cxn modelId="{CAAE1676-C8BC-4B29-8851-37A291F2F1C2}" type="presParOf" srcId="{B488368B-5339-43AB-BD57-90725E622A9A}" destId="{9E1ACC5A-C13D-41ED-96E8-FD5D3FF1126D}" srcOrd="4" destOrd="0" presId="urn:microsoft.com/office/officeart/2005/8/layout/lProcess2"/>
    <dgm:cxn modelId="{F2ECB728-9BDA-4995-A8BD-A21B86207031}" type="presParOf" srcId="{1E61FA8E-A6FA-4260-9A86-97645360655B}" destId="{5356D97B-457C-46C6-9A31-DBAC8174B24C}" srcOrd="1" destOrd="0" presId="urn:microsoft.com/office/officeart/2005/8/layout/lProcess2"/>
    <dgm:cxn modelId="{ACA9FFDE-6A81-42A3-8901-2399CB22CD9B}" type="presParOf" srcId="{1E61FA8E-A6FA-4260-9A86-97645360655B}" destId="{E5B4B571-3EA3-4E9C-98C2-D50AA14F3052}" srcOrd="2" destOrd="0" presId="urn:microsoft.com/office/officeart/2005/8/layout/lProcess2"/>
    <dgm:cxn modelId="{7A532B2C-4EDD-42DB-BBB5-351BCD1BC113}" type="presParOf" srcId="{E5B4B571-3EA3-4E9C-98C2-D50AA14F3052}" destId="{BCF36E45-B286-4CA3-9A28-B40B5334C926}" srcOrd="0" destOrd="0" presId="urn:microsoft.com/office/officeart/2005/8/layout/lProcess2"/>
    <dgm:cxn modelId="{D4193D8A-6CB9-4D22-845A-065440886BCA}" type="presParOf" srcId="{E5B4B571-3EA3-4E9C-98C2-D50AA14F3052}" destId="{A5F4F8D7-BE4B-4EF6-96B0-93AAA23C6FDD}" srcOrd="1" destOrd="0" presId="urn:microsoft.com/office/officeart/2005/8/layout/lProcess2"/>
    <dgm:cxn modelId="{024549C3-71F6-4460-8A2F-38083A862954}" type="presParOf" srcId="{E5B4B571-3EA3-4E9C-98C2-D50AA14F3052}" destId="{43FF74E4-ADC1-4251-B8A8-80C3139DDFC5}" srcOrd="2" destOrd="0" presId="urn:microsoft.com/office/officeart/2005/8/layout/lProcess2"/>
    <dgm:cxn modelId="{6D1E1B91-B5BA-4AC8-9D82-9B67907F38FC}" type="presParOf" srcId="{43FF74E4-ADC1-4251-B8A8-80C3139DDFC5}" destId="{3FED2900-56E8-4B06-83B5-85767B2903EA}" srcOrd="0" destOrd="0" presId="urn:microsoft.com/office/officeart/2005/8/layout/lProcess2"/>
    <dgm:cxn modelId="{778902B0-74E4-4715-9699-72EAAFC149F9}" type="presParOf" srcId="{3FED2900-56E8-4B06-83B5-85767B2903EA}" destId="{561C9442-B2A5-4CE3-8107-2972F9C28A3C}" srcOrd="0" destOrd="0" presId="urn:microsoft.com/office/officeart/2005/8/layout/lProcess2"/>
    <dgm:cxn modelId="{C64B8558-34C1-46CC-B615-86F4136C5384}" type="presParOf" srcId="{3FED2900-56E8-4B06-83B5-85767B2903EA}" destId="{972EA1CF-678B-4132-B8EC-9D952C652B77}" srcOrd="1" destOrd="0" presId="urn:microsoft.com/office/officeart/2005/8/layout/lProcess2"/>
    <dgm:cxn modelId="{6B4E9A8F-2FF5-4F35-B303-9F3B19E6FB79}" type="presParOf" srcId="{3FED2900-56E8-4B06-83B5-85767B2903EA}" destId="{B70B85EA-DA4F-4BEE-8FD4-18046E9A5B64}" srcOrd="2" destOrd="0" presId="urn:microsoft.com/office/officeart/2005/8/layout/lProcess2"/>
    <dgm:cxn modelId="{6370BB47-771A-418D-A1CB-61FC2475A10B}" type="presParOf" srcId="{3FED2900-56E8-4B06-83B5-85767B2903EA}" destId="{C4076C0B-BFED-4902-8D1E-571064FEC6DD}" srcOrd="3" destOrd="0" presId="urn:microsoft.com/office/officeart/2005/8/layout/lProcess2"/>
    <dgm:cxn modelId="{975C3225-04A6-4E7D-8797-1A368C6F8E49}" type="presParOf" srcId="{3FED2900-56E8-4B06-83B5-85767B2903EA}" destId="{8667C1B7-7E8B-4BEE-9BF1-6047FF3067ED}" srcOrd="4" destOrd="0" presId="urn:microsoft.com/office/officeart/2005/8/layout/lProcess2"/>
    <dgm:cxn modelId="{8B4F9040-0AFC-4E70-A78C-73FD4536C2D1}" type="presParOf" srcId="{1E61FA8E-A6FA-4260-9A86-97645360655B}" destId="{21389E15-0B98-44F3-A33E-F60251008129}" srcOrd="3" destOrd="0" presId="urn:microsoft.com/office/officeart/2005/8/layout/lProcess2"/>
    <dgm:cxn modelId="{E82401D6-FDEC-49E0-9278-FD24447CC01C}" type="presParOf" srcId="{1E61FA8E-A6FA-4260-9A86-97645360655B}" destId="{3F157F3C-0D28-41DA-9039-35DB6A841FAF}" srcOrd="4" destOrd="0" presId="urn:microsoft.com/office/officeart/2005/8/layout/lProcess2"/>
    <dgm:cxn modelId="{EAE4BFED-C91B-4BB4-B6B0-9EF901FA4437}" type="presParOf" srcId="{3F157F3C-0D28-41DA-9039-35DB6A841FAF}" destId="{599F6274-3F61-4366-BFE1-416FB0648CA9}" srcOrd="0" destOrd="0" presId="urn:microsoft.com/office/officeart/2005/8/layout/lProcess2"/>
    <dgm:cxn modelId="{EE0D8CF5-2422-4A13-B6FD-6747680B6448}" type="presParOf" srcId="{3F157F3C-0D28-41DA-9039-35DB6A841FAF}" destId="{A43A00F3-8B58-4D8A-843A-EE0018021557}" srcOrd="1" destOrd="0" presId="urn:microsoft.com/office/officeart/2005/8/layout/lProcess2"/>
    <dgm:cxn modelId="{43C701D2-FD3D-484D-888F-EC401F5441CF}" type="presParOf" srcId="{3F157F3C-0D28-41DA-9039-35DB6A841FAF}" destId="{C332AD6C-0E46-4AEB-9106-5B5C9984D795}" srcOrd="2" destOrd="0" presId="urn:microsoft.com/office/officeart/2005/8/layout/lProcess2"/>
    <dgm:cxn modelId="{033645BD-4B6D-4693-8AAC-0C1FDEA4356E}" type="presParOf" srcId="{C332AD6C-0E46-4AEB-9106-5B5C9984D795}" destId="{4788771C-51D1-48B0-89B7-BF033327C18F}" srcOrd="0" destOrd="0" presId="urn:microsoft.com/office/officeart/2005/8/layout/lProcess2"/>
    <dgm:cxn modelId="{1B559DA7-1B12-45FA-BD57-9DEEF0C3E59C}" type="presParOf" srcId="{4788771C-51D1-48B0-89B7-BF033327C18F}" destId="{1D3953CE-4A7B-49D4-909B-ACAE76BED3FE}" srcOrd="0" destOrd="0" presId="urn:microsoft.com/office/officeart/2005/8/layout/lProcess2"/>
    <dgm:cxn modelId="{D1A826DB-0E7B-49FA-BFBA-07625A2866CD}" type="presParOf" srcId="{4788771C-51D1-48B0-89B7-BF033327C18F}" destId="{D6D10C7C-7F40-430B-AEB7-FB2B7D88E463}" srcOrd="1" destOrd="0" presId="urn:microsoft.com/office/officeart/2005/8/layout/lProcess2"/>
    <dgm:cxn modelId="{F514D0E6-16BC-43A5-9018-3641075C3A3A}" type="presParOf" srcId="{4788771C-51D1-48B0-89B7-BF033327C18F}" destId="{7B97F372-4FCA-4566-A5B6-FA60829D37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93E78-A715-4214-8214-7765C2F66177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nl-BE"/>
        </a:p>
      </dgm:t>
    </dgm:pt>
    <dgm:pt modelId="{708E56BF-D018-42B8-8FF7-4FDA7EE5FC4E}">
      <dgm:prSet phldrT="[Text]" custT="1"/>
      <dgm:spPr/>
      <dgm:t>
        <a:bodyPr/>
        <a:lstStyle/>
        <a:p>
          <a:r>
            <a:rPr lang="en-US" sz="1800" dirty="0" smtClean="0"/>
            <a:t>Write a single document setting out the European ‘Target Model’</a:t>
          </a:r>
          <a:endParaRPr lang="nl-BE" sz="1800" dirty="0"/>
        </a:p>
      </dgm:t>
    </dgm:pt>
    <dgm:pt modelId="{25570F40-3791-472A-BAD1-FB7C5BE5CE5D}" type="parTrans" cxnId="{58C8C3FA-7988-4269-89DD-C36E2ACDAA57}">
      <dgm:prSet/>
      <dgm:spPr/>
      <dgm:t>
        <a:bodyPr/>
        <a:lstStyle/>
        <a:p>
          <a:endParaRPr lang="nl-BE"/>
        </a:p>
      </dgm:t>
    </dgm:pt>
    <dgm:pt modelId="{579325DE-615D-4E48-9CF9-00B3B087B414}" type="sibTrans" cxnId="{58C8C3FA-7988-4269-89DD-C36E2ACDAA57}">
      <dgm:prSet/>
      <dgm:spPr/>
      <dgm:t>
        <a:bodyPr/>
        <a:lstStyle/>
        <a:p>
          <a:endParaRPr lang="nl-BE"/>
        </a:p>
      </dgm:t>
    </dgm:pt>
    <dgm:pt modelId="{C5E606E0-62BE-437D-8790-5FAE92D1F446}">
      <dgm:prSet phldrT="[Text]" custT="1"/>
      <dgm:spPr/>
      <dgm:t>
        <a:bodyPr/>
        <a:lstStyle/>
        <a:p>
          <a:r>
            <a:rPr lang="en-US" sz="1800" dirty="0" smtClean="0"/>
            <a:t>Consult widely and ensure a range of views are heard and reflected.</a:t>
          </a:r>
          <a:endParaRPr lang="nl-BE" sz="1800" dirty="0"/>
        </a:p>
      </dgm:t>
    </dgm:pt>
    <dgm:pt modelId="{07D34835-D587-410C-BBF9-278C5D0E6A5B}" type="parTrans" cxnId="{4693A3BA-D942-4BA1-91D2-3B2E2392CEF8}">
      <dgm:prSet/>
      <dgm:spPr/>
      <dgm:t>
        <a:bodyPr/>
        <a:lstStyle/>
        <a:p>
          <a:endParaRPr lang="nl-BE"/>
        </a:p>
      </dgm:t>
    </dgm:pt>
    <dgm:pt modelId="{665E0152-0734-4120-B760-14FA1672AB0D}" type="sibTrans" cxnId="{4693A3BA-D942-4BA1-91D2-3B2E2392CEF8}">
      <dgm:prSet/>
      <dgm:spPr/>
      <dgm:t>
        <a:bodyPr/>
        <a:lstStyle/>
        <a:p>
          <a:endParaRPr lang="nl-BE"/>
        </a:p>
      </dgm:t>
    </dgm:pt>
    <dgm:pt modelId="{AD9BBB2C-086E-4225-BB34-6E049D9F4027}">
      <dgm:prSet phldrT="[Text]" custT="1"/>
      <dgm:spPr/>
      <dgm:t>
        <a:bodyPr/>
        <a:lstStyle/>
        <a:p>
          <a:r>
            <a:rPr lang="en-US" sz="1800" dirty="0" smtClean="0"/>
            <a:t>Complete development and consultation by the end of September 2012.</a:t>
          </a:r>
          <a:endParaRPr lang="nl-BE" sz="1800" dirty="0"/>
        </a:p>
      </dgm:t>
    </dgm:pt>
    <dgm:pt modelId="{5D3D1DF8-3E48-4E30-95CD-512BFD86C632}" type="parTrans" cxnId="{2907F34D-34A9-41CF-856F-1F54CA1CC4C8}">
      <dgm:prSet/>
      <dgm:spPr/>
      <dgm:t>
        <a:bodyPr/>
        <a:lstStyle/>
        <a:p>
          <a:endParaRPr lang="nl-BE"/>
        </a:p>
      </dgm:t>
    </dgm:pt>
    <dgm:pt modelId="{263E5BE6-D7A0-46AC-BF61-0E579B2A887C}" type="sibTrans" cxnId="{2907F34D-34A9-41CF-856F-1F54CA1CC4C8}">
      <dgm:prSet/>
      <dgm:spPr/>
      <dgm:t>
        <a:bodyPr/>
        <a:lstStyle/>
        <a:p>
          <a:endParaRPr lang="nl-BE"/>
        </a:p>
      </dgm:t>
    </dgm:pt>
    <dgm:pt modelId="{8121BDEA-7515-4A3F-A153-3F1BEA17D9B8}">
      <dgm:prSet custT="1"/>
      <dgm:spPr/>
      <dgm:t>
        <a:bodyPr/>
        <a:lstStyle/>
        <a:p>
          <a:r>
            <a:rPr lang="en-US" sz="1800" dirty="0" smtClean="0"/>
            <a:t>Ensure that document is clear, accessible and meets the FWGL</a:t>
          </a:r>
          <a:endParaRPr lang="nl-BE" sz="1800" dirty="0"/>
        </a:p>
      </dgm:t>
    </dgm:pt>
    <dgm:pt modelId="{2C7ACD2F-E56C-4343-B24B-906DDCD68DD7}" type="parTrans" cxnId="{D6ADFE12-B59E-41FF-B989-E4BC0A00E4CD}">
      <dgm:prSet/>
      <dgm:spPr/>
      <dgm:t>
        <a:bodyPr/>
        <a:lstStyle/>
        <a:p>
          <a:endParaRPr lang="nl-BE"/>
        </a:p>
      </dgm:t>
    </dgm:pt>
    <dgm:pt modelId="{EED5C6CE-9A1D-46CB-BEE0-21C763E5ADDD}" type="sibTrans" cxnId="{D6ADFE12-B59E-41FF-B989-E4BC0A00E4CD}">
      <dgm:prSet/>
      <dgm:spPr/>
      <dgm:t>
        <a:bodyPr/>
        <a:lstStyle/>
        <a:p>
          <a:endParaRPr lang="nl-BE"/>
        </a:p>
      </dgm:t>
    </dgm:pt>
    <dgm:pt modelId="{A0BA6152-0C14-4DFE-BE0C-09BBF946B287}" type="pres">
      <dgm:prSet presAssocID="{80093E78-A715-4214-8214-7765C2F661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48E2D9C-8882-4E57-AFCD-FCF35550D849}" type="pres">
      <dgm:prSet presAssocID="{80093E78-A715-4214-8214-7765C2F66177}" presName="dummyMaxCanvas" presStyleCnt="0">
        <dgm:presLayoutVars/>
      </dgm:prSet>
      <dgm:spPr/>
    </dgm:pt>
    <dgm:pt modelId="{F6C4FC99-2611-4429-A561-961ACBCD6EBE}" type="pres">
      <dgm:prSet presAssocID="{80093E78-A715-4214-8214-7765C2F6617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FB5C3A4-69A9-45E3-9023-A8587D56FAF4}" type="pres">
      <dgm:prSet presAssocID="{80093E78-A715-4214-8214-7765C2F66177}" presName="FourNodes_2" presStyleLbl="node1" presStyleIdx="1" presStyleCnt="4" custLinFactNeighborY="-449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0D7E3BB-FBDE-42FB-ADDB-879E5728652C}" type="pres">
      <dgm:prSet presAssocID="{80093E78-A715-4214-8214-7765C2F6617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827727-99CD-485D-88B0-554DE6C4DAF3}" type="pres">
      <dgm:prSet presAssocID="{80093E78-A715-4214-8214-7765C2F6617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B2D079D-7801-49B9-A683-5DA4A9AB2416}" type="pres">
      <dgm:prSet presAssocID="{80093E78-A715-4214-8214-7765C2F661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4C80261-0797-4CA0-8494-E7DCF5F942F8}" type="pres">
      <dgm:prSet presAssocID="{80093E78-A715-4214-8214-7765C2F661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DCD5B29-2145-45AF-9186-433A81F45294}" type="pres">
      <dgm:prSet presAssocID="{80093E78-A715-4214-8214-7765C2F661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586210-A26E-4912-A2EC-F6D3D9E636A5}" type="pres">
      <dgm:prSet presAssocID="{80093E78-A715-4214-8214-7765C2F661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24685D0-8AB2-4A5B-B0D8-AB4D8E449248}" type="pres">
      <dgm:prSet presAssocID="{80093E78-A715-4214-8214-7765C2F661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640254-72D6-4B34-8D75-C3521581A511}" type="pres">
      <dgm:prSet presAssocID="{80093E78-A715-4214-8214-7765C2F661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3BAC0D1-B836-44C2-891A-C9687834F02C}" type="pres">
      <dgm:prSet presAssocID="{80093E78-A715-4214-8214-7765C2F661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C8342489-52DA-464B-8D08-B96F6967F8C2}" type="presOf" srcId="{708E56BF-D018-42B8-8FF7-4FDA7EE5FC4E}" destId="{7E586210-A26E-4912-A2EC-F6D3D9E636A5}" srcOrd="1" destOrd="0" presId="urn:microsoft.com/office/officeart/2005/8/layout/vProcess5"/>
    <dgm:cxn modelId="{4693A3BA-D942-4BA1-91D2-3B2E2392CEF8}" srcId="{80093E78-A715-4214-8214-7765C2F66177}" destId="{C5E606E0-62BE-437D-8790-5FAE92D1F446}" srcOrd="2" destOrd="0" parTransId="{07D34835-D587-410C-BBF9-278C5D0E6A5B}" sibTransId="{665E0152-0734-4120-B760-14FA1672AB0D}"/>
    <dgm:cxn modelId="{2907F34D-34A9-41CF-856F-1F54CA1CC4C8}" srcId="{80093E78-A715-4214-8214-7765C2F66177}" destId="{AD9BBB2C-086E-4225-BB34-6E049D9F4027}" srcOrd="3" destOrd="0" parTransId="{5D3D1DF8-3E48-4E30-95CD-512BFD86C632}" sibTransId="{263E5BE6-D7A0-46AC-BF61-0E579B2A887C}"/>
    <dgm:cxn modelId="{AF2EBADF-5FBD-4E28-9EC8-9A554C2DB014}" type="presOf" srcId="{C5E606E0-62BE-437D-8790-5FAE92D1F446}" destId="{E0D7E3BB-FBDE-42FB-ADDB-879E5728652C}" srcOrd="0" destOrd="0" presId="urn:microsoft.com/office/officeart/2005/8/layout/vProcess5"/>
    <dgm:cxn modelId="{044BA1E3-BD59-4C7F-BD3D-527566679C28}" type="presOf" srcId="{C5E606E0-62BE-437D-8790-5FAE92D1F446}" destId="{FD640254-72D6-4B34-8D75-C3521581A511}" srcOrd="1" destOrd="0" presId="urn:microsoft.com/office/officeart/2005/8/layout/vProcess5"/>
    <dgm:cxn modelId="{6F29AD77-C1F3-4629-AAD9-5ABCB8216CC5}" type="presOf" srcId="{8121BDEA-7515-4A3F-A153-3F1BEA17D9B8}" destId="{DFB5C3A4-69A9-45E3-9023-A8587D56FAF4}" srcOrd="0" destOrd="0" presId="urn:microsoft.com/office/officeart/2005/8/layout/vProcess5"/>
    <dgm:cxn modelId="{C191861F-087C-4649-9156-1FFF5304F53E}" type="presOf" srcId="{AD9BBB2C-086E-4225-BB34-6E049D9F4027}" destId="{63BAC0D1-B836-44C2-891A-C9687834F02C}" srcOrd="1" destOrd="0" presId="urn:microsoft.com/office/officeart/2005/8/layout/vProcess5"/>
    <dgm:cxn modelId="{0F2959A3-C2C9-4723-9427-8C9B56C3B48D}" type="presOf" srcId="{EED5C6CE-9A1D-46CB-BEE0-21C763E5ADDD}" destId="{94C80261-0797-4CA0-8494-E7DCF5F942F8}" srcOrd="0" destOrd="0" presId="urn:microsoft.com/office/officeart/2005/8/layout/vProcess5"/>
    <dgm:cxn modelId="{01AE6EA5-95E0-49C7-9E95-7D0FBD39E487}" type="presOf" srcId="{AD9BBB2C-086E-4225-BB34-6E049D9F4027}" destId="{C3827727-99CD-485D-88B0-554DE6C4DAF3}" srcOrd="0" destOrd="0" presId="urn:microsoft.com/office/officeart/2005/8/layout/vProcess5"/>
    <dgm:cxn modelId="{C974E01D-15C7-4F10-9A76-1E0F354BC823}" type="presOf" srcId="{80093E78-A715-4214-8214-7765C2F66177}" destId="{A0BA6152-0C14-4DFE-BE0C-09BBF946B287}" srcOrd="0" destOrd="0" presId="urn:microsoft.com/office/officeart/2005/8/layout/vProcess5"/>
    <dgm:cxn modelId="{58C8C3FA-7988-4269-89DD-C36E2ACDAA57}" srcId="{80093E78-A715-4214-8214-7765C2F66177}" destId="{708E56BF-D018-42B8-8FF7-4FDA7EE5FC4E}" srcOrd="0" destOrd="0" parTransId="{25570F40-3791-472A-BAD1-FB7C5BE5CE5D}" sibTransId="{579325DE-615D-4E48-9CF9-00B3B087B414}"/>
    <dgm:cxn modelId="{D6ADFE12-B59E-41FF-B989-E4BC0A00E4CD}" srcId="{80093E78-A715-4214-8214-7765C2F66177}" destId="{8121BDEA-7515-4A3F-A153-3F1BEA17D9B8}" srcOrd="1" destOrd="0" parTransId="{2C7ACD2F-E56C-4343-B24B-906DDCD68DD7}" sibTransId="{EED5C6CE-9A1D-46CB-BEE0-21C763E5ADDD}"/>
    <dgm:cxn modelId="{1E7557E5-82AF-47DE-923A-DA7357571AA6}" type="presOf" srcId="{8121BDEA-7515-4A3F-A153-3F1BEA17D9B8}" destId="{024685D0-8AB2-4A5B-B0D8-AB4D8E449248}" srcOrd="1" destOrd="0" presId="urn:microsoft.com/office/officeart/2005/8/layout/vProcess5"/>
    <dgm:cxn modelId="{596C0A8A-8BAF-447F-859A-3B1044B10294}" type="presOf" srcId="{708E56BF-D018-42B8-8FF7-4FDA7EE5FC4E}" destId="{F6C4FC99-2611-4429-A561-961ACBCD6EBE}" srcOrd="0" destOrd="0" presId="urn:microsoft.com/office/officeart/2005/8/layout/vProcess5"/>
    <dgm:cxn modelId="{33A660C3-BEE3-4710-B470-DFFB99FE6F5B}" type="presOf" srcId="{665E0152-0734-4120-B760-14FA1672AB0D}" destId="{1DCD5B29-2145-45AF-9186-433A81F45294}" srcOrd="0" destOrd="0" presId="urn:microsoft.com/office/officeart/2005/8/layout/vProcess5"/>
    <dgm:cxn modelId="{A75B26BB-160B-41F8-8895-C10F424454FA}" type="presOf" srcId="{579325DE-615D-4E48-9CF9-00B3B087B414}" destId="{BB2D079D-7801-49B9-A683-5DA4A9AB2416}" srcOrd="0" destOrd="0" presId="urn:microsoft.com/office/officeart/2005/8/layout/vProcess5"/>
    <dgm:cxn modelId="{2C3C295B-B477-4CE6-A16F-4F7E3126D1DB}" type="presParOf" srcId="{A0BA6152-0C14-4DFE-BE0C-09BBF946B287}" destId="{948E2D9C-8882-4E57-AFCD-FCF35550D849}" srcOrd="0" destOrd="0" presId="urn:microsoft.com/office/officeart/2005/8/layout/vProcess5"/>
    <dgm:cxn modelId="{CEB633DD-CDD3-4450-A5C3-97C465D0660B}" type="presParOf" srcId="{A0BA6152-0C14-4DFE-BE0C-09BBF946B287}" destId="{F6C4FC99-2611-4429-A561-961ACBCD6EBE}" srcOrd="1" destOrd="0" presId="urn:microsoft.com/office/officeart/2005/8/layout/vProcess5"/>
    <dgm:cxn modelId="{AB80C81A-90BE-4C60-9C40-7F16B640808B}" type="presParOf" srcId="{A0BA6152-0C14-4DFE-BE0C-09BBF946B287}" destId="{DFB5C3A4-69A9-45E3-9023-A8587D56FAF4}" srcOrd="2" destOrd="0" presId="urn:microsoft.com/office/officeart/2005/8/layout/vProcess5"/>
    <dgm:cxn modelId="{131FFD17-78B2-4148-9A91-CC421E833255}" type="presParOf" srcId="{A0BA6152-0C14-4DFE-BE0C-09BBF946B287}" destId="{E0D7E3BB-FBDE-42FB-ADDB-879E5728652C}" srcOrd="3" destOrd="0" presId="urn:microsoft.com/office/officeart/2005/8/layout/vProcess5"/>
    <dgm:cxn modelId="{DD250F94-79F5-4BBC-9BBD-6F6CCE251560}" type="presParOf" srcId="{A0BA6152-0C14-4DFE-BE0C-09BBF946B287}" destId="{C3827727-99CD-485D-88B0-554DE6C4DAF3}" srcOrd="4" destOrd="0" presId="urn:microsoft.com/office/officeart/2005/8/layout/vProcess5"/>
    <dgm:cxn modelId="{566A6C59-3135-42C5-8471-11722F11E4B6}" type="presParOf" srcId="{A0BA6152-0C14-4DFE-BE0C-09BBF946B287}" destId="{BB2D079D-7801-49B9-A683-5DA4A9AB2416}" srcOrd="5" destOrd="0" presId="urn:microsoft.com/office/officeart/2005/8/layout/vProcess5"/>
    <dgm:cxn modelId="{E601949D-4555-47CD-A115-2B3551C10911}" type="presParOf" srcId="{A0BA6152-0C14-4DFE-BE0C-09BBF946B287}" destId="{94C80261-0797-4CA0-8494-E7DCF5F942F8}" srcOrd="6" destOrd="0" presId="urn:microsoft.com/office/officeart/2005/8/layout/vProcess5"/>
    <dgm:cxn modelId="{454C5B78-1A3D-4011-B2CC-E5D37C497D8C}" type="presParOf" srcId="{A0BA6152-0C14-4DFE-BE0C-09BBF946B287}" destId="{1DCD5B29-2145-45AF-9186-433A81F45294}" srcOrd="7" destOrd="0" presId="urn:microsoft.com/office/officeart/2005/8/layout/vProcess5"/>
    <dgm:cxn modelId="{3C25E9BA-3E08-49CA-9EE7-8E72729297C5}" type="presParOf" srcId="{A0BA6152-0C14-4DFE-BE0C-09BBF946B287}" destId="{7E586210-A26E-4912-A2EC-F6D3D9E636A5}" srcOrd="8" destOrd="0" presId="urn:microsoft.com/office/officeart/2005/8/layout/vProcess5"/>
    <dgm:cxn modelId="{593CCF13-BF77-40F9-9A27-A43E3F704989}" type="presParOf" srcId="{A0BA6152-0C14-4DFE-BE0C-09BBF946B287}" destId="{024685D0-8AB2-4A5B-B0D8-AB4D8E449248}" srcOrd="9" destOrd="0" presId="urn:microsoft.com/office/officeart/2005/8/layout/vProcess5"/>
    <dgm:cxn modelId="{88937922-7550-4D90-83D7-6D4BBB51B9C4}" type="presParOf" srcId="{A0BA6152-0C14-4DFE-BE0C-09BBF946B287}" destId="{FD640254-72D6-4B34-8D75-C3521581A511}" srcOrd="10" destOrd="0" presId="urn:microsoft.com/office/officeart/2005/8/layout/vProcess5"/>
    <dgm:cxn modelId="{1A5E56F5-B1EE-483E-8B38-13E9DB7E9F13}" type="presParOf" srcId="{A0BA6152-0C14-4DFE-BE0C-09BBF946B287}" destId="{63BAC0D1-B836-44C2-891A-C9687834F0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ACDEC-74B2-475C-B511-21D25C27941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C0403-7350-40DD-8CA7-D6B5A1A7B6D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Forward Market design</a:t>
          </a:r>
          <a:endParaRPr lang="en-US" b="1" dirty="0"/>
        </a:p>
      </dgm:t>
    </dgm:pt>
    <dgm:pt modelId="{77C29B88-4416-4E91-B370-59A73E2645D0}" type="parTrans" cxnId="{A438037B-BE31-4851-A6F0-DC48F576EE93}">
      <dgm:prSet/>
      <dgm:spPr/>
      <dgm:t>
        <a:bodyPr/>
        <a:lstStyle/>
        <a:p>
          <a:endParaRPr lang="en-US"/>
        </a:p>
      </dgm:t>
    </dgm:pt>
    <dgm:pt modelId="{3AC7023B-F80D-40D7-AD5C-40BB65EF5579}" type="sibTrans" cxnId="{A438037B-BE31-4851-A6F0-DC48F576EE93}">
      <dgm:prSet/>
      <dgm:spPr/>
      <dgm:t>
        <a:bodyPr/>
        <a:lstStyle/>
        <a:p>
          <a:endParaRPr lang="en-US"/>
        </a:p>
      </dgm:t>
    </dgm:pt>
    <dgm:pt modelId="{6183CCB5-F01A-457A-84F1-BCB645D85DEA}">
      <dgm:prSet phldrT="[Text]"/>
      <dgm:spPr/>
      <dgm:t>
        <a:bodyPr/>
        <a:lstStyle/>
        <a:p>
          <a:r>
            <a:rPr lang="en-US" b="1" dirty="0" smtClean="0"/>
            <a:t>Intra-Day market design</a:t>
          </a:r>
          <a:endParaRPr lang="en-US" b="1" dirty="0"/>
        </a:p>
      </dgm:t>
    </dgm:pt>
    <dgm:pt modelId="{DE9E7A26-DC1C-47B0-96C1-709CC1CD17D4}" type="parTrans" cxnId="{1E343BD0-F312-4056-A642-7527BDC383FE}">
      <dgm:prSet/>
      <dgm:spPr/>
      <dgm:t>
        <a:bodyPr/>
        <a:lstStyle/>
        <a:p>
          <a:endParaRPr lang="en-US"/>
        </a:p>
      </dgm:t>
    </dgm:pt>
    <dgm:pt modelId="{B3FC3C65-4868-4BE5-B4B9-DE149EA19E6E}" type="sibTrans" cxnId="{1E343BD0-F312-4056-A642-7527BDC383FE}">
      <dgm:prSet/>
      <dgm:spPr/>
      <dgm:t>
        <a:bodyPr/>
        <a:lstStyle/>
        <a:p>
          <a:endParaRPr lang="en-US"/>
        </a:p>
      </dgm:t>
    </dgm:pt>
    <dgm:pt modelId="{7B1B2ECB-61C2-451F-9BFB-AB010EA7C52A}">
      <dgm:prSet phldrT="[Text]"/>
      <dgm:spPr/>
      <dgm:t>
        <a:bodyPr/>
        <a:lstStyle/>
        <a:p>
          <a:r>
            <a:rPr lang="en-US" b="1" dirty="0" smtClean="0"/>
            <a:t>Capacity Calculation</a:t>
          </a:r>
          <a:endParaRPr lang="en-US" b="1" dirty="0"/>
        </a:p>
      </dgm:t>
    </dgm:pt>
    <dgm:pt modelId="{FE6BDC6F-9793-49DD-BB0F-52F3FC2C93CC}" type="parTrans" cxnId="{42A2C66F-0C85-4883-97F5-096BB63522D8}">
      <dgm:prSet/>
      <dgm:spPr/>
      <dgm:t>
        <a:bodyPr/>
        <a:lstStyle/>
        <a:p>
          <a:endParaRPr lang="en-US"/>
        </a:p>
      </dgm:t>
    </dgm:pt>
    <dgm:pt modelId="{9EDBA0C3-C199-4752-B8B4-BB1F678EE9F8}" type="sibTrans" cxnId="{42A2C66F-0C85-4883-97F5-096BB63522D8}">
      <dgm:prSet/>
      <dgm:spPr/>
      <dgm:t>
        <a:bodyPr/>
        <a:lstStyle/>
        <a:p>
          <a:endParaRPr lang="en-US"/>
        </a:p>
      </dgm:t>
    </dgm:pt>
    <dgm:pt modelId="{CA060FEE-30DD-4C88-B259-F9558E9BE2B4}">
      <dgm:prSet phldrT="[Text]"/>
      <dgm:spPr/>
      <dgm:t>
        <a:bodyPr/>
        <a:lstStyle/>
        <a:p>
          <a:r>
            <a:rPr lang="en-US" b="1" dirty="0" smtClean="0"/>
            <a:t>Day-Ahead market design</a:t>
          </a:r>
          <a:endParaRPr lang="en-US" b="1" dirty="0"/>
        </a:p>
      </dgm:t>
    </dgm:pt>
    <dgm:pt modelId="{2A2A58F3-4BA2-4DA8-B6E8-411649834937}" type="parTrans" cxnId="{2A8985CD-5E72-4B7F-85EB-C8AFA4EF8F69}">
      <dgm:prSet/>
      <dgm:spPr/>
      <dgm:t>
        <a:bodyPr/>
        <a:lstStyle/>
        <a:p>
          <a:endParaRPr lang="en-US"/>
        </a:p>
      </dgm:t>
    </dgm:pt>
    <dgm:pt modelId="{351F68AA-3529-4EF2-98A7-27F3771CA30B}" type="sibTrans" cxnId="{2A8985CD-5E72-4B7F-85EB-C8AFA4EF8F69}">
      <dgm:prSet/>
      <dgm:spPr/>
      <dgm:t>
        <a:bodyPr/>
        <a:lstStyle/>
        <a:p>
          <a:endParaRPr lang="en-US"/>
        </a:p>
      </dgm:t>
    </dgm:pt>
    <dgm:pt modelId="{7883088E-8CFA-4467-865B-6E619D9D7385}" type="pres">
      <dgm:prSet presAssocID="{2B9ACDEC-74B2-475C-B511-21D25C27941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4BE9C-F5EE-4E09-8225-25E7318E95C0}" type="pres">
      <dgm:prSet presAssocID="{2B9ACDEC-74B2-475C-B511-21D25C27941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6909D-0751-4DA4-BBAE-EAEB1B30A03B}" type="pres">
      <dgm:prSet presAssocID="{2B9ACDEC-74B2-475C-B511-21D25C27941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BE7FF-2D60-4EC1-906A-9894D37C2AEA}" type="pres">
      <dgm:prSet presAssocID="{2B9ACDEC-74B2-475C-B511-21D25C27941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20CA2-78CF-42FA-8B49-CDE788CB76F5}" type="pres">
      <dgm:prSet presAssocID="{2B9ACDEC-74B2-475C-B511-21D25C27941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2366A-78D5-4AB2-B785-0923A0B3866C}" type="presOf" srcId="{7B1B2ECB-61C2-451F-9BFB-AB010EA7C52A}" destId="{489BE7FF-2D60-4EC1-906A-9894D37C2AEA}" srcOrd="0" destOrd="0" presId="urn:microsoft.com/office/officeart/2005/8/layout/pyramid4"/>
    <dgm:cxn modelId="{FFE42006-074B-4BA8-88D8-18DD8DE07D66}" type="presOf" srcId="{2B9ACDEC-74B2-475C-B511-21D25C279412}" destId="{7883088E-8CFA-4467-865B-6E619D9D7385}" srcOrd="0" destOrd="0" presId="urn:microsoft.com/office/officeart/2005/8/layout/pyramid4"/>
    <dgm:cxn modelId="{507D2A9D-F4AB-4A24-9A77-67C8241A69E4}" type="presOf" srcId="{B71C0403-7350-40DD-8CA7-D6B5A1A7B6DC}" destId="{6224BE9C-F5EE-4E09-8225-25E7318E95C0}" srcOrd="0" destOrd="0" presId="urn:microsoft.com/office/officeart/2005/8/layout/pyramid4"/>
    <dgm:cxn modelId="{2A8985CD-5E72-4B7F-85EB-C8AFA4EF8F69}" srcId="{2B9ACDEC-74B2-475C-B511-21D25C279412}" destId="{CA060FEE-30DD-4C88-B259-F9558E9BE2B4}" srcOrd="3" destOrd="0" parTransId="{2A2A58F3-4BA2-4DA8-B6E8-411649834937}" sibTransId="{351F68AA-3529-4EF2-98A7-27F3771CA30B}"/>
    <dgm:cxn modelId="{A438037B-BE31-4851-A6F0-DC48F576EE93}" srcId="{2B9ACDEC-74B2-475C-B511-21D25C279412}" destId="{B71C0403-7350-40DD-8CA7-D6B5A1A7B6DC}" srcOrd="0" destOrd="0" parTransId="{77C29B88-4416-4E91-B370-59A73E2645D0}" sibTransId="{3AC7023B-F80D-40D7-AD5C-40BB65EF5579}"/>
    <dgm:cxn modelId="{1E343BD0-F312-4056-A642-7527BDC383FE}" srcId="{2B9ACDEC-74B2-475C-B511-21D25C279412}" destId="{6183CCB5-F01A-457A-84F1-BCB645D85DEA}" srcOrd="1" destOrd="0" parTransId="{DE9E7A26-DC1C-47B0-96C1-709CC1CD17D4}" sibTransId="{B3FC3C65-4868-4BE5-B4B9-DE149EA19E6E}"/>
    <dgm:cxn modelId="{73F2819D-DB79-4861-BF44-7877943CEFBE}" type="presOf" srcId="{CA060FEE-30DD-4C88-B259-F9558E9BE2B4}" destId="{C3F20CA2-78CF-42FA-8B49-CDE788CB76F5}" srcOrd="0" destOrd="0" presId="urn:microsoft.com/office/officeart/2005/8/layout/pyramid4"/>
    <dgm:cxn modelId="{42A2C66F-0C85-4883-97F5-096BB63522D8}" srcId="{2B9ACDEC-74B2-475C-B511-21D25C279412}" destId="{7B1B2ECB-61C2-451F-9BFB-AB010EA7C52A}" srcOrd="2" destOrd="0" parTransId="{FE6BDC6F-9793-49DD-BB0F-52F3FC2C93CC}" sibTransId="{9EDBA0C3-C199-4752-B8B4-BB1F678EE9F8}"/>
    <dgm:cxn modelId="{4D5933FD-8DD9-4C7B-8AC8-55D6F2FA4DF9}" type="presOf" srcId="{6183CCB5-F01A-457A-84F1-BCB645D85DEA}" destId="{53F6909D-0751-4DA4-BBAE-EAEB1B30A03B}" srcOrd="0" destOrd="0" presId="urn:microsoft.com/office/officeart/2005/8/layout/pyramid4"/>
    <dgm:cxn modelId="{9B3A9846-99CE-4E36-BDF0-3CD8E35822BA}" type="presParOf" srcId="{7883088E-8CFA-4467-865B-6E619D9D7385}" destId="{6224BE9C-F5EE-4E09-8225-25E7318E95C0}" srcOrd="0" destOrd="0" presId="urn:microsoft.com/office/officeart/2005/8/layout/pyramid4"/>
    <dgm:cxn modelId="{123B5398-F05D-4888-9EBF-704A2116B091}" type="presParOf" srcId="{7883088E-8CFA-4467-865B-6E619D9D7385}" destId="{53F6909D-0751-4DA4-BBAE-EAEB1B30A03B}" srcOrd="1" destOrd="0" presId="urn:microsoft.com/office/officeart/2005/8/layout/pyramid4"/>
    <dgm:cxn modelId="{C82533BA-D11F-401A-B5BA-8BA943677C01}" type="presParOf" srcId="{7883088E-8CFA-4467-865B-6E619D9D7385}" destId="{489BE7FF-2D60-4EC1-906A-9894D37C2AEA}" srcOrd="2" destOrd="0" presId="urn:microsoft.com/office/officeart/2005/8/layout/pyramid4"/>
    <dgm:cxn modelId="{671907B7-6B9A-4620-A42B-D232626B3EB6}" type="presParOf" srcId="{7883088E-8CFA-4467-865B-6E619D9D7385}" destId="{C3F20CA2-78CF-42FA-8B49-CDE788CB76F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34251E-CEA0-4943-B103-70057D8AAD6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</dgm:pt>
    <dgm:pt modelId="{A8D315DA-9AA8-41E5-B130-4B41AE6712FA}">
      <dgm:prSet phldrT="[Text]"/>
      <dgm:spPr/>
      <dgm:t>
        <a:bodyPr/>
        <a:lstStyle/>
        <a:p>
          <a:r>
            <a:rPr lang="en-US" dirty="0" smtClean="0"/>
            <a:t>Merging 3 sets of text</a:t>
          </a:r>
          <a:endParaRPr lang="nl-BE" dirty="0"/>
        </a:p>
      </dgm:t>
    </dgm:pt>
    <dgm:pt modelId="{6FF5A243-5353-4563-9BC5-4B0DEA58241A}" type="parTrans" cxnId="{C4D792D4-80FB-4E7A-8E48-387B16CE5AE3}">
      <dgm:prSet/>
      <dgm:spPr/>
      <dgm:t>
        <a:bodyPr/>
        <a:lstStyle/>
        <a:p>
          <a:endParaRPr lang="nl-BE"/>
        </a:p>
      </dgm:t>
    </dgm:pt>
    <dgm:pt modelId="{C3914728-02C8-4E7B-BF29-04FE9E7B1772}" type="sibTrans" cxnId="{C4D792D4-80FB-4E7A-8E48-387B16CE5AE3}">
      <dgm:prSet/>
      <dgm:spPr/>
      <dgm:t>
        <a:bodyPr/>
        <a:lstStyle/>
        <a:p>
          <a:endParaRPr lang="nl-BE"/>
        </a:p>
      </dgm:t>
    </dgm:pt>
    <dgm:pt modelId="{3616899F-36B5-45D7-BCF8-0EDF74645D29}">
      <dgm:prSet phldrT="[Text]"/>
      <dgm:spPr/>
      <dgm:t>
        <a:bodyPr/>
        <a:lstStyle/>
        <a:p>
          <a:r>
            <a:rPr lang="en-US" dirty="0" smtClean="0"/>
            <a:t>Legal review</a:t>
          </a:r>
          <a:endParaRPr lang="nl-BE" dirty="0"/>
        </a:p>
      </dgm:t>
    </dgm:pt>
    <dgm:pt modelId="{CE0B8272-72FC-4E68-BE5A-AD1246FDCCD3}" type="parTrans" cxnId="{79533C14-2A30-4F08-B6F2-6BFBB849FD21}">
      <dgm:prSet/>
      <dgm:spPr/>
      <dgm:t>
        <a:bodyPr/>
        <a:lstStyle/>
        <a:p>
          <a:endParaRPr lang="nl-BE"/>
        </a:p>
      </dgm:t>
    </dgm:pt>
    <dgm:pt modelId="{75962764-0051-4878-B973-C290D0BBBE88}" type="sibTrans" cxnId="{79533C14-2A30-4F08-B6F2-6BFBB849FD21}">
      <dgm:prSet/>
      <dgm:spPr/>
      <dgm:t>
        <a:bodyPr/>
        <a:lstStyle/>
        <a:p>
          <a:endParaRPr lang="nl-BE"/>
        </a:p>
      </dgm:t>
    </dgm:pt>
    <dgm:pt modelId="{B9377EC3-BA6C-45A0-B768-17DA89D9CB80}">
      <dgm:prSet phldrT="[Text]"/>
      <dgm:spPr/>
      <dgm:t>
        <a:bodyPr/>
        <a:lstStyle/>
        <a:p>
          <a:r>
            <a:rPr lang="en-US" dirty="0" smtClean="0"/>
            <a:t>Internal technical review</a:t>
          </a:r>
          <a:endParaRPr lang="nl-BE" dirty="0"/>
        </a:p>
      </dgm:t>
    </dgm:pt>
    <dgm:pt modelId="{724A3096-28FE-413F-AFB3-BD1F9BBDC342}" type="parTrans" cxnId="{485496C5-3AFD-4FDB-AC71-51AADAFB822F}">
      <dgm:prSet/>
      <dgm:spPr/>
      <dgm:t>
        <a:bodyPr/>
        <a:lstStyle/>
        <a:p>
          <a:endParaRPr lang="nl-BE"/>
        </a:p>
      </dgm:t>
    </dgm:pt>
    <dgm:pt modelId="{F34EAD3D-9113-41FF-9F42-642AEF8118A4}" type="sibTrans" cxnId="{485496C5-3AFD-4FDB-AC71-51AADAFB822F}">
      <dgm:prSet/>
      <dgm:spPr/>
      <dgm:t>
        <a:bodyPr/>
        <a:lstStyle/>
        <a:p>
          <a:endParaRPr lang="nl-BE"/>
        </a:p>
      </dgm:t>
    </dgm:pt>
    <dgm:pt modelId="{58E2946F-102E-411D-B470-56E5DB7A1F8A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 single code for consultation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20F53B33-5B99-47BE-97AD-288A53CF297C}" type="parTrans" cxnId="{7A223142-F0C8-4405-8090-509493440028}">
      <dgm:prSet/>
      <dgm:spPr/>
      <dgm:t>
        <a:bodyPr/>
        <a:lstStyle/>
        <a:p>
          <a:endParaRPr lang="nl-BE"/>
        </a:p>
      </dgm:t>
    </dgm:pt>
    <dgm:pt modelId="{4B8EEFEB-8CDA-4234-B75C-C0B37C82E979}" type="sibTrans" cxnId="{7A223142-F0C8-4405-8090-509493440028}">
      <dgm:prSet/>
      <dgm:spPr/>
      <dgm:t>
        <a:bodyPr/>
        <a:lstStyle/>
        <a:p>
          <a:endParaRPr lang="nl-BE"/>
        </a:p>
      </dgm:t>
    </dgm:pt>
    <dgm:pt modelId="{942AE11E-6548-49B3-AAD6-9B6747B8950C}" type="pres">
      <dgm:prSet presAssocID="{2334251E-CEA0-4943-B103-70057D8AAD6D}" presName="Name0" presStyleCnt="0">
        <dgm:presLayoutVars>
          <dgm:chMax val="4"/>
          <dgm:resizeHandles val="exact"/>
        </dgm:presLayoutVars>
      </dgm:prSet>
      <dgm:spPr/>
    </dgm:pt>
    <dgm:pt modelId="{DFA80B03-E68D-44C0-82C3-9C2EAD86B1F4}" type="pres">
      <dgm:prSet presAssocID="{2334251E-CEA0-4943-B103-70057D8AAD6D}" presName="ellipse" presStyleLbl="trBgShp" presStyleIdx="0" presStyleCnt="1"/>
      <dgm:spPr/>
    </dgm:pt>
    <dgm:pt modelId="{E8C57CE3-D5E5-4E8F-9BAE-7A27059391B9}" type="pres">
      <dgm:prSet presAssocID="{2334251E-CEA0-4943-B103-70057D8AAD6D}" presName="arrow1" presStyleLbl="fgShp" presStyleIdx="0" presStyleCnt="1"/>
      <dgm:spPr/>
    </dgm:pt>
    <dgm:pt modelId="{5372A8D4-901E-45AF-A12D-B83ACEAB8276}" type="pres">
      <dgm:prSet presAssocID="{2334251E-CEA0-4943-B103-70057D8AAD6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99D1CB2-D026-473E-BC99-999F6B4D4220}" type="pres">
      <dgm:prSet presAssocID="{3616899F-36B5-45D7-BCF8-0EDF74645D2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984E874-3906-413E-9A07-E3E4C9A44053}" type="pres">
      <dgm:prSet presAssocID="{B9377EC3-BA6C-45A0-B768-17DA89D9CB8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3FA4EDB-3682-4D45-9D07-576F0BBE259E}" type="pres">
      <dgm:prSet presAssocID="{58E2946F-102E-411D-B470-56E5DB7A1F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82036D2-1807-4268-9054-68DA87938D0D}" type="pres">
      <dgm:prSet presAssocID="{2334251E-CEA0-4943-B103-70057D8AAD6D}" presName="funnel" presStyleLbl="trAlignAcc1" presStyleIdx="0" presStyleCnt="1"/>
      <dgm:spPr/>
    </dgm:pt>
  </dgm:ptLst>
  <dgm:cxnLst>
    <dgm:cxn modelId="{847BAA84-4863-42A0-A9B3-C4686F4611B7}" type="presOf" srcId="{3616899F-36B5-45D7-BCF8-0EDF74645D29}" destId="{9984E874-3906-413E-9A07-E3E4C9A44053}" srcOrd="0" destOrd="0" presId="urn:microsoft.com/office/officeart/2005/8/layout/funnel1"/>
    <dgm:cxn modelId="{79533C14-2A30-4F08-B6F2-6BFBB849FD21}" srcId="{2334251E-CEA0-4943-B103-70057D8AAD6D}" destId="{3616899F-36B5-45D7-BCF8-0EDF74645D29}" srcOrd="1" destOrd="0" parTransId="{CE0B8272-72FC-4E68-BE5A-AD1246FDCCD3}" sibTransId="{75962764-0051-4878-B973-C290D0BBBE88}"/>
    <dgm:cxn modelId="{978F0A9C-AB20-47EA-873F-C045DAF574EE}" type="presOf" srcId="{2334251E-CEA0-4943-B103-70057D8AAD6D}" destId="{942AE11E-6548-49B3-AAD6-9B6747B8950C}" srcOrd="0" destOrd="0" presId="urn:microsoft.com/office/officeart/2005/8/layout/funnel1"/>
    <dgm:cxn modelId="{C4D792D4-80FB-4E7A-8E48-387B16CE5AE3}" srcId="{2334251E-CEA0-4943-B103-70057D8AAD6D}" destId="{A8D315DA-9AA8-41E5-B130-4B41AE6712FA}" srcOrd="0" destOrd="0" parTransId="{6FF5A243-5353-4563-9BC5-4B0DEA58241A}" sibTransId="{C3914728-02C8-4E7B-BF29-04FE9E7B1772}"/>
    <dgm:cxn modelId="{485496C5-3AFD-4FDB-AC71-51AADAFB822F}" srcId="{2334251E-CEA0-4943-B103-70057D8AAD6D}" destId="{B9377EC3-BA6C-45A0-B768-17DA89D9CB80}" srcOrd="2" destOrd="0" parTransId="{724A3096-28FE-413F-AFB3-BD1F9BBDC342}" sibTransId="{F34EAD3D-9113-41FF-9F42-642AEF8118A4}"/>
    <dgm:cxn modelId="{371ECAA4-58AB-40AA-94B4-8C32108C3302}" type="presOf" srcId="{B9377EC3-BA6C-45A0-B768-17DA89D9CB80}" destId="{A99D1CB2-D026-473E-BC99-999F6B4D4220}" srcOrd="0" destOrd="0" presId="urn:microsoft.com/office/officeart/2005/8/layout/funnel1"/>
    <dgm:cxn modelId="{7A223142-F0C8-4405-8090-509493440028}" srcId="{2334251E-CEA0-4943-B103-70057D8AAD6D}" destId="{58E2946F-102E-411D-B470-56E5DB7A1F8A}" srcOrd="3" destOrd="0" parTransId="{20F53B33-5B99-47BE-97AD-288A53CF297C}" sibTransId="{4B8EEFEB-8CDA-4234-B75C-C0B37C82E979}"/>
    <dgm:cxn modelId="{74B7372A-2468-4B69-9065-1AE70C5D1380}" type="presOf" srcId="{58E2946F-102E-411D-B470-56E5DB7A1F8A}" destId="{5372A8D4-901E-45AF-A12D-B83ACEAB8276}" srcOrd="0" destOrd="0" presId="urn:microsoft.com/office/officeart/2005/8/layout/funnel1"/>
    <dgm:cxn modelId="{F3AB08B0-9F82-43F5-A6C3-5D460CB305B0}" type="presOf" srcId="{A8D315DA-9AA8-41E5-B130-4B41AE6712FA}" destId="{E3FA4EDB-3682-4D45-9D07-576F0BBE259E}" srcOrd="0" destOrd="0" presId="urn:microsoft.com/office/officeart/2005/8/layout/funnel1"/>
    <dgm:cxn modelId="{5EC74A16-C284-4C8D-AFE2-E4165D5034DD}" type="presParOf" srcId="{942AE11E-6548-49B3-AAD6-9B6747B8950C}" destId="{DFA80B03-E68D-44C0-82C3-9C2EAD86B1F4}" srcOrd="0" destOrd="0" presId="urn:microsoft.com/office/officeart/2005/8/layout/funnel1"/>
    <dgm:cxn modelId="{A83FC882-76F1-4041-AB31-8458E618C960}" type="presParOf" srcId="{942AE11E-6548-49B3-AAD6-9B6747B8950C}" destId="{E8C57CE3-D5E5-4E8F-9BAE-7A27059391B9}" srcOrd="1" destOrd="0" presId="urn:microsoft.com/office/officeart/2005/8/layout/funnel1"/>
    <dgm:cxn modelId="{0D0EFD18-D8E9-4F25-969D-E963BCBAB5DA}" type="presParOf" srcId="{942AE11E-6548-49B3-AAD6-9B6747B8950C}" destId="{5372A8D4-901E-45AF-A12D-B83ACEAB8276}" srcOrd="2" destOrd="0" presId="urn:microsoft.com/office/officeart/2005/8/layout/funnel1"/>
    <dgm:cxn modelId="{172BB285-55EC-46CE-A114-E4F1EDAA5A95}" type="presParOf" srcId="{942AE11E-6548-49B3-AAD6-9B6747B8950C}" destId="{A99D1CB2-D026-473E-BC99-999F6B4D4220}" srcOrd="3" destOrd="0" presId="urn:microsoft.com/office/officeart/2005/8/layout/funnel1"/>
    <dgm:cxn modelId="{40A641A6-BC43-40B5-BFB7-94154379FB87}" type="presParOf" srcId="{942AE11E-6548-49B3-AAD6-9B6747B8950C}" destId="{9984E874-3906-413E-9A07-E3E4C9A44053}" srcOrd="4" destOrd="0" presId="urn:microsoft.com/office/officeart/2005/8/layout/funnel1"/>
    <dgm:cxn modelId="{1E1A4621-5D85-4444-8873-0E4BC82E53BA}" type="presParOf" srcId="{942AE11E-6548-49B3-AAD6-9B6747B8950C}" destId="{E3FA4EDB-3682-4D45-9D07-576F0BBE259E}" srcOrd="5" destOrd="0" presId="urn:microsoft.com/office/officeart/2005/8/layout/funnel1"/>
    <dgm:cxn modelId="{618083B6-04C1-432E-A6BC-424C7527AB84}" type="presParOf" srcId="{942AE11E-6548-49B3-AAD6-9B6747B8950C}" destId="{082036D2-1807-4268-9054-68DA87938D0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FC21C2-EFE0-4C77-87A2-941D63CBAE21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1A94FB6A-A389-4EC8-A749-3B9A1F139CAA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Stakeholder Group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427514C6-7C0B-41ED-9354-130177597F6C}" type="parTrans" cxnId="{7153ECD2-B440-4A00-98DA-ABF554F8CD87}">
      <dgm:prSet/>
      <dgm:spPr/>
      <dgm:t>
        <a:bodyPr/>
        <a:lstStyle/>
        <a:p>
          <a:endParaRPr lang="nl-BE"/>
        </a:p>
      </dgm:t>
    </dgm:pt>
    <dgm:pt modelId="{85F62575-CC52-41CC-8ACD-24599DC69FD9}" type="sibTrans" cxnId="{7153ECD2-B440-4A00-98DA-ABF554F8CD87}">
      <dgm:prSet/>
      <dgm:spPr/>
      <dgm:t>
        <a:bodyPr/>
        <a:lstStyle/>
        <a:p>
          <a:endParaRPr lang="nl-BE"/>
        </a:p>
      </dgm:t>
    </dgm:pt>
    <dgm:pt modelId="{C85CE1F3-86E5-45FD-841E-6B9B183C32E4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Bilateral Meetings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D300ADE-1F1E-4AA6-BDE0-220A4ACE4997}" type="parTrans" cxnId="{F0B7C347-9198-477C-9C33-A5DF8EB10CBE}">
      <dgm:prSet/>
      <dgm:spPr/>
      <dgm:t>
        <a:bodyPr/>
        <a:lstStyle/>
        <a:p>
          <a:endParaRPr lang="nl-BE"/>
        </a:p>
      </dgm:t>
    </dgm:pt>
    <dgm:pt modelId="{9B403D27-1506-49B0-AAA6-47AE366436A1}" type="sibTrans" cxnId="{F0B7C347-9198-477C-9C33-A5DF8EB10CBE}">
      <dgm:prSet/>
      <dgm:spPr/>
      <dgm:t>
        <a:bodyPr/>
        <a:lstStyle/>
        <a:p>
          <a:endParaRPr lang="nl-BE"/>
        </a:p>
      </dgm:t>
    </dgm:pt>
    <dgm:pt modelId="{0848716A-DD20-4C91-8017-10C928087C88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General information on website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AB086E7D-91F7-4EAB-B59C-67B28A222733}" type="parTrans" cxnId="{A05BE409-E677-430F-BE6F-A5B7778EC73B}">
      <dgm:prSet/>
      <dgm:spPr/>
      <dgm:t>
        <a:bodyPr/>
        <a:lstStyle/>
        <a:p>
          <a:endParaRPr lang="nl-BE"/>
        </a:p>
      </dgm:t>
    </dgm:pt>
    <dgm:pt modelId="{C4088CC2-A631-4EE6-9B79-F24596268A27}" type="sibTrans" cxnId="{A05BE409-E677-430F-BE6F-A5B7778EC73B}">
      <dgm:prSet/>
      <dgm:spPr/>
      <dgm:t>
        <a:bodyPr/>
        <a:lstStyle/>
        <a:p>
          <a:endParaRPr lang="nl-BE"/>
        </a:p>
      </dgm:t>
    </dgm:pt>
    <dgm:pt modelId="{EEBE3609-5C09-44ED-823D-2F6FFE8A56D5}">
      <dgm:prSet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Workshops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6F6FDCDD-E307-4AB5-8126-01092155F331}" type="parTrans" cxnId="{D259F268-5DDA-47A1-86D2-28EA75771BA0}">
      <dgm:prSet/>
      <dgm:spPr/>
      <dgm:t>
        <a:bodyPr/>
        <a:lstStyle/>
        <a:p>
          <a:endParaRPr lang="nl-BE"/>
        </a:p>
      </dgm:t>
    </dgm:pt>
    <dgm:pt modelId="{ECB4EF05-7E3B-4D5B-9604-8871D70C360B}" type="sibTrans" cxnId="{D259F268-5DDA-47A1-86D2-28EA75771BA0}">
      <dgm:prSet/>
      <dgm:spPr/>
      <dgm:t>
        <a:bodyPr/>
        <a:lstStyle/>
        <a:p>
          <a:endParaRPr lang="nl-BE"/>
        </a:p>
      </dgm:t>
    </dgm:pt>
    <dgm:pt modelId="{8DB5EAB5-C66A-4A13-8D65-C65A216BF1B4}">
      <dgm:prSet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Formal consultation</a:t>
          </a:r>
        </a:p>
      </dgm:t>
    </dgm:pt>
    <dgm:pt modelId="{55100AFC-1F4E-455D-93B7-89DC57C1DAAF}" type="parTrans" cxnId="{A3A55B1F-8E3D-4B90-B962-20E2BE7A330F}">
      <dgm:prSet/>
      <dgm:spPr/>
      <dgm:t>
        <a:bodyPr/>
        <a:lstStyle/>
        <a:p>
          <a:endParaRPr lang="en-US"/>
        </a:p>
      </dgm:t>
    </dgm:pt>
    <dgm:pt modelId="{8F7CE5FA-8AA5-495B-903A-A4886F203963}" type="sibTrans" cxnId="{A3A55B1F-8E3D-4B90-B962-20E2BE7A330F}">
      <dgm:prSet/>
      <dgm:spPr/>
      <dgm:t>
        <a:bodyPr/>
        <a:lstStyle/>
        <a:p>
          <a:endParaRPr lang="en-US"/>
        </a:p>
      </dgm:t>
    </dgm:pt>
    <dgm:pt modelId="{EEEC1A72-CD9C-45CA-9881-C553E6748D58}" type="pres">
      <dgm:prSet presAssocID="{B5FC21C2-EFE0-4C77-87A2-941D63CBAE21}" presName="compositeShape" presStyleCnt="0">
        <dgm:presLayoutVars>
          <dgm:chMax val="7"/>
          <dgm:dir/>
          <dgm:resizeHandles val="exact"/>
        </dgm:presLayoutVars>
      </dgm:prSet>
      <dgm:spPr/>
    </dgm:pt>
    <dgm:pt modelId="{314FF078-DA11-4C58-A61F-648871BE8A38}" type="pres">
      <dgm:prSet presAssocID="{1A94FB6A-A389-4EC8-A749-3B9A1F139CAA}" presName="circ1" presStyleLbl="vennNode1" presStyleIdx="0" presStyleCnt="5"/>
      <dgm:spPr/>
      <dgm:t>
        <a:bodyPr/>
        <a:lstStyle/>
        <a:p>
          <a:endParaRPr lang="nl-BE"/>
        </a:p>
      </dgm:t>
    </dgm:pt>
    <dgm:pt modelId="{AC7DF9D2-DEEF-47B8-A706-37DFBCCE3E06}" type="pres">
      <dgm:prSet presAssocID="{1A94FB6A-A389-4EC8-A749-3B9A1F139C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CF6C043-B2C3-46FE-A2CC-970A76D925BA}" type="pres">
      <dgm:prSet presAssocID="{C85CE1F3-86E5-45FD-841E-6B9B183C32E4}" presName="circ2" presStyleLbl="vennNode1" presStyleIdx="1" presStyleCnt="5"/>
      <dgm:spPr/>
      <dgm:t>
        <a:bodyPr/>
        <a:lstStyle/>
        <a:p>
          <a:endParaRPr lang="nl-BE"/>
        </a:p>
      </dgm:t>
    </dgm:pt>
    <dgm:pt modelId="{9A78A850-14DA-4F48-9FE6-B4236BD0F25C}" type="pres">
      <dgm:prSet presAssocID="{C85CE1F3-86E5-45FD-841E-6B9B183C32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9522A16-0583-4CF8-91DC-1FEC47D43578}" type="pres">
      <dgm:prSet presAssocID="{8DB5EAB5-C66A-4A13-8D65-C65A216BF1B4}" presName="circ3" presStyleLbl="vennNode1" presStyleIdx="2" presStyleCnt="5"/>
      <dgm:spPr/>
    </dgm:pt>
    <dgm:pt modelId="{1CA4C265-6A10-48A2-B9D8-E91198C61BAB}" type="pres">
      <dgm:prSet presAssocID="{8DB5EAB5-C66A-4A13-8D65-C65A216BF1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000E1-EC45-41EB-B1D5-11EE1FD25B44}" type="pres">
      <dgm:prSet presAssocID="{EEBE3609-5C09-44ED-823D-2F6FFE8A56D5}" presName="circ4" presStyleLbl="vennNode1" presStyleIdx="3" presStyleCnt="5"/>
      <dgm:spPr/>
    </dgm:pt>
    <dgm:pt modelId="{81AC1850-89A1-4E13-B9C6-E815143C1894}" type="pres">
      <dgm:prSet presAssocID="{EEBE3609-5C09-44ED-823D-2F6FFE8A56D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C3DDC-6D27-4AF0-9D72-639DB446127A}" type="pres">
      <dgm:prSet presAssocID="{0848716A-DD20-4C91-8017-10C928087C88}" presName="circ5" presStyleLbl="vennNode1" presStyleIdx="4" presStyleCnt="5"/>
      <dgm:spPr/>
    </dgm:pt>
    <dgm:pt modelId="{D7C40FE9-E979-4F43-BBEE-93ADC04CD628}" type="pres">
      <dgm:prSet presAssocID="{0848716A-DD20-4C91-8017-10C928087C8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3ECD2-B440-4A00-98DA-ABF554F8CD87}" srcId="{B5FC21C2-EFE0-4C77-87A2-941D63CBAE21}" destId="{1A94FB6A-A389-4EC8-A749-3B9A1F139CAA}" srcOrd="0" destOrd="0" parTransId="{427514C6-7C0B-41ED-9354-130177597F6C}" sibTransId="{85F62575-CC52-41CC-8ACD-24599DC69FD9}"/>
    <dgm:cxn modelId="{A3A55B1F-8E3D-4B90-B962-20E2BE7A330F}" srcId="{B5FC21C2-EFE0-4C77-87A2-941D63CBAE21}" destId="{8DB5EAB5-C66A-4A13-8D65-C65A216BF1B4}" srcOrd="2" destOrd="0" parTransId="{55100AFC-1F4E-455D-93B7-89DC57C1DAAF}" sibTransId="{8F7CE5FA-8AA5-495B-903A-A4886F203963}"/>
    <dgm:cxn modelId="{4DA4C8C8-CEDB-4745-9B07-69FCA059CE9D}" type="presOf" srcId="{0848716A-DD20-4C91-8017-10C928087C88}" destId="{D7C40FE9-E979-4F43-BBEE-93ADC04CD628}" srcOrd="0" destOrd="0" presId="urn:microsoft.com/office/officeart/2005/8/layout/venn1"/>
    <dgm:cxn modelId="{D259F268-5DDA-47A1-86D2-28EA75771BA0}" srcId="{B5FC21C2-EFE0-4C77-87A2-941D63CBAE21}" destId="{EEBE3609-5C09-44ED-823D-2F6FFE8A56D5}" srcOrd="3" destOrd="0" parTransId="{6F6FDCDD-E307-4AB5-8126-01092155F331}" sibTransId="{ECB4EF05-7E3B-4D5B-9604-8871D70C360B}"/>
    <dgm:cxn modelId="{A05BE409-E677-430F-BE6F-A5B7778EC73B}" srcId="{B5FC21C2-EFE0-4C77-87A2-941D63CBAE21}" destId="{0848716A-DD20-4C91-8017-10C928087C88}" srcOrd="4" destOrd="0" parTransId="{AB086E7D-91F7-4EAB-B59C-67B28A222733}" sibTransId="{C4088CC2-A631-4EE6-9B79-F24596268A27}"/>
    <dgm:cxn modelId="{B6C04570-801B-4903-BB70-2AE53BED2792}" type="presOf" srcId="{B5FC21C2-EFE0-4C77-87A2-941D63CBAE21}" destId="{EEEC1A72-CD9C-45CA-9881-C553E6748D58}" srcOrd="0" destOrd="0" presId="urn:microsoft.com/office/officeart/2005/8/layout/venn1"/>
    <dgm:cxn modelId="{8D739442-1B36-4268-96F4-5253AE08E3F3}" type="presOf" srcId="{C85CE1F3-86E5-45FD-841E-6B9B183C32E4}" destId="{9A78A850-14DA-4F48-9FE6-B4236BD0F25C}" srcOrd="0" destOrd="0" presId="urn:microsoft.com/office/officeart/2005/8/layout/venn1"/>
    <dgm:cxn modelId="{2A2CB8A5-8A68-4A3B-B294-59A5C93A3720}" type="presOf" srcId="{EEBE3609-5C09-44ED-823D-2F6FFE8A56D5}" destId="{81AC1850-89A1-4E13-B9C6-E815143C1894}" srcOrd="0" destOrd="0" presId="urn:microsoft.com/office/officeart/2005/8/layout/venn1"/>
    <dgm:cxn modelId="{F0B7C347-9198-477C-9C33-A5DF8EB10CBE}" srcId="{B5FC21C2-EFE0-4C77-87A2-941D63CBAE21}" destId="{C85CE1F3-86E5-45FD-841E-6B9B183C32E4}" srcOrd="1" destOrd="0" parTransId="{1D300ADE-1F1E-4AA6-BDE0-220A4ACE4997}" sibTransId="{9B403D27-1506-49B0-AAA6-47AE366436A1}"/>
    <dgm:cxn modelId="{649BB534-5845-4D81-B89B-2AF22A593DB5}" type="presOf" srcId="{8DB5EAB5-C66A-4A13-8D65-C65A216BF1B4}" destId="{1CA4C265-6A10-48A2-B9D8-E91198C61BAB}" srcOrd="0" destOrd="0" presId="urn:microsoft.com/office/officeart/2005/8/layout/venn1"/>
    <dgm:cxn modelId="{27C1363C-F031-435A-AE44-CAED184CAECF}" type="presOf" srcId="{1A94FB6A-A389-4EC8-A749-3B9A1F139CAA}" destId="{AC7DF9D2-DEEF-47B8-A706-37DFBCCE3E06}" srcOrd="0" destOrd="0" presId="urn:microsoft.com/office/officeart/2005/8/layout/venn1"/>
    <dgm:cxn modelId="{20F3D780-0797-4F3A-BBCB-AF52BB003A20}" type="presParOf" srcId="{EEEC1A72-CD9C-45CA-9881-C553E6748D58}" destId="{314FF078-DA11-4C58-A61F-648871BE8A38}" srcOrd="0" destOrd="0" presId="urn:microsoft.com/office/officeart/2005/8/layout/venn1"/>
    <dgm:cxn modelId="{0A37424D-E74A-4C82-B8BE-512D37C898E3}" type="presParOf" srcId="{EEEC1A72-CD9C-45CA-9881-C553E6748D58}" destId="{AC7DF9D2-DEEF-47B8-A706-37DFBCCE3E06}" srcOrd="1" destOrd="0" presId="urn:microsoft.com/office/officeart/2005/8/layout/venn1"/>
    <dgm:cxn modelId="{06A0A9FB-BC1F-4219-9D6E-1B0BD4C3F9CC}" type="presParOf" srcId="{EEEC1A72-CD9C-45CA-9881-C553E6748D58}" destId="{8CF6C043-B2C3-46FE-A2CC-970A76D925BA}" srcOrd="2" destOrd="0" presId="urn:microsoft.com/office/officeart/2005/8/layout/venn1"/>
    <dgm:cxn modelId="{43AD8AC8-C386-41F6-82F7-2FC90F6F1F6A}" type="presParOf" srcId="{EEEC1A72-CD9C-45CA-9881-C553E6748D58}" destId="{9A78A850-14DA-4F48-9FE6-B4236BD0F25C}" srcOrd="3" destOrd="0" presId="urn:microsoft.com/office/officeart/2005/8/layout/venn1"/>
    <dgm:cxn modelId="{D5138B37-ED84-4E69-B30B-ADC6A25CC4BD}" type="presParOf" srcId="{EEEC1A72-CD9C-45CA-9881-C553E6748D58}" destId="{09522A16-0583-4CF8-91DC-1FEC47D43578}" srcOrd="4" destOrd="0" presId="urn:microsoft.com/office/officeart/2005/8/layout/venn1"/>
    <dgm:cxn modelId="{26302AF5-37B4-41ED-AC29-10F406396FEE}" type="presParOf" srcId="{EEEC1A72-CD9C-45CA-9881-C553E6748D58}" destId="{1CA4C265-6A10-48A2-B9D8-E91198C61BAB}" srcOrd="5" destOrd="0" presId="urn:microsoft.com/office/officeart/2005/8/layout/venn1"/>
    <dgm:cxn modelId="{CF7B1CB0-FD6E-425F-A0BD-D9AF06113801}" type="presParOf" srcId="{EEEC1A72-CD9C-45CA-9881-C553E6748D58}" destId="{AF2000E1-EC45-41EB-B1D5-11EE1FD25B44}" srcOrd="6" destOrd="0" presId="urn:microsoft.com/office/officeart/2005/8/layout/venn1"/>
    <dgm:cxn modelId="{202EBC2A-1689-448F-871B-0ED281E0682E}" type="presParOf" srcId="{EEEC1A72-CD9C-45CA-9881-C553E6748D58}" destId="{81AC1850-89A1-4E13-B9C6-E815143C1894}" srcOrd="7" destOrd="0" presId="urn:microsoft.com/office/officeart/2005/8/layout/venn1"/>
    <dgm:cxn modelId="{4CFB6C4D-CB7D-4131-9809-CE87AC954084}" type="presParOf" srcId="{EEEC1A72-CD9C-45CA-9881-C553E6748D58}" destId="{3EEC3DDC-6D27-4AF0-9D72-639DB446127A}" srcOrd="8" destOrd="0" presId="urn:microsoft.com/office/officeart/2005/8/layout/venn1"/>
    <dgm:cxn modelId="{FCA61D52-BF26-48D0-B9DA-22D593C986C7}" type="presParOf" srcId="{EEEC1A72-CD9C-45CA-9881-C553E6748D58}" destId="{D7C40FE9-E979-4F43-BBEE-93ADC04CD62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638412-1BDC-45BC-8601-1654A827B09C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nl-BE"/>
        </a:p>
      </dgm:t>
    </dgm:pt>
    <dgm:pt modelId="{1BAC58DE-87A9-4D01-A44B-C9D42A7D6736}">
      <dgm:prSet phldrT="[Text]"/>
      <dgm:spPr/>
      <dgm:t>
        <a:bodyPr/>
        <a:lstStyle/>
        <a:p>
          <a:r>
            <a:rPr lang="en-US" b="1" dirty="0" smtClean="0"/>
            <a:t>19 Sept 2011</a:t>
          </a:r>
          <a:endParaRPr lang="nl-BE" b="1" dirty="0"/>
        </a:p>
      </dgm:t>
    </dgm:pt>
    <dgm:pt modelId="{759339B1-2BAB-4F31-BFD9-00C917C05144}" type="parTrans" cxnId="{6FCC03DA-50AA-42A8-A232-B8D2A5AEF130}">
      <dgm:prSet/>
      <dgm:spPr/>
      <dgm:t>
        <a:bodyPr/>
        <a:lstStyle/>
        <a:p>
          <a:endParaRPr lang="nl-BE"/>
        </a:p>
      </dgm:t>
    </dgm:pt>
    <dgm:pt modelId="{C6CA96FC-2338-4089-A1DE-823723BF47C8}" type="sibTrans" cxnId="{6FCC03DA-50AA-42A8-A232-B8D2A5AEF130}">
      <dgm:prSet/>
      <dgm:spPr/>
      <dgm:t>
        <a:bodyPr/>
        <a:lstStyle/>
        <a:p>
          <a:endParaRPr lang="nl-BE"/>
        </a:p>
      </dgm:t>
    </dgm:pt>
    <dgm:pt modelId="{5EB21940-49E5-44F0-B5E7-FF527FC03F93}">
      <dgm:prSet phldrT="[Text]"/>
      <dgm:spPr/>
      <dgm:t>
        <a:bodyPr/>
        <a:lstStyle/>
        <a:p>
          <a:r>
            <a:rPr lang="en-US" b="1" dirty="0" smtClean="0"/>
            <a:t>Official request to start received. </a:t>
          </a:r>
          <a:endParaRPr lang="nl-BE" b="1" dirty="0"/>
        </a:p>
      </dgm:t>
    </dgm:pt>
    <dgm:pt modelId="{880B58AC-7914-4E3D-A522-2F2F3ACDC71A}" type="parTrans" cxnId="{6BBFD890-D989-4387-A771-DB66353AA807}">
      <dgm:prSet/>
      <dgm:spPr/>
      <dgm:t>
        <a:bodyPr/>
        <a:lstStyle/>
        <a:p>
          <a:endParaRPr lang="nl-BE"/>
        </a:p>
      </dgm:t>
    </dgm:pt>
    <dgm:pt modelId="{8370C368-0CB9-4ED7-927E-2C0D58C75764}" type="sibTrans" cxnId="{6BBFD890-D989-4387-A771-DB66353AA807}">
      <dgm:prSet/>
      <dgm:spPr/>
      <dgm:t>
        <a:bodyPr/>
        <a:lstStyle/>
        <a:p>
          <a:endParaRPr lang="nl-BE"/>
        </a:p>
      </dgm:t>
    </dgm:pt>
    <dgm:pt modelId="{0AA401BF-032D-4036-AB2A-D7E29167E427}">
      <dgm:prSet phldrT="[Text]"/>
      <dgm:spPr/>
      <dgm:t>
        <a:bodyPr/>
        <a:lstStyle/>
        <a:p>
          <a:r>
            <a:rPr lang="en-US" b="1" dirty="0" smtClean="0"/>
            <a:t>Early 2012</a:t>
          </a:r>
          <a:endParaRPr lang="nl-BE" b="1" dirty="0"/>
        </a:p>
      </dgm:t>
    </dgm:pt>
    <dgm:pt modelId="{C21B5298-2A23-4630-A574-7829B33EA766}" type="parTrans" cxnId="{6297774D-F9C4-42D2-ADA4-24C047FFC3D9}">
      <dgm:prSet/>
      <dgm:spPr/>
      <dgm:t>
        <a:bodyPr/>
        <a:lstStyle/>
        <a:p>
          <a:endParaRPr lang="nl-BE"/>
        </a:p>
      </dgm:t>
    </dgm:pt>
    <dgm:pt modelId="{BFDE6227-6B7E-44F9-92EF-4DD267597EC9}" type="sibTrans" cxnId="{6297774D-F9C4-42D2-ADA4-24C047FFC3D9}">
      <dgm:prSet/>
      <dgm:spPr/>
      <dgm:t>
        <a:bodyPr/>
        <a:lstStyle/>
        <a:p>
          <a:endParaRPr lang="nl-BE"/>
        </a:p>
      </dgm:t>
    </dgm:pt>
    <dgm:pt modelId="{E8B895D6-618C-4A7E-8CA8-04BAA31168BB}">
      <dgm:prSet phldrT="[Text]"/>
      <dgm:spPr/>
      <dgm:t>
        <a:bodyPr/>
        <a:lstStyle/>
        <a:p>
          <a:r>
            <a:rPr lang="en-US" b="1" dirty="0" smtClean="0"/>
            <a:t>Expected public Consultation</a:t>
          </a:r>
          <a:endParaRPr lang="nl-BE" b="1" dirty="0"/>
        </a:p>
      </dgm:t>
    </dgm:pt>
    <dgm:pt modelId="{A4B01B18-0674-4C45-89E9-F093486F782B}" type="parTrans" cxnId="{9AF9C4F3-9F70-4780-B1A1-B158A1C0A4BC}">
      <dgm:prSet/>
      <dgm:spPr/>
      <dgm:t>
        <a:bodyPr/>
        <a:lstStyle/>
        <a:p>
          <a:endParaRPr lang="nl-BE"/>
        </a:p>
      </dgm:t>
    </dgm:pt>
    <dgm:pt modelId="{B4A7C82F-168D-4162-9A66-FFE61DABABCC}" type="sibTrans" cxnId="{9AF9C4F3-9F70-4780-B1A1-B158A1C0A4BC}">
      <dgm:prSet/>
      <dgm:spPr/>
      <dgm:t>
        <a:bodyPr/>
        <a:lstStyle/>
        <a:p>
          <a:endParaRPr lang="nl-BE"/>
        </a:p>
      </dgm:t>
    </dgm:pt>
    <dgm:pt modelId="{38D0A249-69DE-4916-80B1-643782752E1D}">
      <dgm:prSet phldrT="[Text]"/>
      <dgm:spPr/>
      <dgm:t>
        <a:bodyPr/>
        <a:lstStyle/>
        <a:p>
          <a:r>
            <a:rPr lang="en-US" b="1" dirty="0" smtClean="0"/>
            <a:t>September 30</a:t>
          </a:r>
          <a:endParaRPr lang="nl-BE" b="1" dirty="0"/>
        </a:p>
      </dgm:t>
    </dgm:pt>
    <dgm:pt modelId="{C10A3628-F65B-4401-99DB-2002E84C4E76}" type="parTrans" cxnId="{C25C62BE-EDAF-4755-B9A6-E41F3A951E93}">
      <dgm:prSet/>
      <dgm:spPr/>
      <dgm:t>
        <a:bodyPr/>
        <a:lstStyle/>
        <a:p>
          <a:endParaRPr lang="nl-BE"/>
        </a:p>
      </dgm:t>
    </dgm:pt>
    <dgm:pt modelId="{95A24E91-EAF8-48D5-8163-02216AA987DE}" type="sibTrans" cxnId="{C25C62BE-EDAF-4755-B9A6-E41F3A951E93}">
      <dgm:prSet/>
      <dgm:spPr/>
      <dgm:t>
        <a:bodyPr/>
        <a:lstStyle/>
        <a:p>
          <a:endParaRPr lang="nl-BE"/>
        </a:p>
      </dgm:t>
    </dgm:pt>
    <dgm:pt modelId="{B607957C-22DB-47DA-B1F6-FD6619B356CE}">
      <dgm:prSet phldrT="[Text]"/>
      <dgm:spPr/>
      <dgm:t>
        <a:bodyPr/>
        <a:lstStyle/>
        <a:p>
          <a:r>
            <a:rPr lang="en-US" b="1" dirty="0" smtClean="0"/>
            <a:t>Deadline to submit to ACER</a:t>
          </a:r>
          <a:endParaRPr lang="nl-BE" b="1" dirty="0"/>
        </a:p>
      </dgm:t>
    </dgm:pt>
    <dgm:pt modelId="{E7DBA355-6F91-4309-940F-2F6DBEAC21E0}" type="parTrans" cxnId="{DD191835-E9D3-4284-AABD-BC64203D17B1}">
      <dgm:prSet/>
      <dgm:spPr/>
      <dgm:t>
        <a:bodyPr/>
        <a:lstStyle/>
        <a:p>
          <a:endParaRPr lang="nl-BE"/>
        </a:p>
      </dgm:t>
    </dgm:pt>
    <dgm:pt modelId="{A06DD7AE-553D-4A4B-AB00-08DCFD42282B}" type="sibTrans" cxnId="{DD191835-E9D3-4284-AABD-BC64203D17B1}">
      <dgm:prSet/>
      <dgm:spPr/>
      <dgm:t>
        <a:bodyPr/>
        <a:lstStyle/>
        <a:p>
          <a:endParaRPr lang="nl-BE"/>
        </a:p>
      </dgm:t>
    </dgm:pt>
    <dgm:pt modelId="{568E810E-312B-473A-BF6E-DDAF141CF6CE}">
      <dgm:prSet phldrT="[Text]"/>
      <dgm:spPr/>
      <dgm:t>
        <a:bodyPr/>
        <a:lstStyle/>
        <a:p>
          <a:r>
            <a:rPr lang="en-US" b="1" dirty="0" smtClean="0"/>
            <a:t>Stakeholder workshops</a:t>
          </a:r>
          <a:endParaRPr lang="nl-BE" b="1" dirty="0"/>
        </a:p>
      </dgm:t>
    </dgm:pt>
    <dgm:pt modelId="{EA2A7F7F-DC45-4E16-8E80-32448CF2954B}" type="parTrans" cxnId="{2C8769A8-8F92-4B57-9E07-FCFE27C8A623}">
      <dgm:prSet/>
      <dgm:spPr/>
    </dgm:pt>
    <dgm:pt modelId="{4DC73424-912A-471F-BA5D-51604B4A7B01}" type="sibTrans" cxnId="{2C8769A8-8F92-4B57-9E07-FCFE27C8A623}">
      <dgm:prSet/>
      <dgm:spPr/>
    </dgm:pt>
    <dgm:pt modelId="{8459DEB1-5601-4CBB-B4CE-BFEAA248FECF}">
      <dgm:prSet phldrT="[Text]"/>
      <dgm:spPr/>
      <dgm:t>
        <a:bodyPr/>
        <a:lstStyle/>
        <a:p>
          <a:r>
            <a:rPr lang="en-US" b="1" smtClean="0"/>
            <a:t>Apr </a:t>
          </a:r>
          <a:r>
            <a:rPr lang="en-US" b="1" dirty="0" smtClean="0"/>
            <a:t>– May 2012</a:t>
          </a:r>
          <a:endParaRPr lang="nl-BE" b="1" dirty="0"/>
        </a:p>
      </dgm:t>
    </dgm:pt>
    <dgm:pt modelId="{3E39B6C8-9506-472F-A51F-414B5B8035D2}" type="parTrans" cxnId="{3C89FEA6-9D35-4B7D-AA05-5A94AC658163}">
      <dgm:prSet/>
      <dgm:spPr/>
    </dgm:pt>
    <dgm:pt modelId="{8078BAF0-0075-401E-AA41-02486C6DCB0B}" type="sibTrans" cxnId="{3C89FEA6-9D35-4B7D-AA05-5A94AC658163}">
      <dgm:prSet/>
      <dgm:spPr/>
    </dgm:pt>
    <dgm:pt modelId="{A299F41F-F3F2-4754-8736-8B092AEF6181}" type="pres">
      <dgm:prSet presAssocID="{C6638412-1BDC-45BC-8601-1654A827B0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E40BB42-45D1-438B-8634-4D48FE9AB88C}" type="pres">
      <dgm:prSet presAssocID="{1BAC58DE-87A9-4D01-A44B-C9D42A7D6736}" presName="composite" presStyleCnt="0"/>
      <dgm:spPr/>
    </dgm:pt>
    <dgm:pt modelId="{6F39527D-795C-4556-8BEB-7E7D4DD45A46}" type="pres">
      <dgm:prSet presAssocID="{1BAC58DE-87A9-4D01-A44B-C9D42A7D67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3770A71-1C89-48C3-8CD6-4FA9C9EF74FC}" type="pres">
      <dgm:prSet presAssocID="{1BAC58DE-87A9-4D01-A44B-C9D42A7D6736}" presName="descendantText" presStyleLbl="alignAcc1" presStyleIdx="0" presStyleCnt="4" custScaleX="98505" custScaleY="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ACC932D-5B80-414C-9A64-29BA40032C8F}" type="pres">
      <dgm:prSet presAssocID="{C6CA96FC-2338-4089-A1DE-823723BF47C8}" presName="sp" presStyleCnt="0"/>
      <dgm:spPr/>
    </dgm:pt>
    <dgm:pt modelId="{A0E7F20E-4217-496D-8747-5B6F1BD425C1}" type="pres">
      <dgm:prSet presAssocID="{0AA401BF-032D-4036-AB2A-D7E29167E427}" presName="composite" presStyleCnt="0"/>
      <dgm:spPr/>
    </dgm:pt>
    <dgm:pt modelId="{6E1872E8-01A9-4E5A-8B2B-0C26BF2D8522}" type="pres">
      <dgm:prSet presAssocID="{0AA401BF-032D-4036-AB2A-D7E29167E4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8A1BFA7-DF6B-4F68-9548-2A3693965D12}" type="pres">
      <dgm:prSet presAssocID="{0AA401BF-032D-4036-AB2A-D7E29167E4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FD60DEC-E8C5-4939-8254-143DC93529D2}" type="pres">
      <dgm:prSet presAssocID="{BFDE6227-6B7E-44F9-92EF-4DD267597EC9}" presName="sp" presStyleCnt="0"/>
      <dgm:spPr/>
    </dgm:pt>
    <dgm:pt modelId="{142410E7-D61D-4AAC-85BB-7F3A526F2D03}" type="pres">
      <dgm:prSet presAssocID="{8459DEB1-5601-4CBB-B4CE-BFEAA248FECF}" presName="composite" presStyleCnt="0"/>
      <dgm:spPr/>
    </dgm:pt>
    <dgm:pt modelId="{4872D71E-2BDA-4DD8-8EA8-0DB9CCB166CC}" type="pres">
      <dgm:prSet presAssocID="{8459DEB1-5601-4CBB-B4CE-BFEAA248FE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40440-3360-4DF1-82C5-0E6383C80C1F}" type="pres">
      <dgm:prSet presAssocID="{8459DEB1-5601-4CBB-B4CE-BFEAA248FE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BEA6F-59CF-4944-9DDE-64B0D64FBACE}" type="pres">
      <dgm:prSet presAssocID="{8078BAF0-0075-401E-AA41-02486C6DCB0B}" presName="sp" presStyleCnt="0"/>
      <dgm:spPr/>
    </dgm:pt>
    <dgm:pt modelId="{7FFA9A25-F3AC-4EB5-A624-A4C9DFE247D8}" type="pres">
      <dgm:prSet presAssocID="{38D0A249-69DE-4916-80B1-643782752E1D}" presName="composite" presStyleCnt="0"/>
      <dgm:spPr/>
    </dgm:pt>
    <dgm:pt modelId="{3A35BF40-037D-46C2-A21B-11EDF81F50EF}" type="pres">
      <dgm:prSet presAssocID="{38D0A249-69DE-4916-80B1-643782752E1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3442F05-F368-48AD-B62C-1A0F029F96C4}" type="pres">
      <dgm:prSet presAssocID="{38D0A249-69DE-4916-80B1-643782752E1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30B4F1B-C7CD-44B9-9A59-06F98B877276}" type="presOf" srcId="{38D0A249-69DE-4916-80B1-643782752E1D}" destId="{3A35BF40-037D-46C2-A21B-11EDF81F50EF}" srcOrd="0" destOrd="0" presId="urn:microsoft.com/office/officeart/2005/8/layout/chevron2"/>
    <dgm:cxn modelId="{2C8769A8-8F92-4B57-9E07-FCFE27C8A623}" srcId="{0AA401BF-032D-4036-AB2A-D7E29167E427}" destId="{568E810E-312B-473A-BF6E-DDAF141CF6CE}" srcOrd="0" destOrd="0" parTransId="{EA2A7F7F-DC45-4E16-8E80-32448CF2954B}" sibTransId="{4DC73424-912A-471F-BA5D-51604B4A7B01}"/>
    <dgm:cxn modelId="{9AF9C4F3-9F70-4780-B1A1-B158A1C0A4BC}" srcId="{8459DEB1-5601-4CBB-B4CE-BFEAA248FECF}" destId="{E8B895D6-618C-4A7E-8CA8-04BAA31168BB}" srcOrd="0" destOrd="0" parTransId="{A4B01B18-0674-4C45-89E9-F093486F782B}" sibTransId="{B4A7C82F-168D-4162-9A66-FFE61DABABCC}"/>
    <dgm:cxn modelId="{AE64B066-2A14-4E4C-9787-330FCB5D112E}" type="presOf" srcId="{E8B895D6-618C-4A7E-8CA8-04BAA31168BB}" destId="{1FF40440-3360-4DF1-82C5-0E6383C80C1F}" srcOrd="0" destOrd="0" presId="urn:microsoft.com/office/officeart/2005/8/layout/chevron2"/>
    <dgm:cxn modelId="{7050206C-F626-4001-81D0-B2CB3CD04CBA}" type="presOf" srcId="{568E810E-312B-473A-BF6E-DDAF141CF6CE}" destId="{78A1BFA7-DF6B-4F68-9548-2A3693965D12}" srcOrd="0" destOrd="0" presId="urn:microsoft.com/office/officeart/2005/8/layout/chevron2"/>
    <dgm:cxn modelId="{DD191835-E9D3-4284-AABD-BC64203D17B1}" srcId="{38D0A249-69DE-4916-80B1-643782752E1D}" destId="{B607957C-22DB-47DA-B1F6-FD6619B356CE}" srcOrd="0" destOrd="0" parTransId="{E7DBA355-6F91-4309-940F-2F6DBEAC21E0}" sibTransId="{A06DD7AE-553D-4A4B-AB00-08DCFD42282B}"/>
    <dgm:cxn modelId="{6297774D-F9C4-42D2-ADA4-24C047FFC3D9}" srcId="{C6638412-1BDC-45BC-8601-1654A827B09C}" destId="{0AA401BF-032D-4036-AB2A-D7E29167E427}" srcOrd="1" destOrd="0" parTransId="{C21B5298-2A23-4630-A574-7829B33EA766}" sibTransId="{BFDE6227-6B7E-44F9-92EF-4DD267597EC9}"/>
    <dgm:cxn modelId="{2FE3E0F1-D041-4C32-A0A7-37FC72E8ABDC}" type="presOf" srcId="{5EB21940-49E5-44F0-B5E7-FF527FC03F93}" destId="{93770A71-1C89-48C3-8CD6-4FA9C9EF74FC}" srcOrd="0" destOrd="0" presId="urn:microsoft.com/office/officeart/2005/8/layout/chevron2"/>
    <dgm:cxn modelId="{3C89FEA6-9D35-4B7D-AA05-5A94AC658163}" srcId="{C6638412-1BDC-45BC-8601-1654A827B09C}" destId="{8459DEB1-5601-4CBB-B4CE-BFEAA248FECF}" srcOrd="2" destOrd="0" parTransId="{3E39B6C8-9506-472F-A51F-414B5B8035D2}" sibTransId="{8078BAF0-0075-401E-AA41-02486C6DCB0B}"/>
    <dgm:cxn modelId="{C25C62BE-EDAF-4755-B9A6-E41F3A951E93}" srcId="{C6638412-1BDC-45BC-8601-1654A827B09C}" destId="{38D0A249-69DE-4916-80B1-643782752E1D}" srcOrd="3" destOrd="0" parTransId="{C10A3628-F65B-4401-99DB-2002E84C4E76}" sibTransId="{95A24E91-EAF8-48D5-8163-02216AA987DE}"/>
    <dgm:cxn modelId="{E8295B26-B18F-4653-83B9-971E038BCF16}" type="presOf" srcId="{8459DEB1-5601-4CBB-B4CE-BFEAA248FECF}" destId="{4872D71E-2BDA-4DD8-8EA8-0DB9CCB166CC}" srcOrd="0" destOrd="0" presId="urn:microsoft.com/office/officeart/2005/8/layout/chevron2"/>
    <dgm:cxn modelId="{55BE8598-BCF1-4BCB-B7E2-7AD4C5C04C1D}" type="presOf" srcId="{0AA401BF-032D-4036-AB2A-D7E29167E427}" destId="{6E1872E8-01A9-4E5A-8B2B-0C26BF2D8522}" srcOrd="0" destOrd="0" presId="urn:microsoft.com/office/officeart/2005/8/layout/chevron2"/>
    <dgm:cxn modelId="{6BBFD890-D989-4387-A771-DB66353AA807}" srcId="{1BAC58DE-87A9-4D01-A44B-C9D42A7D6736}" destId="{5EB21940-49E5-44F0-B5E7-FF527FC03F93}" srcOrd="0" destOrd="0" parTransId="{880B58AC-7914-4E3D-A522-2F2F3ACDC71A}" sibTransId="{8370C368-0CB9-4ED7-927E-2C0D58C75764}"/>
    <dgm:cxn modelId="{19940CFD-4088-4AE6-8556-40976E4B2211}" type="presOf" srcId="{C6638412-1BDC-45BC-8601-1654A827B09C}" destId="{A299F41F-F3F2-4754-8736-8B092AEF6181}" srcOrd="0" destOrd="0" presId="urn:microsoft.com/office/officeart/2005/8/layout/chevron2"/>
    <dgm:cxn modelId="{6FCC03DA-50AA-42A8-A232-B8D2A5AEF130}" srcId="{C6638412-1BDC-45BC-8601-1654A827B09C}" destId="{1BAC58DE-87A9-4D01-A44B-C9D42A7D6736}" srcOrd="0" destOrd="0" parTransId="{759339B1-2BAB-4F31-BFD9-00C917C05144}" sibTransId="{C6CA96FC-2338-4089-A1DE-823723BF47C8}"/>
    <dgm:cxn modelId="{EB6A979E-F12C-47C5-B299-E545C99DC170}" type="presOf" srcId="{B607957C-22DB-47DA-B1F6-FD6619B356CE}" destId="{83442F05-F368-48AD-B62C-1A0F029F96C4}" srcOrd="0" destOrd="0" presId="urn:microsoft.com/office/officeart/2005/8/layout/chevron2"/>
    <dgm:cxn modelId="{C610165E-FE3E-4C52-94F3-D97DECCF1313}" type="presOf" srcId="{1BAC58DE-87A9-4D01-A44B-C9D42A7D6736}" destId="{6F39527D-795C-4556-8BEB-7E7D4DD45A46}" srcOrd="0" destOrd="0" presId="urn:microsoft.com/office/officeart/2005/8/layout/chevron2"/>
    <dgm:cxn modelId="{933B3C0E-2246-4D78-B7A5-89164A5D1227}" type="presParOf" srcId="{A299F41F-F3F2-4754-8736-8B092AEF6181}" destId="{7E40BB42-45D1-438B-8634-4D48FE9AB88C}" srcOrd="0" destOrd="0" presId="urn:microsoft.com/office/officeart/2005/8/layout/chevron2"/>
    <dgm:cxn modelId="{C69EAFEB-AEB9-4CD8-A7E4-FF18CEDC2B2D}" type="presParOf" srcId="{7E40BB42-45D1-438B-8634-4D48FE9AB88C}" destId="{6F39527D-795C-4556-8BEB-7E7D4DD45A46}" srcOrd="0" destOrd="0" presId="urn:microsoft.com/office/officeart/2005/8/layout/chevron2"/>
    <dgm:cxn modelId="{66AA51C5-F114-4613-B431-0DE3AFD5CC27}" type="presParOf" srcId="{7E40BB42-45D1-438B-8634-4D48FE9AB88C}" destId="{93770A71-1C89-48C3-8CD6-4FA9C9EF74FC}" srcOrd="1" destOrd="0" presId="urn:microsoft.com/office/officeart/2005/8/layout/chevron2"/>
    <dgm:cxn modelId="{1C873D46-2053-46B1-B9AB-21C389C78908}" type="presParOf" srcId="{A299F41F-F3F2-4754-8736-8B092AEF6181}" destId="{9ACC932D-5B80-414C-9A64-29BA40032C8F}" srcOrd="1" destOrd="0" presId="urn:microsoft.com/office/officeart/2005/8/layout/chevron2"/>
    <dgm:cxn modelId="{6B588A32-18EE-40FB-B422-B947E1F46268}" type="presParOf" srcId="{A299F41F-F3F2-4754-8736-8B092AEF6181}" destId="{A0E7F20E-4217-496D-8747-5B6F1BD425C1}" srcOrd="2" destOrd="0" presId="urn:microsoft.com/office/officeart/2005/8/layout/chevron2"/>
    <dgm:cxn modelId="{5789266F-DDB0-4DCA-A66B-F4E0C209B8BF}" type="presParOf" srcId="{A0E7F20E-4217-496D-8747-5B6F1BD425C1}" destId="{6E1872E8-01A9-4E5A-8B2B-0C26BF2D8522}" srcOrd="0" destOrd="0" presId="urn:microsoft.com/office/officeart/2005/8/layout/chevron2"/>
    <dgm:cxn modelId="{FDCB7C73-6F88-49ED-B8E1-291CE7CD7EF8}" type="presParOf" srcId="{A0E7F20E-4217-496D-8747-5B6F1BD425C1}" destId="{78A1BFA7-DF6B-4F68-9548-2A3693965D12}" srcOrd="1" destOrd="0" presId="urn:microsoft.com/office/officeart/2005/8/layout/chevron2"/>
    <dgm:cxn modelId="{67232466-E81B-4372-ABB2-F280ABE4F1A5}" type="presParOf" srcId="{A299F41F-F3F2-4754-8736-8B092AEF6181}" destId="{DFD60DEC-E8C5-4939-8254-143DC93529D2}" srcOrd="3" destOrd="0" presId="urn:microsoft.com/office/officeart/2005/8/layout/chevron2"/>
    <dgm:cxn modelId="{7D7674DF-B9BB-4E13-ADF5-F6D358621CA3}" type="presParOf" srcId="{A299F41F-F3F2-4754-8736-8B092AEF6181}" destId="{142410E7-D61D-4AAC-85BB-7F3A526F2D03}" srcOrd="4" destOrd="0" presId="urn:microsoft.com/office/officeart/2005/8/layout/chevron2"/>
    <dgm:cxn modelId="{74C73123-D052-4F66-B0C0-A5A43113F4F6}" type="presParOf" srcId="{142410E7-D61D-4AAC-85BB-7F3A526F2D03}" destId="{4872D71E-2BDA-4DD8-8EA8-0DB9CCB166CC}" srcOrd="0" destOrd="0" presId="urn:microsoft.com/office/officeart/2005/8/layout/chevron2"/>
    <dgm:cxn modelId="{FBEDC4A2-9640-4DC4-96F4-DD0B699CB2A7}" type="presParOf" srcId="{142410E7-D61D-4AAC-85BB-7F3A526F2D03}" destId="{1FF40440-3360-4DF1-82C5-0E6383C80C1F}" srcOrd="1" destOrd="0" presId="urn:microsoft.com/office/officeart/2005/8/layout/chevron2"/>
    <dgm:cxn modelId="{1311387D-3CBA-4DD8-85D3-FE070B6A208E}" type="presParOf" srcId="{A299F41F-F3F2-4754-8736-8B092AEF6181}" destId="{D4BBEA6F-59CF-4944-9DDE-64B0D64FBACE}" srcOrd="5" destOrd="0" presId="urn:microsoft.com/office/officeart/2005/8/layout/chevron2"/>
    <dgm:cxn modelId="{6AE3FA45-F3CF-4F17-A79A-9320B09DF3A7}" type="presParOf" srcId="{A299F41F-F3F2-4754-8736-8B092AEF6181}" destId="{7FFA9A25-F3AC-4EB5-A624-A4C9DFE247D8}" srcOrd="6" destOrd="0" presId="urn:microsoft.com/office/officeart/2005/8/layout/chevron2"/>
    <dgm:cxn modelId="{9546B538-8271-41FA-9D02-4F44FE8C711D}" type="presParOf" srcId="{7FFA9A25-F3AC-4EB5-A624-A4C9DFE247D8}" destId="{3A35BF40-037D-46C2-A21B-11EDF81F50EF}" srcOrd="0" destOrd="0" presId="urn:microsoft.com/office/officeart/2005/8/layout/chevron2"/>
    <dgm:cxn modelId="{CFD90115-5B0E-4BFC-B792-C3F5FA594796}" type="presParOf" srcId="{7FFA9A25-F3AC-4EB5-A624-A4C9DFE247D8}" destId="{83442F05-F368-48AD-B62C-1A0F029F96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BECFA7-132C-43AE-BC79-98F241D667C2}" type="doc">
      <dgm:prSet loTypeId="urn:microsoft.com/office/officeart/2005/8/layout/arrow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923BC5A-9257-42BA-B9CF-5CCE1070257A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Network codes – A top down approach</a:t>
          </a:r>
        </a:p>
      </dgm:t>
    </dgm:pt>
    <dgm:pt modelId="{99B141CA-9890-4E86-BC10-C56ED83DC4F2}" type="parTrans" cxnId="{29471F94-F5D6-4C54-B1D5-E744BA18A7A9}">
      <dgm:prSet/>
      <dgm:spPr/>
      <dgm:t>
        <a:bodyPr/>
        <a:lstStyle/>
        <a:p>
          <a:endParaRPr lang="en-US"/>
        </a:p>
      </dgm:t>
    </dgm:pt>
    <dgm:pt modelId="{24E98E98-DAAE-4F52-BFF3-3DAC1FCF5178}" type="sibTrans" cxnId="{29471F94-F5D6-4C54-B1D5-E744BA18A7A9}">
      <dgm:prSet/>
      <dgm:spPr/>
      <dgm:t>
        <a:bodyPr/>
        <a:lstStyle/>
        <a:p>
          <a:endParaRPr lang="en-US"/>
        </a:p>
      </dgm:t>
    </dgm:pt>
    <dgm:pt modelId="{C231F51C-3F6B-4280-BFCC-73F76FD5F8B8}">
      <dgm:prSet phldrT="[Text]" custT="1"/>
      <dgm:spPr/>
      <dgm:t>
        <a:bodyPr/>
        <a:lstStyle/>
        <a:p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Implementation projects – A bottom up approach</a:t>
          </a:r>
        </a:p>
      </dgm:t>
    </dgm:pt>
    <dgm:pt modelId="{67CC8DC9-423E-4CFB-9E99-933458A73167}" type="parTrans" cxnId="{C869BB56-6D9E-4278-A663-0D5DF9E70E1F}">
      <dgm:prSet/>
      <dgm:spPr/>
      <dgm:t>
        <a:bodyPr/>
        <a:lstStyle/>
        <a:p>
          <a:endParaRPr lang="en-US"/>
        </a:p>
      </dgm:t>
    </dgm:pt>
    <dgm:pt modelId="{CD23638F-48A7-42B2-943A-E66B8A59A69F}" type="sibTrans" cxnId="{C869BB56-6D9E-4278-A663-0D5DF9E70E1F}">
      <dgm:prSet/>
      <dgm:spPr/>
      <dgm:t>
        <a:bodyPr/>
        <a:lstStyle/>
        <a:p>
          <a:endParaRPr lang="en-US"/>
        </a:p>
      </dgm:t>
    </dgm:pt>
    <dgm:pt modelId="{26231D02-6F9E-42CA-95A3-267F47E4528D}" type="pres">
      <dgm:prSet presAssocID="{15BECFA7-132C-43AE-BC79-98F241D667C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5B3C19-3908-4226-B21F-77F7F7E06AD2}" type="pres">
      <dgm:prSet presAssocID="{15BECFA7-132C-43AE-BC79-98F241D667C2}" presName="divider" presStyleLbl="fgShp" presStyleIdx="0" presStyleCnt="1"/>
      <dgm:spPr/>
    </dgm:pt>
    <dgm:pt modelId="{ED8B89FF-E77D-45D4-879C-B394A40CC654}" type="pres">
      <dgm:prSet presAssocID="{C923BC5A-9257-42BA-B9CF-5CCE1070257A}" presName="downArrow" presStyleLbl="node1" presStyleIdx="0" presStyleCnt="2"/>
      <dgm:spPr/>
    </dgm:pt>
    <dgm:pt modelId="{7D27DA8D-9491-4C35-B324-F3543211F9AA}" type="pres">
      <dgm:prSet presAssocID="{C923BC5A-9257-42BA-B9CF-5CCE1070257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600B2-C5D4-4E21-948D-CADCC841C4F9}" type="pres">
      <dgm:prSet presAssocID="{C231F51C-3F6B-4280-BFCC-73F76FD5F8B8}" presName="upArrow" presStyleLbl="node1" presStyleIdx="1" presStyleCnt="2"/>
      <dgm:spPr/>
    </dgm:pt>
    <dgm:pt modelId="{4E11925E-37EF-4350-814A-EAADF6395AAD}" type="pres">
      <dgm:prSet presAssocID="{C231F51C-3F6B-4280-BFCC-73F76FD5F8B8}" presName="upArrowText" presStyleLbl="revTx" presStyleIdx="1" presStyleCnt="2" custScaleX="12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6681A-CE26-4CC3-BD32-EA7F6EBA64CF}" type="presOf" srcId="{15BECFA7-132C-43AE-BC79-98F241D667C2}" destId="{26231D02-6F9E-42CA-95A3-267F47E4528D}" srcOrd="0" destOrd="0" presId="urn:microsoft.com/office/officeart/2005/8/layout/arrow3"/>
    <dgm:cxn modelId="{C869BB56-6D9E-4278-A663-0D5DF9E70E1F}" srcId="{15BECFA7-132C-43AE-BC79-98F241D667C2}" destId="{C231F51C-3F6B-4280-BFCC-73F76FD5F8B8}" srcOrd="1" destOrd="0" parTransId="{67CC8DC9-423E-4CFB-9E99-933458A73167}" sibTransId="{CD23638F-48A7-42B2-943A-E66B8A59A69F}"/>
    <dgm:cxn modelId="{C134984D-834E-4765-A5BA-F3F168D66C1A}" type="presOf" srcId="{C923BC5A-9257-42BA-B9CF-5CCE1070257A}" destId="{7D27DA8D-9491-4C35-B324-F3543211F9AA}" srcOrd="0" destOrd="0" presId="urn:microsoft.com/office/officeart/2005/8/layout/arrow3"/>
    <dgm:cxn modelId="{5BD9C2E8-2EB5-4A76-B334-3C2A8A549226}" type="presOf" srcId="{C231F51C-3F6B-4280-BFCC-73F76FD5F8B8}" destId="{4E11925E-37EF-4350-814A-EAADF6395AAD}" srcOrd="0" destOrd="0" presId="urn:microsoft.com/office/officeart/2005/8/layout/arrow3"/>
    <dgm:cxn modelId="{29471F94-F5D6-4C54-B1D5-E744BA18A7A9}" srcId="{15BECFA7-132C-43AE-BC79-98F241D667C2}" destId="{C923BC5A-9257-42BA-B9CF-5CCE1070257A}" srcOrd="0" destOrd="0" parTransId="{99B141CA-9890-4E86-BC10-C56ED83DC4F2}" sibTransId="{24E98E98-DAAE-4F52-BFF3-3DAC1FCF5178}"/>
    <dgm:cxn modelId="{81F6A219-E0DD-4EDA-A9E1-A34505CEA7E4}" type="presParOf" srcId="{26231D02-6F9E-42CA-95A3-267F47E4528D}" destId="{D25B3C19-3908-4226-B21F-77F7F7E06AD2}" srcOrd="0" destOrd="0" presId="urn:microsoft.com/office/officeart/2005/8/layout/arrow3"/>
    <dgm:cxn modelId="{2800F663-EA0B-480A-AD46-0DD53FD6B3BC}" type="presParOf" srcId="{26231D02-6F9E-42CA-95A3-267F47E4528D}" destId="{ED8B89FF-E77D-45D4-879C-B394A40CC654}" srcOrd="1" destOrd="0" presId="urn:microsoft.com/office/officeart/2005/8/layout/arrow3"/>
    <dgm:cxn modelId="{4CD883A8-FAEF-4FFB-93F3-25A7A0C0C848}" type="presParOf" srcId="{26231D02-6F9E-42CA-95A3-267F47E4528D}" destId="{7D27DA8D-9491-4C35-B324-F3543211F9AA}" srcOrd="2" destOrd="0" presId="urn:microsoft.com/office/officeart/2005/8/layout/arrow3"/>
    <dgm:cxn modelId="{5BE74538-7AC2-495C-94A7-6657E032C1C6}" type="presParOf" srcId="{26231D02-6F9E-42CA-95A3-267F47E4528D}" destId="{40A600B2-C5D4-4E21-948D-CADCC841C4F9}" srcOrd="3" destOrd="0" presId="urn:microsoft.com/office/officeart/2005/8/layout/arrow3"/>
    <dgm:cxn modelId="{111C4BD9-4A56-40CF-B0CF-1D9ACBB3DD59}" type="presParOf" srcId="{26231D02-6F9E-42CA-95A3-267F47E4528D}" destId="{4E11925E-37EF-4350-814A-EAADF6395AA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4F3C5E-B81C-4D55-B44E-E31B9586BF54}">
      <dsp:nvSpPr>
        <dsp:cNvPr id="0" name=""/>
        <dsp:cNvSpPr/>
      </dsp:nvSpPr>
      <dsp:spPr>
        <a:xfrm rot="16200000">
          <a:off x="-1310012" y="1310927"/>
          <a:ext cx="4064000" cy="1442144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Article 4: ENTSO-E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Charged with working to complete the internal market  and cross-border trade.</a:t>
          </a:r>
          <a:endParaRPr lang="nl-BE" sz="1100" kern="1200" dirty="0"/>
        </a:p>
      </dsp:txBody>
      <dsp:txXfrm rot="16200000">
        <a:off x="-1310012" y="1310927"/>
        <a:ext cx="4064000" cy="1442144"/>
      </dsp:txXfrm>
    </dsp:sp>
    <dsp:sp modelId="{A5832FBF-8B67-40A9-93E6-AEF57914D683}">
      <dsp:nvSpPr>
        <dsp:cNvPr id="0" name=""/>
        <dsp:cNvSpPr/>
      </dsp:nvSpPr>
      <dsp:spPr>
        <a:xfrm rot="16200000">
          <a:off x="240847" y="1310927"/>
          <a:ext cx="4064000" cy="1442144"/>
        </a:xfrm>
        <a:prstGeom prst="flowChartManualOperation">
          <a:avLst/>
        </a:prstGeom>
        <a:solidFill>
          <a:schemeClr val="accent1">
            <a:shade val="50000"/>
            <a:hueOff val="-82022"/>
            <a:satOff val="-6305"/>
            <a:lumOff val="218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Article 6: Creating network codes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 line with ACER framework guidelines.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Which become binding.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And involve extensive consultation. </a:t>
          </a:r>
          <a:endParaRPr lang="nl-BE" sz="1100" kern="1200" dirty="0"/>
        </a:p>
      </dsp:txBody>
      <dsp:txXfrm rot="16200000">
        <a:off x="240847" y="1310927"/>
        <a:ext cx="4064000" cy="1442144"/>
      </dsp:txXfrm>
    </dsp:sp>
    <dsp:sp modelId="{F65D716F-405B-43C3-9DBC-86502198836A}">
      <dsp:nvSpPr>
        <dsp:cNvPr id="0" name=""/>
        <dsp:cNvSpPr/>
      </dsp:nvSpPr>
      <dsp:spPr>
        <a:xfrm rot="16200000">
          <a:off x="1737072" y="1310927"/>
          <a:ext cx="4064000" cy="1442144"/>
        </a:xfrm>
        <a:prstGeom prst="flowChartManualOperation">
          <a:avLst/>
        </a:prstGeom>
        <a:solidFill>
          <a:schemeClr val="accent1">
            <a:shade val="50000"/>
            <a:hueOff val="-164043"/>
            <a:satOff val="-12610"/>
            <a:lumOff val="437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Article 8: The scope of network codes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Cross border &amp; market integration issues.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Without prejudice to Member  States’ right to establish codes.</a:t>
          </a:r>
          <a:endParaRPr lang="nl-BE" sz="1100" kern="1200" dirty="0"/>
        </a:p>
      </dsp:txBody>
      <dsp:txXfrm rot="16200000">
        <a:off x="1737072" y="1310927"/>
        <a:ext cx="4064000" cy="1442144"/>
      </dsp:txXfrm>
    </dsp:sp>
    <dsp:sp modelId="{D6102017-E2A9-43A7-BA14-BC1EFCAB4541}">
      <dsp:nvSpPr>
        <dsp:cNvPr id="0" name=""/>
        <dsp:cNvSpPr/>
      </dsp:nvSpPr>
      <dsp:spPr>
        <a:xfrm rot="16200000">
          <a:off x="3341458" y="1310927"/>
          <a:ext cx="4064000" cy="1442144"/>
        </a:xfrm>
        <a:prstGeom prst="flowChartManualOperation">
          <a:avLst/>
        </a:prstGeom>
        <a:solidFill>
          <a:schemeClr val="accent1">
            <a:shade val="50000"/>
            <a:hueOff val="-82022"/>
            <a:satOff val="-6305"/>
            <a:lumOff val="218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Article 8: ENTSO-E’s activities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Network Codes</a:t>
          </a:r>
          <a:endParaRPr lang="nl-BE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Ten Year Network Development Plans.</a:t>
          </a:r>
          <a:endParaRPr lang="nl-BE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Generation adequacy.</a:t>
          </a:r>
          <a:endParaRPr lang="nl-BE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Winter and summer outlooks.</a:t>
          </a:r>
          <a:endParaRPr lang="nl-BE" sz="11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Work programs and annual reports.</a:t>
          </a:r>
          <a:endParaRPr lang="nl-BE" sz="1100" kern="1200" dirty="0" smtClean="0"/>
        </a:p>
      </dsp:txBody>
      <dsp:txXfrm rot="16200000">
        <a:off x="3341458" y="1310927"/>
        <a:ext cx="4064000" cy="1442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FC3B2-F143-4C6E-AD67-D0719387537D}">
      <dsp:nvSpPr>
        <dsp:cNvPr id="0" name=""/>
        <dsp:cNvSpPr/>
      </dsp:nvSpPr>
      <dsp:spPr>
        <a:xfrm>
          <a:off x="0" y="3913425"/>
          <a:ext cx="6500858" cy="513635"/>
        </a:xfrm>
        <a:prstGeom prst="rec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Comitology</a:t>
          </a:r>
          <a:r>
            <a:rPr lang="en-US" sz="1000" kern="1200" dirty="0" smtClean="0"/>
            <a:t>  Process (where appropriate)</a:t>
          </a:r>
          <a:endParaRPr lang="en-US" sz="1000" kern="1200" dirty="0"/>
        </a:p>
      </dsp:txBody>
      <dsp:txXfrm>
        <a:off x="0" y="3913425"/>
        <a:ext cx="6500858" cy="277362"/>
      </dsp:txXfrm>
    </dsp:sp>
    <dsp:sp modelId="{114EC155-979D-4E7D-8F5A-4D70EC9F5877}">
      <dsp:nvSpPr>
        <dsp:cNvPr id="0" name=""/>
        <dsp:cNvSpPr/>
      </dsp:nvSpPr>
      <dsp:spPr>
        <a:xfrm>
          <a:off x="0" y="4180516"/>
          <a:ext cx="3250429" cy="2362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EC</a:t>
          </a:r>
          <a:endParaRPr lang="en-US" sz="800" kern="1200" dirty="0"/>
        </a:p>
      </dsp:txBody>
      <dsp:txXfrm>
        <a:off x="0" y="4180516"/>
        <a:ext cx="3250429" cy="236272"/>
      </dsp:txXfrm>
    </dsp:sp>
    <dsp:sp modelId="{26ED21C5-943D-438B-B695-56483B8604E7}">
      <dsp:nvSpPr>
        <dsp:cNvPr id="0" name=""/>
        <dsp:cNvSpPr/>
      </dsp:nvSpPr>
      <dsp:spPr>
        <a:xfrm>
          <a:off x="3250429" y="4180516"/>
          <a:ext cx="3250429" cy="2362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 consultation with all stakeholders resulting in legally binding NC</a:t>
          </a:r>
          <a:endParaRPr lang="en-US" sz="800" kern="1200" dirty="0"/>
        </a:p>
      </dsp:txBody>
      <dsp:txXfrm>
        <a:off x="3250429" y="4180516"/>
        <a:ext cx="3250429" cy="236272"/>
      </dsp:txXfrm>
    </dsp:sp>
    <dsp:sp modelId="{5E177954-1006-4F4A-AD66-4930A13ED70D}">
      <dsp:nvSpPr>
        <dsp:cNvPr id="0" name=""/>
        <dsp:cNvSpPr/>
      </dsp:nvSpPr>
      <dsp:spPr>
        <a:xfrm rot="10800000">
          <a:off x="0" y="3131159"/>
          <a:ext cx="6500858" cy="789970"/>
        </a:xfrm>
        <a:prstGeom prst="upArrowCallou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Assessment of NC</a:t>
          </a:r>
          <a:endParaRPr lang="en-US" sz="1000" kern="1200" dirty="0"/>
        </a:p>
      </dsp:txBody>
      <dsp:txXfrm>
        <a:off x="0" y="3131159"/>
        <a:ext cx="6500858" cy="277279"/>
      </dsp:txXfrm>
    </dsp:sp>
    <dsp:sp modelId="{F87AB839-D72F-47BD-B06E-71B8E600A5DD}">
      <dsp:nvSpPr>
        <dsp:cNvPr id="0" name=""/>
        <dsp:cNvSpPr/>
      </dsp:nvSpPr>
      <dsp:spPr>
        <a:xfrm>
          <a:off x="0" y="3408439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ACER</a:t>
          </a:r>
          <a:endParaRPr lang="en-US" sz="800" kern="1200" dirty="0"/>
        </a:p>
      </dsp:txBody>
      <dsp:txXfrm>
        <a:off x="0" y="3408439"/>
        <a:ext cx="3250429" cy="236201"/>
      </dsp:txXfrm>
    </dsp:sp>
    <dsp:sp modelId="{127DD7F7-EAB0-473D-80F4-F638A8B3DA57}">
      <dsp:nvSpPr>
        <dsp:cNvPr id="0" name=""/>
        <dsp:cNvSpPr/>
      </dsp:nvSpPr>
      <dsp:spPr>
        <a:xfrm>
          <a:off x="3250429" y="3408439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Recommendation of NC to EC</a:t>
          </a:r>
          <a:endParaRPr lang="en-US" sz="800" kern="1200" dirty="0"/>
        </a:p>
      </dsp:txBody>
      <dsp:txXfrm>
        <a:off x="3250429" y="3408439"/>
        <a:ext cx="3250429" cy="236201"/>
      </dsp:txXfrm>
    </dsp:sp>
    <dsp:sp modelId="{FB9CB62A-8BA0-4250-A403-1BAD6AE8A84D}">
      <dsp:nvSpPr>
        <dsp:cNvPr id="0" name=""/>
        <dsp:cNvSpPr/>
      </dsp:nvSpPr>
      <dsp:spPr>
        <a:xfrm rot="10800000">
          <a:off x="0" y="2341120"/>
          <a:ext cx="6500858" cy="789970"/>
        </a:xfrm>
        <a:prstGeom prst="upArrowCallou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420"/>
            </a:spcAft>
          </a:pPr>
          <a:r>
            <a:rPr lang="en-US" sz="1000" kern="1200" dirty="0" smtClean="0"/>
            <a:t>Period in which ENTSO-E can develop a NC (12 month period)</a:t>
          </a:r>
          <a:endParaRPr lang="en-US" sz="1000" kern="1200" dirty="0"/>
        </a:p>
      </dsp:txBody>
      <dsp:txXfrm>
        <a:off x="0" y="2341120"/>
        <a:ext cx="6500858" cy="277279"/>
      </dsp:txXfrm>
    </dsp:sp>
    <dsp:sp modelId="{53778064-817C-45F1-9044-2B1BEE334E1F}">
      <dsp:nvSpPr>
        <dsp:cNvPr id="0" name=""/>
        <dsp:cNvSpPr/>
      </dsp:nvSpPr>
      <dsp:spPr>
        <a:xfrm>
          <a:off x="0" y="2626173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ENTSO-E</a:t>
          </a:r>
          <a:endParaRPr lang="en-US" sz="800" kern="1200" dirty="0"/>
        </a:p>
      </dsp:txBody>
      <dsp:txXfrm>
        <a:off x="0" y="2626173"/>
        <a:ext cx="3250429" cy="236201"/>
      </dsp:txXfrm>
    </dsp:sp>
    <dsp:sp modelId="{1791D2E2-9585-4660-B4AE-0B68B039F3BE}">
      <dsp:nvSpPr>
        <dsp:cNvPr id="0" name=""/>
        <dsp:cNvSpPr/>
      </dsp:nvSpPr>
      <dsp:spPr>
        <a:xfrm>
          <a:off x="3250429" y="2626173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 consultation with stakeholders according to FWGL</a:t>
          </a:r>
          <a:endParaRPr lang="en-US" sz="800" kern="1200" dirty="0"/>
        </a:p>
      </dsp:txBody>
      <dsp:txXfrm>
        <a:off x="3250429" y="2626173"/>
        <a:ext cx="3250429" cy="236201"/>
      </dsp:txXfrm>
    </dsp:sp>
    <dsp:sp modelId="{AE767BD0-88E3-47FB-94FC-214C198DB1BB}">
      <dsp:nvSpPr>
        <dsp:cNvPr id="0" name=""/>
        <dsp:cNvSpPr/>
      </dsp:nvSpPr>
      <dsp:spPr>
        <a:xfrm rot="10800000">
          <a:off x="0" y="1566627"/>
          <a:ext cx="6500858" cy="789970"/>
        </a:xfrm>
        <a:prstGeom prst="upArrowCallou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Request for ENTSO-E to draft a network code</a:t>
          </a:r>
          <a:endParaRPr lang="en-US" sz="1000" kern="1200" dirty="0"/>
        </a:p>
      </dsp:txBody>
      <dsp:txXfrm>
        <a:off x="0" y="1566627"/>
        <a:ext cx="6500858" cy="277279"/>
      </dsp:txXfrm>
    </dsp:sp>
    <dsp:sp modelId="{662CDEAD-6F62-4AC8-86F6-2B38537FE792}">
      <dsp:nvSpPr>
        <dsp:cNvPr id="0" name=""/>
        <dsp:cNvSpPr/>
      </dsp:nvSpPr>
      <dsp:spPr>
        <a:xfrm>
          <a:off x="0" y="1843907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EC</a:t>
          </a:r>
          <a:endParaRPr lang="en-US" sz="800" kern="1200" dirty="0"/>
        </a:p>
      </dsp:txBody>
      <dsp:txXfrm>
        <a:off x="0" y="1843907"/>
        <a:ext cx="3250429" cy="236201"/>
      </dsp:txXfrm>
    </dsp:sp>
    <dsp:sp modelId="{ECBC51B3-35A9-444D-A505-0F8FA86FA55B}">
      <dsp:nvSpPr>
        <dsp:cNvPr id="0" name=""/>
        <dsp:cNvSpPr/>
      </dsp:nvSpPr>
      <dsp:spPr>
        <a:xfrm>
          <a:off x="3250429" y="1843907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According to FWGL submitted by ACER</a:t>
          </a:r>
          <a:endParaRPr lang="en-US" sz="800" kern="1200" dirty="0"/>
        </a:p>
      </dsp:txBody>
      <dsp:txXfrm>
        <a:off x="3250429" y="1843907"/>
        <a:ext cx="3250429" cy="236201"/>
      </dsp:txXfrm>
    </dsp:sp>
    <dsp:sp modelId="{D0EC563E-B989-4FC2-87B4-4CD7F9DF7467}">
      <dsp:nvSpPr>
        <dsp:cNvPr id="0" name=""/>
        <dsp:cNvSpPr/>
      </dsp:nvSpPr>
      <dsp:spPr>
        <a:xfrm rot="10800000">
          <a:off x="0" y="790918"/>
          <a:ext cx="6500858" cy="789970"/>
        </a:xfrm>
        <a:prstGeom prst="upArrowCallou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 of the  FWGL (6 month period)</a:t>
          </a:r>
          <a:endParaRPr lang="en-US" sz="1000" kern="1200" dirty="0"/>
        </a:p>
      </dsp:txBody>
      <dsp:txXfrm>
        <a:off x="0" y="790918"/>
        <a:ext cx="6500858" cy="277279"/>
      </dsp:txXfrm>
    </dsp:sp>
    <dsp:sp modelId="{FE8BEED4-BE7D-4440-AAB8-8CFAD676FC1E}">
      <dsp:nvSpPr>
        <dsp:cNvPr id="0" name=""/>
        <dsp:cNvSpPr/>
      </dsp:nvSpPr>
      <dsp:spPr>
        <a:xfrm>
          <a:off x="0" y="1061640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ACER </a:t>
          </a:r>
          <a:endParaRPr lang="en-US" sz="800" kern="1200" dirty="0"/>
        </a:p>
      </dsp:txBody>
      <dsp:txXfrm>
        <a:off x="0" y="1061640"/>
        <a:ext cx="3250429" cy="236201"/>
      </dsp:txXfrm>
    </dsp:sp>
    <dsp:sp modelId="{561B406D-4734-4752-9FB4-A7228E536AA1}">
      <dsp:nvSpPr>
        <dsp:cNvPr id="0" name=""/>
        <dsp:cNvSpPr/>
      </dsp:nvSpPr>
      <dsp:spPr>
        <a:xfrm>
          <a:off x="3250429" y="1061640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 consultation with ENTSO-E, stakeholders, with input from Ad-Hoc Expert Group</a:t>
          </a:r>
          <a:endParaRPr lang="en-US" sz="800" kern="1200" dirty="0"/>
        </a:p>
      </dsp:txBody>
      <dsp:txXfrm>
        <a:off x="3250429" y="1061640"/>
        <a:ext cx="3250429" cy="236201"/>
      </dsp:txXfrm>
    </dsp:sp>
    <dsp:sp modelId="{CE6CD5FF-161B-4D7E-A2AF-A67E4914BBBB}">
      <dsp:nvSpPr>
        <dsp:cNvPr id="0" name=""/>
        <dsp:cNvSpPr/>
      </dsp:nvSpPr>
      <dsp:spPr>
        <a:xfrm rot="10800000">
          <a:off x="0" y="0"/>
          <a:ext cx="6500858" cy="789970"/>
        </a:xfrm>
        <a:prstGeom prst="upArrowCallout">
          <a:avLst/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Request to draft a FWGL</a:t>
          </a:r>
          <a:endParaRPr lang="en-US" sz="1000" kern="1200" dirty="0"/>
        </a:p>
      </dsp:txBody>
      <dsp:txXfrm>
        <a:off x="0" y="0"/>
        <a:ext cx="6500858" cy="277279"/>
      </dsp:txXfrm>
    </dsp:sp>
    <dsp:sp modelId="{0F3FF7A3-B0F7-446C-99D6-8512B940B5F3}">
      <dsp:nvSpPr>
        <dsp:cNvPr id="0" name=""/>
        <dsp:cNvSpPr/>
      </dsp:nvSpPr>
      <dsp:spPr>
        <a:xfrm>
          <a:off x="0" y="278640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EC</a:t>
          </a:r>
          <a:endParaRPr lang="en-US" sz="800" kern="1200" dirty="0"/>
        </a:p>
      </dsp:txBody>
      <dsp:txXfrm>
        <a:off x="0" y="278640"/>
        <a:ext cx="3250429" cy="236201"/>
      </dsp:txXfrm>
    </dsp:sp>
    <dsp:sp modelId="{774EC5A4-2D8A-430B-90B1-4E8635EE71A5}">
      <dsp:nvSpPr>
        <dsp:cNvPr id="0" name=""/>
        <dsp:cNvSpPr/>
      </dsp:nvSpPr>
      <dsp:spPr>
        <a:xfrm>
          <a:off x="3250429" y="279374"/>
          <a:ext cx="3250429" cy="2362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On a topic identified in art.8 (6) of Regulation EC 714/2009</a:t>
          </a:r>
          <a:endParaRPr lang="en-US" sz="800" kern="1200" dirty="0"/>
        </a:p>
      </dsp:txBody>
      <dsp:txXfrm>
        <a:off x="3250429" y="279374"/>
        <a:ext cx="3250429" cy="2362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CFD12-C2B6-4B76-B558-F7E3D1DEE1E8}">
      <dsp:nvSpPr>
        <dsp:cNvPr id="0" name=""/>
        <dsp:cNvSpPr/>
      </dsp:nvSpPr>
      <dsp:spPr>
        <a:xfrm>
          <a:off x="910" y="0"/>
          <a:ext cx="2367067" cy="35839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Markets</a:t>
          </a:r>
          <a:endParaRPr lang="nl-BE" sz="1800" kern="1200" dirty="0"/>
        </a:p>
      </dsp:txBody>
      <dsp:txXfrm>
        <a:off x="910" y="0"/>
        <a:ext cx="2367067" cy="1075174"/>
      </dsp:txXfrm>
    </dsp:sp>
    <dsp:sp modelId="{9605DF7E-15AD-467A-8608-4382DA94EEBA}">
      <dsp:nvSpPr>
        <dsp:cNvPr id="0" name=""/>
        <dsp:cNvSpPr/>
      </dsp:nvSpPr>
      <dsp:spPr>
        <a:xfrm>
          <a:off x="237617" y="1075480"/>
          <a:ext cx="1893654" cy="704095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Capacity Allocation &amp; Congestion Management</a:t>
          </a:r>
          <a:endParaRPr lang="nl-BE" sz="1500" kern="1200" dirty="0"/>
        </a:p>
      </dsp:txBody>
      <dsp:txXfrm>
        <a:off x="237617" y="1075480"/>
        <a:ext cx="1893654" cy="704095"/>
      </dsp:txXfrm>
    </dsp:sp>
    <dsp:sp modelId="{29760AE3-F9C6-4D19-A977-CCC9585D857C}">
      <dsp:nvSpPr>
        <dsp:cNvPr id="0" name=""/>
        <dsp:cNvSpPr/>
      </dsp:nvSpPr>
      <dsp:spPr>
        <a:xfrm>
          <a:off x="237617" y="1887898"/>
          <a:ext cx="1893654" cy="7040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Forward Markets</a:t>
          </a:r>
          <a:endParaRPr lang="nl-BE" sz="1500" kern="1200" dirty="0"/>
        </a:p>
      </dsp:txBody>
      <dsp:txXfrm>
        <a:off x="237617" y="1887898"/>
        <a:ext cx="1893654" cy="704095"/>
      </dsp:txXfrm>
    </dsp:sp>
    <dsp:sp modelId="{9E1ACC5A-C13D-41ED-96E8-FD5D3FF1126D}">
      <dsp:nvSpPr>
        <dsp:cNvPr id="0" name=""/>
        <dsp:cNvSpPr/>
      </dsp:nvSpPr>
      <dsp:spPr>
        <a:xfrm>
          <a:off x="237617" y="2700317"/>
          <a:ext cx="1893654" cy="7040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Balancing</a:t>
          </a:r>
          <a:endParaRPr lang="nl-BE" sz="1500" kern="1200" dirty="0"/>
        </a:p>
      </dsp:txBody>
      <dsp:txXfrm>
        <a:off x="237617" y="2700317"/>
        <a:ext cx="1893654" cy="704095"/>
      </dsp:txXfrm>
    </dsp:sp>
    <dsp:sp modelId="{BCF36E45-B286-4CA3-9A28-B40B5334C926}">
      <dsp:nvSpPr>
        <dsp:cNvPr id="0" name=""/>
        <dsp:cNvSpPr/>
      </dsp:nvSpPr>
      <dsp:spPr>
        <a:xfrm>
          <a:off x="2545508" y="0"/>
          <a:ext cx="2367067" cy="35839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Operation</a:t>
          </a:r>
          <a:endParaRPr lang="nl-BE" sz="1800" kern="1200" dirty="0" smtClean="0"/>
        </a:p>
      </dsp:txBody>
      <dsp:txXfrm>
        <a:off x="2545508" y="0"/>
        <a:ext cx="2367067" cy="1075174"/>
      </dsp:txXfrm>
    </dsp:sp>
    <dsp:sp modelId="{561C9442-B2A5-4CE3-8107-2972F9C28A3C}">
      <dsp:nvSpPr>
        <dsp:cNvPr id="0" name=""/>
        <dsp:cNvSpPr/>
      </dsp:nvSpPr>
      <dsp:spPr>
        <a:xfrm>
          <a:off x="2782214" y="1075480"/>
          <a:ext cx="1893654" cy="7040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FFFF00">
              <a:alpha val="38000"/>
            </a:srgbClr>
          </a:outerShdw>
        </a:effectLst>
        <a:sp3d extrusionH="381000" contourW="12700">
          <a:extrusionClr>
            <a:srgbClr val="FFC000"/>
          </a:extrusionClr>
          <a:contourClr>
            <a:srgbClr val="FFC000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 Security</a:t>
          </a:r>
          <a:endParaRPr lang="nl-BE" sz="1500" kern="1200" dirty="0"/>
        </a:p>
      </dsp:txBody>
      <dsp:txXfrm>
        <a:off x="2782214" y="1075480"/>
        <a:ext cx="1893654" cy="704095"/>
      </dsp:txXfrm>
    </dsp:sp>
    <dsp:sp modelId="{B70B85EA-DA4F-4BEE-8FD4-18046E9A5B64}">
      <dsp:nvSpPr>
        <dsp:cNvPr id="0" name=""/>
        <dsp:cNvSpPr/>
      </dsp:nvSpPr>
      <dsp:spPr>
        <a:xfrm>
          <a:off x="2782214" y="1887898"/>
          <a:ext cx="1893654" cy="7040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 contourW="12700">
          <a:extrusionClr>
            <a:srgbClr val="FFC000"/>
          </a:extrusionClr>
          <a:contourClr>
            <a:srgbClr val="FFC000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Load Frequency Control &amp; Reserves</a:t>
          </a:r>
          <a:endParaRPr lang="nl-BE" sz="1500" kern="1200" dirty="0"/>
        </a:p>
      </dsp:txBody>
      <dsp:txXfrm>
        <a:off x="2782214" y="1887898"/>
        <a:ext cx="1893654" cy="704095"/>
      </dsp:txXfrm>
    </dsp:sp>
    <dsp:sp modelId="{8667C1B7-7E8B-4BEE-9BF1-6047FF3067ED}">
      <dsp:nvSpPr>
        <dsp:cNvPr id="0" name=""/>
        <dsp:cNvSpPr/>
      </dsp:nvSpPr>
      <dsp:spPr>
        <a:xfrm>
          <a:off x="2782214" y="2700317"/>
          <a:ext cx="1893654" cy="7040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Operational Planning &amp; Scheduling</a:t>
          </a:r>
          <a:endParaRPr lang="nl-BE" sz="1500" kern="1200" dirty="0"/>
        </a:p>
      </dsp:txBody>
      <dsp:txXfrm>
        <a:off x="2782214" y="2700317"/>
        <a:ext cx="1893654" cy="704095"/>
      </dsp:txXfrm>
    </dsp:sp>
    <dsp:sp modelId="{599F6274-3F61-4366-BFE1-416FB0648CA9}">
      <dsp:nvSpPr>
        <dsp:cNvPr id="0" name=""/>
        <dsp:cNvSpPr/>
      </dsp:nvSpPr>
      <dsp:spPr>
        <a:xfrm>
          <a:off x="5090105" y="0"/>
          <a:ext cx="2367067" cy="35839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Development</a:t>
          </a:r>
          <a:endParaRPr lang="nl-BE" sz="1800" kern="1200" dirty="0" smtClean="0"/>
        </a:p>
      </dsp:txBody>
      <dsp:txXfrm>
        <a:off x="5090105" y="0"/>
        <a:ext cx="2367067" cy="1075174"/>
      </dsp:txXfrm>
    </dsp:sp>
    <dsp:sp modelId="{1D3953CE-4A7B-49D4-909B-ACAE76BED3FE}">
      <dsp:nvSpPr>
        <dsp:cNvPr id="0" name=""/>
        <dsp:cNvSpPr/>
      </dsp:nvSpPr>
      <dsp:spPr>
        <a:xfrm>
          <a:off x="5326812" y="1076224"/>
          <a:ext cx="1893654" cy="108059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Generation Connection</a:t>
          </a:r>
          <a:endParaRPr lang="nl-BE" sz="1500" kern="1200" dirty="0"/>
        </a:p>
      </dsp:txBody>
      <dsp:txXfrm>
        <a:off x="5326812" y="1076224"/>
        <a:ext cx="1893654" cy="1080599"/>
      </dsp:txXfrm>
    </dsp:sp>
    <dsp:sp modelId="{7B97F372-4FCA-4566-A5B6-FA60829D37F6}">
      <dsp:nvSpPr>
        <dsp:cNvPr id="0" name=""/>
        <dsp:cNvSpPr/>
      </dsp:nvSpPr>
      <dsp:spPr>
        <a:xfrm>
          <a:off x="5326812" y="2323069"/>
          <a:ext cx="1893654" cy="1080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381000"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Demand Connection</a:t>
          </a:r>
          <a:endParaRPr lang="nl-BE" sz="1500" kern="1200" dirty="0"/>
        </a:p>
      </dsp:txBody>
      <dsp:txXfrm>
        <a:off x="5326812" y="2323069"/>
        <a:ext cx="1893654" cy="1080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4FC99-2611-4429-A561-961ACBCD6EBE}">
      <dsp:nvSpPr>
        <dsp:cNvPr id="0" name=""/>
        <dsp:cNvSpPr/>
      </dsp:nvSpPr>
      <dsp:spPr>
        <a:xfrm>
          <a:off x="0" y="0"/>
          <a:ext cx="6239510" cy="898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Write a single document setting out the European ‘Target Model’</a:t>
          </a:r>
          <a:endParaRPr lang="nl-BE" sz="1800" kern="1200" dirty="0"/>
        </a:p>
      </dsp:txBody>
      <dsp:txXfrm>
        <a:off x="0" y="0"/>
        <a:ext cx="5246920" cy="898271"/>
      </dsp:txXfrm>
    </dsp:sp>
    <dsp:sp modelId="{DFB5C3A4-69A9-45E3-9023-A8587D56FAF4}">
      <dsp:nvSpPr>
        <dsp:cNvPr id="0" name=""/>
        <dsp:cNvSpPr/>
      </dsp:nvSpPr>
      <dsp:spPr>
        <a:xfrm>
          <a:off x="522558" y="1021251"/>
          <a:ext cx="6239510" cy="898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Ensure that document is clear, accessible and meets the FWGL</a:t>
          </a:r>
          <a:endParaRPr lang="nl-BE" sz="1800" kern="1200" dirty="0"/>
        </a:p>
      </dsp:txBody>
      <dsp:txXfrm>
        <a:off x="522558" y="1021251"/>
        <a:ext cx="5133075" cy="898271"/>
      </dsp:txXfrm>
    </dsp:sp>
    <dsp:sp modelId="{E0D7E3BB-FBDE-42FB-ADDB-879E5728652C}">
      <dsp:nvSpPr>
        <dsp:cNvPr id="0" name=""/>
        <dsp:cNvSpPr/>
      </dsp:nvSpPr>
      <dsp:spPr>
        <a:xfrm>
          <a:off x="1037318" y="2123186"/>
          <a:ext cx="6239510" cy="898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 widely and ensure a range of views are heard and reflected.</a:t>
          </a:r>
          <a:endParaRPr lang="nl-BE" sz="1800" kern="1200" dirty="0"/>
        </a:p>
      </dsp:txBody>
      <dsp:txXfrm>
        <a:off x="1037318" y="2123186"/>
        <a:ext cx="5140874" cy="898271"/>
      </dsp:txXfrm>
    </dsp:sp>
    <dsp:sp modelId="{C3827727-99CD-485D-88B0-554DE6C4DAF3}">
      <dsp:nvSpPr>
        <dsp:cNvPr id="0" name=""/>
        <dsp:cNvSpPr/>
      </dsp:nvSpPr>
      <dsp:spPr>
        <a:xfrm>
          <a:off x="1559877" y="3184779"/>
          <a:ext cx="6239510" cy="8982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Complete development and consultation by the end of September 2012.</a:t>
          </a:r>
          <a:endParaRPr lang="nl-BE" sz="1800" kern="1200" dirty="0"/>
        </a:p>
      </dsp:txBody>
      <dsp:txXfrm>
        <a:off x="1559877" y="3184779"/>
        <a:ext cx="5133075" cy="898271"/>
      </dsp:txXfrm>
    </dsp:sp>
    <dsp:sp modelId="{BB2D079D-7801-49B9-A683-5DA4A9AB2416}">
      <dsp:nvSpPr>
        <dsp:cNvPr id="0" name=""/>
        <dsp:cNvSpPr/>
      </dsp:nvSpPr>
      <dsp:spPr>
        <a:xfrm>
          <a:off x="5655634" y="687993"/>
          <a:ext cx="583876" cy="583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800" kern="1200"/>
        </a:p>
      </dsp:txBody>
      <dsp:txXfrm>
        <a:off x="5655634" y="687993"/>
        <a:ext cx="583876" cy="583876"/>
      </dsp:txXfrm>
    </dsp:sp>
    <dsp:sp modelId="{94C80261-0797-4CA0-8494-E7DCF5F942F8}">
      <dsp:nvSpPr>
        <dsp:cNvPr id="0" name=""/>
        <dsp:cNvSpPr/>
      </dsp:nvSpPr>
      <dsp:spPr>
        <a:xfrm>
          <a:off x="6178193" y="1749586"/>
          <a:ext cx="583876" cy="583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800" kern="1200"/>
        </a:p>
      </dsp:txBody>
      <dsp:txXfrm>
        <a:off x="6178193" y="1749586"/>
        <a:ext cx="583876" cy="583876"/>
      </dsp:txXfrm>
    </dsp:sp>
    <dsp:sp modelId="{1DCD5B29-2145-45AF-9186-433A81F45294}">
      <dsp:nvSpPr>
        <dsp:cNvPr id="0" name=""/>
        <dsp:cNvSpPr/>
      </dsp:nvSpPr>
      <dsp:spPr>
        <a:xfrm>
          <a:off x="6692952" y="2811179"/>
          <a:ext cx="583876" cy="583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800" kern="1200"/>
        </a:p>
      </dsp:txBody>
      <dsp:txXfrm>
        <a:off x="6692952" y="2811179"/>
        <a:ext cx="583876" cy="5838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4BE9C-F5EE-4E09-8225-25E7318E95C0}">
      <dsp:nvSpPr>
        <dsp:cNvPr id="0" name=""/>
        <dsp:cNvSpPr/>
      </dsp:nvSpPr>
      <dsp:spPr>
        <a:xfrm>
          <a:off x="2878931" y="0"/>
          <a:ext cx="2041525" cy="2041525"/>
        </a:xfrm>
        <a:prstGeom prst="triangl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Forward Market design</a:t>
          </a:r>
          <a:endParaRPr lang="en-US" sz="1300" b="1" kern="1200" dirty="0"/>
        </a:p>
      </dsp:txBody>
      <dsp:txXfrm>
        <a:off x="2878931" y="0"/>
        <a:ext cx="2041525" cy="2041525"/>
      </dsp:txXfrm>
    </dsp:sp>
    <dsp:sp modelId="{53F6909D-0751-4DA4-BBAE-EAEB1B30A03B}">
      <dsp:nvSpPr>
        <dsp:cNvPr id="0" name=""/>
        <dsp:cNvSpPr/>
      </dsp:nvSpPr>
      <dsp:spPr>
        <a:xfrm>
          <a:off x="1858169" y="2041525"/>
          <a:ext cx="2041525" cy="2041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Intra-Day market design</a:t>
          </a:r>
          <a:endParaRPr lang="en-US" sz="1300" b="1" kern="1200" dirty="0"/>
        </a:p>
      </dsp:txBody>
      <dsp:txXfrm>
        <a:off x="1858169" y="2041525"/>
        <a:ext cx="2041525" cy="2041525"/>
      </dsp:txXfrm>
    </dsp:sp>
    <dsp:sp modelId="{489BE7FF-2D60-4EC1-906A-9894D37C2AEA}">
      <dsp:nvSpPr>
        <dsp:cNvPr id="0" name=""/>
        <dsp:cNvSpPr/>
      </dsp:nvSpPr>
      <dsp:spPr>
        <a:xfrm rot="10800000">
          <a:off x="2878931" y="2041525"/>
          <a:ext cx="2041525" cy="2041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Capacity Calculation</a:t>
          </a:r>
          <a:endParaRPr lang="en-US" sz="1300" b="1" kern="1200" dirty="0"/>
        </a:p>
      </dsp:txBody>
      <dsp:txXfrm rot="10800000">
        <a:off x="2878931" y="2041525"/>
        <a:ext cx="2041525" cy="2041525"/>
      </dsp:txXfrm>
    </dsp:sp>
    <dsp:sp modelId="{C3F20CA2-78CF-42FA-8B49-CDE788CB76F5}">
      <dsp:nvSpPr>
        <dsp:cNvPr id="0" name=""/>
        <dsp:cNvSpPr/>
      </dsp:nvSpPr>
      <dsp:spPr>
        <a:xfrm>
          <a:off x="3899694" y="2041525"/>
          <a:ext cx="2041525" cy="2041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Day-Ahead market design</a:t>
          </a:r>
          <a:endParaRPr lang="en-US" sz="1300" b="1" kern="1200" dirty="0"/>
        </a:p>
      </dsp:txBody>
      <dsp:txXfrm>
        <a:off x="3899694" y="2041525"/>
        <a:ext cx="2041525" cy="20415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80B03-E68D-44C0-82C3-9C2EAD86B1F4}">
      <dsp:nvSpPr>
        <dsp:cNvPr id="0" name=""/>
        <dsp:cNvSpPr/>
      </dsp:nvSpPr>
      <dsp:spPr>
        <a:xfrm>
          <a:off x="2248610" y="165873"/>
          <a:ext cx="3291959" cy="114325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57CE3-D5E5-4E8F-9BAE-7A27059391B9}">
      <dsp:nvSpPr>
        <dsp:cNvPr id="0" name=""/>
        <dsp:cNvSpPr/>
      </dsp:nvSpPr>
      <dsp:spPr>
        <a:xfrm>
          <a:off x="3580705" y="2965315"/>
          <a:ext cx="637976" cy="40830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2A8D4-901E-45AF-A12D-B83ACEAB8276}">
      <dsp:nvSpPr>
        <dsp:cNvPr id="0" name=""/>
        <dsp:cNvSpPr/>
      </dsp:nvSpPr>
      <dsp:spPr>
        <a:xfrm>
          <a:off x="2368550" y="3291959"/>
          <a:ext cx="3062287" cy="76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 single code for consultation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2368550" y="3291959"/>
        <a:ext cx="3062287" cy="765571"/>
      </dsp:txXfrm>
    </dsp:sp>
    <dsp:sp modelId="{A99D1CB2-D026-473E-BC99-999F6B4D4220}">
      <dsp:nvSpPr>
        <dsp:cNvPr id="0" name=""/>
        <dsp:cNvSpPr/>
      </dsp:nvSpPr>
      <dsp:spPr>
        <a:xfrm>
          <a:off x="3445454" y="1397423"/>
          <a:ext cx="1148357" cy="1148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Internal technical review</a:t>
          </a:r>
          <a:endParaRPr lang="nl-BE" sz="1500" kern="1200" dirty="0"/>
        </a:p>
      </dsp:txBody>
      <dsp:txXfrm>
        <a:off x="3445454" y="1397423"/>
        <a:ext cx="1148357" cy="1148357"/>
      </dsp:txXfrm>
    </dsp:sp>
    <dsp:sp modelId="{9984E874-3906-413E-9A07-E3E4C9A44053}">
      <dsp:nvSpPr>
        <dsp:cNvPr id="0" name=""/>
        <dsp:cNvSpPr/>
      </dsp:nvSpPr>
      <dsp:spPr>
        <a:xfrm>
          <a:off x="2623740" y="535900"/>
          <a:ext cx="1148357" cy="1148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Legal review</a:t>
          </a:r>
          <a:endParaRPr lang="nl-BE" sz="1500" kern="1200" dirty="0"/>
        </a:p>
      </dsp:txBody>
      <dsp:txXfrm>
        <a:off x="2623740" y="535900"/>
        <a:ext cx="1148357" cy="1148357"/>
      </dsp:txXfrm>
    </dsp:sp>
    <dsp:sp modelId="{E3FA4EDB-3682-4D45-9D07-576F0BBE259E}">
      <dsp:nvSpPr>
        <dsp:cNvPr id="0" name=""/>
        <dsp:cNvSpPr/>
      </dsp:nvSpPr>
      <dsp:spPr>
        <a:xfrm>
          <a:off x="3797617" y="258252"/>
          <a:ext cx="1148357" cy="1148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Merging 3 sets of text</a:t>
          </a:r>
          <a:endParaRPr lang="nl-BE" sz="1500" kern="1200" dirty="0"/>
        </a:p>
      </dsp:txBody>
      <dsp:txXfrm>
        <a:off x="3797617" y="258252"/>
        <a:ext cx="1148357" cy="1148357"/>
      </dsp:txXfrm>
    </dsp:sp>
    <dsp:sp modelId="{082036D2-1807-4268-9054-68DA87938D0D}">
      <dsp:nvSpPr>
        <dsp:cNvPr id="0" name=""/>
        <dsp:cNvSpPr/>
      </dsp:nvSpPr>
      <dsp:spPr>
        <a:xfrm>
          <a:off x="2113359" y="25519"/>
          <a:ext cx="3572668" cy="28581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FF078-DA11-4C58-A61F-648871BE8A38}">
      <dsp:nvSpPr>
        <dsp:cNvPr id="0" name=""/>
        <dsp:cNvSpPr/>
      </dsp:nvSpPr>
      <dsp:spPr>
        <a:xfrm>
          <a:off x="1781303" y="1645066"/>
          <a:ext cx="1187535" cy="118753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7DF9D2-DEEF-47B8-A706-37DFBCCE3E06}">
      <dsp:nvSpPr>
        <dsp:cNvPr id="0" name=""/>
        <dsp:cNvSpPr/>
      </dsp:nvSpPr>
      <dsp:spPr>
        <a:xfrm>
          <a:off x="1686300" y="678072"/>
          <a:ext cx="1377541" cy="797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Stakeholder Group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686300" y="678072"/>
        <a:ext cx="1377541" cy="797345"/>
      </dsp:txXfrm>
    </dsp:sp>
    <dsp:sp modelId="{8CF6C043-B2C3-46FE-A2CC-970A76D925BA}">
      <dsp:nvSpPr>
        <dsp:cNvPr id="0" name=""/>
        <dsp:cNvSpPr/>
      </dsp:nvSpPr>
      <dsp:spPr>
        <a:xfrm>
          <a:off x="2233042" y="1973165"/>
          <a:ext cx="1187535" cy="1187535"/>
        </a:xfrm>
        <a:prstGeom prst="ellipse">
          <a:avLst/>
        </a:prstGeom>
        <a:solidFill>
          <a:schemeClr val="accent1">
            <a:shade val="80000"/>
            <a:alpha val="50000"/>
            <a:hueOff val="-36187"/>
            <a:satOff val="-2582"/>
            <a:lumOff val="6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78A850-14DA-4F48-9FE6-B4236BD0F25C}">
      <dsp:nvSpPr>
        <dsp:cNvPr id="0" name=""/>
        <dsp:cNvSpPr/>
      </dsp:nvSpPr>
      <dsp:spPr>
        <a:xfrm>
          <a:off x="3515105" y="1729890"/>
          <a:ext cx="1235037" cy="865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Bilateral Meetings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3515105" y="1729890"/>
        <a:ext cx="1235037" cy="865204"/>
      </dsp:txXfrm>
    </dsp:sp>
    <dsp:sp modelId="{09522A16-0583-4CF8-91DC-1FEC47D43578}">
      <dsp:nvSpPr>
        <dsp:cNvPr id="0" name=""/>
        <dsp:cNvSpPr/>
      </dsp:nvSpPr>
      <dsp:spPr>
        <a:xfrm>
          <a:off x="2060612" y="2504502"/>
          <a:ext cx="1187535" cy="1187535"/>
        </a:xfrm>
        <a:prstGeom prst="ellipse">
          <a:avLst/>
        </a:prstGeom>
        <a:solidFill>
          <a:schemeClr val="accent1">
            <a:shade val="80000"/>
            <a:alpha val="50000"/>
            <a:hueOff val="-72374"/>
            <a:satOff val="-5164"/>
            <a:lumOff val="136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A4C265-6A10-48A2-B9D8-E91198C61BAB}">
      <dsp:nvSpPr>
        <dsp:cNvPr id="0" name=""/>
        <dsp:cNvSpPr/>
      </dsp:nvSpPr>
      <dsp:spPr>
        <a:xfrm>
          <a:off x="3325100" y="3205827"/>
          <a:ext cx="1235037" cy="865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Formal consultation</a:t>
          </a:r>
        </a:p>
      </dsp:txBody>
      <dsp:txXfrm>
        <a:off x="3325100" y="3205827"/>
        <a:ext cx="1235037" cy="865204"/>
      </dsp:txXfrm>
    </dsp:sp>
    <dsp:sp modelId="{AF2000E1-EC45-41EB-B1D5-11EE1FD25B44}">
      <dsp:nvSpPr>
        <dsp:cNvPr id="0" name=""/>
        <dsp:cNvSpPr/>
      </dsp:nvSpPr>
      <dsp:spPr>
        <a:xfrm>
          <a:off x="1501995" y="2504502"/>
          <a:ext cx="1187535" cy="1187535"/>
        </a:xfrm>
        <a:prstGeom prst="ellipse">
          <a:avLst/>
        </a:prstGeom>
        <a:solidFill>
          <a:schemeClr val="accent1">
            <a:shade val="80000"/>
            <a:alpha val="50000"/>
            <a:hueOff val="-108561"/>
            <a:satOff val="-7746"/>
            <a:lumOff val="204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AC1850-89A1-4E13-B9C6-E815143C1894}">
      <dsp:nvSpPr>
        <dsp:cNvPr id="0" name=""/>
        <dsp:cNvSpPr/>
      </dsp:nvSpPr>
      <dsp:spPr>
        <a:xfrm>
          <a:off x="190005" y="3205827"/>
          <a:ext cx="1235037" cy="865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Workshops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90005" y="3205827"/>
        <a:ext cx="1235037" cy="865204"/>
      </dsp:txXfrm>
    </dsp:sp>
    <dsp:sp modelId="{3EEC3DDC-6D27-4AF0-9D72-639DB446127A}">
      <dsp:nvSpPr>
        <dsp:cNvPr id="0" name=""/>
        <dsp:cNvSpPr/>
      </dsp:nvSpPr>
      <dsp:spPr>
        <a:xfrm>
          <a:off x="1329565" y="1973165"/>
          <a:ext cx="1187535" cy="1187535"/>
        </a:xfrm>
        <a:prstGeom prst="ellipse">
          <a:avLst/>
        </a:prstGeom>
        <a:solidFill>
          <a:schemeClr val="accent1">
            <a:shade val="80000"/>
            <a:alpha val="50000"/>
            <a:hueOff val="-144749"/>
            <a:satOff val="-10328"/>
            <a:lumOff val="27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C40FE9-E979-4F43-BBEE-93ADC04CD628}">
      <dsp:nvSpPr>
        <dsp:cNvPr id="0" name=""/>
        <dsp:cNvSpPr/>
      </dsp:nvSpPr>
      <dsp:spPr>
        <a:xfrm>
          <a:off x="0" y="1729890"/>
          <a:ext cx="1235037" cy="8652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General information on website</a:t>
          </a:r>
          <a:endParaRPr lang="nl-BE" sz="1600" b="1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0" y="1729890"/>
        <a:ext cx="1235037" cy="8652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39527D-795C-4556-8BEB-7E7D4DD45A46}">
      <dsp:nvSpPr>
        <dsp:cNvPr id="0" name=""/>
        <dsp:cNvSpPr/>
      </dsp:nvSpPr>
      <dsp:spPr>
        <a:xfrm rot="5400000">
          <a:off x="-168447" y="169865"/>
          <a:ext cx="1122980" cy="7860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19 Sept 2011</a:t>
          </a:r>
          <a:endParaRPr lang="nl-BE" sz="1100" b="1" kern="1200" dirty="0"/>
        </a:p>
      </dsp:txBody>
      <dsp:txXfrm rot="5400000">
        <a:off x="-168447" y="169865"/>
        <a:ext cx="1122980" cy="786086"/>
      </dsp:txXfrm>
    </dsp:sp>
    <dsp:sp modelId="{93770A71-1C89-48C3-8CD6-4FA9C9EF74FC}">
      <dsp:nvSpPr>
        <dsp:cNvPr id="0" name=""/>
        <dsp:cNvSpPr/>
      </dsp:nvSpPr>
      <dsp:spPr>
        <a:xfrm rot="5400000">
          <a:off x="2865405" y="-2041358"/>
          <a:ext cx="729937" cy="4815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Official request to start received. </a:t>
          </a:r>
          <a:endParaRPr lang="nl-BE" sz="2300" b="1" kern="1200" dirty="0"/>
        </a:p>
      </dsp:txBody>
      <dsp:txXfrm rot="5400000">
        <a:off x="2865405" y="-2041358"/>
        <a:ext cx="729937" cy="4815491"/>
      </dsp:txXfrm>
    </dsp:sp>
    <dsp:sp modelId="{6E1872E8-01A9-4E5A-8B2B-0C26BF2D8522}">
      <dsp:nvSpPr>
        <dsp:cNvPr id="0" name=""/>
        <dsp:cNvSpPr/>
      </dsp:nvSpPr>
      <dsp:spPr>
        <a:xfrm rot="5400000">
          <a:off x="-168447" y="1144278"/>
          <a:ext cx="1122980" cy="7860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Early 2012</a:t>
          </a:r>
          <a:endParaRPr lang="nl-BE" sz="1100" b="1" kern="1200" dirty="0"/>
        </a:p>
      </dsp:txBody>
      <dsp:txXfrm rot="5400000">
        <a:off x="-168447" y="1144278"/>
        <a:ext cx="1122980" cy="786086"/>
      </dsp:txXfrm>
    </dsp:sp>
    <dsp:sp modelId="{78A1BFA7-DF6B-4F68-9548-2A3693965D12}">
      <dsp:nvSpPr>
        <dsp:cNvPr id="0" name=""/>
        <dsp:cNvSpPr/>
      </dsp:nvSpPr>
      <dsp:spPr>
        <a:xfrm rot="5400000">
          <a:off x="2865405" y="-1103487"/>
          <a:ext cx="729937" cy="4888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Stakeholder workshops</a:t>
          </a:r>
          <a:endParaRPr lang="nl-BE" sz="2300" b="1" kern="1200" dirty="0"/>
        </a:p>
      </dsp:txBody>
      <dsp:txXfrm rot="5400000">
        <a:off x="2865405" y="-1103487"/>
        <a:ext cx="729937" cy="4888575"/>
      </dsp:txXfrm>
    </dsp:sp>
    <dsp:sp modelId="{4872D71E-2BDA-4DD8-8EA8-0DB9CCB166CC}">
      <dsp:nvSpPr>
        <dsp:cNvPr id="0" name=""/>
        <dsp:cNvSpPr/>
      </dsp:nvSpPr>
      <dsp:spPr>
        <a:xfrm rot="5400000">
          <a:off x="-168447" y="2118692"/>
          <a:ext cx="1122980" cy="7860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Apr </a:t>
          </a:r>
          <a:r>
            <a:rPr lang="en-US" sz="1100" b="1" kern="1200" dirty="0" smtClean="0"/>
            <a:t>– May 2012</a:t>
          </a:r>
          <a:endParaRPr lang="nl-BE" sz="1100" b="1" kern="1200" dirty="0"/>
        </a:p>
      </dsp:txBody>
      <dsp:txXfrm rot="5400000">
        <a:off x="-168447" y="2118692"/>
        <a:ext cx="1122980" cy="786086"/>
      </dsp:txXfrm>
    </dsp:sp>
    <dsp:sp modelId="{1FF40440-3360-4DF1-82C5-0E6383C80C1F}">
      <dsp:nvSpPr>
        <dsp:cNvPr id="0" name=""/>
        <dsp:cNvSpPr/>
      </dsp:nvSpPr>
      <dsp:spPr>
        <a:xfrm rot="5400000">
          <a:off x="2865405" y="-129073"/>
          <a:ext cx="729937" cy="4888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Expected public Consultation</a:t>
          </a:r>
          <a:endParaRPr lang="nl-BE" sz="2300" b="1" kern="1200" dirty="0"/>
        </a:p>
      </dsp:txBody>
      <dsp:txXfrm rot="5400000">
        <a:off x="2865405" y="-129073"/>
        <a:ext cx="729937" cy="4888575"/>
      </dsp:txXfrm>
    </dsp:sp>
    <dsp:sp modelId="{3A35BF40-037D-46C2-A21B-11EDF81F50EF}">
      <dsp:nvSpPr>
        <dsp:cNvPr id="0" name=""/>
        <dsp:cNvSpPr/>
      </dsp:nvSpPr>
      <dsp:spPr>
        <a:xfrm rot="5400000">
          <a:off x="-168447" y="3093105"/>
          <a:ext cx="1122980" cy="78608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September 30</a:t>
          </a:r>
          <a:endParaRPr lang="nl-BE" sz="1100" b="1" kern="1200" dirty="0"/>
        </a:p>
      </dsp:txBody>
      <dsp:txXfrm rot="5400000">
        <a:off x="-168447" y="3093105"/>
        <a:ext cx="1122980" cy="786086"/>
      </dsp:txXfrm>
    </dsp:sp>
    <dsp:sp modelId="{83442F05-F368-48AD-B62C-1A0F029F96C4}">
      <dsp:nvSpPr>
        <dsp:cNvPr id="0" name=""/>
        <dsp:cNvSpPr/>
      </dsp:nvSpPr>
      <dsp:spPr>
        <a:xfrm rot="5400000">
          <a:off x="2865405" y="845339"/>
          <a:ext cx="729937" cy="4888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Deadline to submit to ACER</a:t>
          </a:r>
          <a:endParaRPr lang="nl-BE" sz="2300" b="1" kern="1200" dirty="0"/>
        </a:p>
      </dsp:txBody>
      <dsp:txXfrm rot="5400000">
        <a:off x="2865405" y="845339"/>
        <a:ext cx="729937" cy="48885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5B3C19-3908-4226-B21F-77F7F7E06AD2}">
      <dsp:nvSpPr>
        <dsp:cNvPr id="0" name=""/>
        <dsp:cNvSpPr/>
      </dsp:nvSpPr>
      <dsp:spPr>
        <a:xfrm rot="21300000">
          <a:off x="14414" y="1726934"/>
          <a:ext cx="4668300" cy="534590"/>
        </a:xfrm>
        <a:prstGeom prst="mathMinus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B89FF-E77D-45D4-879C-B394A40CC654}">
      <dsp:nvSpPr>
        <dsp:cNvPr id="0" name=""/>
        <dsp:cNvSpPr/>
      </dsp:nvSpPr>
      <dsp:spPr>
        <a:xfrm>
          <a:off x="563655" y="199423"/>
          <a:ext cx="1409138" cy="1595384"/>
        </a:xfrm>
        <a:prstGeom prst="down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7DA8D-9491-4C35-B324-F3543211F9AA}">
      <dsp:nvSpPr>
        <dsp:cNvPr id="0" name=""/>
        <dsp:cNvSpPr/>
      </dsp:nvSpPr>
      <dsp:spPr>
        <a:xfrm>
          <a:off x="2489478" y="0"/>
          <a:ext cx="1503081" cy="167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Network codes – A top down approach</a:t>
          </a:r>
        </a:p>
      </dsp:txBody>
      <dsp:txXfrm>
        <a:off x="2489478" y="0"/>
        <a:ext cx="1503081" cy="1675153"/>
      </dsp:txXfrm>
    </dsp:sp>
    <dsp:sp modelId="{40A600B2-C5D4-4E21-948D-CADCC841C4F9}">
      <dsp:nvSpPr>
        <dsp:cNvPr id="0" name=""/>
        <dsp:cNvSpPr/>
      </dsp:nvSpPr>
      <dsp:spPr>
        <a:xfrm>
          <a:off x="2724334" y="2193653"/>
          <a:ext cx="1409138" cy="1595384"/>
        </a:xfrm>
        <a:prstGeom prst="upArrow">
          <a:avLst/>
        </a:prstGeom>
        <a:solidFill>
          <a:schemeClr val="accent1">
            <a:shade val="80000"/>
            <a:hueOff val="-144749"/>
            <a:satOff val="-10328"/>
            <a:lumOff val="27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1925E-37EF-4350-814A-EAADF6395AAD}">
      <dsp:nvSpPr>
        <dsp:cNvPr id="0" name=""/>
        <dsp:cNvSpPr/>
      </dsp:nvSpPr>
      <dsp:spPr>
        <a:xfrm>
          <a:off x="517014" y="2313306"/>
          <a:ext cx="1878190" cy="1675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Implementation projects – A bottom up approach</a:t>
          </a:r>
        </a:p>
      </dsp:txBody>
      <dsp:txXfrm>
        <a:off x="517014" y="2313306"/>
        <a:ext cx="1878190" cy="167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C6C5DA-0AF5-4639-8D0C-E5277A5E505F}" type="datetimeFigureOut">
              <a:rPr lang="en-GB"/>
              <a:pPr>
                <a:defRPr/>
              </a:pPr>
              <a:t>08/12/2011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67D29C-B746-4344-B749-8A51D5A2E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E13AEC-82F2-47CD-B949-31E5F0717FD8}" type="datetimeFigureOut">
              <a:rPr lang="nl-BE"/>
              <a:pPr>
                <a:defRPr/>
              </a:pPr>
              <a:t>8/12/2011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3EB1EF-A658-426C-8620-2FFA56163E4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18D72-F984-4E47-AB46-900604AC0EC5}" type="slidenum">
              <a:rPr lang="nl-BE" smtClean="0"/>
              <a:pPr/>
              <a:t>1</a:t>
            </a:fld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B8D25-FC46-45EB-B635-6D4B45EE1096}" type="slidenum">
              <a:rPr lang="nl-BE" smtClean="0"/>
              <a:pPr/>
              <a:t>17</a:t>
            </a:fld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3E07D-8C0D-4D7C-81CE-620DF4DF997C}" type="slidenum">
              <a:rPr lang="nl-BE" smtClean="0"/>
              <a:pPr/>
              <a:t>2</a:t>
            </a:fld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0A8DB-1186-4ED9-9B2F-5C352A0D3A3E}" type="slidenum">
              <a:rPr lang="nl-BE" smtClean="0"/>
              <a:pPr/>
              <a:t>5</a:t>
            </a:fld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76E0B-067F-41E2-A34F-8E6A75A036B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CCB06-6078-4878-A739-72FB63849BBD}" type="slidenum">
              <a:rPr lang="nl-BE" smtClean="0"/>
              <a:pPr/>
              <a:t>7</a:t>
            </a:fld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F177-A30E-4FD7-87C6-753535DB3A3D}" type="slidenum">
              <a:rPr lang="nl-B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nl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F177-A30E-4FD7-87C6-753535DB3A3D}" type="slidenum">
              <a:rPr lang="nl-BE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nl-B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A44FF-9260-42B4-9F12-A15AEE491DEF}" type="slidenum">
              <a:rPr lang="nl-BE" smtClean="0"/>
              <a:pPr/>
              <a:t>12</a:t>
            </a:fld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A44FF-9260-42B4-9F12-A15AEE491DEF}" type="slidenum">
              <a:rPr lang="nl-BE" smtClean="0"/>
              <a:pPr/>
              <a:t>15</a:t>
            </a:fld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ufmacher_groß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773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3663"/>
            <a:ext cx="91424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8975" y="473075"/>
            <a:ext cx="7793038" cy="1984375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Space for Title</a:t>
            </a:r>
            <a:br>
              <a:rPr lang="de-DE"/>
            </a:br>
            <a:r>
              <a:rPr lang="de-DE"/>
              <a:t>of the Presentation</a:t>
            </a:r>
            <a:br>
              <a:rPr lang="de-DE"/>
            </a:br>
            <a:r>
              <a:rPr lang="de-DE"/>
              <a:t>(max. 3 lines)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943600"/>
            <a:ext cx="5180013" cy="3016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Use this space for a subheadline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2625" y="6584950"/>
            <a:ext cx="2133600" cy="16351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Name of the Author  | 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08781BD4-87B6-4FD3-9AC7-562232C8DD07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1770063"/>
            <a:ext cx="1949450" cy="3032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1770063"/>
            <a:ext cx="5697538" cy="3032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5DC121B1-CA70-4546-B246-1A8B917D7E7D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D80560B4-ECA7-4172-9F7F-D4A97398F21C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88C328E7-FC2F-4FE8-8D45-20942B5D38F8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09D45721-A7D5-4086-8A10-383797FB9C4D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546225"/>
            <a:ext cx="382270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382428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74B5F334-EACF-4C29-8042-E4F0092FBFFE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0E94A316-487F-4324-A43C-D699DDF9DC8E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3217106A-DA95-469B-AC36-F077BFE2D031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04C5C47B-0D9E-4742-9DF9-C98C79EF3316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E1225A85-F5A8-46BA-9C9B-E4BD9FF48245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680EAC8D-2575-407E-9519-C9B1035543C7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5E9ADD10-7F8C-4EBB-97B7-262748C9E6F0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8320AE06-C354-4ED3-BC0E-597940BB4919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22263"/>
            <a:ext cx="1949450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322263"/>
            <a:ext cx="5697538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6DC49F40-DA41-4560-875A-FA9031E6E360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TSO-E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fmacher_groß_RGB_V2_19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_Titel_fuss2"/>
          <p:cNvPicPr>
            <a:picLocks noChangeAspect="1" noChangeArrowheads="1"/>
          </p:cNvPicPr>
          <p:nvPr userDrawn="1"/>
        </p:nvPicPr>
        <p:blipFill>
          <a:blip r:embed="rId3" cstate="print"/>
          <a:srcRect l="394"/>
          <a:stretch>
            <a:fillRect/>
          </a:stretch>
        </p:blipFill>
        <p:spPr bwMode="auto">
          <a:xfrm>
            <a:off x="-3175" y="5173663"/>
            <a:ext cx="91455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4000" y="758796"/>
            <a:ext cx="8647113" cy="10613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3999" y="1828980"/>
            <a:ext cx="8647113" cy="1009111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54000" y="6010275"/>
            <a:ext cx="4433888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254000" y="2849563"/>
            <a:ext cx="2873375" cy="360362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F4B5B0-E3CC-46CA-8DC5-411705390C05}" type="datetime3">
              <a:rPr lang="en-US"/>
              <a:pPr>
                <a:defRPr/>
              </a:pPr>
              <a:t>8 December 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A960B873-1DC3-4A23-96B7-9393ECF72608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989388"/>
            <a:ext cx="38227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3989388"/>
            <a:ext cx="38227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48823F01-412E-4A6D-8714-D20F3F5D3117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D19BD5FB-C4D2-41D0-8F3B-DC5660635C34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92D069DD-BFEA-487F-A027-0857113F50CC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DFBD9494-12F4-4C1A-85F3-A7B88B3A941C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EDD6CE5E-36D6-4311-862A-14988F3CC7B8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BDD46960-E7E9-4B15-8FF5-7C74D4033A8B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ufmacher_Inne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PPT_Titel_Kopf+Fuss_innen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989388"/>
            <a:ext cx="779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Use this space for a subheadline or an </a:t>
            </a:r>
            <a:br>
              <a:rPr lang="de-DE" smtClean="0"/>
            </a:br>
            <a:r>
              <a:rPr lang="de-DE" smtClean="0"/>
              <a:t>introduction to the following chapter </a:t>
            </a:r>
          </a:p>
          <a:p>
            <a:pPr lvl="0"/>
            <a:endParaRPr lang="de-D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766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8949C54D-57D9-4B85-AFFB-6B2B3A4986DF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770063"/>
            <a:ext cx="77993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</a:t>
            </a:r>
            <a:br>
              <a:rPr lang="de-DE" smtClean="0"/>
            </a:br>
            <a:r>
              <a:rPr lang="de-DE" smtClean="0"/>
              <a:t>Headline (max. 3 lines)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ftr="0"/>
  <p:txStyles>
    <p:titleStyle>
      <a:lvl1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48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Aufmacher_Innen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350" y="-9525"/>
            <a:ext cx="91567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" descr="PPT_Titel_Kopf+Fuss_innen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350" y="822325"/>
            <a:ext cx="91567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32226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Space for Chapter Headline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546225"/>
            <a:ext cx="7799388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 (First level)</a:t>
            </a:r>
          </a:p>
          <a:p>
            <a:pPr lvl="1"/>
            <a:r>
              <a:rPr lang="de-DE" smtClean="0"/>
              <a:t>Bodycopy (Second level)</a:t>
            </a:r>
          </a:p>
          <a:p>
            <a:pPr lvl="2"/>
            <a:r>
              <a:rPr lang="de-DE" smtClean="0"/>
              <a:t>Third level</a:t>
            </a:r>
            <a:br>
              <a:rPr lang="de-DE" smtClean="0"/>
            </a:br>
            <a:r>
              <a:rPr lang="de-DE" smtClean="0"/>
              <a:t>Dummy text</a:t>
            </a:r>
          </a:p>
          <a:p>
            <a:pPr lvl="3"/>
            <a:r>
              <a:rPr lang="de-DE" smtClean="0"/>
              <a:t>Fourth level</a:t>
            </a:r>
            <a:br>
              <a:rPr lang="de-DE" smtClean="0"/>
            </a:br>
            <a:r>
              <a:rPr lang="de-DE" smtClean="0"/>
              <a:t>Dummy text	</a:t>
            </a:r>
          </a:p>
          <a:p>
            <a:pPr lvl="4"/>
            <a:r>
              <a:rPr lang="de-DE" smtClean="0"/>
              <a:t>Fifth level</a:t>
            </a:r>
            <a:br>
              <a:rPr lang="de-DE" smtClean="0"/>
            </a:br>
            <a:r>
              <a:rPr lang="de-DE" smtClean="0"/>
              <a:t>Dummy text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6577013"/>
            <a:ext cx="38623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Title of the presentation  |  Name of the Author  |  Date  |  Page </a:t>
            </a:r>
            <a:fld id="{AE9DEA04-5D43-4A10-906E-829C6143BB17}" type="slidenum">
              <a:rPr lang="de-DE"/>
              <a:pPr>
                <a:defRPr/>
              </a:pPr>
              <a:t>‹#›</a:t>
            </a:fld>
            <a:r>
              <a:rPr lang="de-DE"/>
              <a:t> of 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3" r:id="rId12"/>
  </p:sldLayoutIdLst>
  <p:hf sldNum="0" hdr="0" ftr="0"/>
  <p:txStyles>
    <p:titleStyle>
      <a:lvl1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1800"/>
        </a:lnSpc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ts val="220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92088" indent="-150813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3pPr>
      <a:lvl4pPr marL="430213" indent="-236538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623888" indent="-171450" algn="l" rtl="0" eaLnBrk="0" fontAlgn="base" hangingPunct="0">
        <a:lnSpc>
          <a:spcPts val="2200"/>
        </a:lnSpc>
        <a:spcBef>
          <a:spcPct val="0"/>
        </a:spcBef>
        <a:spcAft>
          <a:spcPts val="1100"/>
        </a:spcAft>
        <a:buFont typeface="Arial" charset="0"/>
        <a:buChar char="̶"/>
        <a:defRPr sz="1600">
          <a:solidFill>
            <a:schemeClr val="tx1"/>
          </a:solidFill>
          <a:latin typeface="+mn-lt"/>
          <a:cs typeface="+mn-cs"/>
        </a:defRPr>
      </a:lvl5pPr>
      <a:lvl6pPr marL="10810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6pPr>
      <a:lvl7pPr marL="15382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7pPr>
      <a:lvl8pPr marL="19954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8pPr>
      <a:lvl9pPr marL="2452688" indent="-171450" algn="l" rtl="0" fontAlgn="base">
        <a:lnSpc>
          <a:spcPts val="2200"/>
        </a:lnSpc>
        <a:spcBef>
          <a:spcPct val="0"/>
        </a:spcBef>
        <a:spcAft>
          <a:spcPts val="1100"/>
        </a:spcAft>
        <a:buFont typeface="Arial" pitchFamily="34" charset="0"/>
        <a:buChar char="̶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975" y="629392"/>
            <a:ext cx="7885113" cy="13081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Capacity Allocation &amp; Congestion Management Network Code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overview &amp; status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5813425"/>
            <a:ext cx="5180013" cy="64675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/>
              <a:t>Antonio Lopez-Nicolas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Manager - Markets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688975" y="1460500"/>
            <a:ext cx="78851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CACM Network Code – State of play</a:t>
            </a:r>
            <a:endParaRPr lang="nl-BE" sz="18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213402" y="1546225"/>
          <a:ext cx="7799388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96437" y="1761565"/>
            <a:ext cx="352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Developing the CACM draft is a real challenge.</a:t>
            </a: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We are in the process of merging 3 technical sections.</a:t>
            </a: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And dealing with interactions with other areas and codes.</a:t>
            </a: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Including reflecting informal comments from stakeholders.</a:t>
            </a: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Ahead of a formal consultation.</a:t>
            </a: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CACM Network Code – Stakeholder Engagement</a:t>
            </a:r>
            <a:endParaRPr lang="nl-BE" sz="1800" dirty="0" smtClean="0"/>
          </a:p>
        </p:txBody>
      </p:sp>
      <p:graphicFrame>
        <p:nvGraphicFramePr>
          <p:cNvPr id="20" name="Diagram 19"/>
          <p:cNvGraphicFramePr/>
          <p:nvPr/>
        </p:nvGraphicFramePr>
        <p:xfrm>
          <a:off x="59362" y="939175"/>
          <a:ext cx="4750143" cy="474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78824" y="1748118"/>
            <a:ext cx="3523129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A stakeholder group was established in June 2011.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The group will meet throughout the process of developing codes.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Open workshops planned for early 2012.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Bilateral meetings with stakeholders ongoing.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Information is available via entsoe.eu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6883" y="322263"/>
            <a:ext cx="9120249" cy="379412"/>
          </a:xfrm>
        </p:spPr>
        <p:txBody>
          <a:bodyPr/>
          <a:lstStyle/>
          <a:p>
            <a:r>
              <a:rPr lang="en-US" sz="2000" dirty="0" smtClean="0"/>
              <a:t>CACM </a:t>
            </a:r>
            <a:r>
              <a:rPr lang="en-US" sz="2000" dirty="0" smtClean="0"/>
              <a:t>Network </a:t>
            </a:r>
            <a:r>
              <a:rPr lang="en-US" sz="2000" dirty="0" smtClean="0"/>
              <a:t>Code - Feedback from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Stakeholder Group meeting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nl-BE" sz="20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23250" y="1284975"/>
            <a:ext cx="7799388" cy="4083050"/>
          </a:xfrm>
        </p:spPr>
        <p:txBody>
          <a:bodyPr/>
          <a:lstStyle/>
          <a:p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Stakeholder Group meeting of the CACM Network Code took place in Brussels on 8 December </a:t>
            </a:r>
          </a:p>
          <a:p>
            <a:r>
              <a:rPr lang="en-US" sz="1800" dirty="0" smtClean="0"/>
              <a:t>Wide participation of stakeholder organizations. EC and ACER also attended as observers.</a:t>
            </a:r>
          </a:p>
          <a:p>
            <a:r>
              <a:rPr lang="en-GB" sz="1800" dirty="0" smtClean="0"/>
              <a:t>Active discussion focused on day-ahead markets and capacity calculation issues.</a:t>
            </a:r>
          </a:p>
          <a:p>
            <a:r>
              <a:rPr lang="en-GB" sz="1800" dirty="0" smtClean="0"/>
              <a:t>Next meeting will be hold on 2 February 2012 and will focus inter alia on intraday issues.</a:t>
            </a:r>
          </a:p>
          <a:p>
            <a:r>
              <a:rPr lang="en-GB" sz="1800" dirty="0" smtClean="0"/>
              <a:t>Relevant information about the stakeholder group can be consulted at ENTSO-E website.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767" y="34019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CACM Network Code – Key milestones</a:t>
            </a:r>
            <a:endParaRPr kumimoji="0" lang="nl-BE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27088" y="1640541"/>
          <a:ext cx="5674662" cy="404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767" y="340193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CACM Network Code – Interaction with ongoing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projects</a:t>
            </a:r>
            <a:endParaRPr kumimoji="0" lang="nl-BE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49892" y="1484415"/>
          <a:ext cx="4697129" cy="398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8824" y="1795618"/>
            <a:ext cx="352312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Network codes and implementation projects are compliments.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Experience gained via projects is reflected in the codes and the codes facilitate the projects.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But the codes also drive progress in areas where it hasn’t been seen to date.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+mn-lt"/>
                <a:cs typeface="+mn-cs"/>
              </a:rPr>
              <a:t>Both are important for the delivery of the Internal Electricity Market by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0633" y="334138"/>
            <a:ext cx="9120249" cy="379412"/>
          </a:xfrm>
        </p:spPr>
        <p:txBody>
          <a:bodyPr/>
          <a:lstStyle/>
          <a:p>
            <a:r>
              <a:rPr lang="en-US" sz="2000" dirty="0" smtClean="0"/>
              <a:t>From North-West Europe towards a Pan-EU </a:t>
            </a:r>
            <a:r>
              <a:rPr lang="en-US" sz="2000" dirty="0" smtClean="0"/>
              <a:t>Market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nl-BE" sz="20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2625" y="1427475"/>
            <a:ext cx="7799388" cy="4083050"/>
          </a:xfrm>
        </p:spPr>
        <p:txBody>
          <a:bodyPr/>
          <a:lstStyle/>
          <a:p>
            <a:r>
              <a:rPr lang="en-US" sz="1800" dirty="0" smtClean="0"/>
              <a:t>ENTSO-E is fully committed to promote the completion and functioning of the internal electricity market according to its legal duties.</a:t>
            </a:r>
          </a:p>
          <a:p>
            <a:r>
              <a:rPr lang="en-US" sz="1800" dirty="0" smtClean="0"/>
              <a:t>The  20th Florence Forum supported the continuation of the NWE project for both day-ahead and intra-day markets, in order to meet the target date of 2012.</a:t>
            </a:r>
          </a:p>
          <a:p>
            <a:r>
              <a:rPr lang="en-US" sz="1800" dirty="0" smtClean="0"/>
              <a:t>ENTSO-E is ensuring further extendibility of NWE day-ahead and intraday solutions to other regions through the work of the Day-Ahead  and Intraday Monitoring Groups where non-NWE TSOs are widely represented.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Conclusions</a:t>
            </a:r>
            <a:endParaRPr lang="nl-BE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network codes will affect market participants.</a:t>
            </a:r>
          </a:p>
          <a:p>
            <a:r>
              <a:rPr lang="en-US" sz="1800" dirty="0" smtClean="0"/>
              <a:t>And could cause changes in local market rules.</a:t>
            </a:r>
          </a:p>
          <a:p>
            <a:r>
              <a:rPr lang="en-US" sz="1800" dirty="0" smtClean="0"/>
              <a:t>It is difficult to develop effective network codes for Europe.</a:t>
            </a:r>
          </a:p>
          <a:p>
            <a:r>
              <a:rPr lang="en-US" sz="1800" dirty="0" smtClean="0"/>
              <a:t>So getting a range of stakeholder views is vital.</a:t>
            </a:r>
          </a:p>
          <a:p>
            <a:r>
              <a:rPr lang="en-US" sz="1800" dirty="0" smtClean="0"/>
              <a:t>We urge parties to monitor progress and provide views. </a:t>
            </a:r>
          </a:p>
          <a:p>
            <a:r>
              <a:rPr lang="en-US" sz="1800" dirty="0" smtClean="0"/>
              <a:t>Codes and implementation projects complement each other.</a:t>
            </a:r>
          </a:p>
          <a:p>
            <a:endParaRPr lang="en-US" sz="1800" dirty="0" err="1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496888" y="1698625"/>
            <a:ext cx="8647112" cy="749300"/>
          </a:xfrm>
        </p:spPr>
        <p:txBody>
          <a:bodyPr/>
          <a:lstStyle/>
          <a:p>
            <a:pPr algn="ctr"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282535" y="1914525"/>
            <a:ext cx="6068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/>
              <a:t>Antonio.Lopez-Nicolas@entsoe.eu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Outline</a:t>
            </a:r>
            <a:endParaRPr lang="nl-BE" sz="2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2625" y="1593725"/>
            <a:ext cx="7799388" cy="408305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1800" dirty="0" smtClean="0"/>
              <a:t>Brief background to network codes &amp; ENTSO-E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The network codes required to facilitate the </a:t>
            </a:r>
            <a:r>
              <a:rPr lang="en-US" sz="1800" dirty="0" smtClean="0"/>
              <a:t>IEM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A </a:t>
            </a:r>
            <a:r>
              <a:rPr lang="en-US" sz="1800" dirty="0" smtClean="0"/>
              <a:t>focus on the Capacity Allocation &amp; Congestion Management code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Questions and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role of TSOs – ENTSO-E</a:t>
            </a:r>
          </a:p>
        </p:txBody>
      </p:sp>
      <p:pic>
        <p:nvPicPr>
          <p:cNvPr id="12291" name="Picture 22" descr="R:\70 LIBRARY\Graphics\Maps\karte_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92213"/>
            <a:ext cx="40386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12750" y="1457325"/>
            <a:ext cx="4029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92088" lvl="2" indent="-150813">
              <a:lnSpc>
                <a:spcPts val="2200"/>
              </a:lnSpc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schemeClr val="accent1"/>
                </a:solidFill>
                <a:latin typeface="+mn-lt"/>
                <a:cs typeface="+mn-cs"/>
              </a:rPr>
              <a:t>Mandate for network codes and ten-year plans in Reg. 714/2009</a:t>
            </a:r>
          </a:p>
          <a:p>
            <a:pPr marL="192088" lvl="2" indent="-150813">
              <a:lnSpc>
                <a:spcPts val="2200"/>
              </a:lnSpc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b="1" kern="0" dirty="0">
                <a:solidFill>
                  <a:schemeClr val="accent1"/>
                </a:solidFill>
                <a:latin typeface="+mn-lt"/>
                <a:cs typeface="+mn-cs"/>
              </a:rPr>
              <a:t>41 TSOs from 34 countries</a:t>
            </a:r>
            <a:endParaRPr lang="en-GB" sz="2000" b="1" kern="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192088" lvl="2" indent="-150813">
              <a:lnSpc>
                <a:spcPts val="2200"/>
              </a:lnSpc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Fully operational since </a:t>
            </a:r>
            <a:r>
              <a:rPr lang="en-GB" b="1" kern="0" dirty="0">
                <a:latin typeface="+mn-lt"/>
                <a:cs typeface="+mn-cs"/>
              </a:rPr>
              <a:t>July 2009</a:t>
            </a:r>
          </a:p>
          <a:p>
            <a:pPr marL="192088" lvl="2" indent="-150813">
              <a:lnSpc>
                <a:spcPts val="2200"/>
              </a:lnSpc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kern="0" dirty="0">
                <a:latin typeface="+mn-lt"/>
                <a:cs typeface="+mn-cs"/>
              </a:rPr>
              <a:t>A trans-European network</a:t>
            </a:r>
          </a:p>
          <a:p>
            <a:pPr marL="446088" lvl="3" indent="-150813">
              <a:lnSpc>
                <a:spcPts val="2200"/>
              </a:lnSpc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n-lt"/>
                <a:cs typeface="+mn-cs"/>
              </a:rPr>
              <a:t>530</a:t>
            </a:r>
            <a:r>
              <a:rPr lang="en-GB" kern="0" dirty="0">
                <a:latin typeface="+mn-lt"/>
                <a:cs typeface="+mn-cs"/>
              </a:rPr>
              <a:t> million citizens served</a:t>
            </a:r>
          </a:p>
          <a:p>
            <a:pPr marL="446088" lvl="3" indent="-150813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n-lt"/>
                <a:cs typeface="+mn-cs"/>
              </a:rPr>
              <a:t>910</a:t>
            </a:r>
            <a:r>
              <a:rPr lang="en-GB" kern="0" dirty="0">
                <a:latin typeface="+mn-lt"/>
                <a:cs typeface="+mn-cs"/>
              </a:rPr>
              <a:t> GW generation</a:t>
            </a:r>
          </a:p>
          <a:p>
            <a:pPr marL="446088" lvl="3" indent="-150813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n-lt"/>
                <a:cs typeface="+mn-cs"/>
              </a:rPr>
              <a:t>300,000</a:t>
            </a:r>
            <a:r>
              <a:rPr lang="en-GB" kern="0" dirty="0">
                <a:latin typeface="+mn-lt"/>
                <a:cs typeface="+mn-cs"/>
              </a:rPr>
              <a:t> km of transmission lines</a:t>
            </a:r>
          </a:p>
          <a:p>
            <a:pPr marL="446088" lvl="3" indent="-150813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n-lt"/>
                <a:cs typeface="+mn-cs"/>
              </a:rPr>
              <a:t>3,400</a:t>
            </a:r>
            <a:r>
              <a:rPr lang="en-GB" kern="0" dirty="0">
                <a:latin typeface="+mn-lt"/>
                <a:cs typeface="+mn-cs"/>
              </a:rPr>
              <a:t> TWh/year demand</a:t>
            </a:r>
          </a:p>
          <a:p>
            <a:pPr marL="446088" lvl="3" indent="-150813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b="1" kern="0" dirty="0">
                <a:solidFill>
                  <a:schemeClr val="accent1"/>
                </a:solidFill>
                <a:latin typeface="+mn-lt"/>
                <a:cs typeface="+mn-cs"/>
              </a:rPr>
              <a:t>380 </a:t>
            </a:r>
            <a:r>
              <a:rPr lang="en-GB" kern="0" dirty="0">
                <a:latin typeface="+mn-lt"/>
                <a:cs typeface="+mn-cs"/>
              </a:rPr>
              <a:t>TWh/year exchanges</a:t>
            </a:r>
          </a:p>
          <a:p>
            <a:pPr marL="446088" lvl="3" indent="-150813">
              <a:lnSpc>
                <a:spcPts val="1800"/>
              </a:lnSpc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GB" kern="0" dirty="0">
              <a:latin typeface="+mn-lt"/>
              <a:cs typeface="+mn-cs"/>
            </a:endParaRPr>
          </a:p>
          <a:p>
            <a:pPr marL="192088" lvl="2" indent="-150813">
              <a:lnSpc>
                <a:spcPts val="2200"/>
              </a:lnSpc>
              <a:spcBef>
                <a:spcPts val="600"/>
              </a:spcBef>
              <a:spcAft>
                <a:spcPts val="11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1400" kern="0" dirty="0">
                <a:latin typeface="+mn-lt"/>
                <a:cs typeface="+mn-cs"/>
              </a:rPr>
              <a:t>Replaced former TSO organisations: ATSOI, BALTSO, RTSO, NORDEL, UCTE, UKTSOA</a:t>
            </a:r>
          </a:p>
        </p:txBody>
      </p:sp>
      <p:grpSp>
        <p:nvGrpSpPr>
          <p:cNvPr id="2" name="Ryhmä 17"/>
          <p:cNvGrpSpPr>
            <a:grpSpLocks/>
          </p:cNvGrpSpPr>
          <p:nvPr/>
        </p:nvGrpSpPr>
        <p:grpSpPr bwMode="auto">
          <a:xfrm>
            <a:off x="4787900" y="3867150"/>
            <a:ext cx="4176713" cy="2635250"/>
            <a:chOff x="1428728" y="1714488"/>
            <a:chExt cx="6096000" cy="4061618"/>
          </a:xfrm>
        </p:grpSpPr>
        <p:sp>
          <p:nvSpPr>
            <p:cNvPr id="16" name="Puolivapaa piirto 15"/>
            <p:cNvSpPr/>
            <p:nvPr/>
          </p:nvSpPr>
          <p:spPr>
            <a:xfrm>
              <a:off x="1428728" y="1714488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>
                  <a:solidFill>
                    <a:sysClr val="window" lastClr="FFFFFF"/>
                  </a:solidFill>
                  <a:cs typeface="+mn-cs"/>
                </a:rPr>
                <a:t>System Development</a:t>
              </a:r>
              <a:endParaRPr lang="fi-FI">
                <a:solidFill>
                  <a:sysClr val="window" lastClr="FFFFFF"/>
                </a:solidFill>
                <a:latin typeface="Arial"/>
                <a:cs typeface="+mn-cs"/>
              </a:endParaRPr>
            </a:p>
          </p:txBody>
        </p:sp>
        <p:sp>
          <p:nvSpPr>
            <p:cNvPr id="12296" name="Pyöristetty suorakulmio 16"/>
            <p:cNvSpPr>
              <a:spLocks noChangeArrowheads="1"/>
            </p:cNvSpPr>
            <p:nvPr/>
          </p:nvSpPr>
          <p:spPr bwMode="auto">
            <a:xfrm>
              <a:off x="1523184" y="1808944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Puolivapaa piirto 17"/>
            <p:cNvSpPr/>
            <p:nvPr/>
          </p:nvSpPr>
          <p:spPr>
            <a:xfrm>
              <a:off x="1428728" y="2754361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>
                  <a:solidFill>
                    <a:sysClr val="window" lastClr="FFFFFF"/>
                  </a:solidFill>
                  <a:latin typeface="Arial"/>
                  <a:cs typeface="+mn-cs"/>
                </a:rPr>
                <a:t>System Operation</a:t>
              </a:r>
            </a:p>
          </p:txBody>
        </p:sp>
        <p:sp>
          <p:nvSpPr>
            <p:cNvPr id="12298" name="Pyöristetty suorakulmio 18"/>
            <p:cNvSpPr>
              <a:spLocks noChangeArrowheads="1"/>
            </p:cNvSpPr>
            <p:nvPr/>
          </p:nvSpPr>
          <p:spPr bwMode="auto">
            <a:xfrm>
              <a:off x="1523184" y="2847962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Puolivapaa piirto 19"/>
            <p:cNvSpPr/>
            <p:nvPr/>
          </p:nvSpPr>
          <p:spPr>
            <a:xfrm>
              <a:off x="1428728" y="3791786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>
                  <a:solidFill>
                    <a:sysClr val="window" lastClr="FFFFFF"/>
                  </a:solidFill>
                  <a:latin typeface="Arial"/>
                  <a:cs typeface="+mn-cs"/>
                </a:rPr>
                <a:t>Electricity Market</a:t>
              </a:r>
            </a:p>
          </p:txBody>
        </p:sp>
        <p:sp>
          <p:nvSpPr>
            <p:cNvPr id="12300" name="Pyöristetty suorakulmio 20"/>
            <p:cNvSpPr>
              <a:spLocks noChangeArrowheads="1"/>
            </p:cNvSpPr>
            <p:nvPr/>
          </p:nvSpPr>
          <p:spPr bwMode="auto">
            <a:xfrm>
              <a:off x="1523184" y="3886981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Puolivapaa piirto 21"/>
            <p:cNvSpPr/>
            <p:nvPr/>
          </p:nvSpPr>
          <p:spPr>
            <a:xfrm>
              <a:off x="1428728" y="4831657"/>
              <a:ext cx="6096000" cy="944449"/>
            </a:xfrm>
            <a:custGeom>
              <a:avLst/>
              <a:gdLst>
                <a:gd name="connsiteX0" fmla="*/ 0 w 6096000"/>
                <a:gd name="connsiteY0" fmla="*/ 94456 h 944562"/>
                <a:gd name="connsiteX1" fmla="*/ 27666 w 6096000"/>
                <a:gd name="connsiteY1" fmla="*/ 27666 h 944562"/>
                <a:gd name="connsiteX2" fmla="*/ 94457 w 6096000"/>
                <a:gd name="connsiteY2" fmla="*/ 1 h 944562"/>
                <a:gd name="connsiteX3" fmla="*/ 6001544 w 6096000"/>
                <a:gd name="connsiteY3" fmla="*/ 0 h 944562"/>
                <a:gd name="connsiteX4" fmla="*/ 6068334 w 6096000"/>
                <a:gd name="connsiteY4" fmla="*/ 27666 h 944562"/>
                <a:gd name="connsiteX5" fmla="*/ 6095999 w 6096000"/>
                <a:gd name="connsiteY5" fmla="*/ 94457 h 944562"/>
                <a:gd name="connsiteX6" fmla="*/ 6096000 w 6096000"/>
                <a:gd name="connsiteY6" fmla="*/ 850106 h 944562"/>
                <a:gd name="connsiteX7" fmla="*/ 6068334 w 6096000"/>
                <a:gd name="connsiteY7" fmla="*/ 916896 h 944562"/>
                <a:gd name="connsiteX8" fmla="*/ 6001543 w 6096000"/>
                <a:gd name="connsiteY8" fmla="*/ 944562 h 944562"/>
                <a:gd name="connsiteX9" fmla="*/ 94456 w 6096000"/>
                <a:gd name="connsiteY9" fmla="*/ 944562 h 944562"/>
                <a:gd name="connsiteX10" fmla="*/ 27666 w 6096000"/>
                <a:gd name="connsiteY10" fmla="*/ 916896 h 944562"/>
                <a:gd name="connsiteX11" fmla="*/ 1 w 6096000"/>
                <a:gd name="connsiteY11" fmla="*/ 850105 h 944562"/>
                <a:gd name="connsiteX12" fmla="*/ 0 w 6096000"/>
                <a:gd name="connsiteY12" fmla="*/ 94456 h 94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6000" h="944562">
                  <a:moveTo>
                    <a:pt x="0" y="94456"/>
                  </a:moveTo>
                  <a:cubicBezTo>
                    <a:pt x="0" y="69405"/>
                    <a:pt x="9952" y="45379"/>
                    <a:pt x="27666" y="27666"/>
                  </a:cubicBezTo>
                  <a:cubicBezTo>
                    <a:pt x="45380" y="9952"/>
                    <a:pt x="69405" y="1"/>
                    <a:pt x="94457" y="1"/>
                  </a:cubicBezTo>
                  <a:lnTo>
                    <a:pt x="6001544" y="0"/>
                  </a:lnTo>
                  <a:cubicBezTo>
                    <a:pt x="6026595" y="0"/>
                    <a:pt x="6050621" y="9952"/>
                    <a:pt x="6068334" y="27666"/>
                  </a:cubicBezTo>
                  <a:cubicBezTo>
                    <a:pt x="6086048" y="45380"/>
                    <a:pt x="6095999" y="69405"/>
                    <a:pt x="6095999" y="94457"/>
                  </a:cubicBezTo>
                  <a:cubicBezTo>
                    <a:pt x="6095999" y="346340"/>
                    <a:pt x="6096000" y="598223"/>
                    <a:pt x="6096000" y="850106"/>
                  </a:cubicBezTo>
                  <a:cubicBezTo>
                    <a:pt x="6096000" y="875157"/>
                    <a:pt x="6086048" y="899183"/>
                    <a:pt x="6068334" y="916896"/>
                  </a:cubicBezTo>
                  <a:cubicBezTo>
                    <a:pt x="6050620" y="934610"/>
                    <a:pt x="6026595" y="944562"/>
                    <a:pt x="6001543" y="944562"/>
                  </a:cubicBezTo>
                  <a:lnTo>
                    <a:pt x="94456" y="944562"/>
                  </a:lnTo>
                  <a:cubicBezTo>
                    <a:pt x="69405" y="944562"/>
                    <a:pt x="45379" y="934610"/>
                    <a:pt x="27666" y="916896"/>
                  </a:cubicBezTo>
                  <a:cubicBezTo>
                    <a:pt x="9952" y="899182"/>
                    <a:pt x="1" y="875157"/>
                    <a:pt x="1" y="850105"/>
                  </a:cubicBezTo>
                  <a:cubicBezTo>
                    <a:pt x="1" y="598222"/>
                    <a:pt x="0" y="346339"/>
                    <a:pt x="0" y="94456"/>
                  </a:cubicBezTo>
                  <a:close/>
                </a:path>
              </a:pathLst>
            </a:custGeom>
            <a:solidFill>
              <a:srgbClr val="0042C0">
                <a:lumMod val="75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lIns="1420336" tIns="106680" rIns="106681" bIns="106680" spcCol="1270" anchor="ctr"/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i-FI">
                  <a:solidFill>
                    <a:sysClr val="window" lastClr="FFFFFF"/>
                  </a:solidFill>
                  <a:latin typeface="Arial"/>
                  <a:cs typeface="+mn-cs"/>
                </a:rPr>
                <a:t>Research and Development</a:t>
              </a:r>
            </a:p>
          </p:txBody>
        </p:sp>
        <p:sp>
          <p:nvSpPr>
            <p:cNvPr id="12302" name="Pyöristetty suorakulmio 23"/>
            <p:cNvSpPr>
              <a:spLocks noChangeArrowheads="1"/>
            </p:cNvSpPr>
            <p:nvPr/>
          </p:nvSpPr>
          <p:spPr bwMode="auto">
            <a:xfrm>
              <a:off x="1523184" y="4926000"/>
              <a:ext cx="1219200" cy="755649"/>
            </a:xfrm>
            <a:prstGeom prst="roundRect">
              <a:avLst>
                <a:gd name="adj" fmla="val 1000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The objectives of a Network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486413"/>
            <a:ext cx="7799388" cy="4475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dirty="0" smtClean="0"/>
              <a:t>The rationale </a:t>
            </a:r>
            <a:r>
              <a:rPr lang="en-US" sz="1800" dirty="0"/>
              <a:t>for network codes as set out in Regulation 714/2009. </a:t>
            </a:r>
            <a:endParaRPr lang="en-GB" sz="1800" dirty="0"/>
          </a:p>
          <a:p>
            <a:pPr>
              <a:defRPr/>
            </a:pPr>
            <a:r>
              <a:rPr lang="en-US" sz="1800" dirty="0" smtClean="0"/>
              <a:t>Clearly</a:t>
            </a:r>
            <a:r>
              <a:rPr lang="en-US" sz="1800" dirty="0"/>
              <a:t>, simply and transparently outline a consistent approach to addressing each issue raised by </a:t>
            </a:r>
            <a:r>
              <a:rPr lang="en-US" sz="1800" dirty="0" smtClean="0"/>
              <a:t>ACER </a:t>
            </a:r>
            <a:r>
              <a:rPr lang="en-US" sz="1800" dirty="0"/>
              <a:t>in relevant framework guidelines.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Achieve this in a proportionate manner which </a:t>
            </a:r>
            <a:r>
              <a:rPr lang="en-GB" sz="1800" dirty="0" smtClean="0"/>
              <a:t>minimises</a:t>
            </a:r>
            <a:r>
              <a:rPr lang="en-US" sz="1800" dirty="0" smtClean="0"/>
              <a:t> </a:t>
            </a:r>
            <a:r>
              <a:rPr lang="en-US" sz="1800" dirty="0"/>
              <a:t>the overlap with national regulation while covering cross-border issues.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Ensure that all obligations are clear and unambiguous and can be clearly understood by all </a:t>
            </a:r>
            <a:r>
              <a:rPr lang="en-US" sz="1800" dirty="0" smtClean="0"/>
              <a:t>stakeholders. </a:t>
            </a: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ENTSO-E’s role according to Regulation (EC) 714/2009</a:t>
            </a:r>
            <a:r>
              <a:rPr lang="en-US" sz="2000" dirty="0" smtClean="0">
                <a:solidFill>
                  <a:srgbClr val="23246D"/>
                </a:solidFill>
              </a:rPr>
              <a:t/>
            </a:r>
            <a:br>
              <a:rPr lang="en-US" sz="2000" dirty="0" smtClean="0">
                <a:solidFill>
                  <a:srgbClr val="23246D"/>
                </a:solidFill>
              </a:rPr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8125" y="325050"/>
            <a:ext cx="9144000" cy="533400"/>
          </a:xfrm>
        </p:spPr>
        <p:txBody>
          <a:bodyPr/>
          <a:lstStyle/>
          <a:p>
            <a:r>
              <a:rPr lang="en-US" sz="1800" dirty="0" smtClean="0"/>
              <a:t>The Network Code Development Process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153215" y="1409700"/>
          <a:ext cx="650085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0038" y="1409700"/>
            <a:ext cx="1863725" cy="2070100"/>
            <a:chOff x="300038" y="1409700"/>
            <a:chExt cx="1863725" cy="2070100"/>
          </a:xfrm>
        </p:grpSpPr>
        <p:sp>
          <p:nvSpPr>
            <p:cNvPr id="6" name="Up-Down Arrow 5"/>
            <p:cNvSpPr/>
            <p:nvPr/>
          </p:nvSpPr>
          <p:spPr>
            <a:xfrm>
              <a:off x="300038" y="1409700"/>
              <a:ext cx="395287" cy="20701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1" name="TextBox 7"/>
            <p:cNvSpPr txBox="1">
              <a:spLocks noChangeArrowheads="1"/>
            </p:cNvSpPr>
            <p:nvPr/>
          </p:nvSpPr>
          <p:spPr bwMode="auto">
            <a:xfrm>
              <a:off x="676275" y="2033588"/>
              <a:ext cx="14874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Development of </a:t>
              </a:r>
            </a:p>
            <a:p>
              <a:r>
                <a:rPr lang="en-US" sz="1400"/>
                <a:t>FWGL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7975" y="3479800"/>
            <a:ext cx="1844675" cy="2359025"/>
            <a:chOff x="307975" y="3479800"/>
            <a:chExt cx="1844675" cy="2359025"/>
          </a:xfrm>
        </p:grpSpPr>
        <p:sp>
          <p:nvSpPr>
            <p:cNvPr id="7" name="Up-Down Arrow 6"/>
            <p:cNvSpPr/>
            <p:nvPr/>
          </p:nvSpPr>
          <p:spPr>
            <a:xfrm>
              <a:off x="307975" y="3479800"/>
              <a:ext cx="395288" cy="235902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19" name="TextBox 8"/>
            <p:cNvSpPr txBox="1">
              <a:spLocks noChangeArrowheads="1"/>
            </p:cNvSpPr>
            <p:nvPr/>
          </p:nvSpPr>
          <p:spPr bwMode="auto">
            <a:xfrm>
              <a:off x="665163" y="4240213"/>
              <a:ext cx="1487487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Development of </a:t>
              </a:r>
            </a:p>
            <a:p>
              <a:r>
                <a:rPr lang="en-US" sz="1400"/>
                <a:t>NC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network codes required to facilitate the </a:t>
            </a:r>
            <a:r>
              <a:rPr lang="en-US" sz="2000" dirty="0" smtClean="0"/>
              <a:t>IEM - </a:t>
            </a:r>
            <a:r>
              <a:rPr lang="en-US" sz="2000" dirty="0" smtClean="0"/>
              <a:t>State </a:t>
            </a:r>
            <a:r>
              <a:rPr lang="en-US" sz="2000" dirty="0" smtClean="0"/>
              <a:t>of Play</a:t>
            </a:r>
            <a:endParaRPr lang="nl-BE" sz="2000" dirty="0" smtClean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682074" y="5463050"/>
            <a:ext cx="8343153" cy="1163638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Black = Final FG Received, Yellow = Final FG Developed, Purple = Scoping Work</a:t>
            </a:r>
            <a:endParaRPr lang="nl-BE" sz="1600" dirty="0" smtClean="0">
              <a:solidFill>
                <a:srgbClr val="000000"/>
              </a:solidFill>
            </a:endParaRPr>
          </a:p>
          <a:p>
            <a:endParaRPr lang="en-GB" sz="1600" dirty="0" smtClean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807143" y="1617475"/>
          <a:ext cx="7458084" cy="358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2625" y="1546225"/>
          <a:ext cx="7799388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00555" y="326746"/>
            <a:ext cx="77993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CACM Network Code – The challenge</a:t>
            </a:r>
            <a:endParaRPr kumimoji="0" lang="nl-BE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CACM Network Code - Scope</a:t>
            </a:r>
            <a:endParaRPr lang="nl-BE" sz="18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454875" y="1546225"/>
          <a:ext cx="7799388" cy="408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8199" y="1593743"/>
            <a:ext cx="352312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The CACM network code describes:</a:t>
            </a:r>
          </a:p>
          <a:p>
            <a:pPr algn="ctr"/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The day ahead target model for market coupling.</a:t>
            </a:r>
          </a:p>
          <a:p>
            <a:pPr algn="ctr">
              <a:buFontTx/>
              <a:buChar char="-"/>
            </a:pPr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 The intra-day target model of implicit continuous trading.</a:t>
            </a:r>
          </a:p>
          <a:p>
            <a:pPr algn="ctr">
              <a:buFontTx/>
              <a:buChar char="-"/>
            </a:pPr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Rules for calculating capacity and defining bidding zones. </a:t>
            </a:r>
          </a:p>
          <a:p>
            <a:pPr algn="ctr">
              <a:buFontTx/>
              <a:buChar char="-"/>
            </a:pPr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</a:rPr>
              <a:t> Forward market design is part of the FWGL but will be addressed later.</a:t>
            </a:r>
            <a:endParaRPr lang="en-US" sz="1600" b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201B72"/>
      </a:dk2>
      <a:lt2>
        <a:srgbClr val="AEAFB2"/>
      </a:lt2>
      <a:accent1>
        <a:srgbClr val="62559A"/>
      </a:accent1>
      <a:accent2>
        <a:srgbClr val="FBC100"/>
      </a:accent2>
      <a:accent3>
        <a:srgbClr val="FFFFFF"/>
      </a:accent3>
      <a:accent4>
        <a:srgbClr val="000000"/>
      </a:accent4>
      <a:accent5>
        <a:srgbClr val="B7B4CA"/>
      </a:accent5>
      <a:accent6>
        <a:srgbClr val="E3AF00"/>
      </a:accent6>
      <a:hlink>
        <a:srgbClr val="8379B5"/>
      </a:hlink>
      <a:folHlink>
        <a:srgbClr val="A4A1CE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201B72"/>
        </a:dk2>
        <a:lt2>
          <a:srgbClr val="AEAFB2"/>
        </a:lt2>
        <a:accent1>
          <a:srgbClr val="62559A"/>
        </a:accent1>
        <a:accent2>
          <a:srgbClr val="FBC100"/>
        </a:accent2>
        <a:accent3>
          <a:srgbClr val="FFFFFF"/>
        </a:accent3>
        <a:accent4>
          <a:srgbClr val="000000"/>
        </a:accent4>
        <a:accent5>
          <a:srgbClr val="B7B4CA"/>
        </a:accent5>
        <a:accent6>
          <a:srgbClr val="E3AF00"/>
        </a:accent6>
        <a:hlink>
          <a:srgbClr val="8379B5"/>
        </a:hlink>
        <a:folHlink>
          <a:srgbClr val="A4A1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D3A013ACDC743B74B02691E7F66BD" ma:contentTypeVersion="20" ma:contentTypeDescription="Create a new document." ma:contentTypeScope="" ma:versionID="7ee0a728b17214e7b4e0d9c30fda96d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7A62A-CABC-46F8-AF18-CDF4ABD2A33B}"/>
</file>

<file path=customXml/itemProps2.xml><?xml version="1.0" encoding="utf-8"?>
<ds:datastoreItem xmlns:ds="http://schemas.openxmlformats.org/officeDocument/2006/customXml" ds:itemID="{5CCD6B4E-5A46-4B7A-974C-040BAC4C9168}"/>
</file>

<file path=customXml/itemProps3.xml><?xml version="1.0" encoding="utf-8"?>
<ds:datastoreItem xmlns:ds="http://schemas.openxmlformats.org/officeDocument/2006/customXml" ds:itemID="{DA313754-3EF0-4E7F-A703-A1D97FE27779}"/>
</file>

<file path=customXml/itemProps4.xml><?xml version="1.0" encoding="utf-8"?>
<ds:datastoreItem xmlns:ds="http://schemas.openxmlformats.org/officeDocument/2006/customXml" ds:itemID="{65906627-5EF8-4988-82C7-038C90A6AD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1043</Words>
  <Application>Microsoft Office PowerPoint</Application>
  <PresentationFormat>On-screen Show (4:3)</PresentationFormat>
  <Paragraphs>177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Standarddesign</vt:lpstr>
      <vt:lpstr>Benutzerdefiniertes Design</vt:lpstr>
      <vt:lpstr>The Capacity Allocation &amp; Congestion Management Network Code  An overview &amp; status update       </vt:lpstr>
      <vt:lpstr>Outline</vt:lpstr>
      <vt:lpstr>The role of TSOs – ENTSO-E</vt:lpstr>
      <vt:lpstr>The objectives of a Network Code</vt:lpstr>
      <vt:lpstr>ENTSO-E’s role according to Regulation (EC) 714/2009 </vt:lpstr>
      <vt:lpstr>The Network Code Development Process</vt:lpstr>
      <vt:lpstr>The network codes required to facilitate the IEM - State of Play</vt:lpstr>
      <vt:lpstr>Slide 8</vt:lpstr>
      <vt:lpstr>CACM Network Code - Scope</vt:lpstr>
      <vt:lpstr>CACM Network Code – State of play</vt:lpstr>
      <vt:lpstr>CACM Network Code – Stakeholder Engagement</vt:lpstr>
      <vt:lpstr>CACM Network Code - Feedback from 3rd Stakeholder Group meeting  </vt:lpstr>
      <vt:lpstr>Slide 13</vt:lpstr>
      <vt:lpstr>Slide 14</vt:lpstr>
      <vt:lpstr>From North-West Europe towards a Pan-EU Market </vt:lpstr>
      <vt:lpstr>Conclusions</vt:lpstr>
      <vt:lpstr>Slide 17</vt:lpstr>
    </vt:vector>
  </TitlesOfParts>
  <Company>Visuelle Kommunikation &amp; Illustration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Oswald</dc:creator>
  <cp:lastModifiedBy>ENTSO-E</cp:lastModifiedBy>
  <cp:revision>362</cp:revision>
  <dcterms:created xsi:type="dcterms:W3CDTF">2010-04-17T15:09:07Z</dcterms:created>
  <dcterms:modified xsi:type="dcterms:W3CDTF">2011-12-08T21:23:48Z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0x010100A09D3A013ACDC743B74B02691E7F66BD</vt:lpwstr>
  </property>
</Properties>
</file>