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2.xml" ContentType="application/vnd.openxmlformats-officedocument.drawingml.diagramData+xml"/>
  <Override PartName="/ppt/diagrams/data1.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25.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notesMasters/notesMaster1.xml" ContentType="application/vnd.openxmlformats-officedocument.presentationml.notesMaster+xml"/>
  <Override PartName="/ppt/diagrams/layout2.xml" ContentType="application/vnd.openxmlformats-officedocument.drawingml.diagram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theme/theme6.xml" ContentType="application/vnd.openxmlformats-officedocument.theme+xml"/>
  <Override PartName="/ppt/theme/theme7.xml" ContentType="application/vnd.openxmlformats-officedocument.theme+xml"/>
  <Override PartName="/ppt/diagrams/colors2.xml" ContentType="application/vnd.openxmlformats-officedocument.drawingml.diagramColors+xml"/>
  <Override PartName="/ppt/diagrams/quickStyle2.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layout1.xml" ContentType="application/vnd.openxmlformats-officedocument.drawingml.diagramLayout+xml"/>
  <Override PartName="/ppt/diagrams/drawing1.xml" ContentType="application/vnd.ms-office.drawingml.diagramDrawing+xml"/>
  <Override PartName="/ppt/diagrams/quickStyle1.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69" r:id="rId4"/>
    <p:sldMasterId id="2147483695" r:id="rId5"/>
  </p:sldMasterIdLst>
  <p:notesMasterIdLst>
    <p:notesMasterId r:id="rId14"/>
  </p:notesMasterIdLst>
  <p:handoutMasterIdLst>
    <p:handoutMasterId r:id="rId15"/>
  </p:handoutMasterIdLst>
  <p:sldIdLst>
    <p:sldId id="277" r:id="rId6"/>
    <p:sldId id="278" r:id="rId7"/>
    <p:sldId id="280" r:id="rId8"/>
    <p:sldId id="292" r:id="rId9"/>
    <p:sldId id="285" r:id="rId10"/>
    <p:sldId id="286" r:id="rId11"/>
    <p:sldId id="290" r:id="rId12"/>
    <p:sldId id="289" r:id="rId13"/>
  </p:sldIdLst>
  <p:sldSz cx="9144000" cy="6858000" type="screen4x3"/>
  <p:notesSz cx="6797675" cy="9926638"/>
  <p:defaultTextStyle>
    <a:defPPr>
      <a:defRPr lang="pl-PL"/>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43" autoAdjust="0"/>
  </p:normalViewPr>
  <p:slideViewPr>
    <p:cSldViewPr>
      <p:cViewPr varScale="1">
        <p:scale>
          <a:sx n="65" d="100"/>
          <a:sy n="65" d="100"/>
        </p:scale>
        <p:origin x="131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customXml" Target="../customXml/item2.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23" Type="http://schemas.openxmlformats.org/officeDocument/2006/relationships/customXml" Target="../customXml/item4.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E525B0-62D6-4E98-BD87-F67B2E7EC553}" type="doc">
      <dgm:prSet loTypeId="urn:microsoft.com/office/officeart/2005/8/layout/pyramid1" loCatId="pyramid" qsTypeId="urn:microsoft.com/office/officeart/2005/8/quickstyle/simple2" qsCatId="simple" csTypeId="urn:microsoft.com/office/officeart/2005/8/colors/accent1_2" csCatId="accent1" phldr="1"/>
      <dgm:spPr/>
    </dgm:pt>
    <dgm:pt modelId="{D859E6EE-190E-424C-9A31-1645DA6765CB}">
      <dgm:prSet phldrT="[Szöveg]" custT="1"/>
      <dgm:spPr/>
      <dgm:t>
        <a:bodyPr/>
        <a:lstStyle/>
        <a:p>
          <a:pPr>
            <a:spcAft>
              <a:spcPct val="35000"/>
            </a:spcAft>
          </a:pPr>
          <a:endParaRPr lang="hu-HU" sz="2000" dirty="0" smtClean="0">
            <a:solidFill>
              <a:schemeClr val="bg1"/>
            </a:solidFill>
            <a:latin typeface="Arial" panose="020B0604020202020204" pitchFamily="34" charset="0"/>
            <a:cs typeface="Arial" panose="020B0604020202020204" pitchFamily="34" charset="0"/>
          </a:endParaRPr>
        </a:p>
        <a:p>
          <a:pPr>
            <a:spcAft>
              <a:spcPct val="35000"/>
            </a:spcAft>
          </a:pPr>
          <a:endParaRPr lang="hu-HU" sz="2000" dirty="0" smtClean="0">
            <a:solidFill>
              <a:schemeClr val="bg1"/>
            </a:solidFill>
            <a:latin typeface="Arial" panose="020B0604020202020204" pitchFamily="34" charset="0"/>
            <a:cs typeface="Arial" panose="020B0604020202020204" pitchFamily="34" charset="0"/>
          </a:endParaRPr>
        </a:p>
        <a:p>
          <a:pPr>
            <a:spcAft>
              <a:spcPct val="35000"/>
            </a:spcAft>
          </a:pPr>
          <a:endParaRPr lang="hu-HU" sz="2000" dirty="0" smtClean="0">
            <a:solidFill>
              <a:schemeClr val="bg1"/>
            </a:solidFill>
            <a:latin typeface="Arial" panose="020B0604020202020204" pitchFamily="34" charset="0"/>
            <a:cs typeface="Arial" panose="020B0604020202020204" pitchFamily="34" charset="0"/>
          </a:endParaRPr>
        </a:p>
        <a:p>
          <a:pPr>
            <a:spcAft>
              <a:spcPct val="35000"/>
            </a:spcAft>
          </a:pPr>
          <a:r>
            <a:rPr lang="hu-HU" sz="2000" b="1" dirty="0" smtClean="0">
              <a:solidFill>
                <a:schemeClr val="bg1"/>
              </a:solidFill>
              <a:latin typeface="Arial" panose="020B0604020202020204" pitchFamily="34" charset="0"/>
              <a:cs typeface="Arial" panose="020B0604020202020204" pitchFamily="34" charset="0"/>
            </a:rPr>
            <a:t>Minimum</a:t>
          </a:r>
        </a:p>
        <a:p>
          <a:pPr>
            <a:spcAft>
              <a:spcPct val="35000"/>
            </a:spcAft>
          </a:pPr>
          <a:r>
            <a:rPr lang="hu-HU" sz="2000" b="1" dirty="0" err="1" smtClean="0">
              <a:solidFill>
                <a:schemeClr val="bg1"/>
              </a:solidFill>
              <a:latin typeface="Arial" panose="020B0604020202020204" pitchFamily="34" charset="0"/>
              <a:cs typeface="Arial" panose="020B0604020202020204" pitchFamily="34" charset="0"/>
            </a:rPr>
            <a:t>requirements</a:t>
          </a:r>
          <a:r>
            <a:rPr lang="hu-HU" sz="2000" b="1" dirty="0" smtClean="0">
              <a:solidFill>
                <a:schemeClr val="bg1"/>
              </a:solidFill>
              <a:latin typeface="Arial" panose="020B0604020202020204" pitchFamily="34" charset="0"/>
              <a:cs typeface="Arial" panose="020B0604020202020204" pitchFamily="34" charset="0"/>
            </a:rPr>
            <a:t> of </a:t>
          </a:r>
        </a:p>
        <a:p>
          <a:pPr>
            <a:spcAft>
              <a:spcPct val="35000"/>
            </a:spcAft>
          </a:pPr>
          <a:r>
            <a:rPr lang="hu-HU" sz="2000" b="1" dirty="0" err="1" smtClean="0">
              <a:solidFill>
                <a:schemeClr val="bg1"/>
              </a:solidFill>
              <a:latin typeface="Arial" panose="020B0604020202020204" pitchFamily="34" charset="0"/>
              <a:cs typeface="Arial" panose="020B0604020202020204" pitchFamily="34" charset="0"/>
            </a:rPr>
            <a:t>obtaining</a:t>
          </a:r>
          <a:r>
            <a:rPr lang="hu-HU" sz="2000" b="1" dirty="0" smtClean="0">
              <a:solidFill>
                <a:schemeClr val="bg1"/>
              </a:solidFill>
              <a:latin typeface="Arial" panose="020B0604020202020204" pitchFamily="34" charset="0"/>
              <a:cs typeface="Arial" panose="020B0604020202020204" pitchFamily="34" charset="0"/>
            </a:rPr>
            <a:t> a </a:t>
          </a:r>
          <a:r>
            <a:rPr lang="hu-HU" sz="2000" b="1" dirty="0" err="1" smtClean="0">
              <a:solidFill>
                <a:schemeClr val="bg1"/>
              </a:solidFill>
              <a:latin typeface="Arial" panose="020B0604020202020204" pitchFamily="34" charset="0"/>
              <a:cs typeface="Arial" panose="020B0604020202020204" pitchFamily="34" charset="0"/>
            </a:rPr>
            <a:t>license</a:t>
          </a:r>
          <a:endParaRPr lang="hu-HU" sz="2000" b="1" dirty="0">
            <a:solidFill>
              <a:schemeClr val="bg1"/>
            </a:solidFill>
            <a:latin typeface="Arial" panose="020B0604020202020204" pitchFamily="34" charset="0"/>
            <a:cs typeface="Arial" panose="020B0604020202020204" pitchFamily="34" charset="0"/>
          </a:endParaRPr>
        </a:p>
      </dgm:t>
    </dgm:pt>
    <dgm:pt modelId="{1193F659-EDA0-4A25-8EAA-69A8A636B672}" type="parTrans" cxnId="{ED3AE4D1-D369-4DF2-B6A8-337E1CE9086F}">
      <dgm:prSet/>
      <dgm:spPr/>
      <dgm:t>
        <a:bodyPr/>
        <a:lstStyle/>
        <a:p>
          <a:endParaRPr lang="hu-HU"/>
        </a:p>
      </dgm:t>
    </dgm:pt>
    <dgm:pt modelId="{4DB36157-0FFB-449F-A195-C0ADA1B3AEC2}" type="sibTrans" cxnId="{ED3AE4D1-D369-4DF2-B6A8-337E1CE9086F}">
      <dgm:prSet/>
      <dgm:spPr/>
      <dgm:t>
        <a:bodyPr/>
        <a:lstStyle/>
        <a:p>
          <a:endParaRPr lang="hu-HU"/>
        </a:p>
      </dgm:t>
    </dgm:pt>
    <dgm:pt modelId="{6FAD5099-C415-45DE-9721-99088496E7F5}">
      <dgm:prSet phldrT="[Szöveg]" custT="1"/>
      <dgm:spPr/>
      <dgm:t>
        <a:bodyPr/>
        <a:lstStyle/>
        <a:p>
          <a:r>
            <a:rPr lang="hu-HU" sz="2400" b="1" dirty="0" smtClean="0">
              <a:solidFill>
                <a:schemeClr val="bg1"/>
              </a:solidFill>
              <a:latin typeface="Arial" panose="020B0604020202020204" pitchFamily="34" charset="0"/>
              <a:cs typeface="Arial" panose="020B0604020202020204" pitchFamily="34" charset="0"/>
            </a:rPr>
            <a:t>Minimum </a:t>
          </a:r>
          <a:r>
            <a:rPr lang="hu-HU" sz="2400" b="1" dirty="0" err="1" smtClean="0">
              <a:solidFill>
                <a:schemeClr val="bg1"/>
              </a:solidFill>
              <a:latin typeface="Arial" panose="020B0604020202020204" pitchFamily="34" charset="0"/>
              <a:cs typeface="Arial" panose="020B0604020202020204" pitchFamily="34" charset="0"/>
            </a:rPr>
            <a:t>criteria</a:t>
          </a:r>
          <a:endParaRPr lang="hu-HU" sz="2400" b="1" dirty="0">
            <a:solidFill>
              <a:schemeClr val="bg1"/>
            </a:solidFill>
            <a:latin typeface="Arial" panose="020B0604020202020204" pitchFamily="34" charset="0"/>
            <a:cs typeface="Arial" panose="020B0604020202020204" pitchFamily="34" charset="0"/>
          </a:endParaRPr>
        </a:p>
      </dgm:t>
    </dgm:pt>
    <dgm:pt modelId="{F51316F1-C4B2-43CC-ADBA-D33BCEFE77E0}" type="parTrans" cxnId="{86FEE6C7-77A8-43CF-BF25-F599DC045EFC}">
      <dgm:prSet/>
      <dgm:spPr/>
      <dgm:t>
        <a:bodyPr/>
        <a:lstStyle/>
        <a:p>
          <a:endParaRPr lang="hu-HU"/>
        </a:p>
      </dgm:t>
    </dgm:pt>
    <dgm:pt modelId="{8A629F12-2DCA-4BB5-9C94-D6C39FFD1965}" type="sibTrans" cxnId="{86FEE6C7-77A8-43CF-BF25-F599DC045EFC}">
      <dgm:prSet/>
      <dgm:spPr/>
      <dgm:t>
        <a:bodyPr/>
        <a:lstStyle/>
        <a:p>
          <a:endParaRPr lang="hu-HU"/>
        </a:p>
      </dgm:t>
    </dgm:pt>
    <dgm:pt modelId="{22202BCD-D3A3-49AE-B427-A9E9E191D832}">
      <dgm:prSet phldrT="[Szöveg]" custT="1"/>
      <dgm:spPr/>
      <dgm:t>
        <a:bodyPr/>
        <a:lstStyle/>
        <a:p>
          <a:r>
            <a:rPr lang="hu-HU" sz="2400" b="1" dirty="0" smtClean="0">
              <a:solidFill>
                <a:schemeClr val="bg1"/>
              </a:solidFill>
              <a:latin typeface="Arial" panose="020B0604020202020204" pitchFamily="34" charset="0"/>
              <a:cs typeface="Arial" panose="020B0604020202020204" pitchFamily="34" charset="0"/>
            </a:rPr>
            <a:t>General </a:t>
          </a:r>
          <a:r>
            <a:rPr lang="hu-HU" sz="2400" b="1" dirty="0" err="1" smtClean="0">
              <a:solidFill>
                <a:schemeClr val="bg1"/>
              </a:solidFill>
              <a:latin typeface="Arial" panose="020B0604020202020204" pitchFamily="34" charset="0"/>
              <a:cs typeface="Arial" panose="020B0604020202020204" pitchFamily="34" charset="0"/>
            </a:rPr>
            <a:t>Principles</a:t>
          </a:r>
          <a:endParaRPr lang="hu-HU" sz="2400" b="1" dirty="0">
            <a:solidFill>
              <a:schemeClr val="bg1"/>
            </a:solidFill>
            <a:latin typeface="Arial" panose="020B0604020202020204" pitchFamily="34" charset="0"/>
            <a:cs typeface="Arial" panose="020B0604020202020204" pitchFamily="34" charset="0"/>
          </a:endParaRPr>
        </a:p>
      </dgm:t>
    </dgm:pt>
    <dgm:pt modelId="{BF145575-A6A1-411D-948C-D52B29425B72}" type="parTrans" cxnId="{8C9B325D-B01D-4ECB-B3F5-ABB5AA39CD68}">
      <dgm:prSet/>
      <dgm:spPr/>
      <dgm:t>
        <a:bodyPr/>
        <a:lstStyle/>
        <a:p>
          <a:endParaRPr lang="hu-HU"/>
        </a:p>
      </dgm:t>
    </dgm:pt>
    <dgm:pt modelId="{7F6655A0-D63A-4264-BC37-346AC3C9C5B6}" type="sibTrans" cxnId="{8C9B325D-B01D-4ECB-B3F5-ABB5AA39CD68}">
      <dgm:prSet/>
      <dgm:spPr/>
      <dgm:t>
        <a:bodyPr/>
        <a:lstStyle/>
        <a:p>
          <a:endParaRPr lang="hu-HU"/>
        </a:p>
      </dgm:t>
    </dgm:pt>
    <dgm:pt modelId="{955BE862-7796-4E68-8E86-942F3A546AFE}" type="pres">
      <dgm:prSet presAssocID="{73E525B0-62D6-4E98-BD87-F67B2E7EC553}" presName="Name0" presStyleCnt="0">
        <dgm:presLayoutVars>
          <dgm:dir/>
          <dgm:animLvl val="lvl"/>
          <dgm:resizeHandles val="exact"/>
        </dgm:presLayoutVars>
      </dgm:prSet>
      <dgm:spPr/>
    </dgm:pt>
    <dgm:pt modelId="{97E98FFC-B72C-450B-9DA2-5CE79AF0C0AA}" type="pres">
      <dgm:prSet presAssocID="{D859E6EE-190E-424C-9A31-1645DA6765CB}" presName="Name8" presStyleCnt="0"/>
      <dgm:spPr/>
    </dgm:pt>
    <dgm:pt modelId="{6BCBFF30-69A5-4A5B-B0BD-687D8C31F1C3}" type="pres">
      <dgm:prSet presAssocID="{D859E6EE-190E-424C-9A31-1645DA6765CB}" presName="level" presStyleLbl="node1" presStyleIdx="0" presStyleCnt="3" custScaleX="98037">
        <dgm:presLayoutVars>
          <dgm:chMax val="1"/>
          <dgm:bulletEnabled val="1"/>
        </dgm:presLayoutVars>
      </dgm:prSet>
      <dgm:spPr/>
      <dgm:t>
        <a:bodyPr/>
        <a:lstStyle/>
        <a:p>
          <a:endParaRPr lang="hu-HU"/>
        </a:p>
      </dgm:t>
    </dgm:pt>
    <dgm:pt modelId="{FFE8FD05-0DC7-4D47-B21A-C9D515562501}" type="pres">
      <dgm:prSet presAssocID="{D859E6EE-190E-424C-9A31-1645DA6765CB}" presName="levelTx" presStyleLbl="revTx" presStyleIdx="0" presStyleCnt="0">
        <dgm:presLayoutVars>
          <dgm:chMax val="1"/>
          <dgm:bulletEnabled val="1"/>
        </dgm:presLayoutVars>
      </dgm:prSet>
      <dgm:spPr/>
      <dgm:t>
        <a:bodyPr/>
        <a:lstStyle/>
        <a:p>
          <a:endParaRPr lang="hu-HU"/>
        </a:p>
      </dgm:t>
    </dgm:pt>
    <dgm:pt modelId="{4A73552D-1988-47FA-89C1-978918375B71}" type="pres">
      <dgm:prSet presAssocID="{6FAD5099-C415-45DE-9721-99088496E7F5}" presName="Name8" presStyleCnt="0"/>
      <dgm:spPr/>
    </dgm:pt>
    <dgm:pt modelId="{C95213C8-AF0F-4B04-9E68-84D58944E15B}" type="pres">
      <dgm:prSet presAssocID="{6FAD5099-C415-45DE-9721-99088496E7F5}" presName="level" presStyleLbl="node1" presStyleIdx="1" presStyleCnt="3" custScaleY="47076">
        <dgm:presLayoutVars>
          <dgm:chMax val="1"/>
          <dgm:bulletEnabled val="1"/>
        </dgm:presLayoutVars>
      </dgm:prSet>
      <dgm:spPr/>
      <dgm:t>
        <a:bodyPr/>
        <a:lstStyle/>
        <a:p>
          <a:endParaRPr lang="hu-HU"/>
        </a:p>
      </dgm:t>
    </dgm:pt>
    <dgm:pt modelId="{C9E47642-5949-43CA-96F6-A1FF7EB38CEA}" type="pres">
      <dgm:prSet presAssocID="{6FAD5099-C415-45DE-9721-99088496E7F5}" presName="levelTx" presStyleLbl="revTx" presStyleIdx="0" presStyleCnt="0">
        <dgm:presLayoutVars>
          <dgm:chMax val="1"/>
          <dgm:bulletEnabled val="1"/>
        </dgm:presLayoutVars>
      </dgm:prSet>
      <dgm:spPr/>
      <dgm:t>
        <a:bodyPr/>
        <a:lstStyle/>
        <a:p>
          <a:endParaRPr lang="hu-HU"/>
        </a:p>
      </dgm:t>
    </dgm:pt>
    <dgm:pt modelId="{BB49659A-47AA-47D5-9D95-9D96C9A692A6}" type="pres">
      <dgm:prSet presAssocID="{22202BCD-D3A3-49AE-B427-A9E9E191D832}" presName="Name8" presStyleCnt="0"/>
      <dgm:spPr/>
    </dgm:pt>
    <dgm:pt modelId="{3423AE4A-BA23-4431-9B62-4DAD3C5A888C}" type="pres">
      <dgm:prSet presAssocID="{22202BCD-D3A3-49AE-B427-A9E9E191D832}" presName="level" presStyleLbl="node1" presStyleIdx="2" presStyleCnt="3" custScaleY="50698">
        <dgm:presLayoutVars>
          <dgm:chMax val="1"/>
          <dgm:bulletEnabled val="1"/>
        </dgm:presLayoutVars>
      </dgm:prSet>
      <dgm:spPr/>
      <dgm:t>
        <a:bodyPr/>
        <a:lstStyle/>
        <a:p>
          <a:endParaRPr lang="hu-HU"/>
        </a:p>
      </dgm:t>
    </dgm:pt>
    <dgm:pt modelId="{1DD85C3D-BF59-4C98-86D7-F9FA7FD1372C}" type="pres">
      <dgm:prSet presAssocID="{22202BCD-D3A3-49AE-B427-A9E9E191D832}" presName="levelTx" presStyleLbl="revTx" presStyleIdx="0" presStyleCnt="0">
        <dgm:presLayoutVars>
          <dgm:chMax val="1"/>
          <dgm:bulletEnabled val="1"/>
        </dgm:presLayoutVars>
      </dgm:prSet>
      <dgm:spPr/>
      <dgm:t>
        <a:bodyPr/>
        <a:lstStyle/>
        <a:p>
          <a:endParaRPr lang="hu-HU"/>
        </a:p>
      </dgm:t>
    </dgm:pt>
  </dgm:ptLst>
  <dgm:cxnLst>
    <dgm:cxn modelId="{29D20B48-4FB7-4F1E-8233-BB44293F3AA4}" type="presOf" srcId="{6FAD5099-C415-45DE-9721-99088496E7F5}" destId="{C95213C8-AF0F-4B04-9E68-84D58944E15B}" srcOrd="0" destOrd="0" presId="urn:microsoft.com/office/officeart/2005/8/layout/pyramid1"/>
    <dgm:cxn modelId="{DBDE8468-F70B-41B7-AFBB-F9B1BFAD5F42}" type="presOf" srcId="{73E525B0-62D6-4E98-BD87-F67B2E7EC553}" destId="{955BE862-7796-4E68-8E86-942F3A546AFE}" srcOrd="0" destOrd="0" presId="urn:microsoft.com/office/officeart/2005/8/layout/pyramid1"/>
    <dgm:cxn modelId="{8C9B325D-B01D-4ECB-B3F5-ABB5AA39CD68}" srcId="{73E525B0-62D6-4E98-BD87-F67B2E7EC553}" destId="{22202BCD-D3A3-49AE-B427-A9E9E191D832}" srcOrd="2" destOrd="0" parTransId="{BF145575-A6A1-411D-948C-D52B29425B72}" sibTransId="{7F6655A0-D63A-4264-BC37-346AC3C9C5B6}"/>
    <dgm:cxn modelId="{ED3AE4D1-D369-4DF2-B6A8-337E1CE9086F}" srcId="{73E525B0-62D6-4E98-BD87-F67B2E7EC553}" destId="{D859E6EE-190E-424C-9A31-1645DA6765CB}" srcOrd="0" destOrd="0" parTransId="{1193F659-EDA0-4A25-8EAA-69A8A636B672}" sibTransId="{4DB36157-0FFB-449F-A195-C0ADA1B3AEC2}"/>
    <dgm:cxn modelId="{86FEE6C7-77A8-43CF-BF25-F599DC045EFC}" srcId="{73E525B0-62D6-4E98-BD87-F67B2E7EC553}" destId="{6FAD5099-C415-45DE-9721-99088496E7F5}" srcOrd="1" destOrd="0" parTransId="{F51316F1-C4B2-43CC-ADBA-D33BCEFE77E0}" sibTransId="{8A629F12-2DCA-4BB5-9C94-D6C39FFD1965}"/>
    <dgm:cxn modelId="{4EABF51D-F8BB-4B55-84AC-F00D68ECC424}" type="presOf" srcId="{6FAD5099-C415-45DE-9721-99088496E7F5}" destId="{C9E47642-5949-43CA-96F6-A1FF7EB38CEA}" srcOrd="1" destOrd="0" presId="urn:microsoft.com/office/officeart/2005/8/layout/pyramid1"/>
    <dgm:cxn modelId="{24A8C85A-6CB1-4759-801D-F9A122002B77}" type="presOf" srcId="{22202BCD-D3A3-49AE-B427-A9E9E191D832}" destId="{1DD85C3D-BF59-4C98-86D7-F9FA7FD1372C}" srcOrd="1" destOrd="0" presId="urn:microsoft.com/office/officeart/2005/8/layout/pyramid1"/>
    <dgm:cxn modelId="{B2949BBA-03E9-421A-B1B9-87EDD632041B}" type="presOf" srcId="{D859E6EE-190E-424C-9A31-1645DA6765CB}" destId="{FFE8FD05-0DC7-4D47-B21A-C9D515562501}" srcOrd="1" destOrd="0" presId="urn:microsoft.com/office/officeart/2005/8/layout/pyramid1"/>
    <dgm:cxn modelId="{5E6E8085-C46C-4472-BE50-35B02D6D8148}" type="presOf" srcId="{D859E6EE-190E-424C-9A31-1645DA6765CB}" destId="{6BCBFF30-69A5-4A5B-B0BD-687D8C31F1C3}" srcOrd="0" destOrd="0" presId="urn:microsoft.com/office/officeart/2005/8/layout/pyramid1"/>
    <dgm:cxn modelId="{A672D78B-0240-4331-BD30-123D37523374}" type="presOf" srcId="{22202BCD-D3A3-49AE-B427-A9E9E191D832}" destId="{3423AE4A-BA23-4431-9B62-4DAD3C5A888C}" srcOrd="0" destOrd="0" presId="urn:microsoft.com/office/officeart/2005/8/layout/pyramid1"/>
    <dgm:cxn modelId="{FC3F8068-C3B3-42BD-BD3D-184810C9B112}" type="presParOf" srcId="{955BE862-7796-4E68-8E86-942F3A546AFE}" destId="{97E98FFC-B72C-450B-9DA2-5CE79AF0C0AA}" srcOrd="0" destOrd="0" presId="urn:microsoft.com/office/officeart/2005/8/layout/pyramid1"/>
    <dgm:cxn modelId="{FD2B15FE-A5C3-483D-A330-BC48AB063D68}" type="presParOf" srcId="{97E98FFC-B72C-450B-9DA2-5CE79AF0C0AA}" destId="{6BCBFF30-69A5-4A5B-B0BD-687D8C31F1C3}" srcOrd="0" destOrd="0" presId="urn:microsoft.com/office/officeart/2005/8/layout/pyramid1"/>
    <dgm:cxn modelId="{EBD98DBC-C24F-425F-8A31-EA73E6F2B22E}" type="presParOf" srcId="{97E98FFC-B72C-450B-9DA2-5CE79AF0C0AA}" destId="{FFE8FD05-0DC7-4D47-B21A-C9D515562501}" srcOrd="1" destOrd="0" presId="urn:microsoft.com/office/officeart/2005/8/layout/pyramid1"/>
    <dgm:cxn modelId="{52912288-4845-428C-A833-71E70D870F74}" type="presParOf" srcId="{955BE862-7796-4E68-8E86-942F3A546AFE}" destId="{4A73552D-1988-47FA-89C1-978918375B71}" srcOrd="1" destOrd="0" presId="urn:microsoft.com/office/officeart/2005/8/layout/pyramid1"/>
    <dgm:cxn modelId="{A81952EA-6C50-4CBB-8631-556521C4DBB2}" type="presParOf" srcId="{4A73552D-1988-47FA-89C1-978918375B71}" destId="{C95213C8-AF0F-4B04-9E68-84D58944E15B}" srcOrd="0" destOrd="0" presId="urn:microsoft.com/office/officeart/2005/8/layout/pyramid1"/>
    <dgm:cxn modelId="{97EA1208-EC77-4263-85A8-99B13DDFACE6}" type="presParOf" srcId="{4A73552D-1988-47FA-89C1-978918375B71}" destId="{C9E47642-5949-43CA-96F6-A1FF7EB38CEA}" srcOrd="1" destOrd="0" presId="urn:microsoft.com/office/officeart/2005/8/layout/pyramid1"/>
    <dgm:cxn modelId="{57CBCA83-7494-4D02-8F40-CDAEC3BF198E}" type="presParOf" srcId="{955BE862-7796-4E68-8E86-942F3A546AFE}" destId="{BB49659A-47AA-47D5-9D95-9D96C9A692A6}" srcOrd="2" destOrd="0" presId="urn:microsoft.com/office/officeart/2005/8/layout/pyramid1"/>
    <dgm:cxn modelId="{33009BD7-C36A-4232-894B-C08203E954EE}" type="presParOf" srcId="{BB49659A-47AA-47D5-9D95-9D96C9A692A6}" destId="{3423AE4A-BA23-4431-9B62-4DAD3C5A888C}" srcOrd="0" destOrd="0" presId="urn:microsoft.com/office/officeart/2005/8/layout/pyramid1"/>
    <dgm:cxn modelId="{8C558EB8-950C-46BE-83CF-F87F03FC566F}" type="presParOf" srcId="{BB49659A-47AA-47D5-9D95-9D96C9A692A6}" destId="{1DD85C3D-BF59-4C98-86D7-F9FA7FD1372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6387CD-448B-4F4A-BB6E-D65A7BC73146}" type="doc">
      <dgm:prSet loTypeId="urn:microsoft.com/office/officeart/2005/8/layout/chevron1" loCatId="process" qsTypeId="urn:microsoft.com/office/officeart/2005/8/quickstyle/simple1" qsCatId="simple" csTypeId="urn:microsoft.com/office/officeart/2005/8/colors/accent1_2" csCatId="accent1" phldr="1"/>
      <dgm:spPr/>
    </dgm:pt>
    <dgm:pt modelId="{010B76A0-7CDA-4318-BD12-D7BD47A3B5B2}">
      <dgm:prSet phldrT="[Szöveg]"/>
      <dgm:spPr/>
      <dgm:t>
        <a:bodyPr/>
        <a:lstStyle/>
        <a:p>
          <a:r>
            <a:rPr lang="hu-HU" b="1" dirty="0" err="1" smtClean="0">
              <a:latin typeface="Cambria" panose="02040503050406030204" pitchFamily="18" charset="0"/>
              <a:cs typeface="Times New Roman" panose="02020603050405020304" pitchFamily="18" charset="0"/>
            </a:rPr>
            <a:t>October</a:t>
          </a:r>
          <a:endParaRPr lang="hu-HU" b="1" dirty="0">
            <a:latin typeface="Cambria" panose="02040503050406030204" pitchFamily="18" charset="0"/>
            <a:cs typeface="Times New Roman" panose="02020603050405020304" pitchFamily="18" charset="0"/>
          </a:endParaRPr>
        </a:p>
      </dgm:t>
    </dgm:pt>
    <dgm:pt modelId="{9A089726-77C9-447E-A8FD-21F25F09E8A4}" type="parTrans" cxnId="{8384697A-10BB-47E9-BDA0-6DF0AB7E2B88}">
      <dgm:prSet/>
      <dgm:spPr/>
      <dgm:t>
        <a:bodyPr/>
        <a:lstStyle/>
        <a:p>
          <a:endParaRPr lang="hu-HU"/>
        </a:p>
      </dgm:t>
    </dgm:pt>
    <dgm:pt modelId="{93127990-D250-46C1-81BB-88FE6B559C3B}" type="sibTrans" cxnId="{8384697A-10BB-47E9-BDA0-6DF0AB7E2B88}">
      <dgm:prSet/>
      <dgm:spPr/>
      <dgm:t>
        <a:bodyPr/>
        <a:lstStyle/>
        <a:p>
          <a:endParaRPr lang="hu-HU"/>
        </a:p>
      </dgm:t>
    </dgm:pt>
    <dgm:pt modelId="{A51CF0D9-C2E2-4CD1-BF5F-A86E3DC2F8F3}">
      <dgm:prSet phldrT="[Szöveg]"/>
      <dgm:spPr/>
      <dgm:t>
        <a:bodyPr/>
        <a:lstStyle/>
        <a:p>
          <a:r>
            <a:rPr lang="hu-HU" b="1" dirty="0" err="1" smtClean="0">
              <a:latin typeface="Cambria" panose="02040503050406030204" pitchFamily="18" charset="0"/>
              <a:cs typeface="Times New Roman" panose="02020603050405020304" pitchFamily="18" charset="0"/>
            </a:rPr>
            <a:t>February</a:t>
          </a:r>
          <a:endParaRPr lang="hu-HU" b="1" dirty="0">
            <a:latin typeface="Cambria" panose="02040503050406030204" pitchFamily="18" charset="0"/>
            <a:cs typeface="Times New Roman" panose="02020603050405020304" pitchFamily="18" charset="0"/>
          </a:endParaRPr>
        </a:p>
      </dgm:t>
    </dgm:pt>
    <dgm:pt modelId="{485070AF-419E-4729-85B8-52B90CFB327C}" type="parTrans" cxnId="{FE691252-7F8B-47AB-8C4F-A1321FECCE47}">
      <dgm:prSet/>
      <dgm:spPr/>
      <dgm:t>
        <a:bodyPr/>
        <a:lstStyle/>
        <a:p>
          <a:endParaRPr lang="hu-HU"/>
        </a:p>
      </dgm:t>
    </dgm:pt>
    <dgm:pt modelId="{F17EB8BF-3F20-4D04-8E41-EA7D462AAC93}" type="sibTrans" cxnId="{FE691252-7F8B-47AB-8C4F-A1321FECCE47}">
      <dgm:prSet/>
      <dgm:spPr/>
      <dgm:t>
        <a:bodyPr/>
        <a:lstStyle/>
        <a:p>
          <a:endParaRPr lang="hu-HU"/>
        </a:p>
      </dgm:t>
    </dgm:pt>
    <dgm:pt modelId="{588A7F1A-7A14-47EB-ADF2-5B26E31C00BB}">
      <dgm:prSet phldrT="[Szöveg]"/>
      <dgm:spPr/>
      <dgm:t>
        <a:bodyPr/>
        <a:lstStyle/>
        <a:p>
          <a:r>
            <a:rPr lang="hu-HU" b="1" dirty="0" err="1" smtClean="0">
              <a:latin typeface="Cambria" panose="02040503050406030204" pitchFamily="18" charset="0"/>
              <a:cs typeface="Times New Roman" panose="02020603050405020304" pitchFamily="18" charset="0"/>
            </a:rPr>
            <a:t>March</a:t>
          </a:r>
          <a:endParaRPr lang="hu-HU" b="1" dirty="0">
            <a:latin typeface="Cambria" panose="02040503050406030204" pitchFamily="18" charset="0"/>
            <a:cs typeface="Times New Roman" panose="02020603050405020304" pitchFamily="18" charset="0"/>
          </a:endParaRPr>
        </a:p>
      </dgm:t>
    </dgm:pt>
    <dgm:pt modelId="{120A8684-F8BC-4510-8EE8-9482168C753A}" type="parTrans" cxnId="{7DB48EA0-9514-4E1B-B7A1-83E83E499A57}">
      <dgm:prSet/>
      <dgm:spPr/>
      <dgm:t>
        <a:bodyPr/>
        <a:lstStyle/>
        <a:p>
          <a:endParaRPr lang="hu-HU"/>
        </a:p>
      </dgm:t>
    </dgm:pt>
    <dgm:pt modelId="{24C9C3AE-641F-4EF2-9B03-855295BCA046}" type="sibTrans" cxnId="{7DB48EA0-9514-4E1B-B7A1-83E83E499A57}">
      <dgm:prSet/>
      <dgm:spPr/>
      <dgm:t>
        <a:bodyPr/>
        <a:lstStyle/>
        <a:p>
          <a:endParaRPr lang="hu-HU"/>
        </a:p>
      </dgm:t>
    </dgm:pt>
    <dgm:pt modelId="{0F09BE20-1AE5-4872-930C-353F8D9BFF76}">
      <dgm:prSet phldrT="[Szöveg]"/>
      <dgm:spPr/>
      <dgm:t>
        <a:bodyPr/>
        <a:lstStyle/>
        <a:p>
          <a:r>
            <a:rPr lang="hu-HU" b="1" dirty="0" smtClean="0">
              <a:latin typeface="Cambria" panose="02040503050406030204" pitchFamily="18" charset="0"/>
              <a:cs typeface="Times New Roman" panose="02020603050405020304" pitchFamily="18" charset="0"/>
            </a:rPr>
            <a:t>November</a:t>
          </a:r>
          <a:endParaRPr lang="hu-HU" b="1" dirty="0">
            <a:latin typeface="Cambria" panose="02040503050406030204" pitchFamily="18" charset="0"/>
            <a:cs typeface="Times New Roman" panose="02020603050405020304" pitchFamily="18" charset="0"/>
          </a:endParaRPr>
        </a:p>
      </dgm:t>
    </dgm:pt>
    <dgm:pt modelId="{4A245A1A-5F32-441F-B1B4-F655BF9FABB6}" type="parTrans" cxnId="{60BFDDAE-B071-49CC-89B3-55613A1CD09A}">
      <dgm:prSet/>
      <dgm:spPr/>
      <dgm:t>
        <a:bodyPr/>
        <a:lstStyle/>
        <a:p>
          <a:endParaRPr lang="hu-HU"/>
        </a:p>
      </dgm:t>
    </dgm:pt>
    <dgm:pt modelId="{435FD04E-AD83-4500-AB43-38927C391028}" type="sibTrans" cxnId="{60BFDDAE-B071-49CC-89B3-55613A1CD09A}">
      <dgm:prSet/>
      <dgm:spPr/>
      <dgm:t>
        <a:bodyPr/>
        <a:lstStyle/>
        <a:p>
          <a:endParaRPr lang="hu-HU"/>
        </a:p>
      </dgm:t>
    </dgm:pt>
    <dgm:pt modelId="{0F3BBB6C-5ABE-46B9-9E3E-36031AE9BE57}">
      <dgm:prSet phldrT="[Szöveg]"/>
      <dgm:spPr/>
      <dgm:t>
        <a:bodyPr/>
        <a:lstStyle/>
        <a:p>
          <a:r>
            <a:rPr lang="hu-HU" b="1" dirty="0" smtClean="0">
              <a:latin typeface="Cambria" panose="02040503050406030204" pitchFamily="18" charset="0"/>
              <a:cs typeface="Times New Roman" panose="02020603050405020304" pitchFamily="18" charset="0"/>
            </a:rPr>
            <a:t>December</a:t>
          </a:r>
          <a:endParaRPr lang="hu-HU" b="1" dirty="0">
            <a:latin typeface="Cambria" panose="02040503050406030204" pitchFamily="18" charset="0"/>
            <a:cs typeface="Times New Roman" panose="02020603050405020304" pitchFamily="18" charset="0"/>
          </a:endParaRPr>
        </a:p>
      </dgm:t>
    </dgm:pt>
    <dgm:pt modelId="{AD0A618E-2546-46CF-97CE-0A9FE8E66F6A}" type="parTrans" cxnId="{7E8A28DD-99B5-43E6-8385-0160809B25EA}">
      <dgm:prSet/>
      <dgm:spPr/>
      <dgm:t>
        <a:bodyPr/>
        <a:lstStyle/>
        <a:p>
          <a:endParaRPr lang="hu-HU"/>
        </a:p>
      </dgm:t>
    </dgm:pt>
    <dgm:pt modelId="{17B167E0-8676-4DDB-8D78-A7F958FAFFAA}" type="sibTrans" cxnId="{7E8A28DD-99B5-43E6-8385-0160809B25EA}">
      <dgm:prSet/>
      <dgm:spPr/>
      <dgm:t>
        <a:bodyPr/>
        <a:lstStyle/>
        <a:p>
          <a:endParaRPr lang="hu-HU"/>
        </a:p>
      </dgm:t>
    </dgm:pt>
    <dgm:pt modelId="{966ECE78-4F7C-4981-AD68-CF96D2A0079F}">
      <dgm:prSet phldrT="[Szöveg]"/>
      <dgm:spPr/>
      <dgm:t>
        <a:bodyPr/>
        <a:lstStyle/>
        <a:p>
          <a:r>
            <a:rPr lang="hu-HU" b="1" dirty="0" err="1" smtClean="0">
              <a:latin typeface="Cambria" panose="02040503050406030204" pitchFamily="18" charset="0"/>
              <a:cs typeface="Times New Roman" panose="02020603050405020304" pitchFamily="18" charset="0"/>
            </a:rPr>
            <a:t>January</a:t>
          </a:r>
          <a:endParaRPr lang="hu-HU" b="1" dirty="0">
            <a:latin typeface="Cambria" panose="02040503050406030204" pitchFamily="18" charset="0"/>
            <a:cs typeface="Times New Roman" panose="02020603050405020304" pitchFamily="18" charset="0"/>
          </a:endParaRPr>
        </a:p>
      </dgm:t>
    </dgm:pt>
    <dgm:pt modelId="{8D5C7B61-D371-4F83-9D23-3D36167B4DC9}" type="parTrans" cxnId="{C0083D40-9D59-452F-9EF7-E9A5D2EDD762}">
      <dgm:prSet/>
      <dgm:spPr/>
      <dgm:t>
        <a:bodyPr/>
        <a:lstStyle/>
        <a:p>
          <a:endParaRPr lang="hu-HU"/>
        </a:p>
      </dgm:t>
    </dgm:pt>
    <dgm:pt modelId="{EDF2574A-482A-4287-A809-B345424A9DEB}" type="sibTrans" cxnId="{C0083D40-9D59-452F-9EF7-E9A5D2EDD762}">
      <dgm:prSet/>
      <dgm:spPr/>
      <dgm:t>
        <a:bodyPr/>
        <a:lstStyle/>
        <a:p>
          <a:endParaRPr lang="hu-HU"/>
        </a:p>
      </dgm:t>
    </dgm:pt>
    <dgm:pt modelId="{25FFC19B-7557-4CCD-89BC-6E7298E03EB4}" type="pres">
      <dgm:prSet presAssocID="{456387CD-448B-4F4A-BB6E-D65A7BC73146}" presName="Name0" presStyleCnt="0">
        <dgm:presLayoutVars>
          <dgm:dir/>
          <dgm:animLvl val="lvl"/>
          <dgm:resizeHandles val="exact"/>
        </dgm:presLayoutVars>
      </dgm:prSet>
      <dgm:spPr/>
    </dgm:pt>
    <dgm:pt modelId="{9F628435-3AFB-442A-A4AF-47971FCB4C13}" type="pres">
      <dgm:prSet presAssocID="{010B76A0-7CDA-4318-BD12-D7BD47A3B5B2}" presName="parTxOnly" presStyleLbl="node1" presStyleIdx="0" presStyleCnt="6">
        <dgm:presLayoutVars>
          <dgm:chMax val="0"/>
          <dgm:chPref val="0"/>
          <dgm:bulletEnabled val="1"/>
        </dgm:presLayoutVars>
      </dgm:prSet>
      <dgm:spPr/>
      <dgm:t>
        <a:bodyPr/>
        <a:lstStyle/>
        <a:p>
          <a:endParaRPr lang="hu-HU"/>
        </a:p>
      </dgm:t>
    </dgm:pt>
    <dgm:pt modelId="{4386C6EE-9A16-44C6-A66E-C1C891A0CBC6}" type="pres">
      <dgm:prSet presAssocID="{93127990-D250-46C1-81BB-88FE6B559C3B}" presName="parTxOnlySpace" presStyleCnt="0"/>
      <dgm:spPr/>
    </dgm:pt>
    <dgm:pt modelId="{28A1A7E2-59E9-4C26-9DE1-6FCF4948673B}" type="pres">
      <dgm:prSet presAssocID="{0F09BE20-1AE5-4872-930C-353F8D9BFF76}" presName="parTxOnly" presStyleLbl="node1" presStyleIdx="1" presStyleCnt="6">
        <dgm:presLayoutVars>
          <dgm:chMax val="0"/>
          <dgm:chPref val="0"/>
          <dgm:bulletEnabled val="1"/>
        </dgm:presLayoutVars>
      </dgm:prSet>
      <dgm:spPr/>
      <dgm:t>
        <a:bodyPr/>
        <a:lstStyle/>
        <a:p>
          <a:endParaRPr lang="hu-HU"/>
        </a:p>
      </dgm:t>
    </dgm:pt>
    <dgm:pt modelId="{184219A2-07A1-4A19-8438-91A61A48984B}" type="pres">
      <dgm:prSet presAssocID="{435FD04E-AD83-4500-AB43-38927C391028}" presName="parTxOnlySpace" presStyleCnt="0"/>
      <dgm:spPr/>
    </dgm:pt>
    <dgm:pt modelId="{033E6999-064D-4F19-845A-38783A1F4540}" type="pres">
      <dgm:prSet presAssocID="{0F3BBB6C-5ABE-46B9-9E3E-36031AE9BE57}" presName="parTxOnly" presStyleLbl="node1" presStyleIdx="2" presStyleCnt="6">
        <dgm:presLayoutVars>
          <dgm:chMax val="0"/>
          <dgm:chPref val="0"/>
          <dgm:bulletEnabled val="1"/>
        </dgm:presLayoutVars>
      </dgm:prSet>
      <dgm:spPr/>
      <dgm:t>
        <a:bodyPr/>
        <a:lstStyle/>
        <a:p>
          <a:endParaRPr lang="hu-HU"/>
        </a:p>
      </dgm:t>
    </dgm:pt>
    <dgm:pt modelId="{2BC37B25-8B13-41B6-8230-43B7CBC76824}" type="pres">
      <dgm:prSet presAssocID="{17B167E0-8676-4DDB-8D78-A7F958FAFFAA}" presName="parTxOnlySpace" presStyleCnt="0"/>
      <dgm:spPr/>
    </dgm:pt>
    <dgm:pt modelId="{F381A8C1-D06A-4240-B7C4-52253081AEFD}" type="pres">
      <dgm:prSet presAssocID="{966ECE78-4F7C-4981-AD68-CF96D2A0079F}" presName="parTxOnly" presStyleLbl="node1" presStyleIdx="3" presStyleCnt="6">
        <dgm:presLayoutVars>
          <dgm:chMax val="0"/>
          <dgm:chPref val="0"/>
          <dgm:bulletEnabled val="1"/>
        </dgm:presLayoutVars>
      </dgm:prSet>
      <dgm:spPr/>
      <dgm:t>
        <a:bodyPr/>
        <a:lstStyle/>
        <a:p>
          <a:endParaRPr lang="hu-HU"/>
        </a:p>
      </dgm:t>
    </dgm:pt>
    <dgm:pt modelId="{C50A6522-3A68-416F-892B-294401C6B15A}" type="pres">
      <dgm:prSet presAssocID="{EDF2574A-482A-4287-A809-B345424A9DEB}" presName="parTxOnlySpace" presStyleCnt="0"/>
      <dgm:spPr/>
    </dgm:pt>
    <dgm:pt modelId="{9BA431B9-5771-477A-B9FA-357976E7156C}" type="pres">
      <dgm:prSet presAssocID="{A51CF0D9-C2E2-4CD1-BF5F-A86E3DC2F8F3}" presName="parTxOnly" presStyleLbl="node1" presStyleIdx="4" presStyleCnt="6">
        <dgm:presLayoutVars>
          <dgm:chMax val="0"/>
          <dgm:chPref val="0"/>
          <dgm:bulletEnabled val="1"/>
        </dgm:presLayoutVars>
      </dgm:prSet>
      <dgm:spPr/>
      <dgm:t>
        <a:bodyPr/>
        <a:lstStyle/>
        <a:p>
          <a:endParaRPr lang="hu-HU"/>
        </a:p>
      </dgm:t>
    </dgm:pt>
    <dgm:pt modelId="{78492CF2-7BE1-43DB-B4B9-594CC63E8983}" type="pres">
      <dgm:prSet presAssocID="{F17EB8BF-3F20-4D04-8E41-EA7D462AAC93}" presName="parTxOnlySpace" presStyleCnt="0"/>
      <dgm:spPr/>
    </dgm:pt>
    <dgm:pt modelId="{A224286C-C47C-4E98-92AB-78D3C57800C4}" type="pres">
      <dgm:prSet presAssocID="{588A7F1A-7A14-47EB-ADF2-5B26E31C00BB}" presName="parTxOnly" presStyleLbl="node1" presStyleIdx="5" presStyleCnt="6">
        <dgm:presLayoutVars>
          <dgm:chMax val="0"/>
          <dgm:chPref val="0"/>
          <dgm:bulletEnabled val="1"/>
        </dgm:presLayoutVars>
      </dgm:prSet>
      <dgm:spPr/>
      <dgm:t>
        <a:bodyPr/>
        <a:lstStyle/>
        <a:p>
          <a:endParaRPr lang="hu-HU"/>
        </a:p>
      </dgm:t>
    </dgm:pt>
  </dgm:ptLst>
  <dgm:cxnLst>
    <dgm:cxn modelId="{1B20FB3F-1901-4E5D-A0FF-C809EB14EC88}" type="presOf" srcId="{456387CD-448B-4F4A-BB6E-D65A7BC73146}" destId="{25FFC19B-7557-4CCD-89BC-6E7298E03EB4}" srcOrd="0" destOrd="0" presId="urn:microsoft.com/office/officeart/2005/8/layout/chevron1"/>
    <dgm:cxn modelId="{C0083D40-9D59-452F-9EF7-E9A5D2EDD762}" srcId="{456387CD-448B-4F4A-BB6E-D65A7BC73146}" destId="{966ECE78-4F7C-4981-AD68-CF96D2A0079F}" srcOrd="3" destOrd="0" parTransId="{8D5C7B61-D371-4F83-9D23-3D36167B4DC9}" sibTransId="{EDF2574A-482A-4287-A809-B345424A9DEB}"/>
    <dgm:cxn modelId="{7E8A28DD-99B5-43E6-8385-0160809B25EA}" srcId="{456387CD-448B-4F4A-BB6E-D65A7BC73146}" destId="{0F3BBB6C-5ABE-46B9-9E3E-36031AE9BE57}" srcOrd="2" destOrd="0" parTransId="{AD0A618E-2546-46CF-97CE-0A9FE8E66F6A}" sibTransId="{17B167E0-8676-4DDB-8D78-A7F958FAFFAA}"/>
    <dgm:cxn modelId="{60BFDDAE-B071-49CC-89B3-55613A1CD09A}" srcId="{456387CD-448B-4F4A-BB6E-D65A7BC73146}" destId="{0F09BE20-1AE5-4872-930C-353F8D9BFF76}" srcOrd="1" destOrd="0" parTransId="{4A245A1A-5F32-441F-B1B4-F655BF9FABB6}" sibTransId="{435FD04E-AD83-4500-AB43-38927C391028}"/>
    <dgm:cxn modelId="{FE691252-7F8B-47AB-8C4F-A1321FECCE47}" srcId="{456387CD-448B-4F4A-BB6E-D65A7BC73146}" destId="{A51CF0D9-C2E2-4CD1-BF5F-A86E3DC2F8F3}" srcOrd="4" destOrd="0" parTransId="{485070AF-419E-4729-85B8-52B90CFB327C}" sibTransId="{F17EB8BF-3F20-4D04-8E41-EA7D462AAC93}"/>
    <dgm:cxn modelId="{F06E9E74-DAC9-4B76-A662-B456E6846B12}" type="presOf" srcId="{010B76A0-7CDA-4318-BD12-D7BD47A3B5B2}" destId="{9F628435-3AFB-442A-A4AF-47971FCB4C13}" srcOrd="0" destOrd="0" presId="urn:microsoft.com/office/officeart/2005/8/layout/chevron1"/>
    <dgm:cxn modelId="{4CF8242A-E441-4F68-B8DB-BE22458A2AB4}" type="presOf" srcId="{588A7F1A-7A14-47EB-ADF2-5B26E31C00BB}" destId="{A224286C-C47C-4E98-92AB-78D3C57800C4}" srcOrd="0" destOrd="0" presId="urn:microsoft.com/office/officeart/2005/8/layout/chevron1"/>
    <dgm:cxn modelId="{8384697A-10BB-47E9-BDA0-6DF0AB7E2B88}" srcId="{456387CD-448B-4F4A-BB6E-D65A7BC73146}" destId="{010B76A0-7CDA-4318-BD12-D7BD47A3B5B2}" srcOrd="0" destOrd="0" parTransId="{9A089726-77C9-447E-A8FD-21F25F09E8A4}" sibTransId="{93127990-D250-46C1-81BB-88FE6B559C3B}"/>
    <dgm:cxn modelId="{DB9315C0-FD6D-4E97-B13B-C8A02F3E20C9}" type="presOf" srcId="{A51CF0D9-C2E2-4CD1-BF5F-A86E3DC2F8F3}" destId="{9BA431B9-5771-477A-B9FA-357976E7156C}" srcOrd="0" destOrd="0" presId="urn:microsoft.com/office/officeart/2005/8/layout/chevron1"/>
    <dgm:cxn modelId="{7DB48EA0-9514-4E1B-B7A1-83E83E499A57}" srcId="{456387CD-448B-4F4A-BB6E-D65A7BC73146}" destId="{588A7F1A-7A14-47EB-ADF2-5B26E31C00BB}" srcOrd="5" destOrd="0" parTransId="{120A8684-F8BC-4510-8EE8-9482168C753A}" sibTransId="{24C9C3AE-641F-4EF2-9B03-855295BCA046}"/>
    <dgm:cxn modelId="{6F450530-3AED-4D25-AEE6-6982E92C6B13}" type="presOf" srcId="{0F3BBB6C-5ABE-46B9-9E3E-36031AE9BE57}" destId="{033E6999-064D-4F19-845A-38783A1F4540}" srcOrd="0" destOrd="0" presId="urn:microsoft.com/office/officeart/2005/8/layout/chevron1"/>
    <dgm:cxn modelId="{667816A5-9910-4337-9127-D1CE9D3FFD27}" type="presOf" srcId="{966ECE78-4F7C-4981-AD68-CF96D2A0079F}" destId="{F381A8C1-D06A-4240-B7C4-52253081AEFD}" srcOrd="0" destOrd="0" presId="urn:microsoft.com/office/officeart/2005/8/layout/chevron1"/>
    <dgm:cxn modelId="{0D860347-BFC6-4C91-812A-02983AE704AD}" type="presOf" srcId="{0F09BE20-1AE5-4872-930C-353F8D9BFF76}" destId="{28A1A7E2-59E9-4C26-9DE1-6FCF4948673B}" srcOrd="0" destOrd="0" presId="urn:microsoft.com/office/officeart/2005/8/layout/chevron1"/>
    <dgm:cxn modelId="{2EB9C3AF-71D0-4C88-93B5-56F7C5CFA68B}" type="presParOf" srcId="{25FFC19B-7557-4CCD-89BC-6E7298E03EB4}" destId="{9F628435-3AFB-442A-A4AF-47971FCB4C13}" srcOrd="0" destOrd="0" presId="urn:microsoft.com/office/officeart/2005/8/layout/chevron1"/>
    <dgm:cxn modelId="{7622AD7C-7915-4E1A-BFE4-A6ABFE2D01D6}" type="presParOf" srcId="{25FFC19B-7557-4CCD-89BC-6E7298E03EB4}" destId="{4386C6EE-9A16-44C6-A66E-C1C891A0CBC6}" srcOrd="1" destOrd="0" presId="urn:microsoft.com/office/officeart/2005/8/layout/chevron1"/>
    <dgm:cxn modelId="{3C04CB69-44A2-491E-B073-172DAB77A923}" type="presParOf" srcId="{25FFC19B-7557-4CCD-89BC-6E7298E03EB4}" destId="{28A1A7E2-59E9-4C26-9DE1-6FCF4948673B}" srcOrd="2" destOrd="0" presId="urn:microsoft.com/office/officeart/2005/8/layout/chevron1"/>
    <dgm:cxn modelId="{26866190-282F-4623-A49F-86AA755F6832}" type="presParOf" srcId="{25FFC19B-7557-4CCD-89BC-6E7298E03EB4}" destId="{184219A2-07A1-4A19-8438-91A61A48984B}" srcOrd="3" destOrd="0" presId="urn:microsoft.com/office/officeart/2005/8/layout/chevron1"/>
    <dgm:cxn modelId="{25D636F0-0CAF-4971-B84E-AB3F70F93C6B}" type="presParOf" srcId="{25FFC19B-7557-4CCD-89BC-6E7298E03EB4}" destId="{033E6999-064D-4F19-845A-38783A1F4540}" srcOrd="4" destOrd="0" presId="urn:microsoft.com/office/officeart/2005/8/layout/chevron1"/>
    <dgm:cxn modelId="{EB9157EB-982D-48C0-859E-86D80AB2A973}" type="presParOf" srcId="{25FFC19B-7557-4CCD-89BC-6E7298E03EB4}" destId="{2BC37B25-8B13-41B6-8230-43B7CBC76824}" srcOrd="5" destOrd="0" presId="urn:microsoft.com/office/officeart/2005/8/layout/chevron1"/>
    <dgm:cxn modelId="{C90B2184-3FE1-4EA1-A0CC-6E36C9A7CE59}" type="presParOf" srcId="{25FFC19B-7557-4CCD-89BC-6E7298E03EB4}" destId="{F381A8C1-D06A-4240-B7C4-52253081AEFD}" srcOrd="6" destOrd="0" presId="urn:microsoft.com/office/officeart/2005/8/layout/chevron1"/>
    <dgm:cxn modelId="{AF1079D9-5A4B-4E98-ADAF-D629376B575F}" type="presParOf" srcId="{25FFC19B-7557-4CCD-89BC-6E7298E03EB4}" destId="{C50A6522-3A68-416F-892B-294401C6B15A}" srcOrd="7" destOrd="0" presId="urn:microsoft.com/office/officeart/2005/8/layout/chevron1"/>
    <dgm:cxn modelId="{F1C03F0D-F166-49F7-B07E-7079DC736F6F}" type="presParOf" srcId="{25FFC19B-7557-4CCD-89BC-6E7298E03EB4}" destId="{9BA431B9-5771-477A-B9FA-357976E7156C}" srcOrd="8" destOrd="0" presId="urn:microsoft.com/office/officeart/2005/8/layout/chevron1"/>
    <dgm:cxn modelId="{674C5E69-1CF2-40E3-8185-FBB4581A4896}" type="presParOf" srcId="{25FFC19B-7557-4CCD-89BC-6E7298E03EB4}" destId="{78492CF2-7BE1-43DB-B4B9-594CC63E8983}" srcOrd="9" destOrd="0" presId="urn:microsoft.com/office/officeart/2005/8/layout/chevron1"/>
    <dgm:cxn modelId="{15C72B55-1177-47B4-B7EA-12809A9B9191}" type="presParOf" srcId="{25FFC19B-7557-4CCD-89BC-6E7298E03EB4}" destId="{A224286C-C47C-4E98-92AB-78D3C57800C4}"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BFF30-69A5-4A5B-B0BD-687D8C31F1C3}">
      <dsp:nvSpPr>
        <dsp:cNvPr id="0" name=""/>
        <dsp:cNvSpPr/>
      </dsp:nvSpPr>
      <dsp:spPr>
        <a:xfrm>
          <a:off x="1440161" y="0"/>
          <a:ext cx="2831228" cy="2447395"/>
        </a:xfrm>
        <a:prstGeom prst="trapezoid">
          <a:avLst>
            <a:gd name="adj" fmla="val 59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hu-HU" sz="2000" kern="1200" dirty="0" smtClean="0">
            <a:solidFill>
              <a:schemeClr val="bg1"/>
            </a:solidFill>
            <a:latin typeface="Arial" panose="020B0604020202020204" pitchFamily="34" charset="0"/>
            <a:cs typeface="Arial" panose="020B0604020202020204" pitchFamily="34" charset="0"/>
          </a:endParaRPr>
        </a:p>
        <a:p>
          <a:pPr lvl="0" algn="ctr" defTabSz="889000">
            <a:lnSpc>
              <a:spcPct val="90000"/>
            </a:lnSpc>
            <a:spcBef>
              <a:spcPct val="0"/>
            </a:spcBef>
            <a:spcAft>
              <a:spcPct val="35000"/>
            </a:spcAft>
          </a:pPr>
          <a:endParaRPr lang="hu-HU" sz="2000" kern="1200" dirty="0" smtClean="0">
            <a:solidFill>
              <a:schemeClr val="bg1"/>
            </a:solidFill>
            <a:latin typeface="Arial" panose="020B0604020202020204" pitchFamily="34" charset="0"/>
            <a:cs typeface="Arial" panose="020B0604020202020204" pitchFamily="34" charset="0"/>
          </a:endParaRPr>
        </a:p>
        <a:p>
          <a:pPr lvl="0" algn="ctr" defTabSz="889000">
            <a:lnSpc>
              <a:spcPct val="90000"/>
            </a:lnSpc>
            <a:spcBef>
              <a:spcPct val="0"/>
            </a:spcBef>
            <a:spcAft>
              <a:spcPct val="35000"/>
            </a:spcAft>
          </a:pPr>
          <a:endParaRPr lang="hu-HU" sz="2000" kern="1200" dirty="0" smtClean="0">
            <a:solidFill>
              <a:schemeClr val="bg1"/>
            </a:solidFill>
            <a:latin typeface="Arial" panose="020B0604020202020204" pitchFamily="34" charset="0"/>
            <a:cs typeface="Arial" panose="020B0604020202020204" pitchFamily="34" charset="0"/>
          </a:endParaRPr>
        </a:p>
        <a:p>
          <a:pPr lvl="0" algn="ctr" defTabSz="889000">
            <a:lnSpc>
              <a:spcPct val="90000"/>
            </a:lnSpc>
            <a:spcBef>
              <a:spcPct val="0"/>
            </a:spcBef>
            <a:spcAft>
              <a:spcPct val="35000"/>
            </a:spcAft>
          </a:pPr>
          <a:r>
            <a:rPr lang="hu-HU" sz="2000" b="1" kern="1200" dirty="0" smtClean="0">
              <a:solidFill>
                <a:schemeClr val="bg1"/>
              </a:solidFill>
              <a:latin typeface="Arial" panose="020B0604020202020204" pitchFamily="34" charset="0"/>
              <a:cs typeface="Arial" panose="020B0604020202020204" pitchFamily="34" charset="0"/>
            </a:rPr>
            <a:t>Minimum</a:t>
          </a:r>
        </a:p>
        <a:p>
          <a:pPr lvl="0" algn="ctr" defTabSz="889000">
            <a:lnSpc>
              <a:spcPct val="90000"/>
            </a:lnSpc>
            <a:spcBef>
              <a:spcPct val="0"/>
            </a:spcBef>
            <a:spcAft>
              <a:spcPct val="35000"/>
            </a:spcAft>
          </a:pPr>
          <a:r>
            <a:rPr lang="hu-HU" sz="2000" b="1" kern="1200" dirty="0" err="1" smtClean="0">
              <a:solidFill>
                <a:schemeClr val="bg1"/>
              </a:solidFill>
              <a:latin typeface="Arial" panose="020B0604020202020204" pitchFamily="34" charset="0"/>
              <a:cs typeface="Arial" panose="020B0604020202020204" pitchFamily="34" charset="0"/>
            </a:rPr>
            <a:t>requirements</a:t>
          </a:r>
          <a:r>
            <a:rPr lang="hu-HU" sz="2000" b="1" kern="1200" dirty="0" smtClean="0">
              <a:solidFill>
                <a:schemeClr val="bg1"/>
              </a:solidFill>
              <a:latin typeface="Arial" panose="020B0604020202020204" pitchFamily="34" charset="0"/>
              <a:cs typeface="Arial" panose="020B0604020202020204" pitchFamily="34" charset="0"/>
            </a:rPr>
            <a:t> of </a:t>
          </a:r>
        </a:p>
        <a:p>
          <a:pPr lvl="0" algn="ctr" defTabSz="889000">
            <a:lnSpc>
              <a:spcPct val="90000"/>
            </a:lnSpc>
            <a:spcBef>
              <a:spcPct val="0"/>
            </a:spcBef>
            <a:spcAft>
              <a:spcPct val="35000"/>
            </a:spcAft>
          </a:pPr>
          <a:r>
            <a:rPr lang="hu-HU" sz="2000" b="1" kern="1200" dirty="0" err="1" smtClean="0">
              <a:solidFill>
                <a:schemeClr val="bg1"/>
              </a:solidFill>
              <a:latin typeface="Arial" panose="020B0604020202020204" pitchFamily="34" charset="0"/>
              <a:cs typeface="Arial" panose="020B0604020202020204" pitchFamily="34" charset="0"/>
            </a:rPr>
            <a:t>obtaining</a:t>
          </a:r>
          <a:r>
            <a:rPr lang="hu-HU" sz="2000" b="1" kern="1200" dirty="0" smtClean="0">
              <a:solidFill>
                <a:schemeClr val="bg1"/>
              </a:solidFill>
              <a:latin typeface="Arial" panose="020B0604020202020204" pitchFamily="34" charset="0"/>
              <a:cs typeface="Arial" panose="020B0604020202020204" pitchFamily="34" charset="0"/>
            </a:rPr>
            <a:t> a </a:t>
          </a:r>
          <a:r>
            <a:rPr lang="hu-HU" sz="2000" b="1" kern="1200" dirty="0" err="1" smtClean="0">
              <a:solidFill>
                <a:schemeClr val="bg1"/>
              </a:solidFill>
              <a:latin typeface="Arial" panose="020B0604020202020204" pitchFamily="34" charset="0"/>
              <a:cs typeface="Arial" panose="020B0604020202020204" pitchFamily="34" charset="0"/>
            </a:rPr>
            <a:t>license</a:t>
          </a:r>
          <a:endParaRPr lang="hu-HU" sz="2000" b="1" kern="1200" dirty="0">
            <a:solidFill>
              <a:schemeClr val="bg1"/>
            </a:solidFill>
            <a:latin typeface="Arial" panose="020B0604020202020204" pitchFamily="34" charset="0"/>
            <a:cs typeface="Arial" panose="020B0604020202020204" pitchFamily="34" charset="0"/>
          </a:endParaRPr>
        </a:p>
      </dsp:txBody>
      <dsp:txXfrm>
        <a:off x="1440161" y="0"/>
        <a:ext cx="2831228" cy="2447395"/>
      </dsp:txXfrm>
    </dsp:sp>
    <dsp:sp modelId="{C95213C8-AF0F-4B04-9E68-84D58944E15B}">
      <dsp:nvSpPr>
        <dsp:cNvPr id="0" name=""/>
        <dsp:cNvSpPr/>
      </dsp:nvSpPr>
      <dsp:spPr>
        <a:xfrm>
          <a:off x="732058" y="2447395"/>
          <a:ext cx="4247435" cy="1152135"/>
        </a:xfrm>
        <a:prstGeom prst="trapezoid">
          <a:avLst>
            <a:gd name="adj" fmla="val 59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hu-HU" sz="2400" b="1" kern="1200" dirty="0" smtClean="0">
              <a:solidFill>
                <a:schemeClr val="bg1"/>
              </a:solidFill>
              <a:latin typeface="Arial" panose="020B0604020202020204" pitchFamily="34" charset="0"/>
              <a:cs typeface="Arial" panose="020B0604020202020204" pitchFamily="34" charset="0"/>
            </a:rPr>
            <a:t>Minimum </a:t>
          </a:r>
          <a:r>
            <a:rPr lang="hu-HU" sz="2400" b="1" kern="1200" dirty="0" err="1" smtClean="0">
              <a:solidFill>
                <a:schemeClr val="bg1"/>
              </a:solidFill>
              <a:latin typeface="Arial" panose="020B0604020202020204" pitchFamily="34" charset="0"/>
              <a:cs typeface="Arial" panose="020B0604020202020204" pitchFamily="34" charset="0"/>
            </a:rPr>
            <a:t>criteria</a:t>
          </a:r>
          <a:endParaRPr lang="hu-HU" sz="2400" b="1" kern="1200" dirty="0">
            <a:solidFill>
              <a:schemeClr val="bg1"/>
            </a:solidFill>
            <a:latin typeface="Arial" panose="020B0604020202020204" pitchFamily="34" charset="0"/>
            <a:cs typeface="Arial" panose="020B0604020202020204" pitchFamily="34" charset="0"/>
          </a:endParaRPr>
        </a:p>
      </dsp:txBody>
      <dsp:txXfrm>
        <a:off x="1475359" y="2447395"/>
        <a:ext cx="2760832" cy="1152135"/>
      </dsp:txXfrm>
    </dsp:sp>
    <dsp:sp modelId="{3423AE4A-BA23-4431-9B62-4DAD3C5A888C}">
      <dsp:nvSpPr>
        <dsp:cNvPr id="0" name=""/>
        <dsp:cNvSpPr/>
      </dsp:nvSpPr>
      <dsp:spPr>
        <a:xfrm>
          <a:off x="0" y="3599531"/>
          <a:ext cx="5711551" cy="1240780"/>
        </a:xfrm>
        <a:prstGeom prst="trapezoid">
          <a:avLst>
            <a:gd name="adj" fmla="val 59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hu-HU" sz="2400" b="1" kern="1200" dirty="0" smtClean="0">
              <a:solidFill>
                <a:schemeClr val="bg1"/>
              </a:solidFill>
              <a:latin typeface="Arial" panose="020B0604020202020204" pitchFamily="34" charset="0"/>
              <a:cs typeface="Arial" panose="020B0604020202020204" pitchFamily="34" charset="0"/>
            </a:rPr>
            <a:t>General </a:t>
          </a:r>
          <a:r>
            <a:rPr lang="hu-HU" sz="2400" b="1" kern="1200" dirty="0" err="1" smtClean="0">
              <a:solidFill>
                <a:schemeClr val="bg1"/>
              </a:solidFill>
              <a:latin typeface="Arial" panose="020B0604020202020204" pitchFamily="34" charset="0"/>
              <a:cs typeface="Arial" panose="020B0604020202020204" pitchFamily="34" charset="0"/>
            </a:rPr>
            <a:t>Principles</a:t>
          </a:r>
          <a:endParaRPr lang="hu-HU" sz="2400" b="1" kern="1200" dirty="0">
            <a:solidFill>
              <a:schemeClr val="bg1"/>
            </a:solidFill>
            <a:latin typeface="Arial" panose="020B0604020202020204" pitchFamily="34" charset="0"/>
            <a:cs typeface="Arial" panose="020B0604020202020204" pitchFamily="34" charset="0"/>
          </a:endParaRPr>
        </a:p>
      </dsp:txBody>
      <dsp:txXfrm>
        <a:off x="999521" y="3599531"/>
        <a:ext cx="3712508" cy="12407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pl-PL"/>
          </a:p>
        </p:txBody>
      </p:sp>
      <p:sp>
        <p:nvSpPr>
          <p:cNvPr id="3" name="Symbol zastępczy daty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82A784B-AD25-4757-B58D-5D18D10FF90E}" type="datetimeFigureOut">
              <a:rPr lang="pl-PL"/>
              <a:pPr>
                <a:defRPr/>
              </a:pPr>
              <a:t>2016-12-16</a:t>
            </a:fld>
            <a:endParaRPr lang="pl-PL"/>
          </a:p>
        </p:txBody>
      </p:sp>
      <p:sp>
        <p:nvSpPr>
          <p:cNvPr id="4" name="Symbol zastępczy stopki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pl-PL"/>
          </a:p>
        </p:txBody>
      </p:sp>
      <p:sp>
        <p:nvSpPr>
          <p:cNvPr id="5" name="Symbol zastępczy numeru slajdu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ECF2BAA4-CC2D-496E-ADB5-CFAF6C685C46}" type="slidenum">
              <a:rPr lang="pl-PL" altLang="pl-PL"/>
              <a:pPr>
                <a:defRPr/>
              </a:pPr>
              <a:t>‹#›</a:t>
            </a:fld>
            <a:endParaRPr lang="pl-PL" altLang="pl-PL"/>
          </a:p>
        </p:txBody>
      </p:sp>
    </p:spTree>
    <p:extLst>
      <p:ext uri="{BB962C8B-B14F-4D97-AF65-F5344CB8AC3E}">
        <p14:creationId xmlns:p14="http://schemas.microsoft.com/office/powerpoint/2010/main" val="3097241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1895B30-38EA-4C69-8461-5E442275C6B7}" type="datetimeFigureOut">
              <a:rPr lang="en-GB"/>
              <a:pPr>
                <a:defRPr/>
              </a:pPr>
              <a:t>16/12/2016</a:t>
            </a:fld>
            <a:endParaRPr lang="en-GB"/>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endParaRPr lang="en-GB" noProof="0"/>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271F3213-078A-48F5-8A50-49E59847481B}" type="slidenum">
              <a:rPr lang="en-GB" altLang="pl-PL"/>
              <a:pPr>
                <a:defRPr/>
              </a:pPr>
              <a:t>‹#›</a:t>
            </a:fld>
            <a:endParaRPr lang="en-GB" altLang="pl-PL"/>
          </a:p>
        </p:txBody>
      </p:sp>
    </p:spTree>
    <p:extLst>
      <p:ext uri="{BB962C8B-B14F-4D97-AF65-F5344CB8AC3E}">
        <p14:creationId xmlns:p14="http://schemas.microsoft.com/office/powerpoint/2010/main" val="30351345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i="1" dirty="0" err="1" smtClean="0"/>
              <a:t>To</a:t>
            </a:r>
            <a:r>
              <a:rPr lang="hu-HU" i="1" dirty="0" smtClean="0"/>
              <a:t> be </a:t>
            </a:r>
            <a:r>
              <a:rPr lang="hu-HU" i="1" dirty="0" err="1" smtClean="0"/>
              <a:t>mentioned</a:t>
            </a:r>
            <a:r>
              <a:rPr lang="hu-HU" i="1" dirty="0" smtClean="0"/>
              <a:t> </a:t>
            </a:r>
            <a:r>
              <a:rPr lang="hu-HU" i="1" dirty="0" err="1" smtClean="0"/>
              <a:t>in</a:t>
            </a:r>
            <a:r>
              <a:rPr lang="hu-HU" i="1" dirty="0" smtClean="0"/>
              <a:t> </a:t>
            </a:r>
            <a:r>
              <a:rPr lang="hu-HU" i="1" baseline="0" dirty="0" smtClean="0"/>
              <a:t> </a:t>
            </a:r>
            <a:r>
              <a:rPr lang="hu-HU" i="1" baseline="0" dirty="0" err="1" smtClean="0"/>
              <a:t>the</a:t>
            </a:r>
            <a:r>
              <a:rPr lang="hu-HU" i="1" baseline="0" dirty="0" smtClean="0"/>
              <a:t> </a:t>
            </a:r>
            <a:r>
              <a:rPr lang="hu-HU" i="1" baseline="0" dirty="0" err="1" smtClean="0"/>
              <a:t>presentation</a:t>
            </a:r>
            <a:r>
              <a:rPr lang="hu-HU" i="1" baseline="0" dirty="0" smtClean="0"/>
              <a:t>:</a:t>
            </a:r>
            <a:endParaRPr lang="hu-HU" i="1" dirty="0" smtClean="0"/>
          </a:p>
          <a:p>
            <a:endParaRPr lang="hu-HU" dirty="0" smtClean="0"/>
          </a:p>
          <a:p>
            <a:pPr marL="228600" indent="-228600">
              <a:buFont typeface="+mj-lt"/>
              <a:buAutoNum type="arabicPeriod"/>
            </a:pPr>
            <a:r>
              <a:rPr lang="hu-HU" dirty="0" smtClean="0"/>
              <a:t>General</a:t>
            </a:r>
            <a:r>
              <a:rPr lang="hu-HU" baseline="0" dirty="0" smtClean="0"/>
              <a:t> </a:t>
            </a:r>
            <a:r>
              <a:rPr lang="hu-HU" baseline="0" dirty="0" err="1" smtClean="0"/>
              <a:t>principles</a:t>
            </a:r>
            <a:r>
              <a:rPr lang="hu-HU" baseline="0" dirty="0" smtClean="0"/>
              <a:t>:</a:t>
            </a:r>
          </a:p>
          <a:p>
            <a:pPr marL="628650" lvl="1" indent="-171450">
              <a:buFont typeface="Arial" panose="020B0604020202020204" pitchFamily="34" charset="0"/>
              <a:buChar char="•"/>
            </a:pPr>
            <a:r>
              <a:rPr lang="hu-HU" baseline="0" dirty="0" err="1" smtClean="0"/>
              <a:t>Scope</a:t>
            </a:r>
            <a:r>
              <a:rPr lang="hu-HU" baseline="0" dirty="0" smtClean="0"/>
              <a:t>: </a:t>
            </a:r>
            <a:r>
              <a:rPr lang="hu-HU" baseline="0" dirty="0" err="1" smtClean="0"/>
              <a:t>wholesale</a:t>
            </a:r>
            <a:r>
              <a:rPr lang="hu-HU" baseline="0" dirty="0" smtClean="0"/>
              <a:t> trade </a:t>
            </a:r>
            <a:r>
              <a:rPr lang="hu-HU" baseline="0" dirty="0" err="1" smtClean="0"/>
              <a:t>only</a:t>
            </a:r>
            <a:r>
              <a:rPr lang="hu-HU" baseline="0" dirty="0" smtClean="0"/>
              <a:t>!</a:t>
            </a:r>
          </a:p>
          <a:p>
            <a:pPr marL="628650" lvl="1" indent="-171450">
              <a:buFont typeface="Arial" panose="020B0604020202020204" pitchFamily="34" charset="0"/>
              <a:buChar char="•"/>
            </a:pPr>
            <a:r>
              <a:rPr lang="hu-HU" baseline="0" dirty="0" smtClean="0"/>
              <a:t>No </a:t>
            </a:r>
            <a:r>
              <a:rPr lang="hu-HU" baseline="0" dirty="0" err="1" smtClean="0"/>
              <a:t>additional</a:t>
            </a:r>
            <a:r>
              <a:rPr lang="hu-HU" baseline="0" dirty="0" smtClean="0"/>
              <a:t> </a:t>
            </a:r>
            <a:r>
              <a:rPr lang="hu-HU" baseline="0" dirty="0" err="1" smtClean="0"/>
              <a:t>costs</a:t>
            </a:r>
            <a:r>
              <a:rPr lang="hu-HU" baseline="0" dirty="0" smtClean="0"/>
              <a:t> </a:t>
            </a:r>
            <a:r>
              <a:rPr lang="hu-HU" baseline="0" dirty="0" err="1" smtClean="0"/>
              <a:t>for</a:t>
            </a:r>
            <a:r>
              <a:rPr lang="hu-HU" baseline="0" dirty="0" smtClean="0"/>
              <a:t> </a:t>
            </a:r>
            <a:r>
              <a:rPr lang="hu-HU" baseline="0" dirty="0" err="1" smtClean="0"/>
              <a:t>traders</a:t>
            </a:r>
            <a:r>
              <a:rPr lang="hu-HU" baseline="0" dirty="0" smtClean="0"/>
              <a:t>;</a:t>
            </a:r>
          </a:p>
          <a:p>
            <a:pPr marL="628650" lvl="1" indent="-171450">
              <a:buFont typeface="Arial" panose="020B0604020202020204" pitchFamily="34" charset="0"/>
              <a:buChar char="•"/>
            </a:pPr>
            <a:r>
              <a:rPr lang="hu-HU" baseline="0" dirty="0" err="1" smtClean="0"/>
              <a:t>Compliance</a:t>
            </a:r>
            <a:r>
              <a:rPr lang="hu-HU" baseline="0" dirty="0" smtClean="0"/>
              <a:t> </a:t>
            </a:r>
            <a:r>
              <a:rPr lang="hu-HU" baseline="0" dirty="0" err="1" smtClean="0"/>
              <a:t>with</a:t>
            </a:r>
            <a:r>
              <a:rPr lang="hu-HU" baseline="0" dirty="0" smtClean="0"/>
              <a:t> </a:t>
            </a:r>
            <a:r>
              <a:rPr lang="hu-HU" baseline="0" dirty="0" err="1" smtClean="0"/>
              <a:t>national</a:t>
            </a:r>
            <a:r>
              <a:rPr lang="hu-HU" baseline="0" dirty="0" smtClean="0"/>
              <a:t> </a:t>
            </a:r>
            <a:r>
              <a:rPr lang="hu-HU" baseline="0" dirty="0" err="1" smtClean="0"/>
              <a:t>regulations</a:t>
            </a:r>
            <a:r>
              <a:rPr lang="hu-HU" baseline="0" dirty="0" smtClean="0"/>
              <a:t>;</a:t>
            </a:r>
          </a:p>
          <a:p>
            <a:pPr marL="628650" lvl="1" indent="-171450">
              <a:buFont typeface="Arial" panose="020B0604020202020204" pitchFamily="34" charset="0"/>
              <a:buChar char="•"/>
            </a:pPr>
            <a:r>
              <a:rPr lang="hu-HU" baseline="0" dirty="0" err="1" smtClean="0"/>
              <a:t>Host</a:t>
            </a:r>
            <a:r>
              <a:rPr lang="hu-HU" baseline="0" dirty="0" smtClean="0"/>
              <a:t> NRA </a:t>
            </a:r>
            <a:r>
              <a:rPr lang="hu-HU" baseline="0" dirty="0" err="1" smtClean="0"/>
              <a:t>jurisdiction</a:t>
            </a:r>
            <a:r>
              <a:rPr lang="hu-HU" baseline="0" dirty="0" smtClean="0"/>
              <a:t> over </a:t>
            </a:r>
            <a:r>
              <a:rPr lang="hu-HU" baseline="0" dirty="0" err="1" smtClean="0"/>
              <a:t>trader</a:t>
            </a:r>
            <a:r>
              <a:rPr lang="hu-HU" baseline="0" dirty="0" smtClean="0"/>
              <a:t>;</a:t>
            </a:r>
          </a:p>
          <a:p>
            <a:pPr marL="628650" lvl="1" indent="-171450">
              <a:buFont typeface="Arial" panose="020B0604020202020204" pitchFamily="34" charset="0"/>
              <a:buChar char="•"/>
            </a:pPr>
            <a:r>
              <a:rPr lang="hu-HU" baseline="0" dirty="0" err="1" smtClean="0"/>
              <a:t>Common</a:t>
            </a:r>
            <a:r>
              <a:rPr lang="hu-HU" baseline="0" dirty="0" smtClean="0"/>
              <a:t> monitoring </a:t>
            </a:r>
            <a:r>
              <a:rPr lang="hu-HU" baseline="0" dirty="0" err="1" smtClean="0"/>
              <a:t>methodology</a:t>
            </a:r>
            <a:r>
              <a:rPr lang="hu-HU" baseline="0" dirty="0" smtClean="0"/>
              <a:t>.</a:t>
            </a:r>
          </a:p>
          <a:p>
            <a:pPr marL="228600" lvl="0" indent="-228600">
              <a:buFont typeface="+mj-lt"/>
              <a:buAutoNum type="arabicPeriod"/>
            </a:pPr>
            <a:r>
              <a:rPr lang="hu-HU" baseline="0" dirty="0" smtClean="0"/>
              <a:t>Minimum </a:t>
            </a:r>
            <a:r>
              <a:rPr lang="hu-HU" baseline="0" dirty="0" err="1" smtClean="0"/>
              <a:t>criteria</a:t>
            </a:r>
            <a:r>
              <a:rPr lang="hu-HU" baseline="0" dirty="0" smtClean="0"/>
              <a:t>:</a:t>
            </a:r>
          </a:p>
          <a:p>
            <a:pPr marL="628650" lvl="1" indent="-171450">
              <a:buFont typeface="Arial" panose="020B0604020202020204" pitchFamily="34" charset="0"/>
              <a:buChar char="•"/>
            </a:pPr>
            <a:r>
              <a:rPr lang="en-US" dirty="0" smtClean="0"/>
              <a:t>registered company, is not insolvent and owes no debt to the state;</a:t>
            </a:r>
          </a:p>
          <a:p>
            <a:pPr marL="628650" lvl="1" indent="-171450">
              <a:buFont typeface="Arial" panose="020B0604020202020204" pitchFamily="34" charset="0"/>
              <a:buChar char="•"/>
            </a:pPr>
            <a:r>
              <a:rPr lang="en-US" dirty="0" smtClean="0"/>
              <a:t>compliance with national regulations where the trading activity is conducted;</a:t>
            </a:r>
          </a:p>
          <a:p>
            <a:pPr marL="628650" lvl="1" indent="-171450">
              <a:buFont typeface="Arial" panose="020B0604020202020204" pitchFamily="34" charset="0"/>
              <a:buChar char="•"/>
            </a:pPr>
            <a:r>
              <a:rPr lang="en-US" dirty="0" smtClean="0"/>
              <a:t>can be monitored regarding any conflict of interest;</a:t>
            </a:r>
          </a:p>
          <a:p>
            <a:pPr marL="628650" lvl="1" indent="-171450">
              <a:buFont typeface="Arial" panose="020B0604020202020204" pitchFamily="34" charset="0"/>
              <a:buChar char="•"/>
            </a:pPr>
            <a:r>
              <a:rPr lang="en-US" dirty="0" smtClean="0"/>
              <a:t>financial stability;</a:t>
            </a:r>
          </a:p>
          <a:p>
            <a:pPr marL="628650" lvl="1" indent="-171450">
              <a:buFont typeface="Arial" panose="020B0604020202020204" pitchFamily="34" charset="0"/>
              <a:buChar char="•"/>
            </a:pPr>
            <a:r>
              <a:rPr lang="en-US" dirty="0" smtClean="0"/>
              <a:t>national administrative requirements are met.</a:t>
            </a:r>
          </a:p>
          <a:p>
            <a:pPr marL="228600" lvl="0" indent="-228600">
              <a:buFont typeface="+mj-lt"/>
              <a:buAutoNum type="arabicPeriod"/>
            </a:pPr>
            <a:r>
              <a:rPr lang="hu-HU" dirty="0" smtClean="0"/>
              <a:t>Minimum </a:t>
            </a:r>
            <a:r>
              <a:rPr lang="hu-HU" dirty="0" err="1" smtClean="0"/>
              <a:t>requirements</a:t>
            </a:r>
            <a:r>
              <a:rPr lang="hu-HU" dirty="0" smtClean="0"/>
              <a:t> of </a:t>
            </a:r>
            <a:r>
              <a:rPr lang="hu-HU" dirty="0" err="1" smtClean="0"/>
              <a:t>obtaining</a:t>
            </a:r>
            <a:r>
              <a:rPr lang="hu-HU" dirty="0" smtClean="0"/>
              <a:t> a </a:t>
            </a:r>
            <a:r>
              <a:rPr lang="hu-HU" dirty="0" err="1" smtClean="0"/>
              <a:t>license</a:t>
            </a:r>
            <a:endParaRPr lang="hu-HU" dirty="0"/>
          </a:p>
        </p:txBody>
      </p:sp>
      <p:sp>
        <p:nvSpPr>
          <p:cNvPr id="4" name="Dia számának helye 3"/>
          <p:cNvSpPr>
            <a:spLocks noGrp="1"/>
          </p:cNvSpPr>
          <p:nvPr>
            <p:ph type="sldNum" sz="quarter" idx="10"/>
          </p:nvPr>
        </p:nvSpPr>
        <p:spPr/>
        <p:txBody>
          <a:bodyPr/>
          <a:lstStyle/>
          <a:p>
            <a:pPr>
              <a:defRPr/>
            </a:pPr>
            <a:fld id="{271F3213-078A-48F5-8A50-49E59847481B}" type="slidenum">
              <a:rPr lang="en-GB" altLang="pl-PL" smtClean="0"/>
              <a:pPr>
                <a:defRPr/>
              </a:pPr>
              <a:t>4</a:t>
            </a:fld>
            <a:endParaRPr lang="en-GB" altLang="pl-PL"/>
          </a:p>
        </p:txBody>
      </p:sp>
    </p:spTree>
    <p:extLst>
      <p:ext uri="{BB962C8B-B14F-4D97-AF65-F5344CB8AC3E}">
        <p14:creationId xmlns:p14="http://schemas.microsoft.com/office/powerpoint/2010/main" val="772008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hu-HU" sz="1200" i="0" dirty="0" err="1" smtClean="0">
                <a:latin typeface="Arial" panose="020B0604020202020204" pitchFamily="34" charset="0"/>
                <a:cs typeface="Arial" panose="020B0604020202020204" pitchFamily="34" charset="0"/>
              </a:rPr>
              <a:t>In</a:t>
            </a:r>
            <a:r>
              <a:rPr lang="hu-HU" sz="1200" i="0" baseline="0" dirty="0" smtClean="0">
                <a:latin typeface="Arial" panose="020B0604020202020204" pitchFamily="34" charset="0"/>
                <a:cs typeface="Arial" panose="020B0604020202020204" pitchFamily="34" charset="0"/>
              </a:rPr>
              <a:t> </a:t>
            </a:r>
            <a:r>
              <a:rPr lang="hu-HU" sz="1200" i="0" baseline="0" dirty="0" err="1" smtClean="0">
                <a:latin typeface="Arial" panose="020B0604020202020204" pitchFamily="34" charset="0"/>
                <a:cs typeface="Arial" panose="020B0604020202020204" pitchFamily="34" charset="0"/>
              </a:rPr>
              <a:t>the</a:t>
            </a:r>
            <a:r>
              <a:rPr lang="hu-HU" sz="1200" i="0" baseline="0" dirty="0" smtClean="0">
                <a:latin typeface="Arial" panose="020B0604020202020204" pitchFamily="34" charset="0"/>
                <a:cs typeface="Arial" panose="020B0604020202020204" pitchFamily="34" charset="0"/>
              </a:rPr>
              <a:t> </a:t>
            </a:r>
            <a:r>
              <a:rPr lang="hu-HU" sz="1200" i="0" baseline="0" dirty="0" err="1" smtClean="0">
                <a:latin typeface="Arial" panose="020B0604020202020204" pitchFamily="34" charset="0"/>
                <a:cs typeface="Arial" panose="020B0604020202020204" pitchFamily="34" charset="0"/>
              </a:rPr>
              <a:t>oral</a:t>
            </a:r>
            <a:r>
              <a:rPr lang="hu-HU" sz="1200" i="0" baseline="0" dirty="0" smtClean="0">
                <a:latin typeface="Arial" panose="020B0604020202020204" pitchFamily="34" charset="0"/>
                <a:cs typeface="Arial" panose="020B0604020202020204" pitchFamily="34" charset="0"/>
              </a:rPr>
              <a:t> </a:t>
            </a:r>
            <a:r>
              <a:rPr lang="hu-HU" sz="1200" i="0" baseline="0" dirty="0" err="1" smtClean="0">
                <a:latin typeface="Arial" panose="020B0604020202020204" pitchFamily="34" charset="0"/>
                <a:cs typeface="Arial" panose="020B0604020202020204" pitchFamily="34" charset="0"/>
              </a:rPr>
              <a:t>presentation</a:t>
            </a:r>
            <a:r>
              <a:rPr lang="hu-HU" sz="1200" i="0" baseline="0" dirty="0" smtClean="0">
                <a:latin typeface="Arial" panose="020B0604020202020204" pitchFamily="34" charset="0"/>
                <a:cs typeface="Arial" panose="020B0604020202020204" pitchFamily="34" charset="0"/>
              </a:rPr>
              <a:t>: </a:t>
            </a:r>
            <a:r>
              <a:rPr lang="hu-HU" sz="1200" i="1" baseline="0" dirty="0" err="1" smtClean="0">
                <a:latin typeface="Arial" panose="020B0604020202020204" pitchFamily="34" charset="0"/>
                <a:cs typeface="Arial" panose="020B0604020202020204" pitchFamily="34" charset="0"/>
              </a:rPr>
              <a:t>It</a:t>
            </a:r>
            <a:r>
              <a:rPr lang="hu-HU" sz="1200" i="1" baseline="0" dirty="0" smtClean="0">
                <a:latin typeface="Arial" panose="020B0604020202020204" pitchFamily="34" charset="0"/>
                <a:cs typeface="Arial" panose="020B0604020202020204" pitchFamily="34" charset="0"/>
              </a:rPr>
              <a:t> </a:t>
            </a:r>
            <a:r>
              <a:rPr lang="hu-HU" sz="1200" i="1" baseline="0" dirty="0" err="1" smtClean="0">
                <a:latin typeface="Arial" panose="020B0604020202020204" pitchFamily="34" charset="0"/>
                <a:cs typeface="Arial" panose="020B0604020202020204" pitchFamily="34" charset="0"/>
              </a:rPr>
              <a:t>remains</a:t>
            </a:r>
            <a:r>
              <a:rPr lang="hu-HU" sz="1200" i="1" baseline="0" dirty="0" smtClean="0">
                <a:latin typeface="Arial" panose="020B0604020202020204" pitchFamily="34" charset="0"/>
                <a:cs typeface="Arial" panose="020B0604020202020204" pitchFamily="34" charset="0"/>
              </a:rPr>
              <a:t> </a:t>
            </a:r>
            <a:r>
              <a:rPr lang="hu-HU" sz="1200" i="1" baseline="0" dirty="0" err="1" smtClean="0">
                <a:latin typeface="Arial" panose="020B0604020202020204" pitchFamily="34" charset="0"/>
                <a:cs typeface="Arial" panose="020B0604020202020204" pitchFamily="34" charset="0"/>
              </a:rPr>
              <a:t>to</a:t>
            </a:r>
            <a:r>
              <a:rPr lang="hu-HU" sz="1200" i="1" baseline="0" dirty="0" smtClean="0">
                <a:latin typeface="Arial" panose="020B0604020202020204" pitchFamily="34" charset="0"/>
                <a:cs typeface="Arial" panose="020B0604020202020204" pitchFamily="34" charset="0"/>
              </a:rPr>
              <a:t> be </a:t>
            </a:r>
            <a:r>
              <a:rPr lang="hu-HU" sz="1200" i="1" baseline="0" dirty="0" err="1" smtClean="0">
                <a:latin typeface="Arial" panose="020B0604020202020204" pitchFamily="34" charset="0"/>
                <a:cs typeface="Arial" panose="020B0604020202020204" pitchFamily="34" charset="0"/>
              </a:rPr>
              <a:t>discussed</a:t>
            </a:r>
            <a:r>
              <a:rPr lang="hu-HU" sz="1200" i="1" baseline="0"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If</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the</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entity</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that</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conducts</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natural</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gas</a:t>
            </a:r>
            <a:r>
              <a:rPr lang="hu-HU" sz="1200" i="1" dirty="0" smtClean="0">
                <a:latin typeface="Arial" panose="020B0604020202020204" pitchFamily="34" charset="0"/>
                <a:cs typeface="Arial" panose="020B0604020202020204" pitchFamily="34" charset="0"/>
              </a:rPr>
              <a:t> trade </a:t>
            </a:r>
            <a:r>
              <a:rPr lang="hu-HU" sz="1200" i="1" dirty="0" err="1" smtClean="0">
                <a:latin typeface="Arial" panose="020B0604020202020204" pitchFamily="34" charset="0"/>
                <a:cs typeface="Arial" panose="020B0604020202020204" pitchFamily="34" charset="0"/>
              </a:rPr>
              <a:t>in</a:t>
            </a:r>
            <a:r>
              <a:rPr lang="hu-HU" sz="1200" i="1" dirty="0" smtClean="0">
                <a:latin typeface="Arial" panose="020B0604020202020204" pitchFamily="34" charset="0"/>
                <a:cs typeface="Arial" panose="020B0604020202020204" pitchFamily="34" charset="0"/>
              </a:rPr>
              <a:t> a MS </a:t>
            </a:r>
            <a:r>
              <a:rPr lang="hu-HU" sz="1200" i="1" dirty="0" err="1" smtClean="0">
                <a:latin typeface="Arial" panose="020B0604020202020204" pitchFamily="34" charset="0"/>
                <a:cs typeface="Arial" panose="020B0604020202020204" pitchFamily="34" charset="0"/>
              </a:rPr>
              <a:t>that</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did</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not</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require</a:t>
            </a:r>
            <a:r>
              <a:rPr lang="hu-HU" sz="1200" i="1" dirty="0" smtClean="0">
                <a:latin typeface="Arial" panose="020B0604020202020204" pitchFamily="34" charset="0"/>
                <a:cs typeface="Arial" panose="020B0604020202020204" pitchFamily="34" charset="0"/>
              </a:rPr>
              <a:t> a </a:t>
            </a:r>
            <a:r>
              <a:rPr lang="hu-HU" sz="1200" i="1" dirty="0" err="1" smtClean="0">
                <a:latin typeface="Arial" panose="020B0604020202020204" pitchFamily="34" charset="0"/>
                <a:cs typeface="Arial" panose="020B0604020202020204" pitchFamily="34" charset="0"/>
              </a:rPr>
              <a:t>license</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wishes</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to</a:t>
            </a:r>
            <a:r>
              <a:rPr lang="hu-HU" sz="1200" i="1" dirty="0" smtClean="0">
                <a:latin typeface="Arial" panose="020B0604020202020204" pitchFamily="34" charset="0"/>
                <a:cs typeface="Arial" panose="020B0604020202020204" pitchFamily="34" charset="0"/>
              </a:rPr>
              <a:t> trade </a:t>
            </a:r>
            <a:r>
              <a:rPr lang="hu-HU" sz="1200" i="1" dirty="0" err="1" smtClean="0">
                <a:latin typeface="Arial" panose="020B0604020202020204" pitchFamily="34" charset="0"/>
                <a:cs typeface="Arial" panose="020B0604020202020204" pitchFamily="34" charset="0"/>
              </a:rPr>
              <a:t>in</a:t>
            </a:r>
            <a:r>
              <a:rPr lang="hu-HU" sz="1200" i="1" dirty="0" smtClean="0">
                <a:latin typeface="Arial" panose="020B0604020202020204" pitchFamily="34" charset="0"/>
                <a:cs typeface="Arial" panose="020B0604020202020204" pitchFamily="34" charset="0"/>
              </a:rPr>
              <a:t> a MS </a:t>
            </a:r>
            <a:r>
              <a:rPr lang="hu-HU" sz="1200" i="1" dirty="0" err="1" smtClean="0">
                <a:latin typeface="Arial" panose="020B0604020202020204" pitchFamily="34" charset="0"/>
                <a:cs typeface="Arial" panose="020B0604020202020204" pitchFamily="34" charset="0"/>
              </a:rPr>
              <a:t>that</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does</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require</a:t>
            </a:r>
            <a:r>
              <a:rPr lang="hu-HU" sz="1200" i="1" dirty="0" smtClean="0">
                <a:latin typeface="Arial" panose="020B0604020202020204" pitchFamily="34" charset="0"/>
                <a:cs typeface="Arial" panose="020B0604020202020204" pitchFamily="34" charset="0"/>
              </a:rPr>
              <a:t> an </a:t>
            </a:r>
            <a:r>
              <a:rPr lang="hu-HU" sz="1200" i="1" dirty="0" err="1" smtClean="0">
                <a:latin typeface="Arial" panose="020B0604020202020204" pitchFamily="34" charset="0"/>
                <a:cs typeface="Arial" panose="020B0604020202020204" pitchFamily="34" charset="0"/>
              </a:rPr>
              <a:t>authorization</a:t>
            </a:r>
            <a:r>
              <a:rPr lang="hu-HU" sz="1200" i="1" dirty="0" smtClean="0">
                <a:latin typeface="Arial" panose="020B0604020202020204" pitchFamily="34" charset="0"/>
                <a:cs typeface="Arial" panose="020B0604020202020204" pitchFamily="34" charset="0"/>
              </a:rPr>
              <a:t>, TSO </a:t>
            </a:r>
            <a:r>
              <a:rPr lang="hu-HU" sz="1200" i="1" dirty="0" err="1" smtClean="0">
                <a:latin typeface="Arial" panose="020B0604020202020204" pitchFamily="34" charset="0"/>
                <a:cs typeface="Arial" panose="020B0604020202020204" pitchFamily="34" charset="0"/>
              </a:rPr>
              <a:t>contracts</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are</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sufficient</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for</a:t>
            </a:r>
            <a:r>
              <a:rPr lang="hu-HU" sz="1200" i="1" dirty="0" smtClean="0">
                <a:latin typeface="Arial" panose="020B0604020202020204" pitchFamily="34" charset="0"/>
                <a:cs typeface="Arial" panose="020B0604020202020204" pitchFamily="34" charset="0"/>
              </a:rPr>
              <a:t> starting trade </a:t>
            </a:r>
            <a:r>
              <a:rPr lang="hu-HU" sz="1200" i="1" dirty="0" err="1" smtClean="0">
                <a:latin typeface="Arial" panose="020B0604020202020204" pitchFamily="34" charset="0"/>
                <a:cs typeface="Arial" panose="020B0604020202020204" pitchFamily="34" charset="0"/>
              </a:rPr>
              <a:t>in</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the</a:t>
            </a:r>
            <a:r>
              <a:rPr lang="hu-HU" sz="1200" i="1" dirty="0" smtClean="0">
                <a:latin typeface="Arial" panose="020B0604020202020204" pitchFamily="34" charset="0"/>
                <a:cs typeface="Arial" panose="020B0604020202020204" pitchFamily="34" charset="0"/>
              </a:rPr>
              <a:t> </a:t>
            </a:r>
            <a:r>
              <a:rPr lang="hu-HU" sz="1200" i="1" dirty="0" err="1" smtClean="0">
                <a:latin typeface="Arial" panose="020B0604020202020204" pitchFamily="34" charset="0"/>
                <a:cs typeface="Arial" panose="020B0604020202020204" pitchFamily="34" charset="0"/>
              </a:rPr>
              <a:t>second</a:t>
            </a:r>
            <a:r>
              <a:rPr lang="hu-HU" sz="1200" i="1" dirty="0" smtClean="0">
                <a:latin typeface="Arial" panose="020B0604020202020204" pitchFamily="34" charset="0"/>
                <a:cs typeface="Arial" panose="020B0604020202020204" pitchFamily="34" charset="0"/>
              </a:rPr>
              <a:t> MS</a:t>
            </a:r>
          </a:p>
          <a:p>
            <a:endParaRPr lang="hu-HU" dirty="0"/>
          </a:p>
        </p:txBody>
      </p:sp>
      <p:sp>
        <p:nvSpPr>
          <p:cNvPr id="4" name="Dia számának helye 3"/>
          <p:cNvSpPr>
            <a:spLocks noGrp="1"/>
          </p:cNvSpPr>
          <p:nvPr>
            <p:ph type="sldNum" sz="quarter" idx="10"/>
          </p:nvPr>
        </p:nvSpPr>
        <p:spPr/>
        <p:txBody>
          <a:bodyPr/>
          <a:lstStyle/>
          <a:p>
            <a:pPr>
              <a:defRPr/>
            </a:pPr>
            <a:fld id="{271F3213-078A-48F5-8A50-49E59847481B}" type="slidenum">
              <a:rPr lang="en-GB" altLang="pl-PL" smtClean="0"/>
              <a:pPr>
                <a:defRPr/>
              </a:pPr>
              <a:t>5</a:t>
            </a:fld>
            <a:endParaRPr lang="en-GB" altLang="pl-PL"/>
          </a:p>
        </p:txBody>
      </p:sp>
    </p:spTree>
    <p:extLst>
      <p:ext uri="{BB962C8B-B14F-4D97-AF65-F5344CB8AC3E}">
        <p14:creationId xmlns:p14="http://schemas.microsoft.com/office/powerpoint/2010/main" val="1104019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5.xml"/><Relationship Id="rId4" Type="http://schemas.openxmlformats.org/officeDocument/2006/relationships/image" Target="../media/image4.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fontAlgn="auto">
              <a:spcBef>
                <a:spcPts val="0"/>
              </a:spcBef>
              <a:spcAft>
                <a:spcPts val="0"/>
              </a:spcAft>
              <a:defRPr>
                <a:latin typeface="+mn-lt"/>
                <a:cs typeface="Verdana"/>
              </a:defRPr>
            </a:lvl1pPr>
          </a:lstStyle>
          <a:p>
            <a:pPr>
              <a:defRPr/>
            </a:pPr>
            <a:fld id="{1FC2DA79-BFE2-4BB3-A39D-4E276B29508B}" type="datetime1">
              <a:rPr lang="en-IE"/>
              <a:pPr>
                <a:defRPr/>
              </a:pPr>
              <a:t>16/12/2016</a:t>
            </a:fld>
            <a:endParaRPr lang="en-US" dirty="0"/>
          </a:p>
        </p:txBody>
      </p:sp>
      <p:sp>
        <p:nvSpPr>
          <p:cNvPr id="3" name="Footer Placeholder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GB"/>
          </a:p>
        </p:txBody>
      </p:sp>
      <p:sp>
        <p:nvSpPr>
          <p:cNvPr id="4" name="Rectangle 7"/>
          <p:cNvSpPr>
            <a:spLocks noGrp="1" noChangeArrowheads="1"/>
          </p:cNvSpPr>
          <p:nvPr>
            <p:ph type="sldNum" sz="quarter" idx="12"/>
          </p:nvPr>
        </p:nvSpPr>
        <p:spPr/>
        <p:txBody>
          <a:bodyPr/>
          <a:lstStyle>
            <a:lvl1pPr>
              <a:defRPr/>
            </a:lvl1pPr>
          </a:lstStyle>
          <a:p>
            <a:pPr>
              <a:defRPr/>
            </a:pPr>
            <a:fld id="{592E3212-D4E5-4AEF-8465-D41ED0291B9F}" type="slidenum">
              <a:rPr lang="en-GB" altLang="pl-PL"/>
              <a:pPr>
                <a:defRPr/>
              </a:pPr>
              <a:t>‹#›</a:t>
            </a:fld>
            <a:endParaRPr lang="en-GB" altLang="pl-PL"/>
          </a:p>
        </p:txBody>
      </p:sp>
    </p:spTree>
    <p:extLst>
      <p:ext uri="{BB962C8B-B14F-4D97-AF65-F5344CB8AC3E}">
        <p14:creationId xmlns:p14="http://schemas.microsoft.com/office/powerpoint/2010/main" val="1727979005"/>
      </p:ext>
    </p:extLst>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extLst>
      <p:ext uri="{BB962C8B-B14F-4D97-AF65-F5344CB8AC3E}">
        <p14:creationId xmlns:p14="http://schemas.microsoft.com/office/powerpoint/2010/main" val="4088391920"/>
      </p:ext>
    </p:extLst>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5002304"/>
      </p:ext>
    </p:extLst>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a:prstGeom prst="rect">
            <a:avLst/>
          </a:prstGeo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690543144"/>
      </p:ext>
    </p:extLst>
  </p:cSld>
  <p:clrMapOvr>
    <a:masterClrMapping/>
  </p:clrMapOvr>
  <p:transition spd="med">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dirty="0" smtClean="0"/>
          </a:p>
        </p:txBody>
      </p:sp>
      <p:sp>
        <p:nvSpPr>
          <p:cNvPr id="4" name="Symbol zastępczy tekstu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3414413183"/>
      </p:ext>
    </p:extLst>
  </p:cSld>
  <p:clrMapOvr>
    <a:masterClrMapping/>
  </p:clrMapOvr>
  <p:transition spd="med">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600200"/>
            <a:ext cx="8229600" cy="4525963"/>
          </a:xfrm>
          <a:prstGeom prst="rect">
            <a:avLst/>
          </a:prstGeo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3903606721"/>
      </p:ext>
    </p:extLst>
  </p:cSld>
  <p:clrMapOvr>
    <a:masterClrMapping/>
  </p:clrMapOvr>
  <p:transition spd="med">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a:prstGeom prst="rect">
            <a:avLst/>
          </a:prstGeo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a:prstGeom prst="rect">
            <a:avLst/>
          </a:prstGeo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2441960169"/>
      </p:ext>
    </p:extLst>
  </p:cSld>
  <p:clrMapOvr>
    <a:masterClrMapping/>
  </p:clrMapOvr>
  <p:transition spd="med">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preserve="1" userDrawn="1">
  <p:cSld name="Diapositiva titolo">
    <p:spTree>
      <p:nvGrpSpPr>
        <p:cNvPr id="1" name=""/>
        <p:cNvGrpSpPr/>
        <p:nvPr/>
      </p:nvGrpSpPr>
      <p:grpSpPr>
        <a:xfrm>
          <a:off x="0" y="0"/>
          <a:ext cx="0" cy="0"/>
          <a:chOff x="0" y="0"/>
          <a:chExt cx="0" cy="0"/>
        </a:xfrm>
      </p:grpSpPr>
      <p:pic>
        <p:nvPicPr>
          <p:cNvPr id="2" name="Picture 2" descr="C:\Users\camuscl\AppData\Local\Microsoft\Windows\Temporary Internet Files\Content.IE5\GTVTTPZC\MP900438622[3].jpg"/>
          <p:cNvPicPr>
            <a:picLocks noChangeAspect="1" noChangeArrowheads="1"/>
          </p:cNvPicPr>
          <p:nvPr userDrawn="1"/>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68275" y="-812800"/>
            <a:ext cx="8975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FOND_COVER_transp.png"/>
          <p:cNvPicPr>
            <a:picLocks noChangeAspect="1"/>
          </p:cNvPicPr>
          <p:nvPr userDrawn="1"/>
        </p:nvPicPr>
        <p:blipFill>
          <a:blip r:embed="rId3" cstate="print">
            <a:duotone>
              <a:prstClr val="black"/>
              <a:srgbClr val="2953DB">
                <a:tint val="45000"/>
                <a:satMod val="400000"/>
              </a:srgbClr>
            </a:duotone>
            <a:extLst/>
          </a:blip>
          <a:stretch>
            <a:fillRect/>
          </a:stretch>
        </p:blipFill>
        <p:spPr>
          <a:xfrm>
            <a:off x="-79770" y="0"/>
            <a:ext cx="9223769" cy="6858000"/>
          </a:xfrm>
          <a:prstGeom prst="rect">
            <a:avLst/>
          </a:prstGeom>
        </p:spPr>
      </p:pic>
      <p:sp>
        <p:nvSpPr>
          <p:cNvPr id="4" name="Rectangle à coins arrondis 7"/>
          <p:cNvSpPr/>
          <p:nvPr userDrawn="1"/>
        </p:nvSpPr>
        <p:spPr>
          <a:xfrm>
            <a:off x="-223838" y="769938"/>
            <a:ext cx="2938463" cy="1276350"/>
          </a:xfrm>
          <a:prstGeom prst="round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fr-BE" dirty="0">
              <a:solidFill>
                <a:srgbClr val="FFFFFF"/>
              </a:solidFill>
            </a:endParaRPr>
          </a:p>
        </p:txBody>
      </p:sp>
      <p:pic>
        <p:nvPicPr>
          <p:cNvPr id="5" name="Picture 3"/>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5250" y="844550"/>
            <a:ext cx="22987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9"/>
          <p:cNvSpPr txBox="1">
            <a:spLocks noChangeArrowheads="1"/>
          </p:cNvSpPr>
          <p:nvPr userDrawn="1"/>
        </p:nvSpPr>
        <p:spPr bwMode="auto">
          <a:xfrm>
            <a:off x="3276600" y="2060575"/>
            <a:ext cx="4967288" cy="369888"/>
          </a:xfrm>
          <a:prstGeom prst="rect">
            <a:avLst/>
          </a:prstGeom>
          <a:noFill/>
          <a:ln>
            <a:noFill/>
          </a:ln>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defTabSz="457200" fontAlgn="base">
              <a:spcBef>
                <a:spcPct val="0"/>
              </a:spcBef>
              <a:spcAft>
                <a:spcPct val="0"/>
              </a:spcAft>
              <a:defRPr>
                <a:solidFill>
                  <a:schemeClr val="tx1"/>
                </a:solidFill>
                <a:latin typeface="Verdana" pitchFamily="34" charset="0"/>
              </a:defRPr>
            </a:lvl6pPr>
            <a:lvl7pPr marL="2971800" indent="-228600" defTabSz="457200" fontAlgn="base">
              <a:spcBef>
                <a:spcPct val="0"/>
              </a:spcBef>
              <a:spcAft>
                <a:spcPct val="0"/>
              </a:spcAft>
              <a:defRPr>
                <a:solidFill>
                  <a:schemeClr val="tx1"/>
                </a:solidFill>
                <a:latin typeface="Verdana" pitchFamily="34" charset="0"/>
              </a:defRPr>
            </a:lvl7pPr>
            <a:lvl8pPr marL="3429000" indent="-228600" defTabSz="457200" fontAlgn="base">
              <a:spcBef>
                <a:spcPct val="0"/>
              </a:spcBef>
              <a:spcAft>
                <a:spcPct val="0"/>
              </a:spcAft>
              <a:defRPr>
                <a:solidFill>
                  <a:schemeClr val="tx1"/>
                </a:solidFill>
                <a:latin typeface="Verdana" pitchFamily="34" charset="0"/>
              </a:defRPr>
            </a:lvl8pPr>
            <a:lvl9pPr marL="3886200" indent="-228600" defTabSz="457200" fontAlgn="base">
              <a:spcBef>
                <a:spcPct val="0"/>
              </a:spcBef>
              <a:spcAft>
                <a:spcPct val="0"/>
              </a:spcAft>
              <a:defRPr>
                <a:solidFill>
                  <a:schemeClr val="tx1"/>
                </a:solidFill>
                <a:latin typeface="Verdana" pitchFamily="34" charset="0"/>
              </a:defRPr>
            </a:lvl9pPr>
          </a:lstStyle>
          <a:p>
            <a:pPr defTabSz="457200" eaLnBrk="1" hangingPunct="1">
              <a:defRPr/>
            </a:pPr>
            <a:endParaRPr lang="fr-BE" dirty="0" smtClean="0">
              <a:solidFill>
                <a:srgbClr val="000000"/>
              </a:solidFill>
              <a:ea typeface="ＭＳ Ｐゴシック" pitchFamily="34" charset="-128"/>
            </a:endParaRPr>
          </a:p>
        </p:txBody>
      </p:sp>
      <p:sp>
        <p:nvSpPr>
          <p:cNvPr id="7" name="Date Placeholder 5"/>
          <p:cNvSpPr>
            <a:spLocks noGrp="1"/>
          </p:cNvSpPr>
          <p:nvPr userDrawn="1">
            <p:ph type="dt" sz="half" idx="10"/>
          </p:nvPr>
        </p:nvSpPr>
        <p:spPr>
          <a:xfrm>
            <a:off x="6772275" y="5680075"/>
            <a:ext cx="2133600" cy="365125"/>
          </a:xfrm>
        </p:spPr>
        <p:txBody>
          <a:bodyPr/>
          <a:lstStyle>
            <a:lvl1pPr fontAlgn="auto">
              <a:spcBef>
                <a:spcPts val="0"/>
              </a:spcBef>
              <a:spcAft>
                <a:spcPts val="0"/>
              </a:spcAft>
              <a:defRPr sz="1400" b="0">
                <a:solidFill>
                  <a:srgbClr val="FFFFFF"/>
                </a:solidFill>
                <a:latin typeface="+mj-lt"/>
                <a:cs typeface="+mn-cs"/>
              </a:defRPr>
            </a:lvl1pPr>
          </a:lstStyle>
          <a:p>
            <a:pPr>
              <a:defRPr/>
            </a:pPr>
            <a:fld id="{C931F8BF-578E-4D5C-B82E-FCDCC3280093}" type="datetime1">
              <a:rPr lang="en-IE"/>
              <a:pPr>
                <a:defRPr/>
              </a:pPr>
              <a:t>16/12/2016</a:t>
            </a:fld>
            <a:endParaRPr lang="en-US" dirty="0"/>
          </a:p>
        </p:txBody>
      </p:sp>
    </p:spTree>
    <p:extLst>
      <p:ext uri="{BB962C8B-B14F-4D97-AF65-F5344CB8AC3E}">
        <p14:creationId xmlns:p14="http://schemas.microsoft.com/office/powerpoint/2010/main" val="1707987561"/>
      </p:ext>
    </p:extLst>
  </p:cSld>
  <p:clrMapOvr>
    <a:masterClrMapping/>
  </p:clrMapOvr>
  <p:transition spd="med">
    <p:wipe dir="r"/>
  </p:transition>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9" name="Espace réservé du contenu 8"/>
          <p:cNvSpPr>
            <a:spLocks noGrp="1"/>
          </p:cNvSpPr>
          <p:nvPr>
            <p:ph sz="quarter" idx="10"/>
          </p:nvPr>
        </p:nvSpPr>
        <p:spPr>
          <a:xfrm>
            <a:off x="611560" y="1961456"/>
            <a:ext cx="8208912" cy="3987824"/>
          </a:xfrm>
          <a:prstGeom prst="rect">
            <a:avLst/>
          </a:prstGeom>
        </p:spPr>
        <p:txBody>
          <a:bodyPr/>
          <a:lstStyle>
            <a:lvl1pPr>
              <a:defRPr baseline="0">
                <a:latin typeface="Verdana" pitchFamily="34" charset="0"/>
              </a:defRPr>
            </a:lvl1pPr>
            <a:lvl2pPr>
              <a:defRPr baseline="0">
                <a:latin typeface="Verdana" pitchFamily="34" charset="0"/>
              </a:defRPr>
            </a:lvl2pPr>
            <a:lvl3pPr>
              <a:defRPr baseline="0">
                <a:latin typeface="Verdana" pitchFamily="34" charset="0"/>
              </a:defRPr>
            </a:lvl3pPr>
            <a:lvl4pPr>
              <a:defRPr baseline="0">
                <a:latin typeface="Verdana" pitchFamily="34" charset="0"/>
              </a:defRPr>
            </a:lvl4pPr>
            <a:lvl5pPr>
              <a:defRPr baseline="0">
                <a:latin typeface="Verdana"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dirty="0"/>
          </a:p>
        </p:txBody>
      </p:sp>
      <p:sp>
        <p:nvSpPr>
          <p:cNvPr id="10" name="Titre 9"/>
          <p:cNvSpPr>
            <a:spLocks noGrp="1"/>
          </p:cNvSpPr>
          <p:nvPr>
            <p:ph type="title"/>
          </p:nvPr>
        </p:nvSpPr>
        <p:spPr>
          <a:xfrm>
            <a:off x="611560" y="980728"/>
            <a:ext cx="8229600" cy="1143000"/>
          </a:xfrm>
          <a:prstGeom prst="rect">
            <a:avLst/>
          </a:prstGeom>
        </p:spPr>
        <p:txBody>
          <a:bodyPr/>
          <a:lstStyle>
            <a:lvl1pPr>
              <a:defRPr b="1" i="0" baseline="0">
                <a:solidFill>
                  <a:srgbClr val="005BAB"/>
                </a:solidFill>
                <a:latin typeface="Verdana" pitchFamily="34" charset="0"/>
              </a:defRPr>
            </a:lvl1pPr>
          </a:lstStyle>
          <a:p>
            <a:r>
              <a:rPr lang="en-US" smtClean="0"/>
              <a:t>Click to edit Master title style</a:t>
            </a:r>
            <a:endParaRPr lang="fr-BE" dirty="0"/>
          </a:p>
        </p:txBody>
      </p:sp>
    </p:spTree>
    <p:extLst>
      <p:ext uri="{BB962C8B-B14F-4D97-AF65-F5344CB8AC3E}">
        <p14:creationId xmlns:p14="http://schemas.microsoft.com/office/powerpoint/2010/main" val="3375021480"/>
      </p:ext>
    </p:extLst>
  </p:cSld>
  <p:clrMapOvr>
    <a:masterClrMapping/>
  </p:clrMapOvr>
  <p:transition spd="med">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827088" y="1811338"/>
            <a:ext cx="3919537" cy="4425950"/>
          </a:xfrm>
          <a:prstGeom prst="rect">
            <a:avLst/>
          </a:prstGeom>
        </p:spPr>
        <p:txBody>
          <a:bodyPr/>
          <a:lstStyle>
            <a:lvl1pPr>
              <a:defRPr sz="2800"/>
            </a:lvl1pPr>
            <a:lvl2pPr>
              <a:buFont typeface="Wingdings" pitchFamily="2" charset="2"/>
              <a:buChar char="§"/>
              <a:defRPr sz="2400"/>
            </a:lvl2pPr>
            <a:lvl3pPr>
              <a:defRPr sz="2000"/>
            </a:lvl3pPr>
            <a:lvl4pPr>
              <a:buFont typeface="Arial" pitchFamily="34" charset="0"/>
              <a:buChar cha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Segnaposto contenuto 3"/>
          <p:cNvSpPr>
            <a:spLocks noGrp="1"/>
          </p:cNvSpPr>
          <p:nvPr>
            <p:ph sz="half" idx="2"/>
          </p:nvPr>
        </p:nvSpPr>
        <p:spPr>
          <a:xfrm>
            <a:off x="4899025" y="1811338"/>
            <a:ext cx="3921125" cy="44259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itre 9"/>
          <p:cNvSpPr>
            <a:spLocks noGrp="1"/>
          </p:cNvSpPr>
          <p:nvPr>
            <p:ph type="title"/>
          </p:nvPr>
        </p:nvSpPr>
        <p:spPr>
          <a:xfrm>
            <a:off x="611560" y="980728"/>
            <a:ext cx="8229600" cy="1143000"/>
          </a:xfrm>
          <a:prstGeom prst="rect">
            <a:avLst/>
          </a:prstGeom>
        </p:spPr>
        <p:txBody>
          <a:bodyPr/>
          <a:lstStyle>
            <a:lvl1pPr>
              <a:defRPr b="1" i="0" baseline="0">
                <a:solidFill>
                  <a:srgbClr val="005BAB"/>
                </a:solidFill>
                <a:latin typeface="Verdana" pitchFamily="34" charset="0"/>
              </a:defRPr>
            </a:lvl1pPr>
          </a:lstStyle>
          <a:p>
            <a:r>
              <a:rPr lang="en-US" smtClean="0"/>
              <a:t>Click to edit Master title style</a:t>
            </a:r>
            <a:endParaRPr lang="fr-BE" dirty="0"/>
          </a:p>
        </p:txBody>
      </p:sp>
    </p:spTree>
    <p:extLst>
      <p:ext uri="{BB962C8B-B14F-4D97-AF65-F5344CB8AC3E}">
        <p14:creationId xmlns:p14="http://schemas.microsoft.com/office/powerpoint/2010/main" val="1544030221"/>
      </p:ext>
    </p:extLst>
  </p:cSld>
  <p:clrMapOvr>
    <a:masterClrMapping/>
  </p:clrMapOvr>
  <p:transition spd="med">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7" name="Segnaposto contenuto 2"/>
          <p:cNvSpPr>
            <a:spLocks noGrp="1"/>
          </p:cNvSpPr>
          <p:nvPr>
            <p:ph sz="half" idx="1"/>
          </p:nvPr>
        </p:nvSpPr>
        <p:spPr>
          <a:xfrm>
            <a:off x="827088" y="1811338"/>
            <a:ext cx="3919537" cy="4425950"/>
          </a:xfrm>
          <a:prstGeom prst="rect">
            <a:avLst/>
          </a:prstGeom>
        </p:spPr>
        <p:txBody>
          <a:bodyPr/>
          <a:lstStyle>
            <a:lvl1pPr>
              <a:defRPr sz="2800"/>
            </a:lvl1pPr>
            <a:lvl2pPr>
              <a:buFont typeface="Wingdings" pitchFamily="2" charset="2"/>
              <a:buChar char="§"/>
              <a:defRPr sz="2400"/>
            </a:lvl2pPr>
            <a:lvl3pPr>
              <a:defRPr sz="2000"/>
            </a:lvl3pPr>
            <a:lvl4pPr>
              <a:buFont typeface="Arial" pitchFamily="34" charset="0"/>
              <a:buChar cha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Segnaposto contenuto 3"/>
          <p:cNvSpPr>
            <a:spLocks noGrp="1"/>
          </p:cNvSpPr>
          <p:nvPr>
            <p:ph sz="half" idx="2"/>
          </p:nvPr>
        </p:nvSpPr>
        <p:spPr>
          <a:xfrm>
            <a:off x="4899025" y="1811338"/>
            <a:ext cx="3921125" cy="44259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Titre 9"/>
          <p:cNvSpPr>
            <a:spLocks noGrp="1"/>
          </p:cNvSpPr>
          <p:nvPr>
            <p:ph type="title"/>
          </p:nvPr>
        </p:nvSpPr>
        <p:spPr>
          <a:xfrm>
            <a:off x="611560" y="980728"/>
            <a:ext cx="8229600" cy="1143000"/>
          </a:xfrm>
          <a:prstGeom prst="rect">
            <a:avLst/>
          </a:prstGeom>
        </p:spPr>
        <p:txBody>
          <a:bodyPr/>
          <a:lstStyle>
            <a:lvl1pPr>
              <a:defRPr b="1" i="0" baseline="0">
                <a:solidFill>
                  <a:srgbClr val="005BAB"/>
                </a:solidFill>
                <a:latin typeface="Verdana" pitchFamily="34" charset="0"/>
              </a:defRPr>
            </a:lvl1pPr>
          </a:lstStyle>
          <a:p>
            <a:r>
              <a:rPr lang="en-US" smtClean="0"/>
              <a:t>Click to edit Master title style</a:t>
            </a:r>
            <a:endParaRPr lang="fr-BE" dirty="0"/>
          </a:p>
        </p:txBody>
      </p:sp>
    </p:spTree>
    <p:extLst>
      <p:ext uri="{BB962C8B-B14F-4D97-AF65-F5344CB8AC3E}">
        <p14:creationId xmlns:p14="http://schemas.microsoft.com/office/powerpoint/2010/main" val="779834108"/>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fontAlgn="auto">
              <a:spcBef>
                <a:spcPts val="0"/>
              </a:spcBef>
              <a:spcAft>
                <a:spcPts val="0"/>
              </a:spcAft>
              <a:defRPr>
                <a:latin typeface="+mn-lt"/>
                <a:cs typeface="Verdana"/>
              </a:defRPr>
            </a:lvl1pPr>
          </a:lstStyle>
          <a:p>
            <a:pPr>
              <a:defRPr/>
            </a:pPr>
            <a:fld id="{A42AF7A6-1B6B-401C-B81D-6813B477763B}" type="datetime1">
              <a:rPr lang="en-IE"/>
              <a:pPr>
                <a:defRPr/>
              </a:pPr>
              <a:t>16/12/2016</a:t>
            </a:fld>
            <a:endParaRPr lang="en-US" dirty="0"/>
          </a:p>
        </p:txBody>
      </p:sp>
      <p:sp>
        <p:nvSpPr>
          <p:cNvPr id="3" name="Footer Placeholder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GB"/>
          </a:p>
        </p:txBody>
      </p:sp>
      <p:sp>
        <p:nvSpPr>
          <p:cNvPr id="4" name="Rectangle 7"/>
          <p:cNvSpPr>
            <a:spLocks noGrp="1" noChangeArrowheads="1"/>
          </p:cNvSpPr>
          <p:nvPr>
            <p:ph type="sldNum" sz="quarter" idx="12"/>
          </p:nvPr>
        </p:nvSpPr>
        <p:spPr/>
        <p:txBody>
          <a:bodyPr/>
          <a:lstStyle>
            <a:lvl1pPr>
              <a:defRPr/>
            </a:lvl1pPr>
          </a:lstStyle>
          <a:p>
            <a:pPr>
              <a:defRPr/>
            </a:pPr>
            <a:fld id="{6DDC257E-419A-4D87-B18F-A020EDC9B0EB}" type="slidenum">
              <a:rPr lang="en-GB" altLang="pl-PL"/>
              <a:pPr>
                <a:defRPr/>
              </a:pPr>
              <a:t>‹#›</a:t>
            </a:fld>
            <a:endParaRPr lang="en-GB" altLang="pl-PL"/>
          </a:p>
        </p:txBody>
      </p:sp>
    </p:spTree>
    <p:extLst>
      <p:ext uri="{BB962C8B-B14F-4D97-AF65-F5344CB8AC3E}">
        <p14:creationId xmlns:p14="http://schemas.microsoft.com/office/powerpoint/2010/main" val="2154901729"/>
      </p:ext>
    </p:extLst>
  </p:cSld>
  <p:clrMapOvr>
    <a:masterClrMapping/>
  </p:clrMapOvr>
  <p:transition spd="med">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66737" y="451556"/>
            <a:ext cx="3008313" cy="1162050"/>
          </a:xfrm>
          <a:prstGeom prst="rect">
            <a:avLst/>
          </a:prstGeom>
        </p:spPr>
        <p:txBody>
          <a:bodyPr anchor="b"/>
          <a:lstStyle>
            <a:lvl1pPr algn="l">
              <a:defRPr sz="2000" b="1"/>
            </a:lvl1pPr>
          </a:lstStyle>
          <a:p>
            <a:r>
              <a:rPr lang="en-US" smtClean="0"/>
              <a:t>Click to edit Master title style</a:t>
            </a:r>
            <a:endParaRPr lang="en-GB" dirty="0"/>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2405480"/>
      </p:ext>
    </p:extLst>
  </p:cSld>
  <p:clrMapOvr>
    <a:masterClrMapping/>
  </p:clrMapOvr>
  <p:transition spd="med">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3099090"/>
      </p:ext>
    </p:extLst>
  </p:cSld>
  <p:clrMapOvr>
    <a:masterClrMapping/>
  </p:clrMapOvr>
  <p:transition spd="med">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982663" y="771525"/>
            <a:ext cx="7837487" cy="1039813"/>
          </a:xfrm>
          <a:prstGeom prst="rect">
            <a:avLst/>
          </a:prstGeom>
        </p:spPr>
        <p:txBody>
          <a:bodyPr/>
          <a:lstStyle/>
          <a:p>
            <a:r>
              <a:rPr lang="en-US" smtClean="0"/>
              <a:t>Click to edit Master title style</a:t>
            </a:r>
            <a:endParaRPr lang="en-GB"/>
          </a:p>
        </p:txBody>
      </p:sp>
      <p:sp>
        <p:nvSpPr>
          <p:cNvPr id="3" name="Segnaposto testo verticale 2"/>
          <p:cNvSpPr>
            <a:spLocks noGrp="1"/>
          </p:cNvSpPr>
          <p:nvPr>
            <p:ph type="body" orient="vert" idx="1"/>
          </p:nvPr>
        </p:nvSpPr>
        <p:spPr>
          <a:xfrm>
            <a:off x="827088" y="1811338"/>
            <a:ext cx="7993062" cy="44259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121466430"/>
      </p:ext>
    </p:extLst>
  </p:cSld>
  <p:clrMapOvr>
    <a:masterClrMapping/>
  </p:clrMapOvr>
  <p:transition spd="med">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045" y="1083733"/>
            <a:ext cx="7772400" cy="767645"/>
          </a:xfrm>
          <a:prstGeom prst="rect">
            <a:avLst/>
          </a:prstGeom>
        </p:spPr>
        <p:txBody>
          <a:bodyPr/>
          <a:lstStyle>
            <a:lvl1pPr>
              <a:defRPr b="1">
                <a:solidFill>
                  <a:srgbClr val="005BA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39045" y="1941690"/>
            <a:ext cx="7772400" cy="1752600"/>
          </a:xfrm>
          <a:prstGeom prst="rect">
            <a:avLst/>
          </a:prstGeom>
        </p:spPr>
        <p:txBody>
          <a:bodyPr/>
          <a:lstStyle>
            <a:lvl1pPr marL="0" indent="0" algn="l">
              <a:buSzPct val="150000"/>
              <a:buFont typeface="Arial" pitchFamily="34" charset="0"/>
              <a:buChar char="•"/>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38800" y="6492875"/>
            <a:ext cx="2133600" cy="365125"/>
          </a:xfrm>
        </p:spPr>
        <p:txBody>
          <a:bodyPr/>
          <a:lstStyle>
            <a:lvl1pPr algn="r" fontAlgn="auto">
              <a:spcBef>
                <a:spcPts val="0"/>
              </a:spcBef>
              <a:spcAft>
                <a:spcPts val="0"/>
              </a:spcAft>
              <a:defRPr sz="1400" b="0">
                <a:solidFill>
                  <a:srgbClr val="FFFFFF"/>
                </a:solidFill>
                <a:latin typeface="+mn-lt"/>
                <a:cs typeface="+mn-cs"/>
              </a:defRPr>
            </a:lvl1pPr>
          </a:lstStyle>
          <a:p>
            <a:pPr>
              <a:defRPr/>
            </a:pPr>
            <a:fld id="{198B90C8-9092-4CAD-9A3D-404C45BCB069}" type="datetime1">
              <a:rPr lang="en-IE"/>
              <a:pPr>
                <a:defRPr/>
              </a:pPr>
              <a:t>16/12/2016</a:t>
            </a:fld>
            <a:endParaRPr lang="en-US" dirty="0"/>
          </a:p>
        </p:txBody>
      </p:sp>
      <p:sp>
        <p:nvSpPr>
          <p:cNvPr id="5" name="Footer Placeholder 4"/>
          <p:cNvSpPr>
            <a:spLocks noGrp="1"/>
          </p:cNvSpPr>
          <p:nvPr>
            <p:ph type="ftr" sz="quarter" idx="11"/>
          </p:nvPr>
        </p:nvSpPr>
        <p:spPr>
          <a:xfrm>
            <a:off x="228600" y="6492875"/>
            <a:ext cx="2895600" cy="365125"/>
          </a:xfrm>
        </p:spPr>
        <p:txBody>
          <a:bodyPr/>
          <a:lstStyle>
            <a:lvl1pPr fontAlgn="auto">
              <a:spcBef>
                <a:spcPts val="0"/>
              </a:spcBef>
              <a:spcAft>
                <a:spcPts val="0"/>
              </a:spcAft>
              <a:defRPr>
                <a:latin typeface="+mn-lt"/>
                <a:ea typeface="+mn-ea"/>
              </a:defRPr>
            </a:lvl1pPr>
          </a:lstStyle>
          <a:p>
            <a:pPr>
              <a:defRPr/>
            </a:pPr>
            <a:endParaRPr lang="pl-PL" altLang="pl-PL"/>
          </a:p>
        </p:txBody>
      </p:sp>
    </p:spTree>
    <p:extLst>
      <p:ext uri="{BB962C8B-B14F-4D97-AF65-F5344CB8AC3E}">
        <p14:creationId xmlns:p14="http://schemas.microsoft.com/office/powerpoint/2010/main" val="1795088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50417377"/>
      </p:ext>
    </p:extLst>
  </p:cSld>
  <p:clrMapOvr>
    <a:masterClrMapping/>
  </p:clrMapOvr>
  <p:transition spd="med">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982663" y="771525"/>
            <a:ext cx="7837487" cy="1039813"/>
          </a:xfrm>
          <a:prstGeom prst="rect">
            <a:avLst/>
          </a:prstGeom>
        </p:spPr>
        <p:txBody>
          <a:bodyPr/>
          <a:lstStyle/>
          <a:p>
            <a:r>
              <a:rPr lang="it-IT" smtClean="0"/>
              <a:t>Fare clic per modificare lo stile del titolo</a:t>
            </a:r>
            <a:endParaRPr lang="en-GB"/>
          </a:p>
        </p:txBody>
      </p:sp>
    </p:spTree>
    <p:extLst>
      <p:ext uri="{BB962C8B-B14F-4D97-AF65-F5344CB8AC3E}">
        <p14:creationId xmlns:p14="http://schemas.microsoft.com/office/powerpoint/2010/main" val="3321361074"/>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38163" y="1084279"/>
            <a:ext cx="7770812" cy="765175"/>
          </a:xfrm>
          <a:prstGeom prst="rect">
            <a:avLst/>
          </a:prstGeom>
        </p:spPr>
        <p:txBody>
          <a:bodyPr/>
          <a:lstStyle/>
          <a:p>
            <a:r>
              <a:rPr lang="nl-NL" smtClean="0"/>
              <a:t>Klik om de stijl te bewerken</a:t>
            </a:r>
            <a:endParaRPr lang="nl-NL"/>
          </a:p>
        </p:txBody>
      </p:sp>
      <p:sp>
        <p:nvSpPr>
          <p:cNvPr id="3" name="Tijdelijke aanduiding voor inhoud 2"/>
          <p:cNvSpPr>
            <a:spLocks noGrp="1"/>
          </p:cNvSpPr>
          <p:nvPr>
            <p:ph idx="1"/>
          </p:nvPr>
        </p:nvSpPr>
        <p:spPr>
          <a:xfrm>
            <a:off x="457208" y="1604965"/>
            <a:ext cx="8228013" cy="4524375"/>
          </a:xfrm>
          <a:prstGeom prst="rect">
            <a:avLst/>
          </a:prstGeo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dt" idx="10"/>
          </p:nvPr>
        </p:nvSpPr>
        <p:spPr/>
        <p:txBody>
          <a:bodyPr/>
          <a:lstStyle>
            <a:lvl1pPr>
              <a:defRPr/>
            </a:lvl1pPr>
          </a:lstStyle>
          <a:p>
            <a:pPr>
              <a:defRPr/>
            </a:pPr>
            <a:r>
              <a:rPr lang="nl-NL" altLang="pl-PL"/>
              <a:t>9-02-12</a:t>
            </a:r>
          </a:p>
        </p:txBody>
      </p:sp>
    </p:spTree>
    <p:extLst>
      <p:ext uri="{BB962C8B-B14F-4D97-AF65-F5344CB8AC3E}">
        <p14:creationId xmlns:p14="http://schemas.microsoft.com/office/powerpoint/2010/main" val="2259332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ound Single Corner Rectangle 5"/>
          <p:cNvSpPr/>
          <p:nvPr/>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3" name="Round Single Corner Rectangle 7"/>
          <p:cNvSpPr/>
          <p:nvPr userDrawn="1"/>
        </p:nvSpPr>
        <p:spPr>
          <a:xfrm rot="10800000">
            <a:off x="2217738" y="0"/>
            <a:ext cx="6926262" cy="1341438"/>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4"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3"/>
          <p:cNvSpPr>
            <a:spLocks noGrp="1"/>
          </p:cNvSpPr>
          <p:nvPr>
            <p:ph type="dt" sz="half" idx="10"/>
          </p:nvPr>
        </p:nvSpPr>
        <p:spPr/>
        <p:txBody>
          <a:bodyPr/>
          <a:lstStyle>
            <a:lvl1pPr fontAlgn="auto">
              <a:spcBef>
                <a:spcPts val="0"/>
              </a:spcBef>
              <a:spcAft>
                <a:spcPts val="0"/>
              </a:spcAft>
              <a:defRPr>
                <a:latin typeface="+mn-lt"/>
                <a:cs typeface="Verdana"/>
              </a:defRPr>
            </a:lvl1pPr>
          </a:lstStyle>
          <a:p>
            <a:pPr>
              <a:defRPr/>
            </a:pPr>
            <a:fld id="{75B2C535-F1A0-4D96-B41E-7991240A8F30}" type="datetime1">
              <a:rPr lang="en-IE"/>
              <a:pPr>
                <a:defRPr/>
              </a:pPr>
              <a:t>16/12/2016</a:t>
            </a:fld>
            <a:endParaRPr lang="en-US" dirty="0"/>
          </a:p>
        </p:txBody>
      </p:sp>
      <p:sp>
        <p:nvSpPr>
          <p:cNvPr id="6" name="Footer Placeholder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GB"/>
          </a:p>
        </p:txBody>
      </p:sp>
      <p:sp>
        <p:nvSpPr>
          <p:cNvPr id="7" name="Rectangle 7"/>
          <p:cNvSpPr>
            <a:spLocks noGrp="1" noChangeArrowheads="1"/>
          </p:cNvSpPr>
          <p:nvPr>
            <p:ph type="sldNum" sz="quarter" idx="12"/>
          </p:nvPr>
        </p:nvSpPr>
        <p:spPr/>
        <p:txBody>
          <a:bodyPr/>
          <a:lstStyle>
            <a:lvl1pPr>
              <a:defRPr/>
            </a:lvl1pPr>
          </a:lstStyle>
          <a:p>
            <a:pPr>
              <a:defRPr/>
            </a:pPr>
            <a:fld id="{92F2A6DD-7E21-4F2D-ADEC-21BE07FC8EEF}" type="slidenum">
              <a:rPr lang="en-GB" altLang="pl-PL"/>
              <a:pPr>
                <a:defRPr/>
              </a:pPr>
              <a:t>‹#›</a:t>
            </a:fld>
            <a:endParaRPr lang="en-GB" altLang="pl-PL"/>
          </a:p>
        </p:txBody>
      </p:sp>
    </p:spTree>
    <p:extLst>
      <p:ext uri="{BB962C8B-B14F-4D97-AF65-F5344CB8AC3E}">
        <p14:creationId xmlns:p14="http://schemas.microsoft.com/office/powerpoint/2010/main" val="3136135304"/>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a:prstGeom prst="rect">
            <a:avLst/>
          </a:prstGeo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Tree>
    <p:extLst>
      <p:ext uri="{BB962C8B-B14F-4D97-AF65-F5344CB8AC3E}">
        <p14:creationId xmlns:p14="http://schemas.microsoft.com/office/powerpoint/2010/main" val="1547181766"/>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zawartości 2"/>
          <p:cNvSpPr>
            <a:spLocks noGrp="1"/>
          </p:cNvSpPr>
          <p:nvPr>
            <p:ph idx="1"/>
          </p:nvPr>
        </p:nvSpPr>
        <p:spPr>
          <a:xfrm>
            <a:off x="457200" y="1600200"/>
            <a:ext cx="8229600" cy="4525963"/>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4026255544"/>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Tree>
    <p:extLst>
      <p:ext uri="{BB962C8B-B14F-4D97-AF65-F5344CB8AC3E}">
        <p14:creationId xmlns:p14="http://schemas.microsoft.com/office/powerpoint/2010/main" val="1618881519"/>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3518843348"/>
      </p:ext>
    </p:extLst>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1747248434"/>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1.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image" Target="../media/image1.jpe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theme" Target="../theme/theme5.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ound Single Corner Rectangle 5"/>
          <p:cNvSpPr/>
          <p:nvPr/>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16" name="Date Placeholder 3"/>
          <p:cNvSpPr>
            <a:spLocks noGrp="1"/>
          </p:cNvSpPr>
          <p:nvPr>
            <p:ph type="dt" sz="half" idx="2"/>
          </p:nvPr>
        </p:nvSpPr>
        <p:spPr>
          <a:xfrm>
            <a:off x="5621338" y="6492875"/>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b="1">
                <a:solidFill>
                  <a:srgbClr val="FFFFFF"/>
                </a:solidFill>
                <a:latin typeface="Verdana" panose="020B0604030504040204" pitchFamily="34" charset="0"/>
                <a:cs typeface="Arial" panose="020B0604020202020204" pitchFamily="34" charset="0"/>
              </a:defRPr>
            </a:lvl1pPr>
          </a:lstStyle>
          <a:p>
            <a:pPr>
              <a:defRPr/>
            </a:pPr>
            <a:fld id="{5A567422-4082-4506-8908-C0B09FE0F7EC}" type="datetime1">
              <a:rPr lang="en-IE" altLang="pl-PL"/>
              <a:pPr>
                <a:defRPr/>
              </a:pPr>
              <a:t>16/12/2016</a:t>
            </a:fld>
            <a:endParaRPr lang="en-US" altLang="pl-PL"/>
          </a:p>
        </p:txBody>
      </p:sp>
      <p:sp>
        <p:nvSpPr>
          <p:cNvPr id="18" name="Round Single Corner Rectangle 7"/>
          <p:cNvSpPr/>
          <p:nvPr userDrawn="1"/>
        </p:nvSpPr>
        <p:spPr>
          <a:xfrm rot="10800000">
            <a:off x="2217738" y="0"/>
            <a:ext cx="6926262" cy="6921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1029"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4"/>
          <p:cNvSpPr>
            <a:spLocks noGrp="1"/>
          </p:cNvSpPr>
          <p:nvPr>
            <p:ph type="ftr" sz="quarter" idx="3"/>
          </p:nvPr>
        </p:nvSpPr>
        <p:spPr>
          <a:xfrm>
            <a:off x="6099175" y="146050"/>
            <a:ext cx="2895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b="1">
                <a:solidFill>
                  <a:srgbClr val="FFFFFF"/>
                </a:solidFill>
                <a:latin typeface="Verdana" panose="020B0604030504040204" pitchFamily="34" charset="0"/>
                <a:cs typeface="Arial" panose="020B0604020202020204" pitchFamily="34" charset="0"/>
              </a:defRPr>
            </a:lvl1pPr>
          </a:lstStyle>
          <a:p>
            <a:pPr>
              <a:defRPr/>
            </a:pPr>
            <a:endParaRPr lang="en-GB" altLang="pl-PL"/>
          </a:p>
        </p:txBody>
      </p:sp>
      <p:sp>
        <p:nvSpPr>
          <p:cNvPr id="1031" name="Rectangle 7"/>
          <p:cNvSpPr>
            <a:spLocks noGrp="1" noChangeArrowheads="1"/>
          </p:cNvSpPr>
          <p:nvPr>
            <p:ph type="sldNum" sz="quarter" idx="4"/>
          </p:nvPr>
        </p:nvSpPr>
        <p:spPr bwMode="auto">
          <a:xfrm>
            <a:off x="6861175" y="6381750"/>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71CF9481-48FA-48E4-AF30-84B80C142EA3}" type="slidenum">
              <a:rPr lang="en-GB" altLang="pl-PL"/>
              <a:pPr>
                <a:defRPr/>
              </a:pPr>
              <a:t>‹#›</a:t>
            </a:fld>
            <a:endParaRPr lang="en-GB" altLang="pl-PL"/>
          </a:p>
        </p:txBody>
      </p:sp>
    </p:spTree>
  </p:cSld>
  <p:clrMap bg1="lt1" tx1="dk1" bg2="lt2" tx2="dk2" accent1="accent1" accent2="accent2" accent3="accent3" accent4="accent4" accent5="accent5" accent6="accent6" hlink="hlink" folHlink="folHlink"/>
  <p:sldLayoutIdLst>
    <p:sldLayoutId id="2147483981" r:id="rId1"/>
  </p:sldLayoutIdLst>
  <p:transition spd="med">
    <p:wipe dir="r"/>
  </p:transition>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a:solidFill>
            <a:schemeClr val="tx1"/>
          </a:solidFill>
          <a:latin typeface="+mj-lt"/>
          <a:ea typeface="ＭＳ Ｐゴシック" pitchFamily="34" charset="-128"/>
          <a:cs typeface="+mj-cs"/>
        </a:defRPr>
      </a:lvl1pPr>
      <a:lvl2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2pPr>
      <a:lvl3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3pPr>
      <a:lvl4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4pPr>
      <a:lvl5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5pPr>
      <a:lvl6pPr marL="457200" algn="l" rtl="0" eaLnBrk="1" fontAlgn="base" hangingPunct="1">
        <a:lnSpc>
          <a:spcPct val="90000"/>
        </a:lnSpc>
        <a:spcBef>
          <a:spcPct val="0"/>
        </a:spcBef>
        <a:spcAft>
          <a:spcPct val="0"/>
        </a:spcAft>
        <a:defRPr sz="3200">
          <a:solidFill>
            <a:schemeClr val="tx1"/>
          </a:solidFill>
          <a:latin typeface="Arial" charset="0"/>
        </a:defRPr>
      </a:lvl6pPr>
      <a:lvl7pPr marL="914400" algn="l" rtl="0" eaLnBrk="1" fontAlgn="base" hangingPunct="1">
        <a:lnSpc>
          <a:spcPct val="90000"/>
        </a:lnSpc>
        <a:spcBef>
          <a:spcPct val="0"/>
        </a:spcBef>
        <a:spcAft>
          <a:spcPct val="0"/>
        </a:spcAft>
        <a:defRPr sz="3200">
          <a:solidFill>
            <a:schemeClr val="tx1"/>
          </a:solidFill>
          <a:latin typeface="Arial" charset="0"/>
        </a:defRPr>
      </a:lvl7pPr>
      <a:lvl8pPr marL="1371600" algn="l" rtl="0" eaLnBrk="1" fontAlgn="base" hangingPunct="1">
        <a:lnSpc>
          <a:spcPct val="90000"/>
        </a:lnSpc>
        <a:spcBef>
          <a:spcPct val="0"/>
        </a:spcBef>
        <a:spcAft>
          <a:spcPct val="0"/>
        </a:spcAft>
        <a:defRPr sz="3200">
          <a:solidFill>
            <a:schemeClr val="tx1"/>
          </a:solidFill>
          <a:latin typeface="Arial" charset="0"/>
        </a:defRPr>
      </a:lvl8pPr>
      <a:lvl9pPr marL="1828800" algn="l" rtl="0" eaLnBrk="1" fontAlgn="base" hangingPunct="1">
        <a:lnSpc>
          <a:spcPct val="90000"/>
        </a:lnSpc>
        <a:spcBef>
          <a:spcPct val="0"/>
        </a:spcBef>
        <a:spcAft>
          <a:spcPct val="0"/>
        </a:spcAft>
        <a:defRPr sz="3200">
          <a:solidFill>
            <a:schemeClr val="tx1"/>
          </a:solidFill>
          <a:latin typeface="Arial" charset="0"/>
        </a:defRPr>
      </a:lvl9pPr>
    </p:titleStyle>
    <p:body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ＭＳ Ｐゴシック" pitchFamily="34" charset="-128"/>
          <a:cs typeface="+mn-cs"/>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ＭＳ Ｐゴシック" pitchFamily="34" charset="-128"/>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ＭＳ Ｐゴシック" pitchFamily="34" charset="-128"/>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ＭＳ Ｐゴシック" pitchFamily="34" charset="-128"/>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ＭＳ Ｐゴシック" pitchFamily="34" charset="-128"/>
        </a:defRPr>
      </a:lvl5pPr>
      <a:lvl6pPr marL="26797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6pPr>
      <a:lvl7pPr marL="31369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7pPr>
      <a:lvl8pPr marL="35941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8pPr>
      <a:lvl9pPr marL="40513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ound Single Corner Rectangle 5"/>
          <p:cNvSpPr/>
          <p:nvPr/>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16" name="Date Placeholder 3"/>
          <p:cNvSpPr>
            <a:spLocks noGrp="1"/>
          </p:cNvSpPr>
          <p:nvPr>
            <p:ph type="dt" sz="half" idx="2"/>
          </p:nvPr>
        </p:nvSpPr>
        <p:spPr>
          <a:xfrm>
            <a:off x="5621338" y="6492875"/>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b="1">
                <a:solidFill>
                  <a:srgbClr val="FFFFFF"/>
                </a:solidFill>
                <a:latin typeface="Verdana" panose="020B0604030504040204" pitchFamily="34" charset="0"/>
                <a:cs typeface="Arial" panose="020B0604020202020204" pitchFamily="34" charset="0"/>
              </a:defRPr>
            </a:lvl1pPr>
          </a:lstStyle>
          <a:p>
            <a:pPr>
              <a:defRPr/>
            </a:pPr>
            <a:fld id="{66016B8E-81C6-4C17-96AE-28B81A3A6FE4}" type="datetime1">
              <a:rPr lang="en-IE" altLang="pl-PL"/>
              <a:pPr>
                <a:defRPr/>
              </a:pPr>
              <a:t>16/12/2016</a:t>
            </a:fld>
            <a:endParaRPr lang="en-US" altLang="pl-PL"/>
          </a:p>
        </p:txBody>
      </p:sp>
      <p:sp>
        <p:nvSpPr>
          <p:cNvPr id="18" name="Round Single Corner Rectangle 7"/>
          <p:cNvSpPr/>
          <p:nvPr userDrawn="1"/>
        </p:nvSpPr>
        <p:spPr>
          <a:xfrm rot="10800000">
            <a:off x="2217738" y="0"/>
            <a:ext cx="6926262" cy="6921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2053" name="Picture 1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4"/>
          <p:cNvSpPr>
            <a:spLocks noGrp="1"/>
          </p:cNvSpPr>
          <p:nvPr>
            <p:ph type="ftr" sz="quarter" idx="3"/>
          </p:nvPr>
        </p:nvSpPr>
        <p:spPr>
          <a:xfrm>
            <a:off x="6099175" y="146050"/>
            <a:ext cx="2895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b="1">
                <a:solidFill>
                  <a:srgbClr val="FFFFFF"/>
                </a:solidFill>
                <a:latin typeface="Verdana" panose="020B0604030504040204" pitchFamily="34" charset="0"/>
                <a:cs typeface="Arial" panose="020B0604020202020204" pitchFamily="34" charset="0"/>
              </a:defRPr>
            </a:lvl1pPr>
          </a:lstStyle>
          <a:p>
            <a:pPr>
              <a:defRPr/>
            </a:pPr>
            <a:endParaRPr lang="en-GB" altLang="pl-PL"/>
          </a:p>
        </p:txBody>
      </p:sp>
      <p:sp>
        <p:nvSpPr>
          <p:cNvPr id="1031" name="Rectangle 7"/>
          <p:cNvSpPr>
            <a:spLocks noGrp="1" noChangeArrowheads="1"/>
          </p:cNvSpPr>
          <p:nvPr>
            <p:ph type="sldNum" sz="quarter" idx="4"/>
          </p:nvPr>
        </p:nvSpPr>
        <p:spPr bwMode="auto">
          <a:xfrm>
            <a:off x="6861175" y="6381750"/>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FF81D960-25E1-4690-8A0C-9047568B7261}" type="slidenum">
              <a:rPr lang="en-GB" altLang="pl-PL"/>
              <a:pPr>
                <a:defRPr/>
              </a:pPr>
              <a:t>‹#›</a:t>
            </a:fld>
            <a:endParaRPr lang="en-GB" altLang="pl-PL"/>
          </a:p>
        </p:txBody>
      </p:sp>
    </p:spTree>
  </p:cSld>
  <p:clrMap bg1="lt1" tx1="dk1" bg2="lt2" tx2="dk2" accent1="accent1" accent2="accent2" accent3="accent3" accent4="accent4" accent5="accent5" accent6="accent6" hlink="hlink" folHlink="folHlink"/>
  <p:sldLayoutIdLst>
    <p:sldLayoutId id="2147483983" r:id="rId1"/>
    <p:sldLayoutId id="2147483984" r:id="rId2"/>
  </p:sldLayoutIdLst>
  <p:transition spd="med">
    <p:wipe dir="r"/>
  </p:transition>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a:solidFill>
            <a:schemeClr val="tx1"/>
          </a:solidFill>
          <a:latin typeface="+mj-lt"/>
          <a:ea typeface="ＭＳ Ｐゴシック" pitchFamily="34" charset="-128"/>
          <a:cs typeface="+mj-cs"/>
        </a:defRPr>
      </a:lvl1pPr>
      <a:lvl2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2pPr>
      <a:lvl3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3pPr>
      <a:lvl4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4pPr>
      <a:lvl5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5pPr>
      <a:lvl6pPr marL="457200" algn="l" rtl="0" eaLnBrk="1" fontAlgn="base" hangingPunct="1">
        <a:lnSpc>
          <a:spcPct val="90000"/>
        </a:lnSpc>
        <a:spcBef>
          <a:spcPct val="0"/>
        </a:spcBef>
        <a:spcAft>
          <a:spcPct val="0"/>
        </a:spcAft>
        <a:defRPr sz="3200">
          <a:solidFill>
            <a:schemeClr val="tx1"/>
          </a:solidFill>
          <a:latin typeface="Arial" charset="0"/>
        </a:defRPr>
      </a:lvl6pPr>
      <a:lvl7pPr marL="914400" algn="l" rtl="0" eaLnBrk="1" fontAlgn="base" hangingPunct="1">
        <a:lnSpc>
          <a:spcPct val="90000"/>
        </a:lnSpc>
        <a:spcBef>
          <a:spcPct val="0"/>
        </a:spcBef>
        <a:spcAft>
          <a:spcPct val="0"/>
        </a:spcAft>
        <a:defRPr sz="3200">
          <a:solidFill>
            <a:schemeClr val="tx1"/>
          </a:solidFill>
          <a:latin typeface="Arial" charset="0"/>
        </a:defRPr>
      </a:lvl7pPr>
      <a:lvl8pPr marL="1371600" algn="l" rtl="0" eaLnBrk="1" fontAlgn="base" hangingPunct="1">
        <a:lnSpc>
          <a:spcPct val="90000"/>
        </a:lnSpc>
        <a:spcBef>
          <a:spcPct val="0"/>
        </a:spcBef>
        <a:spcAft>
          <a:spcPct val="0"/>
        </a:spcAft>
        <a:defRPr sz="3200">
          <a:solidFill>
            <a:schemeClr val="tx1"/>
          </a:solidFill>
          <a:latin typeface="Arial" charset="0"/>
        </a:defRPr>
      </a:lvl8pPr>
      <a:lvl9pPr marL="1828800" algn="l" rtl="0" eaLnBrk="1" fontAlgn="base" hangingPunct="1">
        <a:lnSpc>
          <a:spcPct val="90000"/>
        </a:lnSpc>
        <a:spcBef>
          <a:spcPct val="0"/>
        </a:spcBef>
        <a:spcAft>
          <a:spcPct val="0"/>
        </a:spcAft>
        <a:defRPr sz="3200">
          <a:solidFill>
            <a:schemeClr val="tx1"/>
          </a:solidFill>
          <a:latin typeface="Arial" charset="0"/>
        </a:defRPr>
      </a:lvl9pPr>
    </p:titleStyle>
    <p:body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ＭＳ Ｐゴシック" pitchFamily="34" charset="-128"/>
          <a:cs typeface="+mn-cs"/>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ＭＳ Ｐゴシック" pitchFamily="34" charset="-128"/>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ＭＳ Ｐゴシック" pitchFamily="34" charset="-128"/>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ＭＳ Ｐゴシック" pitchFamily="34" charset="-128"/>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ＭＳ Ｐゴシック" pitchFamily="34" charset="-128"/>
        </a:defRPr>
      </a:lvl5pPr>
      <a:lvl6pPr marL="26797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6pPr>
      <a:lvl7pPr marL="31369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7pPr>
      <a:lvl8pPr marL="35941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8pPr>
      <a:lvl9pPr marL="40513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ound Single Corner Rectangle 5"/>
          <p:cNvSpPr/>
          <p:nvPr/>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16" name="Date Placeholder 3"/>
          <p:cNvSpPr>
            <a:spLocks noGrp="1"/>
          </p:cNvSpPr>
          <p:nvPr>
            <p:ph type="dt" sz="half" idx="2"/>
          </p:nvPr>
        </p:nvSpPr>
        <p:spPr>
          <a:xfrm>
            <a:off x="5621338" y="6492875"/>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b="1">
                <a:solidFill>
                  <a:srgbClr val="FFFFFF"/>
                </a:solidFill>
                <a:latin typeface="Verdana" panose="020B0604030504040204" pitchFamily="34" charset="0"/>
                <a:cs typeface="Arial" panose="020B0604020202020204" pitchFamily="34" charset="0"/>
              </a:defRPr>
            </a:lvl1pPr>
          </a:lstStyle>
          <a:p>
            <a:pPr>
              <a:defRPr/>
            </a:pPr>
            <a:fld id="{61643FFE-6F9B-48BA-86C1-BBDCA706A53D}" type="datetime1">
              <a:rPr lang="en-IE" altLang="pl-PL"/>
              <a:pPr>
                <a:defRPr/>
              </a:pPr>
              <a:t>16/12/2016</a:t>
            </a:fld>
            <a:endParaRPr lang="en-US" altLang="pl-PL"/>
          </a:p>
        </p:txBody>
      </p:sp>
      <p:sp>
        <p:nvSpPr>
          <p:cNvPr id="18" name="Round Single Corner Rectangle 7"/>
          <p:cNvSpPr/>
          <p:nvPr userDrawn="1"/>
        </p:nvSpPr>
        <p:spPr>
          <a:xfrm rot="10800000">
            <a:off x="2217738" y="0"/>
            <a:ext cx="6926262" cy="6921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3077"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4"/>
          <p:cNvSpPr>
            <a:spLocks noGrp="1"/>
          </p:cNvSpPr>
          <p:nvPr>
            <p:ph type="ftr" sz="quarter" idx="3"/>
          </p:nvPr>
        </p:nvSpPr>
        <p:spPr>
          <a:xfrm>
            <a:off x="6099175" y="146050"/>
            <a:ext cx="2895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b="1">
                <a:solidFill>
                  <a:srgbClr val="FFFFFF"/>
                </a:solidFill>
                <a:latin typeface="Verdana" panose="020B0604030504040204" pitchFamily="34" charset="0"/>
                <a:cs typeface="Arial" panose="020B0604020202020204" pitchFamily="34" charset="0"/>
              </a:defRPr>
            </a:lvl1pPr>
          </a:lstStyle>
          <a:p>
            <a:pPr>
              <a:defRPr/>
            </a:pPr>
            <a:endParaRPr lang="en-GB" altLang="pl-PL"/>
          </a:p>
        </p:txBody>
      </p:sp>
      <p:sp>
        <p:nvSpPr>
          <p:cNvPr id="1031" name="Rectangle 7"/>
          <p:cNvSpPr>
            <a:spLocks noGrp="1" noChangeArrowheads="1"/>
          </p:cNvSpPr>
          <p:nvPr>
            <p:ph type="sldNum" sz="quarter" idx="4"/>
          </p:nvPr>
        </p:nvSpPr>
        <p:spPr bwMode="auto">
          <a:xfrm>
            <a:off x="6861175" y="6381750"/>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696CF39-B087-41E9-ADCB-A2F98B076756}" type="slidenum">
              <a:rPr lang="en-GB" altLang="pl-PL"/>
              <a:pPr>
                <a:defRPr/>
              </a:pPr>
              <a:t>‹#›</a:t>
            </a:fld>
            <a:endParaRPr lang="en-GB" altLang="pl-PL"/>
          </a:p>
        </p:txBody>
      </p:sp>
    </p:spTree>
  </p:cSld>
  <p:clrMap bg1="lt1" tx1="dk1" bg2="lt2" tx2="dk2" accent1="accent1" accent2="accent2" accent3="accent3" accent4="accent4" accent5="accent5" accent6="accent6" hlink="hlink" folHlink="folHlink"/>
  <p:sldLayoutIdLst>
    <p:sldLayoutId id="2147483985" r:id="rId1"/>
  </p:sldLayoutIdLst>
  <p:transition spd="med">
    <p:wipe dir="r"/>
  </p:transition>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a:solidFill>
            <a:schemeClr val="tx1"/>
          </a:solidFill>
          <a:latin typeface="+mj-lt"/>
          <a:ea typeface="ＭＳ Ｐゴシック" pitchFamily="34" charset="-128"/>
          <a:cs typeface="+mj-cs"/>
        </a:defRPr>
      </a:lvl1pPr>
      <a:lvl2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2pPr>
      <a:lvl3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3pPr>
      <a:lvl4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4pPr>
      <a:lvl5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5pPr>
      <a:lvl6pPr marL="457200" algn="l" rtl="0" eaLnBrk="1" fontAlgn="base" hangingPunct="1">
        <a:lnSpc>
          <a:spcPct val="90000"/>
        </a:lnSpc>
        <a:spcBef>
          <a:spcPct val="0"/>
        </a:spcBef>
        <a:spcAft>
          <a:spcPct val="0"/>
        </a:spcAft>
        <a:defRPr sz="3200">
          <a:solidFill>
            <a:schemeClr val="tx1"/>
          </a:solidFill>
          <a:latin typeface="Arial" charset="0"/>
        </a:defRPr>
      </a:lvl6pPr>
      <a:lvl7pPr marL="914400" algn="l" rtl="0" eaLnBrk="1" fontAlgn="base" hangingPunct="1">
        <a:lnSpc>
          <a:spcPct val="90000"/>
        </a:lnSpc>
        <a:spcBef>
          <a:spcPct val="0"/>
        </a:spcBef>
        <a:spcAft>
          <a:spcPct val="0"/>
        </a:spcAft>
        <a:defRPr sz="3200">
          <a:solidFill>
            <a:schemeClr val="tx1"/>
          </a:solidFill>
          <a:latin typeface="Arial" charset="0"/>
        </a:defRPr>
      </a:lvl7pPr>
      <a:lvl8pPr marL="1371600" algn="l" rtl="0" eaLnBrk="1" fontAlgn="base" hangingPunct="1">
        <a:lnSpc>
          <a:spcPct val="90000"/>
        </a:lnSpc>
        <a:spcBef>
          <a:spcPct val="0"/>
        </a:spcBef>
        <a:spcAft>
          <a:spcPct val="0"/>
        </a:spcAft>
        <a:defRPr sz="3200">
          <a:solidFill>
            <a:schemeClr val="tx1"/>
          </a:solidFill>
          <a:latin typeface="Arial" charset="0"/>
        </a:defRPr>
      </a:lvl8pPr>
      <a:lvl9pPr marL="1828800" algn="l" rtl="0" eaLnBrk="1" fontAlgn="base" hangingPunct="1">
        <a:lnSpc>
          <a:spcPct val="90000"/>
        </a:lnSpc>
        <a:spcBef>
          <a:spcPct val="0"/>
        </a:spcBef>
        <a:spcAft>
          <a:spcPct val="0"/>
        </a:spcAft>
        <a:defRPr sz="3200">
          <a:solidFill>
            <a:schemeClr val="tx1"/>
          </a:solidFill>
          <a:latin typeface="Arial" charset="0"/>
        </a:defRPr>
      </a:lvl9pPr>
    </p:titleStyle>
    <p:body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ＭＳ Ｐゴシック" pitchFamily="34" charset="-128"/>
          <a:cs typeface="+mn-cs"/>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ＭＳ Ｐゴシック" pitchFamily="34" charset="-128"/>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ＭＳ Ｐゴシック" pitchFamily="34" charset="-128"/>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ＭＳ Ｐゴシック" pitchFamily="34" charset="-128"/>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ＭＳ Ｐゴシック" pitchFamily="34" charset="-128"/>
        </a:defRPr>
      </a:lvl5pPr>
      <a:lvl6pPr marL="26797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6pPr>
      <a:lvl7pPr marL="31369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7pPr>
      <a:lvl8pPr marL="35941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8pPr>
      <a:lvl9pPr marL="40513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ound Single Corner Rectangle 5"/>
          <p:cNvSpPr/>
          <p:nvPr userDrawn="1"/>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18" name="Round Single Corner Rectangle 7"/>
          <p:cNvSpPr/>
          <p:nvPr userDrawn="1"/>
        </p:nvSpPr>
        <p:spPr>
          <a:xfrm rot="10800000">
            <a:off x="2217738" y="0"/>
            <a:ext cx="6926262" cy="6921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4100" name="Picture 12"/>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8"/>
          <p:cNvSpPr txBox="1">
            <a:spLocks noChangeArrowheads="1"/>
          </p:cNvSpPr>
          <p:nvPr userDrawn="1"/>
        </p:nvSpPr>
        <p:spPr bwMode="auto">
          <a:xfrm>
            <a:off x="227013" y="6435725"/>
            <a:ext cx="5178425" cy="338138"/>
          </a:xfrm>
          <a:prstGeom prst="rect">
            <a:avLst/>
          </a:prstGeom>
          <a:noFill/>
          <a:ln>
            <a:noFill/>
          </a:ln>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defTabSz="457200" eaLnBrk="1" hangingPunct="1">
              <a:defRPr/>
            </a:pPr>
            <a:r>
              <a:rPr lang="en-US" sz="1600" dirty="0" smtClean="0">
                <a:solidFill>
                  <a:srgbClr val="FFFFFF"/>
                </a:solidFill>
                <a:cs typeface="+mn-cs"/>
              </a:rPr>
              <a:t>2</a:t>
            </a:r>
            <a:r>
              <a:rPr lang="pl-PL" sz="1600" dirty="0" smtClean="0">
                <a:solidFill>
                  <a:srgbClr val="FFFFFF"/>
                </a:solidFill>
                <a:cs typeface="+mn-cs"/>
              </a:rPr>
              <a:t>4</a:t>
            </a:r>
            <a:r>
              <a:rPr lang="pl-PL" sz="1600" baseline="30000" dirty="0" smtClean="0">
                <a:solidFill>
                  <a:srgbClr val="FFFFFF"/>
                </a:solidFill>
                <a:cs typeface="+mn-cs"/>
              </a:rPr>
              <a:t>th</a:t>
            </a:r>
            <a:r>
              <a:rPr lang="en-US" sz="1600" dirty="0" smtClean="0">
                <a:solidFill>
                  <a:srgbClr val="FFFFFF"/>
                </a:solidFill>
                <a:cs typeface="+mn-cs"/>
              </a:rPr>
              <a:t> RCC meeting of GRI SSE – Warsaw, 2</a:t>
            </a:r>
            <a:r>
              <a:rPr lang="pl-PL" sz="1600" dirty="0" smtClean="0">
                <a:solidFill>
                  <a:srgbClr val="FFFFFF"/>
                </a:solidFill>
                <a:cs typeface="+mn-cs"/>
              </a:rPr>
              <a:t>6</a:t>
            </a:r>
            <a:r>
              <a:rPr lang="en-US" sz="1600" dirty="0" smtClean="0">
                <a:solidFill>
                  <a:srgbClr val="FFFFFF"/>
                </a:solidFill>
                <a:cs typeface="+mn-cs"/>
              </a:rPr>
              <a:t> May 201</a:t>
            </a:r>
            <a:r>
              <a:rPr lang="pl-PL" sz="1600" dirty="0" smtClean="0">
                <a:solidFill>
                  <a:srgbClr val="FFFFFF"/>
                </a:solidFill>
                <a:cs typeface="+mn-cs"/>
              </a:rPr>
              <a:t>4</a:t>
            </a:r>
            <a:endParaRPr lang="en-US" sz="1600" dirty="0" smtClean="0">
              <a:solidFill>
                <a:srgbClr val="FFFFFF"/>
              </a:solidFill>
              <a:cs typeface="+mn-cs"/>
            </a:endParaRPr>
          </a:p>
        </p:txBody>
      </p:sp>
    </p:spTree>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transition spd="med">
    <p:wipe dir="r"/>
  </p:transition>
  <p:timing>
    <p:tnLst>
      <p:par>
        <p:cTn id="1" dur="indefinite" restart="never" nodeType="tmRoot"/>
      </p:par>
    </p:tnLst>
  </p:timing>
  <p:hf hdr="0" dt="0"/>
  <p:txStyles>
    <p:titleStyle>
      <a:lvl1pPr algn="l" rtl="0" eaLnBrk="0" fontAlgn="base" hangingPunct="0">
        <a:lnSpc>
          <a:spcPct val="90000"/>
        </a:lnSpc>
        <a:spcBef>
          <a:spcPct val="0"/>
        </a:spcBef>
        <a:spcAft>
          <a:spcPct val="0"/>
        </a:spcAft>
        <a:defRPr sz="3200">
          <a:solidFill>
            <a:schemeClr val="tx1"/>
          </a:solidFill>
          <a:latin typeface="+mj-lt"/>
          <a:ea typeface="+mj-ea"/>
          <a:cs typeface="+mj-cs"/>
        </a:defRPr>
      </a:lvl1pPr>
      <a:lvl2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2pPr>
      <a:lvl3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3pPr>
      <a:lvl4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4pPr>
      <a:lvl5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5pPr>
      <a:lvl6pPr marL="457200"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6pPr>
      <a:lvl7pPr marL="914400"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7pPr>
      <a:lvl8pPr marL="1371600"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8pPr>
      <a:lvl9pPr marL="1828800"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34" charset="-128"/>
        </a:defRPr>
      </a:lvl9pPr>
    </p:titleStyle>
    <p:body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mn-ea"/>
          <a:cs typeface="+mn-cs"/>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mn-ea"/>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mn-ea"/>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mn-ea"/>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mn-ea"/>
        </a:defRPr>
      </a:lvl5pPr>
      <a:lvl6pPr marL="2679700" indent="-228600" algn="l" rtl="0" eaLnBrk="0" fontAlgn="base" hangingPunct="0">
        <a:spcBef>
          <a:spcPct val="0"/>
        </a:spcBef>
        <a:spcAft>
          <a:spcPct val="0"/>
        </a:spcAft>
        <a:buClr>
          <a:srgbClr val="005BAB"/>
        </a:buClr>
        <a:buFont typeface="Arial" pitchFamily="34" charset="0"/>
        <a:buChar char="•"/>
        <a:defRPr sz="2000">
          <a:solidFill>
            <a:schemeClr val="tx1"/>
          </a:solidFill>
          <a:latin typeface="+mn-lt"/>
          <a:ea typeface="+mn-ea"/>
        </a:defRPr>
      </a:lvl6pPr>
      <a:lvl7pPr marL="3136900" indent="-228600" algn="l" rtl="0" eaLnBrk="0" fontAlgn="base" hangingPunct="0">
        <a:spcBef>
          <a:spcPct val="0"/>
        </a:spcBef>
        <a:spcAft>
          <a:spcPct val="0"/>
        </a:spcAft>
        <a:buClr>
          <a:srgbClr val="005BAB"/>
        </a:buClr>
        <a:buFont typeface="Arial" pitchFamily="34" charset="0"/>
        <a:buChar char="•"/>
        <a:defRPr sz="2000">
          <a:solidFill>
            <a:schemeClr val="tx1"/>
          </a:solidFill>
          <a:latin typeface="+mn-lt"/>
          <a:ea typeface="+mn-ea"/>
        </a:defRPr>
      </a:lvl7pPr>
      <a:lvl8pPr marL="3594100" indent="-228600" algn="l" rtl="0" eaLnBrk="0" fontAlgn="base" hangingPunct="0">
        <a:spcBef>
          <a:spcPct val="0"/>
        </a:spcBef>
        <a:spcAft>
          <a:spcPct val="0"/>
        </a:spcAft>
        <a:buClr>
          <a:srgbClr val="005BAB"/>
        </a:buClr>
        <a:buFont typeface="Arial" pitchFamily="34" charset="0"/>
        <a:buChar char="•"/>
        <a:defRPr sz="2000">
          <a:solidFill>
            <a:schemeClr val="tx1"/>
          </a:solidFill>
          <a:latin typeface="+mn-lt"/>
          <a:ea typeface="+mn-ea"/>
        </a:defRPr>
      </a:lvl8pPr>
      <a:lvl9pPr marL="4051300" indent="-228600" algn="l" rtl="0" eaLnBrk="0" fontAlgn="base" hangingPunct="0">
        <a:spcBef>
          <a:spcPct val="0"/>
        </a:spcBef>
        <a:spcAft>
          <a:spcPct val="0"/>
        </a:spcAft>
        <a:buClr>
          <a:srgbClr val="005BAB"/>
        </a:buClr>
        <a:buFont typeface="Arial" pitchFamily="34" charset="0"/>
        <a:buChar char="•"/>
        <a:defRPr sz="2000">
          <a:solidFill>
            <a:schemeClr val="tx1"/>
          </a:solidFill>
          <a:latin typeface="+mn-lt"/>
          <a:ea typeface="+mn-ea"/>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ound Single Corner Rectangle 5"/>
          <p:cNvSpPr/>
          <p:nvPr/>
        </p:nvSpPr>
        <p:spPr>
          <a:xfrm>
            <a:off x="0" y="6381750"/>
            <a:ext cx="7937500" cy="4762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400" b="1" dirty="0">
              <a:solidFill>
                <a:srgbClr val="FFFFFF"/>
              </a:solidFill>
            </a:endParaRPr>
          </a:p>
        </p:txBody>
      </p:sp>
      <p:sp>
        <p:nvSpPr>
          <p:cNvPr id="16" name="Date Placeholder 3"/>
          <p:cNvSpPr>
            <a:spLocks noGrp="1"/>
          </p:cNvSpPr>
          <p:nvPr>
            <p:ph type="dt" sz="half" idx="2"/>
          </p:nvPr>
        </p:nvSpPr>
        <p:spPr>
          <a:xfrm>
            <a:off x="5621338" y="6492875"/>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b="1">
                <a:solidFill>
                  <a:srgbClr val="FFFFFF"/>
                </a:solidFill>
                <a:latin typeface="Verdana" panose="020B0604030504040204" pitchFamily="34" charset="0"/>
                <a:cs typeface="Arial" panose="020B0604020202020204" pitchFamily="34" charset="0"/>
              </a:defRPr>
            </a:lvl1pPr>
          </a:lstStyle>
          <a:p>
            <a:pPr>
              <a:defRPr/>
            </a:pPr>
            <a:fld id="{6036F3FF-77CF-4D09-8716-77D0E8FA2D4A}" type="datetime1">
              <a:rPr lang="en-IE" altLang="pl-PL"/>
              <a:pPr>
                <a:defRPr/>
              </a:pPr>
              <a:t>16/12/2016</a:t>
            </a:fld>
            <a:endParaRPr lang="en-US" altLang="pl-PL"/>
          </a:p>
        </p:txBody>
      </p:sp>
      <p:sp>
        <p:nvSpPr>
          <p:cNvPr id="18" name="Round Single Corner Rectangle 7"/>
          <p:cNvSpPr/>
          <p:nvPr userDrawn="1"/>
        </p:nvSpPr>
        <p:spPr>
          <a:xfrm rot="10800000">
            <a:off x="2217738" y="0"/>
            <a:ext cx="6926262" cy="692150"/>
          </a:xfrm>
          <a:prstGeom prst="round1Rect">
            <a:avLst/>
          </a:prstGeom>
          <a:solidFill>
            <a:srgbClr val="307098"/>
          </a:solidFill>
          <a:ln>
            <a:noFill/>
          </a:ln>
          <a:effectLst>
            <a:outerShdw blurRad="40000" dist="23000" dir="1836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dirty="0">
                <a:solidFill>
                  <a:srgbClr val="FFFFFF"/>
                </a:solidFill>
              </a:rPr>
              <a:t> </a:t>
            </a:r>
          </a:p>
        </p:txBody>
      </p:sp>
      <p:pic>
        <p:nvPicPr>
          <p:cNvPr id="5125" name="Picture 12"/>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411163" y="0"/>
            <a:ext cx="146685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oter Placeholder 4"/>
          <p:cNvSpPr>
            <a:spLocks noGrp="1"/>
          </p:cNvSpPr>
          <p:nvPr>
            <p:ph type="ftr" sz="quarter" idx="3"/>
          </p:nvPr>
        </p:nvSpPr>
        <p:spPr>
          <a:xfrm>
            <a:off x="6099175" y="146050"/>
            <a:ext cx="2895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b="1">
                <a:solidFill>
                  <a:srgbClr val="FFFFFF"/>
                </a:solidFill>
                <a:latin typeface="Verdana" panose="020B0604030504040204" pitchFamily="34" charset="0"/>
                <a:ea typeface="ＭＳ Ｐゴシック" panose="020B0600070205080204" pitchFamily="34" charset="-128"/>
                <a:cs typeface="Arial" panose="020B0604020202020204" pitchFamily="34" charset="0"/>
              </a:defRPr>
            </a:lvl1pPr>
          </a:lstStyle>
          <a:p>
            <a:pPr>
              <a:defRPr/>
            </a:pPr>
            <a:endParaRPr lang="pl-PL" altLang="pl-PL"/>
          </a:p>
        </p:txBody>
      </p:sp>
    </p:spTree>
  </p:cSld>
  <p:clrMap bg1="lt1" tx1="dk1" bg2="lt2" tx2="dk2" accent1="accent1" accent2="accent2" accent3="accent3" accent4="accent4" accent5="accent5" accent6="accent6" hlink="hlink" folHlink="folHlink"/>
  <p:sldLayoutIdLst>
    <p:sldLayoutId id="2147483987"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Lst>
  <p:transition spd="med">
    <p:wipe dir="r"/>
  </p:transition>
  <p:timing>
    <p:tnLst>
      <p:par>
        <p:cTn id="1" dur="indefinite" restart="never" nodeType="tmRoot"/>
      </p:par>
    </p:tnLst>
  </p:timing>
  <p:hf hdr="0" dt="0"/>
  <p:txStyles>
    <p:titleStyle>
      <a:lvl1pPr algn="l" rtl="0" eaLnBrk="0" fontAlgn="base" hangingPunct="0">
        <a:lnSpc>
          <a:spcPct val="90000"/>
        </a:lnSpc>
        <a:spcBef>
          <a:spcPct val="0"/>
        </a:spcBef>
        <a:spcAft>
          <a:spcPct val="0"/>
        </a:spcAft>
        <a:defRPr sz="3200">
          <a:solidFill>
            <a:schemeClr val="tx1"/>
          </a:solidFill>
          <a:latin typeface="+mj-lt"/>
          <a:ea typeface="ＭＳ Ｐゴシック" pitchFamily="-108" charset="-128"/>
          <a:cs typeface="ＭＳ Ｐゴシック"/>
        </a:defRPr>
      </a:lvl1pPr>
      <a:lvl2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108" charset="-128"/>
          <a:cs typeface="ＭＳ Ｐゴシック"/>
        </a:defRPr>
      </a:lvl2pPr>
      <a:lvl3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108" charset="-128"/>
          <a:cs typeface="ＭＳ Ｐゴシック"/>
        </a:defRPr>
      </a:lvl3pPr>
      <a:lvl4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108" charset="-128"/>
          <a:cs typeface="ＭＳ Ｐゴシック"/>
        </a:defRPr>
      </a:lvl4pPr>
      <a:lvl5pPr algn="l" rtl="0" eaLnBrk="0" fontAlgn="base" hangingPunct="0">
        <a:lnSpc>
          <a:spcPct val="90000"/>
        </a:lnSpc>
        <a:spcBef>
          <a:spcPct val="0"/>
        </a:spcBef>
        <a:spcAft>
          <a:spcPct val="0"/>
        </a:spcAft>
        <a:defRPr sz="3200">
          <a:solidFill>
            <a:schemeClr val="tx1"/>
          </a:solidFill>
          <a:latin typeface="Verdana" pitchFamily="34" charset="0"/>
          <a:ea typeface="ＭＳ Ｐゴシック" pitchFamily="-108" charset="-128"/>
          <a:cs typeface="ＭＳ Ｐゴシック"/>
        </a:defRPr>
      </a:lvl5pPr>
      <a:lvl6pPr marL="457200" algn="l" rtl="0" eaLnBrk="1" fontAlgn="base" hangingPunct="1">
        <a:lnSpc>
          <a:spcPct val="90000"/>
        </a:lnSpc>
        <a:spcBef>
          <a:spcPct val="0"/>
        </a:spcBef>
        <a:spcAft>
          <a:spcPct val="0"/>
        </a:spcAft>
        <a:defRPr sz="3200">
          <a:solidFill>
            <a:schemeClr val="tx1"/>
          </a:solidFill>
          <a:latin typeface="Arial" charset="0"/>
        </a:defRPr>
      </a:lvl6pPr>
      <a:lvl7pPr marL="914400" algn="l" rtl="0" eaLnBrk="1" fontAlgn="base" hangingPunct="1">
        <a:lnSpc>
          <a:spcPct val="90000"/>
        </a:lnSpc>
        <a:spcBef>
          <a:spcPct val="0"/>
        </a:spcBef>
        <a:spcAft>
          <a:spcPct val="0"/>
        </a:spcAft>
        <a:defRPr sz="3200">
          <a:solidFill>
            <a:schemeClr val="tx1"/>
          </a:solidFill>
          <a:latin typeface="Arial" charset="0"/>
        </a:defRPr>
      </a:lvl7pPr>
      <a:lvl8pPr marL="1371600" algn="l" rtl="0" eaLnBrk="1" fontAlgn="base" hangingPunct="1">
        <a:lnSpc>
          <a:spcPct val="90000"/>
        </a:lnSpc>
        <a:spcBef>
          <a:spcPct val="0"/>
        </a:spcBef>
        <a:spcAft>
          <a:spcPct val="0"/>
        </a:spcAft>
        <a:defRPr sz="3200">
          <a:solidFill>
            <a:schemeClr val="tx1"/>
          </a:solidFill>
          <a:latin typeface="Arial" charset="0"/>
        </a:defRPr>
      </a:lvl8pPr>
      <a:lvl9pPr marL="1828800" algn="l" rtl="0" eaLnBrk="1" fontAlgn="base" hangingPunct="1">
        <a:lnSpc>
          <a:spcPct val="90000"/>
        </a:lnSpc>
        <a:spcBef>
          <a:spcPct val="0"/>
        </a:spcBef>
        <a:spcAft>
          <a:spcPct val="0"/>
        </a:spcAft>
        <a:defRPr sz="3200">
          <a:solidFill>
            <a:schemeClr val="tx1"/>
          </a:solidFill>
          <a:latin typeface="Arial" charset="0"/>
        </a:defRPr>
      </a:lvl9pPr>
    </p:titleStyle>
    <p:body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ＭＳ Ｐゴシック" pitchFamily="-108" charset="-128"/>
          <a:cs typeface="ＭＳ Ｐゴシック"/>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ＭＳ Ｐゴシック" pitchFamily="-108" charset="-128"/>
          <a:cs typeface="ＭＳ Ｐゴシック"/>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ＭＳ Ｐゴシック" pitchFamily="-108" charset="-128"/>
          <a:cs typeface="ＭＳ Ｐゴシック"/>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ＭＳ Ｐゴシック" pitchFamily="-108" charset="-128"/>
          <a:cs typeface="ＭＳ Ｐゴシック"/>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ＭＳ Ｐゴシック" pitchFamily="-108" charset="-128"/>
          <a:cs typeface="ＭＳ Ｐゴシック"/>
        </a:defRPr>
      </a:lvl5pPr>
      <a:lvl6pPr marL="26797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6pPr>
      <a:lvl7pPr marL="31369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7pPr>
      <a:lvl8pPr marL="35941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8pPr>
      <a:lvl9pPr marL="40513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liennummernplatzhalt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82D4E59-29E5-4BAB-8D99-801B9625D546}" type="slidenum">
              <a:rPr lang="en-GB" altLang="de-DE" smtClean="0">
                <a:solidFill>
                  <a:srgbClr val="000000"/>
                </a:solidFill>
              </a:rPr>
              <a:pPr/>
              <a:t>1</a:t>
            </a:fld>
            <a:endParaRPr lang="en-GB" altLang="de-DE" dirty="0" smtClean="0">
              <a:solidFill>
                <a:srgbClr val="000000"/>
              </a:solidFill>
            </a:endParaRPr>
          </a:p>
        </p:txBody>
      </p:sp>
      <p:pic>
        <p:nvPicPr>
          <p:cNvPr id="22531" name="Picture 2" descr="C:\Users\camuscl\AppData\Local\Microsoft\Windows\Temporary Internet Files\Content.IE5\GTVTTPZC\MP900438622[3].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168275" y="6350"/>
            <a:ext cx="8975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Box 4"/>
          <p:cNvSpPr txBox="1">
            <a:spLocks noChangeArrowheads="1"/>
          </p:cNvSpPr>
          <p:nvPr/>
        </p:nvSpPr>
        <p:spPr bwMode="auto">
          <a:xfrm>
            <a:off x="1885950" y="5668963"/>
            <a:ext cx="3486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de-DE" b="1" dirty="0">
                <a:solidFill>
                  <a:srgbClr val="FFFFFF"/>
                </a:solidFill>
                <a:latin typeface="Verdana" pitchFamily="34" charset="0"/>
              </a:rPr>
              <a:t>TITRE</a:t>
            </a:r>
          </a:p>
        </p:txBody>
      </p:sp>
      <p:pic>
        <p:nvPicPr>
          <p:cNvPr id="7" name="Picture 6" descr="FOND_COVER_transp.png"/>
          <p:cNvPicPr>
            <a:picLocks noChangeAspect="1"/>
          </p:cNvPicPr>
          <p:nvPr/>
        </p:nvPicPr>
        <p:blipFill>
          <a:blip r:embed="rId3">
            <a:duotone>
              <a:prstClr val="black"/>
              <a:srgbClr val="2953DB">
                <a:tint val="45000"/>
                <a:satMod val="400000"/>
              </a:srgbClr>
            </a:duotone>
            <a:extLst/>
          </a:blip>
          <a:stretch>
            <a:fillRect/>
          </a:stretch>
        </p:blipFill>
        <p:spPr>
          <a:xfrm>
            <a:off x="-79770" y="0"/>
            <a:ext cx="9223769" cy="6858000"/>
          </a:xfrm>
          <a:prstGeom prst="rect">
            <a:avLst/>
          </a:prstGeom>
        </p:spPr>
      </p:pic>
      <p:sp>
        <p:nvSpPr>
          <p:cNvPr id="22534" name="Date Placeholder 5"/>
          <p:cNvSpPr txBox="1">
            <a:spLocks noGrp="1"/>
          </p:cNvSpPr>
          <p:nvPr/>
        </p:nvSpPr>
        <p:spPr bwMode="auto">
          <a:xfrm>
            <a:off x="6772275" y="5668963"/>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altLang="de-DE" sz="1400" b="1" dirty="0">
                <a:solidFill>
                  <a:srgbClr val="FFFFFF"/>
                </a:solidFill>
                <a:latin typeface="Verdana" pitchFamily="34" charset="0"/>
              </a:rPr>
              <a:t> </a:t>
            </a:r>
          </a:p>
        </p:txBody>
      </p:sp>
      <p:sp>
        <p:nvSpPr>
          <p:cNvPr id="8" name="Rectangle à coins arrondis 7"/>
          <p:cNvSpPr/>
          <p:nvPr/>
        </p:nvSpPr>
        <p:spPr>
          <a:xfrm>
            <a:off x="-79375" y="615950"/>
            <a:ext cx="3051175" cy="134778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eaLnBrk="1" fontAlgn="auto" hangingPunct="1">
              <a:spcBef>
                <a:spcPts val="0"/>
              </a:spcBef>
              <a:spcAft>
                <a:spcPts val="0"/>
              </a:spcAft>
              <a:defRPr/>
            </a:pPr>
            <a:endParaRPr lang="fr-BE" dirty="0">
              <a:solidFill>
                <a:srgbClr val="FFFFFF"/>
              </a:solidFill>
            </a:endParaRPr>
          </a:p>
        </p:txBody>
      </p:sp>
      <p:pic>
        <p:nvPicPr>
          <p:cNvPr id="22536"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250" y="788988"/>
            <a:ext cx="22987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laceholder 1"/>
          <p:cNvSpPr>
            <a:spLocks noGrp="1"/>
          </p:cNvSpPr>
          <p:nvPr>
            <p:ph type="ctrTitle" idx="4294967295"/>
          </p:nvPr>
        </p:nvSpPr>
        <p:spPr bwMode="auto">
          <a:xfrm>
            <a:off x="3275856" y="1505868"/>
            <a:ext cx="5544617" cy="91573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ts val="1500"/>
              </a:lnSpc>
            </a:pPr>
            <a:r>
              <a:rPr lang="en-US" altLang="de-DE" sz="2400" dirty="0" smtClean="0">
                <a:solidFill>
                  <a:srgbClr val="00529B"/>
                </a:solidFill>
              </a:rPr>
              <a:t/>
            </a:r>
            <a:br>
              <a:rPr lang="en-US" altLang="de-DE" sz="2400" dirty="0" smtClean="0">
                <a:solidFill>
                  <a:srgbClr val="00529B"/>
                </a:solidFill>
              </a:rPr>
            </a:br>
            <a:r>
              <a:rPr lang="en-US" altLang="de-DE" sz="2400" b="1" dirty="0" smtClean="0">
                <a:solidFill>
                  <a:srgbClr val="00529B"/>
                </a:solidFill>
              </a:rPr>
              <a:t>GRI SSE Work Plan 2015-2018</a:t>
            </a:r>
            <a:r>
              <a:rPr lang="hu-HU" altLang="de-DE" sz="2400" b="1" dirty="0">
                <a:solidFill>
                  <a:srgbClr val="00529B"/>
                </a:solidFill>
              </a:rPr>
              <a:t/>
            </a:r>
            <a:br>
              <a:rPr lang="hu-HU" altLang="de-DE" sz="2400" b="1" dirty="0">
                <a:solidFill>
                  <a:srgbClr val="00529B"/>
                </a:solidFill>
              </a:rPr>
            </a:br>
            <a:r>
              <a:rPr lang="en-US" altLang="de-DE" sz="2400" b="1" dirty="0" smtClean="0">
                <a:solidFill>
                  <a:srgbClr val="00529B"/>
                </a:solidFill>
              </a:rPr>
              <a:t/>
            </a:r>
            <a:br>
              <a:rPr lang="en-US" altLang="de-DE" sz="2400" b="1" dirty="0" smtClean="0">
                <a:solidFill>
                  <a:srgbClr val="00529B"/>
                </a:solidFill>
              </a:rPr>
            </a:br>
            <a:r>
              <a:rPr lang="hu-HU" altLang="de-DE" sz="2400" b="1" dirty="0" smtClean="0">
                <a:solidFill>
                  <a:srgbClr val="00529B"/>
                </a:solidFill>
              </a:rPr>
              <a:t>Project </a:t>
            </a:r>
            <a:r>
              <a:rPr lang="hu-HU" altLang="de-DE" sz="2400" b="1" dirty="0" err="1" smtClean="0">
                <a:solidFill>
                  <a:srgbClr val="00529B"/>
                </a:solidFill>
              </a:rPr>
              <a:t>proposal</a:t>
            </a:r>
            <a:r>
              <a:rPr lang="hu-HU" altLang="de-DE" sz="2400" b="1" dirty="0" smtClean="0">
                <a:solidFill>
                  <a:srgbClr val="00529B"/>
                </a:solidFill>
              </a:rPr>
              <a:t> of HEA</a:t>
            </a:r>
            <a:r>
              <a:rPr lang="en-US" altLang="de-DE" sz="2400" b="1" dirty="0" smtClean="0">
                <a:solidFill>
                  <a:srgbClr val="00529B"/>
                </a:solidFill>
              </a:rPr>
              <a:t/>
            </a:r>
            <a:br>
              <a:rPr lang="en-US" altLang="de-DE" sz="2400" b="1" dirty="0" smtClean="0">
                <a:solidFill>
                  <a:srgbClr val="00529B"/>
                </a:solidFill>
              </a:rPr>
            </a:br>
            <a:endParaRPr lang="en-GB" altLang="de-DE" sz="2400" b="1" dirty="0" smtClean="0">
              <a:solidFill>
                <a:srgbClr val="FF0000"/>
              </a:solidFill>
            </a:endParaRPr>
          </a:p>
        </p:txBody>
      </p:sp>
      <p:sp>
        <p:nvSpPr>
          <p:cNvPr id="22538" name="Espace réservé du pied de page 3"/>
          <p:cNvSpPr txBox="1">
            <a:spLocks noGrp="1"/>
          </p:cNvSpPr>
          <p:nvPr/>
        </p:nvSpPr>
        <p:spPr bwMode="auto">
          <a:xfrm>
            <a:off x="954088" y="5668963"/>
            <a:ext cx="80819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hu-HU" altLang="de-DE" b="1" dirty="0" smtClean="0">
                <a:solidFill>
                  <a:srgbClr val="FFFFFF"/>
                </a:solidFill>
                <a:latin typeface="Verdana" pitchFamily="34" charset="0"/>
              </a:rPr>
              <a:t>					13. December 2016, </a:t>
            </a:r>
            <a:r>
              <a:rPr lang="hu-HU" altLang="de-DE" b="1" dirty="0" err="1" smtClean="0">
                <a:solidFill>
                  <a:srgbClr val="FFFFFF"/>
                </a:solidFill>
                <a:latin typeface="Verdana" pitchFamily="34" charset="0"/>
              </a:rPr>
              <a:t>Bucharest</a:t>
            </a:r>
            <a:r>
              <a:rPr lang="hu-HU" altLang="de-DE" b="1" dirty="0">
                <a:solidFill>
                  <a:srgbClr val="FFFFFF"/>
                </a:solidFill>
                <a:latin typeface="Verdana" pitchFamily="34" charset="0"/>
              </a:rPr>
              <a:t>											</a:t>
            </a:r>
            <a:endParaRPr lang="en-US" altLang="de-DE" b="1" dirty="0">
              <a:solidFill>
                <a:srgbClr val="FFFFFF"/>
              </a:solidFill>
              <a:latin typeface="Verdana" pitchFamily="34" charset="0"/>
            </a:endParaRPr>
          </a:p>
        </p:txBody>
      </p:sp>
      <p:sp>
        <p:nvSpPr>
          <p:cNvPr id="2" name="Szövegdoboz 1"/>
          <p:cNvSpPr txBox="1"/>
          <p:nvPr/>
        </p:nvSpPr>
        <p:spPr>
          <a:xfrm>
            <a:off x="1219994" y="2708920"/>
            <a:ext cx="7574235" cy="1200329"/>
          </a:xfrm>
          <a:prstGeom prst="rect">
            <a:avLst/>
          </a:prstGeom>
          <a:noFill/>
        </p:spPr>
        <p:txBody>
          <a:bodyPr wrap="square" rtlCol="0">
            <a:spAutoFit/>
          </a:bodyPr>
          <a:lstStyle/>
          <a:p>
            <a:pPr algn="ctr"/>
            <a:r>
              <a:rPr lang="en-US" sz="2400" b="1" dirty="0" smtClean="0">
                <a:solidFill>
                  <a:schemeClr val="accent6"/>
                </a:solidFill>
              </a:rPr>
              <a:t>Proposal for a framework of a mutually </a:t>
            </a:r>
            <a:r>
              <a:rPr lang="en-US" sz="2400" b="1" dirty="0" err="1" smtClean="0">
                <a:solidFill>
                  <a:schemeClr val="accent6"/>
                </a:solidFill>
              </a:rPr>
              <a:t>recognised</a:t>
            </a:r>
            <a:r>
              <a:rPr lang="en-US" sz="2400" b="1" dirty="0" smtClean="0">
                <a:solidFill>
                  <a:schemeClr val="accent6"/>
                </a:solidFill>
              </a:rPr>
              <a:t> natural gas wholesale trading license </a:t>
            </a:r>
          </a:p>
          <a:p>
            <a:pPr algn="ctr"/>
            <a:r>
              <a:rPr lang="en-US" sz="2400" b="1" dirty="0" smtClean="0">
                <a:solidFill>
                  <a:schemeClr val="accent6"/>
                </a:solidFill>
              </a:rPr>
              <a:t>in the GRI SSE region</a:t>
            </a:r>
            <a:endParaRPr lang="en-US" sz="2400" b="1" dirty="0">
              <a:solidFill>
                <a:schemeClr val="accent6"/>
              </a:solidFill>
            </a:endParaRPr>
          </a:p>
        </p:txBody>
      </p:sp>
      <p:sp>
        <p:nvSpPr>
          <p:cNvPr id="3" name="Szövegdoboz 2"/>
          <p:cNvSpPr txBox="1"/>
          <p:nvPr/>
        </p:nvSpPr>
        <p:spPr>
          <a:xfrm>
            <a:off x="6588224" y="4126210"/>
            <a:ext cx="1944216" cy="646331"/>
          </a:xfrm>
          <a:prstGeom prst="rect">
            <a:avLst/>
          </a:prstGeom>
          <a:noFill/>
        </p:spPr>
        <p:txBody>
          <a:bodyPr wrap="square" rtlCol="0">
            <a:spAutoFit/>
          </a:bodyPr>
          <a:lstStyle/>
          <a:p>
            <a:r>
              <a:rPr lang="hu-HU" b="1" dirty="0" smtClean="0">
                <a:solidFill>
                  <a:schemeClr val="accent6"/>
                </a:solidFill>
              </a:rPr>
              <a:t>Balázs Sándor </a:t>
            </a:r>
          </a:p>
          <a:p>
            <a:r>
              <a:rPr lang="hu-HU" b="1" dirty="0" smtClean="0">
                <a:solidFill>
                  <a:schemeClr val="accent6"/>
                </a:solidFill>
              </a:rPr>
              <a:t>         HEA</a:t>
            </a:r>
            <a:endParaRPr lang="hu-HU" b="1" dirty="0">
              <a:solidFill>
                <a:schemeClr val="accent6"/>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5" name="Sous-titre 2"/>
          <p:cNvSpPr>
            <a:spLocks noGrp="1"/>
          </p:cNvSpPr>
          <p:nvPr>
            <p:ph type="subTitle" idx="4294967295"/>
          </p:nvPr>
        </p:nvSpPr>
        <p:spPr bwMode="auto">
          <a:xfrm>
            <a:off x="395536" y="1268760"/>
            <a:ext cx="8568952" cy="50405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a:spcAft>
                <a:spcPts val="600"/>
              </a:spcAft>
              <a:buNone/>
            </a:pPr>
            <a:r>
              <a:rPr lang="hu-HU" sz="2000" b="1" dirty="0" err="1" smtClean="0">
                <a:latin typeface="Arial" panose="020B0604020202020204" pitchFamily="34" charset="0"/>
                <a:cs typeface="Arial" panose="020B0604020202020204" pitchFamily="34" charset="0"/>
              </a:rPr>
              <a:t>Introduction</a:t>
            </a:r>
            <a:endParaRPr lang="hu-HU" sz="2000" b="1" dirty="0" smtClean="0">
              <a:latin typeface="Arial" panose="020B0604020202020204" pitchFamily="34" charset="0"/>
              <a:cs typeface="Arial" panose="020B0604020202020204" pitchFamily="34" charset="0"/>
            </a:endParaRPr>
          </a:p>
          <a:p>
            <a:pPr algn="just" eaLnBrk="1" hangingPunct="1">
              <a:buSzPct val="150000"/>
            </a:pPr>
            <a:r>
              <a:rPr lang="hu-HU" sz="1400" dirty="0" err="1" smtClean="0">
                <a:latin typeface="Arial" panose="020B0604020202020204" pitchFamily="34" charset="0"/>
                <a:cs typeface="Arial" panose="020B0604020202020204" pitchFamily="34" charset="0"/>
              </a:rPr>
              <a:t>State</a:t>
            </a:r>
            <a:r>
              <a:rPr lang="hu-HU" sz="1400" dirty="0" smtClean="0">
                <a:latin typeface="Arial" panose="020B0604020202020204" pitchFamily="34" charset="0"/>
                <a:cs typeface="Arial" panose="020B0604020202020204" pitchFamily="34" charset="0"/>
              </a:rPr>
              <a:t> of play: </a:t>
            </a:r>
            <a:r>
              <a:rPr lang="hu-HU" sz="1400" dirty="0" err="1" smtClean="0">
                <a:latin typeface="Arial" panose="020B0604020202020204" pitchFamily="34" charset="0"/>
                <a:cs typeface="Arial" panose="020B0604020202020204" pitchFamily="34" charset="0"/>
              </a:rPr>
              <a:t>heterogenous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natural</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gas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wholesale</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licensing</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regimes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in</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the</a:t>
            </a:r>
            <a:r>
              <a:rPr lang="hu-HU" sz="1400" dirty="0" smtClean="0">
                <a:latin typeface="Arial" panose="020B0604020202020204" pitchFamily="34" charset="0"/>
                <a:cs typeface="Arial" panose="020B0604020202020204" pitchFamily="34" charset="0"/>
              </a:rPr>
              <a:t> GRI SSE </a:t>
            </a:r>
            <a:r>
              <a:rPr lang="hu-HU" sz="1400" dirty="0" err="1" smtClean="0">
                <a:latin typeface="Arial" panose="020B0604020202020204" pitchFamily="34" charset="0"/>
                <a:cs typeface="Arial" panose="020B0604020202020204" pitchFamily="34" charset="0"/>
              </a:rPr>
              <a:t>region</a:t>
            </a:r>
            <a:r>
              <a:rPr lang="hu-HU" sz="1400" dirty="0" smtClean="0">
                <a:latin typeface="Arial" panose="020B0604020202020204" pitchFamily="34" charset="0"/>
                <a:cs typeface="Arial" panose="020B0604020202020204" pitchFamily="34" charset="0"/>
              </a:rPr>
              <a:t> – </a:t>
            </a:r>
            <a:r>
              <a:rPr lang="hu-HU" sz="1400" dirty="0" err="1" smtClean="0">
                <a:latin typeface="Arial" panose="020B0604020202020204" pitchFamily="34" charset="0"/>
                <a:cs typeface="Arial" panose="020B0604020202020204" pitchFamily="34" charset="0"/>
              </a:rPr>
              <a:t>barriers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to</a:t>
            </a:r>
            <a:r>
              <a:rPr lang="hu-HU" sz="1400" dirty="0" smtClean="0">
                <a:latin typeface="Arial" panose="020B0604020202020204" pitchFamily="34" charset="0"/>
                <a:cs typeface="Arial" panose="020B0604020202020204" pitchFamily="34" charset="0"/>
              </a:rPr>
              <a:t> trade</a:t>
            </a:r>
          </a:p>
          <a:p>
            <a:pPr lvl="1" algn="just" eaLnBrk="1" hangingPunct="1">
              <a:spcAft>
                <a:spcPts val="600"/>
              </a:spcAft>
              <a:buSzPct val="150000"/>
            </a:pPr>
            <a:r>
              <a:rPr lang="hu-HU" sz="1400" dirty="0" smtClean="0">
                <a:latin typeface="Arial" panose="020B0604020202020204" pitchFamily="34" charset="0"/>
                <a:cs typeface="Arial" panose="020B0604020202020204" pitchFamily="34" charset="0"/>
              </a:rPr>
              <a:t>The </a:t>
            </a:r>
            <a:r>
              <a:rPr lang="hu-HU" sz="1400" dirty="0" err="1" smtClean="0">
                <a:latin typeface="Arial" panose="020B0604020202020204" pitchFamily="34" charset="0"/>
                <a:cs typeface="Arial" panose="020B0604020202020204" pitchFamily="34" charset="0"/>
              </a:rPr>
              <a:t>current</a:t>
            </a:r>
            <a:r>
              <a:rPr lang="hu-HU" sz="1400" dirty="0" smtClean="0">
                <a:latin typeface="Arial" panose="020B0604020202020204" pitchFamily="34" charset="0"/>
                <a:cs typeface="Arial" panose="020B0604020202020204" pitchFamily="34" charset="0"/>
              </a:rPr>
              <a:t> project is a </a:t>
            </a:r>
            <a:r>
              <a:rPr lang="hu-HU" sz="1400" dirty="0" err="1" smtClean="0">
                <a:latin typeface="Arial" panose="020B0604020202020204" pitchFamily="34" charset="0"/>
                <a:cs typeface="Arial" panose="020B0604020202020204" pitchFamily="34" charset="0"/>
              </a:rPr>
              <a:t>regulatory</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proposal</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to</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reduce</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these</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adminstrative</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burdens</a:t>
            </a:r>
            <a:endParaRPr lang="hu-HU" sz="1400" dirty="0" smtClean="0">
              <a:latin typeface="Arial" panose="020B0604020202020204" pitchFamily="34" charset="0"/>
              <a:cs typeface="Arial" panose="020B0604020202020204" pitchFamily="34" charset="0"/>
            </a:endParaRPr>
          </a:p>
          <a:p>
            <a:pPr algn="just" eaLnBrk="1" hangingPunct="1">
              <a:buSzPct val="150000"/>
            </a:pPr>
            <a:endParaRPr lang="hu-HU" sz="1400" b="1" dirty="0" smtClean="0">
              <a:latin typeface="Arial" panose="020B0604020202020204" pitchFamily="34" charset="0"/>
              <a:cs typeface="Arial" panose="020B0604020202020204" pitchFamily="34" charset="0"/>
            </a:endParaRPr>
          </a:p>
          <a:p>
            <a:pPr algn="just" eaLnBrk="1" hangingPunct="1">
              <a:buSzPct val="150000"/>
            </a:pPr>
            <a:r>
              <a:rPr lang="en-GB" sz="1400" b="1" dirty="0" smtClean="0">
                <a:latin typeface="Arial" panose="020B0604020202020204" pitchFamily="34" charset="0"/>
                <a:cs typeface="Arial" panose="020B0604020202020204" pitchFamily="34" charset="0"/>
              </a:rPr>
              <a:t>Objective</a:t>
            </a:r>
            <a:r>
              <a:rPr lang="en-GB" sz="1400"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of the </a:t>
            </a:r>
            <a:r>
              <a:rPr lang="hu-HU" sz="1400" dirty="0">
                <a:latin typeface="Arial" panose="020B0604020202020204" pitchFamily="34" charset="0"/>
                <a:cs typeface="Arial" panose="020B0604020202020204" pitchFamily="34" charset="0"/>
              </a:rPr>
              <a:t>project: </a:t>
            </a:r>
            <a:r>
              <a:rPr lang="en-GB" sz="1400" dirty="0">
                <a:latin typeface="Arial" panose="020B0604020202020204" pitchFamily="34" charset="0"/>
                <a:cs typeface="Arial" panose="020B0604020202020204" pitchFamily="34" charset="0"/>
              </a:rPr>
              <a:t>jointly develop a proposal for the definition of a cluster of </a:t>
            </a:r>
            <a:r>
              <a:rPr lang="en-GB" sz="1400" u="sng" dirty="0">
                <a:latin typeface="Arial" panose="020B0604020202020204" pitchFamily="34" charset="0"/>
                <a:cs typeface="Arial" panose="020B0604020202020204" pitchFamily="34" charset="0"/>
              </a:rPr>
              <a:t>minimum </a:t>
            </a:r>
            <a:r>
              <a:rPr lang="hu-HU" sz="1400" u="sng" dirty="0" err="1" smtClean="0">
                <a:latin typeface="Arial" panose="020B0604020202020204" pitchFamily="34" charset="0"/>
                <a:cs typeface="Arial" panose="020B0604020202020204" pitchFamily="34" charset="0"/>
              </a:rPr>
              <a:t>requirements</a:t>
            </a:r>
            <a:r>
              <a:rPr lang="en-GB" sz="1400"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that can be supported by all regulatory regimes in the field of natural gas wholesale trade licensing in the GRI SSE region in order to</a:t>
            </a:r>
            <a:r>
              <a:rPr lang="en-GB" sz="1400" dirty="0" smtClean="0">
                <a:latin typeface="Arial" panose="020B0604020202020204" pitchFamily="34" charset="0"/>
                <a:cs typeface="Arial" panose="020B0604020202020204" pitchFamily="34" charset="0"/>
              </a:rPr>
              <a:t>:</a:t>
            </a:r>
            <a:endParaRPr lang="hu-HU" sz="1400" dirty="0" smtClean="0">
              <a:latin typeface="Arial" panose="020B0604020202020204" pitchFamily="34" charset="0"/>
              <a:cs typeface="Arial" panose="020B0604020202020204" pitchFamily="34" charset="0"/>
            </a:endParaRPr>
          </a:p>
          <a:p>
            <a:pPr algn="just" eaLnBrk="1" hangingPunct="1">
              <a:buSzPct val="150000"/>
            </a:pPr>
            <a:endParaRPr lang="hu-HU" sz="1400" dirty="0">
              <a:latin typeface="Arial" panose="020B0604020202020204" pitchFamily="34" charset="0"/>
              <a:cs typeface="Arial" panose="020B0604020202020204" pitchFamily="34" charset="0"/>
            </a:endParaRPr>
          </a:p>
          <a:p>
            <a:pPr lvl="1" algn="just">
              <a:spcAft>
                <a:spcPts val="0"/>
              </a:spcAft>
            </a:pPr>
            <a:r>
              <a:rPr lang="en-GB" sz="1400" dirty="0">
                <a:latin typeface="Arial" panose="020B0604020202020204" pitchFamily="34" charset="0"/>
                <a:cs typeface="Arial" panose="020B0604020202020204" pitchFamily="34" charset="0"/>
              </a:rPr>
              <a:t>minimize administrative burdens to cross-border wholesale trade while maintaining the transparency of licensing regimes; and</a:t>
            </a:r>
            <a:endParaRPr lang="hu-HU" sz="1400" dirty="0">
              <a:latin typeface="Arial" panose="020B0604020202020204" pitchFamily="34" charset="0"/>
              <a:cs typeface="Arial" panose="020B0604020202020204" pitchFamily="34" charset="0"/>
            </a:endParaRPr>
          </a:p>
          <a:p>
            <a:pPr lvl="1" algn="just">
              <a:spcAft>
                <a:spcPts val="600"/>
              </a:spcAft>
            </a:pPr>
            <a:r>
              <a:rPr lang="en-GB" sz="1400" dirty="0">
                <a:latin typeface="Arial" panose="020B0604020202020204" pitchFamily="34" charset="0"/>
                <a:cs typeface="Arial" panose="020B0604020202020204" pitchFamily="34" charset="0"/>
              </a:rPr>
              <a:t>maintain sufficient regulatory supervision for all concerned NRAs</a:t>
            </a:r>
            <a:r>
              <a:rPr lang="en-GB" sz="1400" dirty="0" smtClean="0">
                <a:latin typeface="Arial" panose="020B0604020202020204" pitchFamily="34" charset="0"/>
                <a:cs typeface="Arial" panose="020B0604020202020204" pitchFamily="34" charset="0"/>
              </a:rPr>
              <a:t>.</a:t>
            </a:r>
            <a:endParaRPr lang="hu-HU" sz="1400" dirty="0" smtClean="0">
              <a:latin typeface="Arial" panose="020B0604020202020204" pitchFamily="34" charset="0"/>
              <a:cs typeface="Arial" panose="020B0604020202020204" pitchFamily="34" charset="0"/>
            </a:endParaRPr>
          </a:p>
          <a:p>
            <a:pPr lvl="1" algn="just">
              <a:spcAft>
                <a:spcPts val="600"/>
              </a:spcAft>
            </a:pPr>
            <a:endParaRPr lang="hu-HU" sz="1400" dirty="0" smtClean="0">
              <a:latin typeface="Arial" panose="020B0604020202020204" pitchFamily="34" charset="0"/>
              <a:cs typeface="Arial" panose="020B0604020202020204" pitchFamily="34" charset="0"/>
            </a:endParaRPr>
          </a:p>
          <a:p>
            <a:pPr algn="just" eaLnBrk="1" hangingPunct="1">
              <a:buSzPct val="150000"/>
            </a:pPr>
            <a:r>
              <a:rPr lang="en-US" sz="1400" dirty="0" smtClean="0">
                <a:latin typeface="Arial" panose="020B0604020202020204" pitchFamily="34" charset="0"/>
                <a:cs typeface="Arial" panose="020B0604020202020204" pitchFamily="34" charset="0"/>
              </a:rPr>
              <a:t>minimum </a:t>
            </a:r>
            <a:r>
              <a:rPr lang="en-US" sz="1400" dirty="0">
                <a:latin typeface="Arial" panose="020B0604020202020204" pitchFamily="34" charset="0"/>
                <a:cs typeface="Arial" panose="020B0604020202020204" pitchFamily="34" charset="0"/>
              </a:rPr>
              <a:t>set of </a:t>
            </a:r>
            <a:r>
              <a:rPr lang="hu-HU" sz="1400" dirty="0" err="1" smtClean="0">
                <a:latin typeface="Arial" panose="020B0604020202020204" pitchFamily="34" charset="0"/>
                <a:cs typeface="Arial" panose="020B0604020202020204" pitchFamily="34" charset="0"/>
              </a:rPr>
              <a:t>requirements</a:t>
            </a:r>
            <a:r>
              <a:rPr lang="hu-HU"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basis for</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issuing</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natural</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gas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wholesale</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trading</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authorization</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which</a:t>
            </a:r>
            <a:r>
              <a:rPr lang="hu-HU" sz="1400" dirty="0" smtClean="0">
                <a:latin typeface="Arial" panose="020B0604020202020204" pitchFamily="34" charset="0"/>
                <a:cs typeface="Arial" panose="020B0604020202020204" pitchFamily="34" charset="0"/>
              </a:rPr>
              <a:t> is </a:t>
            </a:r>
            <a:r>
              <a:rPr lang="hu-HU" sz="1400" dirty="0" err="1" smtClean="0">
                <a:latin typeface="Arial" panose="020B0604020202020204" pitchFamily="34" charset="0"/>
                <a:cs typeface="Arial" panose="020B0604020202020204" pitchFamily="34" charset="0"/>
              </a:rPr>
              <a:t>to</a:t>
            </a:r>
            <a:r>
              <a:rPr lang="hu-HU" sz="1400" dirty="0" smtClean="0">
                <a:latin typeface="Arial" panose="020B0604020202020204" pitchFamily="34" charset="0"/>
                <a:cs typeface="Arial" panose="020B0604020202020204" pitchFamily="34" charset="0"/>
              </a:rPr>
              <a:t> be </a:t>
            </a:r>
            <a:r>
              <a:rPr lang="en-US" sz="1400" u="sng" dirty="0" smtClean="0">
                <a:latin typeface="Arial" panose="020B0604020202020204" pitchFamily="34" charset="0"/>
                <a:cs typeface="Arial" panose="020B0604020202020204" pitchFamily="34" charset="0"/>
              </a:rPr>
              <a:t>mutually </a:t>
            </a:r>
            <a:r>
              <a:rPr lang="en-US" sz="1400" u="sng" dirty="0" err="1" smtClean="0">
                <a:latin typeface="Arial" panose="020B0604020202020204" pitchFamily="34" charset="0"/>
                <a:cs typeface="Arial" panose="020B0604020202020204" pitchFamily="34" charset="0"/>
              </a:rPr>
              <a:t>recogn</a:t>
            </a:r>
            <a:r>
              <a:rPr lang="hu-HU" sz="1400" u="sng" dirty="0" err="1" smtClean="0">
                <a:latin typeface="Arial" panose="020B0604020202020204" pitchFamily="34" charset="0"/>
                <a:cs typeface="Arial" panose="020B0604020202020204" pitchFamily="34" charset="0"/>
              </a:rPr>
              <a:t>ized</a:t>
            </a:r>
            <a:r>
              <a:rPr lang="en-US"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across</a:t>
            </a:r>
            <a:r>
              <a:rPr lang="hu-HU" sz="1400" dirty="0" smtClean="0">
                <a:latin typeface="Arial" panose="020B0604020202020204" pitchFamily="34" charset="0"/>
                <a:cs typeface="Arial" panose="020B0604020202020204" pitchFamily="34" charset="0"/>
              </a:rPr>
              <a:t> (GRI SSE) </a:t>
            </a:r>
            <a:r>
              <a:rPr lang="hu-HU" sz="1400" dirty="0" err="1" smtClean="0">
                <a:latin typeface="Arial" panose="020B0604020202020204" pitchFamily="34" charset="0"/>
                <a:cs typeface="Arial" panose="020B0604020202020204" pitchFamily="34" charset="0"/>
              </a:rPr>
              <a:t>Members</a:t>
            </a:r>
            <a:r>
              <a:rPr lang="hu-HU" sz="1400" dirty="0" smtClean="0">
                <a:latin typeface="Arial" panose="020B0604020202020204" pitchFamily="34" charset="0"/>
                <a:cs typeface="Arial" panose="020B0604020202020204" pitchFamily="34" charset="0"/>
              </a:rPr>
              <a:t> </a:t>
            </a:r>
            <a:r>
              <a:rPr lang="hu-HU" sz="1400" dirty="0" err="1" smtClean="0">
                <a:latin typeface="Arial" panose="020B0604020202020204" pitchFamily="34" charset="0"/>
                <a:cs typeface="Arial" panose="020B0604020202020204" pitchFamily="34" charset="0"/>
              </a:rPr>
              <a:t>States</a:t>
            </a:r>
            <a:endParaRPr lang="hu-HU" sz="1400" dirty="0">
              <a:latin typeface="Arial" panose="020B0604020202020204" pitchFamily="34" charset="0"/>
              <a:cs typeface="Arial" panose="020B0604020202020204" pitchFamily="34" charset="0"/>
            </a:endParaRPr>
          </a:p>
          <a:p>
            <a:pPr algn="just" eaLnBrk="1" hangingPunct="1">
              <a:spcAft>
                <a:spcPts val="600"/>
              </a:spcAft>
              <a:buSzPct val="150000"/>
            </a:pPr>
            <a:r>
              <a:rPr lang="hu-HU" sz="1400" dirty="0" smtClean="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document </a:t>
            </a:r>
            <a:r>
              <a:rPr lang="en-US" sz="1400" dirty="0" smtClean="0">
                <a:latin typeface="Arial" panose="020B0604020202020204" pitchFamily="34" charset="0"/>
                <a:cs typeface="Arial" panose="020B0604020202020204" pitchFamily="34" charset="0"/>
              </a:rPr>
              <a:t>intends </a:t>
            </a:r>
            <a:r>
              <a:rPr lang="en-US" sz="1400" dirty="0">
                <a:latin typeface="Arial" panose="020B0604020202020204" pitchFamily="34" charset="0"/>
                <a:cs typeface="Arial" panose="020B0604020202020204" pitchFamily="34" charset="0"/>
              </a:rPr>
              <a:t>to develop a general economic and legal thinking that can apply in each Member State irrespective of their national specifications</a:t>
            </a:r>
            <a:r>
              <a:rPr lang="en-US" sz="1400" dirty="0" smtClean="0">
                <a:latin typeface="Arial" panose="020B0604020202020204" pitchFamily="34" charset="0"/>
                <a:cs typeface="Arial" panose="020B0604020202020204" pitchFamily="34" charset="0"/>
              </a:rPr>
              <a:t>.</a:t>
            </a:r>
            <a:endParaRPr lang="hu-HU" sz="1400" dirty="0" smtClean="0">
              <a:latin typeface="Arial" panose="020B0604020202020204" pitchFamily="34" charset="0"/>
              <a:cs typeface="Arial" panose="020B0604020202020204" pitchFamily="34" charset="0"/>
            </a:endParaRPr>
          </a:p>
          <a:p>
            <a:pPr algn="just" eaLnBrk="1" hangingPunct="1">
              <a:spcAft>
                <a:spcPts val="600"/>
              </a:spcAft>
              <a:buSzPct val="150000"/>
            </a:pPr>
            <a:endParaRPr lang="hu-HU" sz="1400" dirty="0" smtClean="0">
              <a:latin typeface="Arial" panose="020B0604020202020204" pitchFamily="34" charset="0"/>
              <a:cs typeface="Arial" panose="020B0604020202020204" pitchFamily="34" charset="0"/>
            </a:endParaRPr>
          </a:p>
          <a:p>
            <a:pPr algn="just" eaLnBrk="1" hangingPunct="1">
              <a:buSzPct val="150000"/>
            </a:pPr>
            <a:r>
              <a:rPr lang="hu-HU" sz="1400" b="1" dirty="0" err="1">
                <a:latin typeface="Arial" panose="020B0604020202020204" pitchFamily="34" charset="0"/>
                <a:cs typeface="Arial" panose="020B0604020202020204" pitchFamily="34" charset="0"/>
              </a:rPr>
              <a:t>Foreseen</a:t>
            </a:r>
            <a:r>
              <a:rPr lang="hu-HU" sz="1400" b="1" dirty="0">
                <a:latin typeface="Arial" panose="020B0604020202020204" pitchFamily="34" charset="0"/>
                <a:cs typeface="Arial" panose="020B0604020202020204" pitchFamily="34" charset="0"/>
              </a:rPr>
              <a:t> </a:t>
            </a:r>
            <a:r>
              <a:rPr lang="hu-HU" sz="1400" b="1" dirty="0" err="1">
                <a:latin typeface="Arial" panose="020B0604020202020204" pitchFamily="34" charset="0"/>
                <a:cs typeface="Arial" panose="020B0604020202020204" pitchFamily="34" charset="0"/>
              </a:rPr>
              <a:t>outcome</a:t>
            </a:r>
            <a:r>
              <a:rPr lang="hu-HU" sz="1400" b="1" dirty="0">
                <a:latin typeface="Arial" panose="020B0604020202020204" pitchFamily="34" charset="0"/>
                <a:cs typeface="Arial" panose="020B0604020202020204" pitchFamily="34" charset="0"/>
              </a:rPr>
              <a:t>: </a:t>
            </a:r>
            <a:r>
              <a:rPr lang="hu-HU" sz="1400" b="1" dirty="0" err="1">
                <a:latin typeface="Arial" panose="020B0604020202020204" pitchFamily="34" charset="0"/>
                <a:cs typeface="Arial" panose="020B0604020202020204" pitchFamily="34" charset="0"/>
              </a:rPr>
              <a:t>joint</a:t>
            </a:r>
            <a:r>
              <a:rPr lang="hu-HU" sz="1400" b="1" dirty="0">
                <a:latin typeface="Arial" panose="020B0604020202020204" pitchFamily="34" charset="0"/>
                <a:cs typeface="Arial" panose="020B0604020202020204" pitchFamily="34" charset="0"/>
              </a:rPr>
              <a:t> GRI SSE NRA </a:t>
            </a:r>
            <a:r>
              <a:rPr lang="hu-HU" sz="1400" b="1" dirty="0" err="1">
                <a:latin typeface="Arial" panose="020B0604020202020204" pitchFamily="34" charset="0"/>
                <a:cs typeface="Arial" panose="020B0604020202020204" pitchFamily="34" charset="0"/>
              </a:rPr>
              <a:t>position</a:t>
            </a:r>
            <a:r>
              <a:rPr lang="hu-HU" sz="1400" b="1" dirty="0">
                <a:latin typeface="Arial" panose="020B0604020202020204" pitchFamily="34" charset="0"/>
                <a:cs typeface="Arial" panose="020B0604020202020204" pitchFamily="34" charset="0"/>
              </a:rPr>
              <a:t> </a:t>
            </a:r>
            <a:r>
              <a:rPr lang="hu-HU" sz="1400" b="1" dirty="0" err="1">
                <a:latin typeface="Arial" panose="020B0604020202020204" pitchFamily="34" charset="0"/>
                <a:cs typeface="Arial" panose="020B0604020202020204" pitchFamily="34" charset="0"/>
              </a:rPr>
              <a:t>paper</a:t>
            </a:r>
            <a:r>
              <a:rPr lang="hu-HU" sz="1400" dirty="0">
                <a:latin typeface="Arial" panose="020B0604020202020204" pitchFamily="34" charset="0"/>
                <a:cs typeface="Arial" panose="020B0604020202020204" pitchFamily="34" charset="0"/>
              </a:rPr>
              <a:t> – </a:t>
            </a:r>
            <a:r>
              <a:rPr lang="hu-HU" sz="1400" dirty="0" err="1">
                <a:latin typeface="Arial" panose="020B0604020202020204" pitchFamily="34" charset="0"/>
                <a:cs typeface="Arial" panose="020B0604020202020204" pitchFamily="34" charset="0"/>
              </a:rPr>
              <a:t>to</a:t>
            </a:r>
            <a:r>
              <a:rPr lang="hu-HU" sz="1400" dirty="0">
                <a:latin typeface="Arial" panose="020B0604020202020204" pitchFamily="34" charset="0"/>
                <a:cs typeface="Arial" panose="020B0604020202020204" pitchFamily="34" charset="0"/>
              </a:rPr>
              <a:t> be </a:t>
            </a:r>
            <a:r>
              <a:rPr lang="hu-HU" sz="1400" dirty="0" err="1">
                <a:latin typeface="Arial" panose="020B0604020202020204" pitchFamily="34" charset="0"/>
                <a:cs typeface="Arial" panose="020B0604020202020204" pitchFamily="34" charset="0"/>
              </a:rPr>
              <a:t>relied</a:t>
            </a:r>
            <a:r>
              <a:rPr lang="hu-HU" sz="1400" dirty="0">
                <a:latin typeface="Arial" panose="020B0604020202020204" pitchFamily="34" charset="0"/>
                <a:cs typeface="Arial" panose="020B0604020202020204" pitchFamily="34" charset="0"/>
              </a:rPr>
              <a:t> </a:t>
            </a:r>
            <a:r>
              <a:rPr lang="hu-HU" sz="1400" dirty="0" err="1">
                <a:latin typeface="Arial" panose="020B0604020202020204" pitchFamily="34" charset="0"/>
                <a:cs typeface="Arial" panose="020B0604020202020204" pitchFamily="34" charset="0"/>
              </a:rPr>
              <a:t>on</a:t>
            </a:r>
            <a:r>
              <a:rPr lang="hu-HU" sz="1400" dirty="0">
                <a:latin typeface="Arial" panose="020B0604020202020204" pitchFamily="34" charset="0"/>
                <a:cs typeface="Arial" panose="020B0604020202020204" pitchFamily="34" charset="0"/>
              </a:rPr>
              <a:t> </a:t>
            </a:r>
            <a:r>
              <a:rPr lang="hu-HU" sz="1400" dirty="0" err="1">
                <a:latin typeface="Arial" panose="020B0604020202020204" pitchFamily="34" charset="0"/>
                <a:cs typeface="Arial" panose="020B0604020202020204" pitchFamily="34" charset="0"/>
              </a:rPr>
              <a:t>by</a:t>
            </a:r>
            <a:r>
              <a:rPr lang="hu-HU" sz="1400" dirty="0">
                <a:latin typeface="Arial" panose="020B0604020202020204" pitchFamily="34" charset="0"/>
                <a:cs typeface="Arial" panose="020B0604020202020204" pitchFamily="34" charset="0"/>
              </a:rPr>
              <a:t> </a:t>
            </a:r>
            <a:r>
              <a:rPr lang="hu-HU" sz="1400" dirty="0" err="1">
                <a:latin typeface="Arial" panose="020B0604020202020204" pitchFamily="34" charset="0"/>
                <a:cs typeface="Arial" panose="020B0604020202020204" pitchFamily="34" charset="0"/>
              </a:rPr>
              <a:t>MSs</a:t>
            </a:r>
            <a:r>
              <a:rPr lang="hu-HU" sz="1400" dirty="0">
                <a:latin typeface="Arial" panose="020B0604020202020204" pitchFamily="34" charset="0"/>
                <a:cs typeface="Arial" panose="020B0604020202020204" pitchFamily="34" charset="0"/>
              </a:rPr>
              <a:t> and </a:t>
            </a:r>
            <a:r>
              <a:rPr lang="hu-HU" sz="1400" dirty="0" err="1">
                <a:latin typeface="Arial" panose="020B0604020202020204" pitchFamily="34" charset="0"/>
                <a:cs typeface="Arial" panose="020B0604020202020204" pitchFamily="34" charset="0"/>
              </a:rPr>
              <a:t>the</a:t>
            </a:r>
            <a:r>
              <a:rPr lang="hu-HU" sz="1400" dirty="0">
                <a:latin typeface="Arial" panose="020B0604020202020204" pitchFamily="34" charset="0"/>
                <a:cs typeface="Arial" panose="020B0604020202020204" pitchFamily="34" charset="0"/>
              </a:rPr>
              <a:t> </a:t>
            </a:r>
            <a:r>
              <a:rPr lang="hu-HU" sz="1400" dirty="0" smtClean="0">
                <a:latin typeface="Arial" panose="020B0604020202020204" pitchFamily="34" charset="0"/>
                <a:cs typeface="Arial" panose="020B0604020202020204" pitchFamily="34" charset="0"/>
              </a:rPr>
              <a:t>EC</a:t>
            </a:r>
          </a:p>
          <a:p>
            <a:pPr lvl="1" algn="just" eaLnBrk="1" hangingPunct="1">
              <a:buSzPct val="150000"/>
            </a:pPr>
            <a:r>
              <a:rPr lang="hu-HU" sz="1400" dirty="0" err="1">
                <a:latin typeface="Arial" panose="020B0604020202020204" pitchFamily="34" charset="0"/>
                <a:cs typeface="Arial" panose="020B0604020202020204" pitchFamily="34" charset="0"/>
              </a:rPr>
              <a:t>Level</a:t>
            </a:r>
            <a:r>
              <a:rPr lang="hu-HU" sz="1400" dirty="0">
                <a:latin typeface="Arial" panose="020B0604020202020204" pitchFamily="34" charset="0"/>
                <a:cs typeface="Arial" panose="020B0604020202020204" pitchFamily="34" charset="0"/>
              </a:rPr>
              <a:t> of </a:t>
            </a:r>
            <a:r>
              <a:rPr lang="hu-HU" sz="1400" dirty="0" err="1">
                <a:latin typeface="Arial" panose="020B0604020202020204" pitchFamily="34" charset="0"/>
                <a:cs typeface="Arial" panose="020B0604020202020204" pitchFamily="34" charset="0"/>
              </a:rPr>
              <a:t>consensus</a:t>
            </a:r>
            <a:r>
              <a:rPr lang="hu-HU" sz="1400" dirty="0">
                <a:latin typeface="Arial" panose="020B0604020202020204" pitchFamily="34" charset="0"/>
                <a:cs typeface="Arial" panose="020B0604020202020204" pitchFamily="34" charset="0"/>
              </a:rPr>
              <a:t> </a:t>
            </a:r>
            <a:r>
              <a:rPr lang="hu-HU" sz="1400" dirty="0" err="1">
                <a:latin typeface="Arial" panose="020B0604020202020204" pitchFamily="34" charset="0"/>
                <a:cs typeface="Arial" panose="020B0604020202020204" pitchFamily="34" charset="0"/>
              </a:rPr>
              <a:t>to</a:t>
            </a:r>
            <a:r>
              <a:rPr lang="hu-HU" sz="1400" dirty="0">
                <a:latin typeface="Arial" panose="020B0604020202020204" pitchFamily="34" charset="0"/>
                <a:cs typeface="Arial" panose="020B0604020202020204" pitchFamily="34" charset="0"/>
              </a:rPr>
              <a:t> be </a:t>
            </a:r>
            <a:r>
              <a:rPr lang="hu-HU" sz="1400" dirty="0" err="1">
                <a:latin typeface="Arial" panose="020B0604020202020204" pitchFamily="34" charset="0"/>
                <a:cs typeface="Arial" panose="020B0604020202020204" pitchFamily="34" charset="0"/>
              </a:rPr>
              <a:t>fine-tuned</a:t>
            </a:r>
            <a:endParaRPr lang="hu-HU" sz="1400" dirty="0">
              <a:latin typeface="Arial" panose="020B0604020202020204" pitchFamily="34" charset="0"/>
              <a:cs typeface="Arial" panose="020B0604020202020204" pitchFamily="34" charset="0"/>
            </a:endParaRPr>
          </a:p>
          <a:p>
            <a:pPr algn="just">
              <a:spcAft>
                <a:spcPts val="600"/>
              </a:spcAft>
            </a:pPr>
            <a:endParaRPr lang="hu-HU" sz="2000" dirty="0">
              <a:latin typeface="Arial" panose="020B0604020202020204" pitchFamily="34" charset="0"/>
              <a:cs typeface="Arial" panose="020B0604020202020204" pitchFamily="34" charset="0"/>
            </a:endParaRPr>
          </a:p>
          <a:p>
            <a:pPr marL="0" indent="0" eaLnBrk="1" hangingPunct="1">
              <a:spcAft>
                <a:spcPts val="600"/>
              </a:spcAft>
              <a:buSzPct val="150000"/>
              <a:buFont typeface="Arial" charset="0"/>
              <a:buNone/>
            </a:pPr>
            <a:endParaRPr lang="fr-BE" altLang="de-DE" dirty="0" smtClean="0">
              <a:solidFill>
                <a:srgbClr val="898989"/>
              </a:solidFill>
            </a:endParaRPr>
          </a:p>
          <a:p>
            <a:pPr marL="0" indent="0" eaLnBrk="1" hangingPunct="1">
              <a:spcAft>
                <a:spcPts val="600"/>
              </a:spcAft>
              <a:buSzPct val="150000"/>
              <a:buFont typeface="Arial" charset="0"/>
              <a:buChar char="•"/>
            </a:pPr>
            <a:endParaRPr lang="fr-BE" altLang="de-DE" dirty="0" smtClean="0">
              <a:solidFill>
                <a:srgbClr val="898989"/>
              </a:solidFill>
            </a:endParaRP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a:solidFill>
                  <a:srgbClr val="FFFFFF"/>
                </a:solidFill>
                <a:latin typeface="Verdana" pitchFamily="34" charset="0"/>
              </a:rPr>
              <a:t>13. December 2016, </a:t>
            </a:r>
            <a:r>
              <a:rPr lang="hu-HU" altLang="de-DE" b="1" dirty="0" err="1">
                <a:solidFill>
                  <a:srgbClr val="FFFFFF"/>
                </a:solidFill>
                <a:latin typeface="Verdana" pitchFamily="34" charset="0"/>
              </a:rPr>
              <a:t>Bucharest</a:t>
            </a:r>
            <a:endParaRPr lang="en-US" altLang="de-DE" b="1" dirty="0">
              <a:solidFill>
                <a:srgbClr val="FFFFFF"/>
              </a:solidFill>
            </a:endParaRPr>
          </a:p>
        </p:txBody>
      </p:sp>
    </p:spTree>
    <p:extLst>
      <p:ext uri="{BB962C8B-B14F-4D97-AF65-F5344CB8AC3E}">
        <p14:creationId xmlns:p14="http://schemas.microsoft.com/office/powerpoint/2010/main" val="2686907325"/>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5" name="Sous-titre 2"/>
          <p:cNvSpPr>
            <a:spLocks noGrp="1"/>
          </p:cNvSpPr>
          <p:nvPr>
            <p:ph type="subTitle" idx="4294967295"/>
          </p:nvPr>
        </p:nvSpPr>
        <p:spPr bwMode="auto">
          <a:xfrm>
            <a:off x="539552" y="1412776"/>
            <a:ext cx="8129588" cy="48965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SzPct val="150000"/>
              <a:buNone/>
            </a:pPr>
            <a:r>
              <a:rPr lang="fr-BE" altLang="de-DE" sz="2400" b="1" dirty="0" smtClean="0">
                <a:latin typeface="Arial" panose="020B0604020202020204" pitchFamily="34" charset="0"/>
                <a:cs typeface="Arial" panose="020B0604020202020204" pitchFamily="34" charset="0"/>
              </a:rPr>
              <a:t>Legal </a:t>
            </a:r>
            <a:r>
              <a:rPr lang="hu-HU" altLang="de-DE" sz="2400" b="1" dirty="0" err="1" smtClean="0">
                <a:latin typeface="Arial" panose="020B0604020202020204" pitchFamily="34" charset="0"/>
                <a:cs typeface="Arial" panose="020B0604020202020204" pitchFamily="34" charset="0"/>
              </a:rPr>
              <a:t>aspects</a:t>
            </a:r>
            <a:endParaRPr lang="hu-HU" altLang="de-DE" sz="2400" b="1" dirty="0" smtClean="0">
              <a:latin typeface="Arial" panose="020B0604020202020204" pitchFamily="34" charset="0"/>
              <a:cs typeface="Arial" panose="020B0604020202020204" pitchFamily="34" charset="0"/>
            </a:endParaRPr>
          </a:p>
          <a:p>
            <a:pPr marL="0" indent="0" eaLnBrk="1" hangingPunct="1">
              <a:buSzPct val="150000"/>
              <a:buNone/>
            </a:pPr>
            <a:endParaRPr lang="fr-BE" altLang="de-DE" sz="2400" b="1"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marL="0" indent="0" algn="just" eaLnBrk="1" hangingPunct="1">
              <a:buSzPct val="150000"/>
              <a:buNone/>
            </a:pPr>
            <a:endParaRPr lang="hu-HU" altLang="de-DE" sz="1800" dirty="0" smtClean="0">
              <a:latin typeface="Arial" panose="020B0604020202020204" pitchFamily="34" charset="0"/>
              <a:cs typeface="Arial" panose="020B0604020202020204" pitchFamily="34" charset="0"/>
            </a:endParaRPr>
          </a:p>
          <a:p>
            <a:pPr algn="just" eaLnBrk="1" hangingPunct="1">
              <a:buSzPct val="150000"/>
            </a:pPr>
            <a:endParaRPr lang="hu-HU" altLang="de-DE" sz="1600" dirty="0" smtClean="0">
              <a:latin typeface="Arial" panose="020B0604020202020204" pitchFamily="34" charset="0"/>
              <a:cs typeface="Arial" panose="020B0604020202020204" pitchFamily="34" charset="0"/>
            </a:endParaRPr>
          </a:p>
          <a:p>
            <a:pPr algn="just" eaLnBrk="1" hangingPunct="1">
              <a:buSzPct val="150000"/>
            </a:pPr>
            <a:r>
              <a:rPr lang="hu-HU" sz="1600" dirty="0" err="1" smtClean="0">
                <a:latin typeface="Arial" panose="020B0604020202020204" pitchFamily="34" charset="0"/>
                <a:cs typeface="Arial" panose="020B0604020202020204" pitchFamily="34" charset="0"/>
              </a:rPr>
              <a:t>Where</a:t>
            </a:r>
            <a:r>
              <a:rPr lang="hu-HU" sz="1600" dirty="0" smtClean="0">
                <a:latin typeface="Arial" panose="020B0604020202020204" pitchFamily="34" charset="0"/>
                <a:cs typeface="Arial" panose="020B0604020202020204" pitchFamily="34" charset="0"/>
              </a:rPr>
              <a:t> no </a:t>
            </a:r>
            <a:r>
              <a:rPr lang="hu-HU" sz="1600" dirty="0" err="1" smtClean="0">
                <a:latin typeface="Arial" panose="020B0604020202020204" pitchFamily="34" charset="0"/>
                <a:cs typeface="Arial" panose="020B0604020202020204" pitchFamily="34" charset="0"/>
              </a:rPr>
              <a:t>wholesale</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trading</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license</a:t>
            </a:r>
            <a:r>
              <a:rPr lang="hu-HU" sz="1600" dirty="0" smtClean="0">
                <a:latin typeface="Arial" panose="020B0604020202020204" pitchFamily="34" charset="0"/>
                <a:cs typeface="Arial" panose="020B0604020202020204" pitchFamily="34" charset="0"/>
              </a:rPr>
              <a:t> is </a:t>
            </a:r>
            <a:r>
              <a:rPr lang="hu-HU" sz="1600" dirty="0" err="1" smtClean="0">
                <a:latin typeface="Arial" panose="020B0604020202020204" pitchFamily="34" charset="0"/>
                <a:cs typeface="Arial" panose="020B0604020202020204" pitchFamily="34" charset="0"/>
              </a:rPr>
              <a:t>required</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the</a:t>
            </a:r>
            <a:r>
              <a:rPr lang="hu-HU" sz="1600" dirty="0" smtClean="0">
                <a:latin typeface="Arial" panose="020B0604020202020204" pitchFamily="34" charset="0"/>
                <a:cs typeface="Arial" panose="020B0604020202020204" pitchFamily="34" charset="0"/>
              </a:rPr>
              <a:t> project </a:t>
            </a:r>
            <a:r>
              <a:rPr lang="hu-HU" sz="1600" dirty="0" err="1" smtClean="0">
                <a:latin typeface="Arial" panose="020B0604020202020204" pitchFamily="34" charset="0"/>
                <a:cs typeface="Arial" panose="020B0604020202020204" pitchFamily="34" charset="0"/>
              </a:rPr>
              <a:t>will</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pose</a:t>
            </a:r>
            <a:r>
              <a:rPr lang="hu-HU" sz="1600" dirty="0" smtClean="0">
                <a:latin typeface="Arial" panose="020B0604020202020204" pitchFamily="34" charset="0"/>
                <a:cs typeface="Arial" panose="020B0604020202020204" pitchFamily="34" charset="0"/>
              </a:rPr>
              <a:t> no </a:t>
            </a:r>
            <a:r>
              <a:rPr lang="hu-HU" sz="1600" dirty="0" err="1" smtClean="0">
                <a:latin typeface="Arial" panose="020B0604020202020204" pitchFamily="34" charset="0"/>
                <a:cs typeface="Arial" panose="020B0604020202020204" pitchFamily="34" charset="0"/>
              </a:rPr>
              <a:t>further</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administrative</a:t>
            </a:r>
            <a:r>
              <a:rPr lang="hu-HU" sz="1600" dirty="0" smtClean="0">
                <a:latin typeface="Arial" panose="020B0604020202020204" pitchFamily="34" charset="0"/>
                <a:cs typeface="Arial" panose="020B0604020202020204" pitchFamily="34" charset="0"/>
              </a:rPr>
              <a:t> </a:t>
            </a:r>
            <a:r>
              <a:rPr lang="hu-HU" sz="1600" dirty="0" err="1" smtClean="0">
                <a:latin typeface="Arial" panose="020B0604020202020204" pitchFamily="34" charset="0"/>
                <a:cs typeface="Arial" panose="020B0604020202020204" pitchFamily="34" charset="0"/>
              </a:rPr>
              <a:t>burdends</a:t>
            </a:r>
            <a:endParaRPr lang="hu-HU" sz="1600" dirty="0" smtClean="0">
              <a:latin typeface="Arial" panose="020B0604020202020204" pitchFamily="34" charset="0"/>
              <a:cs typeface="Arial" panose="020B0604020202020204" pitchFamily="34" charset="0"/>
            </a:endParaRPr>
          </a:p>
          <a:p>
            <a:pPr algn="just" eaLnBrk="1" hangingPunct="1">
              <a:buSzPct val="150000"/>
            </a:pPr>
            <a:r>
              <a:rPr lang="en-GB" sz="1600" dirty="0" smtClean="0">
                <a:latin typeface="Arial" panose="020B0604020202020204" pitchFamily="34" charset="0"/>
                <a:cs typeface="Arial" panose="020B0604020202020204" pitchFamily="34" charset="0"/>
              </a:rPr>
              <a:t>The </a:t>
            </a:r>
            <a:r>
              <a:rPr lang="en-GB" sz="1600" dirty="0">
                <a:latin typeface="Arial" panose="020B0604020202020204" pitchFamily="34" charset="0"/>
                <a:cs typeface="Arial" panose="020B0604020202020204" pitchFamily="34" charset="0"/>
              </a:rPr>
              <a:t>differences of natural gas trade </a:t>
            </a:r>
            <a:r>
              <a:rPr lang="hu-HU" sz="1600" dirty="0" err="1" smtClean="0">
                <a:latin typeface="Arial" panose="020B0604020202020204" pitchFamily="34" charset="0"/>
                <a:cs typeface="Arial" panose="020B0604020202020204" pitchFamily="34" charset="0"/>
              </a:rPr>
              <a:t>among</a:t>
            </a:r>
            <a:r>
              <a:rPr lang="hu-HU" sz="1600" dirty="0" smtClean="0">
                <a:latin typeface="Arial" panose="020B0604020202020204" pitchFamily="34" charset="0"/>
                <a:cs typeface="Arial" panose="020B0604020202020204" pitchFamily="34" charset="0"/>
              </a:rPr>
              <a:t> SSE </a:t>
            </a:r>
            <a:r>
              <a:rPr lang="hu-HU" sz="1600" dirty="0" err="1" smtClean="0">
                <a:latin typeface="Arial" panose="020B0604020202020204" pitchFamily="34" charset="0"/>
                <a:cs typeface="Arial" panose="020B0604020202020204" pitchFamily="34" charset="0"/>
              </a:rPr>
              <a:t>countries</a:t>
            </a:r>
            <a:r>
              <a:rPr lang="en-GB" sz="1600" dirty="0" smtClean="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are well reflected by the inconsistencies of associated concepts and definitions </a:t>
            </a:r>
            <a:r>
              <a:rPr lang="en-GB" sz="1600" dirty="0" smtClean="0">
                <a:latin typeface="Arial" panose="020B0604020202020204" pitchFamily="34" charset="0"/>
                <a:cs typeface="Arial" panose="020B0604020202020204" pitchFamily="34" charset="0"/>
              </a:rPr>
              <a:t>used</a:t>
            </a:r>
            <a:endParaRPr lang="fr-BE" altLang="de-DE" sz="1600" dirty="0" smtClean="0">
              <a:solidFill>
                <a:srgbClr val="898989"/>
              </a:solidFill>
              <a:latin typeface="Arial" panose="020B0604020202020204" pitchFamily="34" charset="0"/>
              <a:cs typeface="Arial" panose="020B0604020202020204" pitchFamily="34" charset="0"/>
            </a:endParaRP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a:solidFill>
                  <a:srgbClr val="FFFFFF"/>
                </a:solidFill>
                <a:latin typeface="Verdana" pitchFamily="34" charset="0"/>
              </a:rPr>
              <a:t>13. December 2016, </a:t>
            </a:r>
            <a:r>
              <a:rPr lang="hu-HU" altLang="de-DE" b="1" dirty="0" err="1">
                <a:solidFill>
                  <a:srgbClr val="FFFFFF"/>
                </a:solidFill>
                <a:latin typeface="Verdana" pitchFamily="34" charset="0"/>
              </a:rPr>
              <a:t>Bucharest</a:t>
            </a:r>
            <a:endParaRPr lang="en-US" altLang="de-DE" b="1" dirty="0">
              <a:solidFill>
                <a:srgbClr val="FFFFFF"/>
              </a:solidFill>
            </a:endParaRPr>
          </a:p>
        </p:txBody>
      </p:sp>
      <p:graphicFrame>
        <p:nvGraphicFramePr>
          <p:cNvPr id="7" name="Táblázat 6"/>
          <p:cNvGraphicFramePr>
            <a:graphicFrameLocks noGrp="1"/>
          </p:cNvGraphicFramePr>
          <p:nvPr>
            <p:extLst>
              <p:ext uri="{D42A27DB-BD31-4B8C-83A1-F6EECF244321}">
                <p14:modId xmlns:p14="http://schemas.microsoft.com/office/powerpoint/2010/main" val="3990040710"/>
              </p:ext>
            </p:extLst>
          </p:nvPr>
        </p:nvGraphicFramePr>
        <p:xfrm>
          <a:off x="2987824" y="1916832"/>
          <a:ext cx="3816424" cy="3115170"/>
        </p:xfrm>
        <a:graphic>
          <a:graphicData uri="http://schemas.openxmlformats.org/drawingml/2006/table">
            <a:tbl>
              <a:tblPr firstRow="1" firstCol="1" bandRow="1">
                <a:tableStyleId>{5C22544A-7EE6-4342-B048-85BDC9FD1C3A}</a:tableStyleId>
              </a:tblPr>
              <a:tblGrid>
                <a:gridCol w="1546819"/>
                <a:gridCol w="2269605"/>
              </a:tblGrid>
              <a:tr h="608952">
                <a:tc>
                  <a:txBody>
                    <a:bodyPr/>
                    <a:lstStyle/>
                    <a:p>
                      <a:pPr>
                        <a:lnSpc>
                          <a:spcPct val="115000"/>
                        </a:lnSpc>
                        <a:spcAft>
                          <a:spcPts val="0"/>
                        </a:spcAft>
                      </a:pPr>
                      <a:r>
                        <a:rPr lang="hu-HU" sz="1100" dirty="0">
                          <a:effectLst/>
                        </a:rPr>
                        <a:t> </a:t>
                      </a:r>
                      <a:endParaRPr lang="hu-HU" sz="1100" dirty="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err="1">
                          <a:effectLst/>
                        </a:rPr>
                        <a:t>Does</a:t>
                      </a:r>
                      <a:r>
                        <a:rPr lang="hu-HU" sz="1100" dirty="0">
                          <a:effectLst/>
                        </a:rPr>
                        <a:t> </a:t>
                      </a:r>
                      <a:r>
                        <a:rPr lang="hu-HU" sz="1100" dirty="0" err="1">
                          <a:effectLst/>
                        </a:rPr>
                        <a:t>wholesale</a:t>
                      </a:r>
                      <a:r>
                        <a:rPr lang="hu-HU" sz="1100" dirty="0">
                          <a:effectLst/>
                        </a:rPr>
                        <a:t> </a:t>
                      </a:r>
                      <a:r>
                        <a:rPr lang="hu-HU" sz="1100" dirty="0" err="1">
                          <a:effectLst/>
                        </a:rPr>
                        <a:t>natural</a:t>
                      </a:r>
                      <a:r>
                        <a:rPr lang="hu-HU" sz="1100" dirty="0">
                          <a:effectLst/>
                        </a:rPr>
                        <a:t> </a:t>
                      </a:r>
                      <a:r>
                        <a:rPr lang="hu-HU" sz="1100" dirty="0" err="1">
                          <a:effectLst/>
                        </a:rPr>
                        <a:t>gas</a:t>
                      </a:r>
                      <a:r>
                        <a:rPr lang="hu-HU" sz="1100" dirty="0">
                          <a:effectLst/>
                        </a:rPr>
                        <a:t> trade </a:t>
                      </a:r>
                      <a:r>
                        <a:rPr lang="hu-HU" sz="1100" dirty="0" err="1">
                          <a:effectLst/>
                        </a:rPr>
                        <a:t>require</a:t>
                      </a:r>
                      <a:r>
                        <a:rPr lang="hu-HU" sz="1100" dirty="0">
                          <a:effectLst/>
                        </a:rPr>
                        <a:t> a licence?</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Austria</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a:effectLst/>
                        </a:rPr>
                        <a:t>No</a:t>
                      </a:r>
                      <a:endParaRPr lang="hu-HU" sz="110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Bulgaria</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a:effectLst/>
                        </a:rPr>
                        <a:t> </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Czech Republic</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err="1">
                          <a:effectLst/>
                        </a:rPr>
                        <a:t>Yes</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dirty="0" err="1">
                          <a:effectLst/>
                        </a:rPr>
                        <a:t>Croatia</a:t>
                      </a:r>
                      <a:endParaRPr lang="hu-HU" sz="1100" dirty="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smtClean="0">
                          <a:effectLst/>
                        </a:rPr>
                        <a:t> </a:t>
                      </a:r>
                      <a:r>
                        <a:rPr lang="hu-HU" sz="1100" dirty="0" err="1" smtClean="0">
                          <a:effectLst/>
                        </a:rPr>
                        <a:t>Yes</a:t>
                      </a:r>
                      <a:r>
                        <a:rPr lang="hu-HU" sz="1100" dirty="0">
                          <a:effectLst/>
                        </a:rPr>
                        <a:t> </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Cyprus</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a:effectLst/>
                        </a:rPr>
                        <a:t> </a:t>
                      </a:r>
                      <a:r>
                        <a:rPr lang="hu-HU" sz="1100" dirty="0" err="1" smtClean="0">
                          <a:effectLst/>
                        </a:rPr>
                        <a:t>Yes</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Greece</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a:effectLst/>
                        </a:rPr>
                        <a:t> </a:t>
                      </a:r>
                      <a:r>
                        <a:rPr lang="hu-HU" sz="1100" dirty="0" smtClean="0">
                          <a:effectLst/>
                        </a:rPr>
                        <a:t>No</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Hungary</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a:effectLst/>
                        </a:rPr>
                        <a:t>Yes</a:t>
                      </a:r>
                      <a:endParaRPr lang="hu-HU" sz="110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Italy</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a:effectLst/>
                        </a:rPr>
                        <a:t>No</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Poland</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a:effectLst/>
                        </a:rPr>
                        <a:t>Yes</a:t>
                      </a:r>
                      <a:endParaRPr lang="hu-HU" sz="110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Romania</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err="1" smtClean="0">
                          <a:effectLst/>
                        </a:rPr>
                        <a:t>Yes</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Slovakia</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a:effectLst/>
                        </a:rPr>
                        <a:t>No</a:t>
                      </a:r>
                      <a:endParaRPr lang="hu-HU" sz="110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a:effectLst/>
                        </a:rPr>
                        <a:t>Slovenia</a:t>
                      </a:r>
                      <a:endParaRPr lang="hu-HU" sz="110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a:effectLst/>
                        </a:rPr>
                        <a:t> </a:t>
                      </a:r>
                      <a:r>
                        <a:rPr lang="hu-HU" sz="1100" dirty="0" smtClean="0">
                          <a:effectLst/>
                        </a:rPr>
                        <a:t>No</a:t>
                      </a:r>
                      <a:endParaRPr lang="hu-HU" sz="1100" dirty="0">
                        <a:effectLst/>
                        <a:latin typeface="Times New Roman"/>
                        <a:ea typeface="Calibri"/>
                        <a:cs typeface="Calibri"/>
                      </a:endParaRPr>
                    </a:p>
                  </a:txBody>
                  <a:tcPr marL="68580" marR="68580" marT="0" marB="0"/>
                </a:tc>
              </a:tr>
              <a:tr h="191338">
                <a:tc>
                  <a:txBody>
                    <a:bodyPr/>
                    <a:lstStyle/>
                    <a:p>
                      <a:pPr>
                        <a:lnSpc>
                          <a:spcPct val="115000"/>
                        </a:lnSpc>
                        <a:spcAft>
                          <a:spcPts val="0"/>
                        </a:spcAft>
                      </a:pPr>
                      <a:r>
                        <a:rPr lang="hu-HU" sz="1100" dirty="0" err="1" smtClean="0">
                          <a:effectLst/>
                        </a:rPr>
                        <a:t>Serbia</a:t>
                      </a:r>
                      <a:endParaRPr lang="hu-HU" sz="1100" dirty="0">
                        <a:effectLst/>
                        <a:latin typeface="Times New Roman"/>
                        <a:ea typeface="Calibri"/>
                        <a:cs typeface="Calibri"/>
                      </a:endParaRPr>
                    </a:p>
                  </a:txBody>
                  <a:tcPr marL="68580" marR="68580" marT="0" marB="0"/>
                </a:tc>
                <a:tc>
                  <a:txBody>
                    <a:bodyPr/>
                    <a:lstStyle/>
                    <a:p>
                      <a:pPr algn="ctr">
                        <a:lnSpc>
                          <a:spcPct val="115000"/>
                        </a:lnSpc>
                        <a:spcAft>
                          <a:spcPts val="0"/>
                        </a:spcAft>
                      </a:pPr>
                      <a:r>
                        <a:rPr lang="hu-HU" sz="1100" dirty="0" err="1">
                          <a:effectLst/>
                        </a:rPr>
                        <a:t>Yes</a:t>
                      </a:r>
                      <a:endParaRPr lang="hu-HU" sz="1100" dirty="0">
                        <a:effectLst/>
                        <a:latin typeface="Times New Roman"/>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2686907325"/>
      </p:ext>
    </p:extLst>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a:solidFill>
                  <a:srgbClr val="FFFFFF"/>
                </a:solidFill>
                <a:latin typeface="Verdana" pitchFamily="34" charset="0"/>
              </a:rPr>
              <a:t>13. December 2016, </a:t>
            </a:r>
            <a:r>
              <a:rPr lang="hu-HU" altLang="de-DE" b="1" dirty="0" err="1">
                <a:solidFill>
                  <a:srgbClr val="FFFFFF"/>
                </a:solidFill>
                <a:latin typeface="Verdana" pitchFamily="34" charset="0"/>
              </a:rPr>
              <a:t>Bucharest</a:t>
            </a:r>
            <a:endParaRPr lang="en-US" altLang="de-DE" b="1" dirty="0">
              <a:solidFill>
                <a:srgbClr val="FFFFFF"/>
              </a:solidFill>
            </a:endParaRPr>
          </a:p>
        </p:txBody>
      </p:sp>
      <p:graphicFrame>
        <p:nvGraphicFramePr>
          <p:cNvPr id="2" name="Diagram 1"/>
          <p:cNvGraphicFramePr/>
          <p:nvPr>
            <p:extLst>
              <p:ext uri="{D42A27DB-BD31-4B8C-83A1-F6EECF244321}">
                <p14:modId xmlns:p14="http://schemas.microsoft.com/office/powerpoint/2010/main" val="2674827595"/>
              </p:ext>
            </p:extLst>
          </p:nvPr>
        </p:nvGraphicFramePr>
        <p:xfrm>
          <a:off x="228600" y="1397000"/>
          <a:ext cx="5711552" cy="484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zövegdoboz 2"/>
          <p:cNvSpPr txBox="1"/>
          <p:nvPr/>
        </p:nvSpPr>
        <p:spPr>
          <a:xfrm>
            <a:off x="5868144" y="5157192"/>
            <a:ext cx="3228576" cy="923330"/>
          </a:xfrm>
          <a:prstGeom prst="rect">
            <a:avLst/>
          </a:prstGeom>
          <a:noFill/>
        </p:spPr>
        <p:txBody>
          <a:bodyPr wrap="square" rtlCol="0">
            <a:spAutoFit/>
          </a:bodyPr>
          <a:lstStyle/>
          <a:p>
            <a:r>
              <a:rPr lang="hu-HU" dirty="0" smtClean="0"/>
              <a:t>The </a:t>
            </a:r>
            <a:r>
              <a:rPr lang="hu-HU" dirty="0" err="1" smtClean="0"/>
              <a:t>principles</a:t>
            </a:r>
            <a:r>
              <a:rPr lang="hu-HU" dirty="0" smtClean="0"/>
              <a:t> </a:t>
            </a:r>
            <a:r>
              <a:rPr lang="hu-HU" dirty="0" err="1" smtClean="0"/>
              <a:t>necessary</a:t>
            </a:r>
            <a:r>
              <a:rPr lang="hu-HU" dirty="0" smtClean="0"/>
              <a:t> </a:t>
            </a:r>
            <a:r>
              <a:rPr lang="hu-HU" dirty="0" err="1" smtClean="0"/>
              <a:t>to</a:t>
            </a:r>
            <a:r>
              <a:rPr lang="hu-HU" dirty="0" smtClean="0"/>
              <a:t> </a:t>
            </a:r>
            <a:r>
              <a:rPr lang="hu-HU" dirty="0" err="1" smtClean="0"/>
              <a:t>facilitate</a:t>
            </a:r>
            <a:r>
              <a:rPr lang="hu-HU" dirty="0" smtClean="0"/>
              <a:t> </a:t>
            </a:r>
            <a:r>
              <a:rPr lang="hu-HU" dirty="0" err="1" smtClean="0"/>
              <a:t>smooth</a:t>
            </a:r>
            <a:r>
              <a:rPr lang="hu-HU" dirty="0" smtClean="0"/>
              <a:t> </a:t>
            </a:r>
            <a:r>
              <a:rPr lang="hu-HU" dirty="0" err="1" smtClean="0"/>
              <a:t>operation</a:t>
            </a:r>
            <a:r>
              <a:rPr lang="hu-HU" dirty="0" smtClean="0"/>
              <a:t> and </a:t>
            </a:r>
            <a:r>
              <a:rPr lang="hu-HU" dirty="0" err="1" smtClean="0"/>
              <a:t>supervision</a:t>
            </a:r>
            <a:r>
              <a:rPr lang="hu-HU" dirty="0" smtClean="0"/>
              <a:t> of </a:t>
            </a:r>
            <a:r>
              <a:rPr lang="hu-HU" dirty="0" err="1" smtClean="0"/>
              <a:t>the</a:t>
            </a:r>
            <a:r>
              <a:rPr lang="hu-HU" dirty="0" smtClean="0"/>
              <a:t> market</a:t>
            </a:r>
            <a:endParaRPr lang="hu-HU" dirty="0"/>
          </a:p>
        </p:txBody>
      </p:sp>
      <p:sp>
        <p:nvSpPr>
          <p:cNvPr id="4" name="Szövegdoboz 3"/>
          <p:cNvSpPr txBox="1"/>
          <p:nvPr/>
        </p:nvSpPr>
        <p:spPr>
          <a:xfrm>
            <a:off x="5148064" y="3861048"/>
            <a:ext cx="3816424" cy="923330"/>
          </a:xfrm>
          <a:prstGeom prst="rect">
            <a:avLst/>
          </a:prstGeom>
          <a:noFill/>
        </p:spPr>
        <p:txBody>
          <a:bodyPr wrap="square" rtlCol="0">
            <a:spAutoFit/>
          </a:bodyPr>
          <a:lstStyle/>
          <a:p>
            <a:r>
              <a:rPr lang="hu-HU" dirty="0" smtClean="0"/>
              <a:t>Financial and </a:t>
            </a:r>
            <a:r>
              <a:rPr lang="hu-HU" dirty="0" err="1" smtClean="0"/>
              <a:t>legal</a:t>
            </a:r>
            <a:r>
              <a:rPr lang="hu-HU" dirty="0" smtClean="0"/>
              <a:t> </a:t>
            </a:r>
            <a:r>
              <a:rPr lang="hu-HU" dirty="0" err="1" smtClean="0"/>
              <a:t>criteria</a:t>
            </a:r>
            <a:r>
              <a:rPr lang="hu-HU" dirty="0" smtClean="0"/>
              <a:t> </a:t>
            </a:r>
            <a:r>
              <a:rPr lang="hu-HU" dirty="0" err="1" smtClean="0"/>
              <a:t>that</a:t>
            </a:r>
            <a:r>
              <a:rPr lang="hu-HU" dirty="0" smtClean="0"/>
              <a:t> </a:t>
            </a:r>
            <a:r>
              <a:rPr lang="hu-HU" dirty="0" err="1" smtClean="0"/>
              <a:t>are</a:t>
            </a:r>
            <a:r>
              <a:rPr lang="hu-HU" dirty="0" smtClean="0"/>
              <a:t> </a:t>
            </a:r>
            <a:r>
              <a:rPr lang="hu-HU" dirty="0" err="1" smtClean="0"/>
              <a:t>necessary</a:t>
            </a:r>
            <a:r>
              <a:rPr lang="hu-HU" dirty="0" smtClean="0"/>
              <a:t> </a:t>
            </a:r>
            <a:r>
              <a:rPr lang="hu-HU" dirty="0" err="1" smtClean="0"/>
              <a:t>to</a:t>
            </a:r>
            <a:r>
              <a:rPr lang="hu-HU" dirty="0" smtClean="0"/>
              <a:t> </a:t>
            </a:r>
            <a:r>
              <a:rPr lang="hu-HU" dirty="0" err="1" smtClean="0"/>
              <a:t>conduct</a:t>
            </a:r>
            <a:r>
              <a:rPr lang="hu-HU" dirty="0" smtClean="0"/>
              <a:t> </a:t>
            </a:r>
            <a:r>
              <a:rPr lang="hu-HU" dirty="0" err="1" smtClean="0"/>
              <a:t>trading</a:t>
            </a:r>
            <a:r>
              <a:rPr lang="hu-HU" dirty="0" smtClean="0"/>
              <a:t> </a:t>
            </a:r>
            <a:r>
              <a:rPr lang="hu-HU" dirty="0" err="1" smtClean="0"/>
              <a:t>activity</a:t>
            </a:r>
            <a:endParaRPr lang="hu-HU" dirty="0"/>
          </a:p>
        </p:txBody>
      </p:sp>
      <p:sp>
        <p:nvSpPr>
          <p:cNvPr id="5" name="Szövegdoboz 4"/>
          <p:cNvSpPr txBox="1"/>
          <p:nvPr/>
        </p:nvSpPr>
        <p:spPr>
          <a:xfrm>
            <a:off x="4211960" y="1916832"/>
            <a:ext cx="4608512" cy="1200329"/>
          </a:xfrm>
          <a:prstGeom prst="rect">
            <a:avLst/>
          </a:prstGeom>
          <a:noFill/>
        </p:spPr>
        <p:txBody>
          <a:bodyPr wrap="square" rtlCol="0">
            <a:spAutoFit/>
          </a:bodyPr>
          <a:lstStyle/>
          <a:p>
            <a:r>
              <a:rPr lang="hu-HU" dirty="0" err="1" smtClean="0"/>
              <a:t>Includes</a:t>
            </a:r>
            <a:r>
              <a:rPr lang="hu-HU" dirty="0" smtClean="0"/>
              <a:t> </a:t>
            </a:r>
            <a:r>
              <a:rPr lang="hu-HU" dirty="0" err="1" smtClean="0"/>
              <a:t>those</a:t>
            </a:r>
            <a:r>
              <a:rPr lang="hu-HU" dirty="0" smtClean="0"/>
              <a:t> </a:t>
            </a:r>
            <a:r>
              <a:rPr lang="hu-HU" dirty="0" err="1" smtClean="0"/>
              <a:t>licensing</a:t>
            </a:r>
            <a:r>
              <a:rPr lang="hu-HU" dirty="0" smtClean="0"/>
              <a:t> </a:t>
            </a:r>
            <a:r>
              <a:rPr lang="hu-HU" dirty="0" err="1" smtClean="0"/>
              <a:t>reuqirements</a:t>
            </a:r>
            <a:r>
              <a:rPr lang="hu-HU" dirty="0" smtClean="0"/>
              <a:t> </a:t>
            </a:r>
            <a:r>
              <a:rPr lang="hu-HU" dirty="0" err="1" smtClean="0"/>
              <a:t>that</a:t>
            </a:r>
            <a:r>
              <a:rPr lang="hu-HU" dirty="0" smtClean="0"/>
              <a:t> </a:t>
            </a:r>
            <a:r>
              <a:rPr lang="hu-HU" dirty="0" err="1" smtClean="0"/>
              <a:t>are</a:t>
            </a:r>
            <a:r>
              <a:rPr lang="hu-HU" dirty="0" smtClean="0"/>
              <a:t> </a:t>
            </a:r>
            <a:r>
              <a:rPr lang="hu-HU" dirty="0" err="1" smtClean="0"/>
              <a:t>necessary</a:t>
            </a:r>
            <a:r>
              <a:rPr lang="hu-HU" dirty="0" smtClean="0"/>
              <a:t> and </a:t>
            </a:r>
            <a:r>
              <a:rPr lang="hu-HU" dirty="0" err="1" smtClean="0"/>
              <a:t>sufficient</a:t>
            </a:r>
            <a:r>
              <a:rPr lang="hu-HU" dirty="0" smtClean="0"/>
              <a:t> </a:t>
            </a:r>
            <a:r>
              <a:rPr lang="hu-HU" dirty="0" err="1" smtClean="0"/>
              <a:t>for</a:t>
            </a:r>
            <a:r>
              <a:rPr lang="hu-HU" dirty="0" smtClean="0"/>
              <a:t> </a:t>
            </a:r>
            <a:r>
              <a:rPr lang="hu-HU" dirty="0" err="1" smtClean="0"/>
              <a:t>the</a:t>
            </a:r>
            <a:r>
              <a:rPr lang="hu-HU" dirty="0" smtClean="0"/>
              <a:t> </a:t>
            </a:r>
            <a:r>
              <a:rPr lang="hu-HU" dirty="0" err="1" smtClean="0"/>
              <a:t>issued</a:t>
            </a:r>
            <a:r>
              <a:rPr lang="hu-HU" dirty="0" smtClean="0"/>
              <a:t> </a:t>
            </a:r>
            <a:r>
              <a:rPr lang="hu-HU" dirty="0" err="1" smtClean="0"/>
              <a:t>licenses</a:t>
            </a:r>
            <a:r>
              <a:rPr lang="hu-HU" dirty="0" smtClean="0"/>
              <a:t> </a:t>
            </a:r>
            <a:r>
              <a:rPr lang="hu-HU" dirty="0" err="1" smtClean="0"/>
              <a:t>to</a:t>
            </a:r>
            <a:r>
              <a:rPr lang="hu-HU" dirty="0" smtClean="0"/>
              <a:t> be </a:t>
            </a:r>
            <a:r>
              <a:rPr lang="hu-HU" dirty="0" err="1" smtClean="0"/>
              <a:t>mutually</a:t>
            </a:r>
            <a:r>
              <a:rPr lang="hu-HU" dirty="0" smtClean="0"/>
              <a:t> </a:t>
            </a:r>
            <a:r>
              <a:rPr lang="hu-HU" dirty="0" err="1" smtClean="0"/>
              <a:t>recognized</a:t>
            </a:r>
            <a:r>
              <a:rPr lang="hu-HU" dirty="0" smtClean="0"/>
              <a:t> </a:t>
            </a:r>
            <a:r>
              <a:rPr lang="hu-HU" dirty="0" err="1" smtClean="0"/>
              <a:t>by</a:t>
            </a:r>
            <a:r>
              <a:rPr lang="hu-HU" dirty="0" smtClean="0"/>
              <a:t> </a:t>
            </a:r>
            <a:r>
              <a:rPr lang="hu-HU" dirty="0" err="1" smtClean="0"/>
              <a:t>other</a:t>
            </a:r>
            <a:r>
              <a:rPr lang="hu-HU" dirty="0" smtClean="0"/>
              <a:t> </a:t>
            </a:r>
            <a:r>
              <a:rPr lang="hu-HU" dirty="0" err="1" smtClean="0"/>
              <a:t>NRAs</a:t>
            </a:r>
            <a:r>
              <a:rPr lang="hu-HU" dirty="0" smtClean="0"/>
              <a:t> </a:t>
            </a:r>
            <a:r>
              <a:rPr lang="hu-HU" dirty="0" err="1" smtClean="0"/>
              <a:t>across</a:t>
            </a:r>
            <a:r>
              <a:rPr lang="hu-HU" dirty="0" smtClean="0"/>
              <a:t> </a:t>
            </a:r>
            <a:r>
              <a:rPr lang="hu-HU" dirty="0" err="1" smtClean="0"/>
              <a:t>MSs</a:t>
            </a:r>
            <a:endParaRPr lang="hu-HU" dirty="0"/>
          </a:p>
        </p:txBody>
      </p:sp>
    </p:spTree>
    <p:extLst>
      <p:ext uri="{BB962C8B-B14F-4D97-AF65-F5344CB8AC3E}">
        <p14:creationId xmlns:p14="http://schemas.microsoft.com/office/powerpoint/2010/main" val="1258494873"/>
      </p:ext>
    </p:extLst>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5" name="Sous-titre 2"/>
          <p:cNvSpPr>
            <a:spLocks noGrp="1"/>
          </p:cNvSpPr>
          <p:nvPr>
            <p:ph type="subTitle" idx="4294967295"/>
          </p:nvPr>
        </p:nvSpPr>
        <p:spPr bwMode="auto">
          <a:xfrm>
            <a:off x="223529" y="1340768"/>
            <a:ext cx="8735888" cy="50981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spcAft>
                <a:spcPts val="800"/>
              </a:spcAft>
              <a:buSzPct val="150000"/>
              <a:buNone/>
            </a:pPr>
            <a:r>
              <a:rPr lang="hu-HU" sz="1800" b="1" dirty="0" smtClean="0">
                <a:latin typeface="Arial" panose="020B0604020202020204" pitchFamily="34" charset="0"/>
                <a:cs typeface="Arial" panose="020B0604020202020204" pitchFamily="34" charset="0"/>
              </a:rPr>
              <a:t>M</a:t>
            </a:r>
            <a:r>
              <a:rPr lang="en-GB" sz="1800" b="1" dirty="0" err="1" smtClean="0">
                <a:latin typeface="Arial" panose="020B0604020202020204" pitchFamily="34" charset="0"/>
                <a:cs typeface="Arial" panose="020B0604020202020204" pitchFamily="34" charset="0"/>
              </a:rPr>
              <a:t>inimum</a:t>
            </a:r>
            <a:r>
              <a:rPr lang="en-GB" sz="1800" b="1" dirty="0" smtClean="0">
                <a:latin typeface="Arial" panose="020B0604020202020204" pitchFamily="34" charset="0"/>
                <a:cs typeface="Arial" panose="020B0604020202020204" pitchFamily="34" charset="0"/>
              </a:rPr>
              <a:t> </a:t>
            </a:r>
            <a:r>
              <a:rPr lang="hu-HU" sz="1800" b="1" dirty="0" err="1" smtClean="0">
                <a:latin typeface="Arial" panose="020B0604020202020204" pitchFamily="34" charset="0"/>
                <a:cs typeface="Arial" panose="020B0604020202020204" pitchFamily="34" charset="0"/>
              </a:rPr>
              <a:t>requirements</a:t>
            </a:r>
            <a:r>
              <a:rPr lang="en-GB" sz="1800" b="1" dirty="0" smtClean="0">
                <a:latin typeface="Arial" panose="020B0604020202020204" pitchFamily="34" charset="0"/>
                <a:cs typeface="Arial" panose="020B0604020202020204" pitchFamily="34" charset="0"/>
              </a:rPr>
              <a:t> </a:t>
            </a:r>
            <a:r>
              <a:rPr lang="en-GB" sz="1800" b="1" dirty="0">
                <a:latin typeface="Arial" panose="020B0604020202020204" pitchFamily="34" charset="0"/>
                <a:cs typeface="Arial" panose="020B0604020202020204" pitchFamily="34" charset="0"/>
              </a:rPr>
              <a:t>that must be requested by the authority issuing the </a:t>
            </a:r>
            <a:r>
              <a:rPr lang="en-GB" sz="1800" b="1" dirty="0" smtClean="0">
                <a:latin typeface="Arial" panose="020B0604020202020204" pitchFamily="34" charset="0"/>
                <a:cs typeface="Arial" panose="020B0604020202020204" pitchFamily="34" charset="0"/>
              </a:rPr>
              <a:t>licence</a:t>
            </a:r>
            <a:r>
              <a:rPr lang="hu-HU" sz="1800" b="1" dirty="0" smtClean="0">
                <a:latin typeface="Arial" panose="020B0604020202020204" pitchFamily="34" charset="0"/>
                <a:cs typeface="Arial" panose="020B0604020202020204" pitchFamily="34" charset="0"/>
              </a:rPr>
              <a:t>:</a:t>
            </a:r>
          </a:p>
          <a:p>
            <a:r>
              <a:rPr lang="en-GB" sz="1800" dirty="0" smtClean="0">
                <a:latin typeface="Arial" panose="020B0604020202020204" pitchFamily="34" charset="0"/>
                <a:cs typeface="Arial" panose="020B0604020202020204" pitchFamily="34" charset="0"/>
              </a:rPr>
              <a:t>(</a:t>
            </a:r>
            <a:r>
              <a:rPr lang="en-GB" sz="1800" dirty="0">
                <a:latin typeface="Arial" panose="020B0604020202020204" pitchFamily="34" charset="0"/>
                <a:cs typeface="Arial" panose="020B0604020202020204" pitchFamily="34" charset="0"/>
              </a:rPr>
              <a:t>A valid and authentic) certificate of registration. A confirmation that the entity is not insolvent, and documentation of no debt owed to the state</a:t>
            </a:r>
            <a:endParaRPr lang="hu-HU"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A statement from the entity declaring that all national regulations and grid codes with relevance to its activities in terms of their character and geographical scope are binding and have to be applied while carrying out its activity on the market</a:t>
            </a:r>
            <a:endParaRPr lang="hu-HU" sz="1800" dirty="0">
              <a:latin typeface="Arial" panose="020B0604020202020204" pitchFamily="34" charset="0"/>
              <a:cs typeface="Arial" panose="020B0604020202020204" pitchFamily="34" charset="0"/>
            </a:endParaRPr>
          </a:p>
          <a:p>
            <a:pPr>
              <a:spcAft>
                <a:spcPts val="1100"/>
              </a:spcAft>
            </a:pPr>
            <a:r>
              <a:rPr lang="en-GB" sz="1800" dirty="0" smtClean="0">
                <a:latin typeface="Arial" panose="020B0604020202020204" pitchFamily="34" charset="0"/>
                <a:cs typeface="Arial" panose="020B0604020202020204" pitchFamily="34" charset="0"/>
              </a:rPr>
              <a:t>Contact </a:t>
            </a:r>
            <a:r>
              <a:rPr lang="en-GB" sz="1800" dirty="0">
                <a:latin typeface="Arial" panose="020B0604020202020204" pitchFamily="34" charset="0"/>
                <a:cs typeface="Arial" panose="020B0604020202020204" pitchFamily="34" charset="0"/>
              </a:rPr>
              <a:t>details of the applicant</a:t>
            </a:r>
            <a:r>
              <a:rPr lang="en-GB" sz="1800" dirty="0" smtClean="0">
                <a:latin typeface="Arial" panose="020B0604020202020204" pitchFamily="34" charset="0"/>
                <a:cs typeface="Arial" panose="020B0604020202020204" pitchFamily="34" charset="0"/>
              </a:rPr>
              <a:t>.</a:t>
            </a:r>
            <a:endParaRPr lang="hu-HU" sz="1800" dirty="0">
              <a:latin typeface="Arial" panose="020B0604020202020204" pitchFamily="34" charset="0"/>
              <a:cs typeface="Arial" panose="020B0604020202020204" pitchFamily="34" charset="0"/>
            </a:endParaRPr>
          </a:p>
          <a:p>
            <a:pPr marL="0" indent="0">
              <a:spcAft>
                <a:spcPts val="1100"/>
              </a:spcAft>
              <a:buNone/>
            </a:pPr>
            <a:r>
              <a:rPr lang="en-US" sz="1800" dirty="0" smtClean="0">
                <a:latin typeface="Arial" panose="020B0604020202020204" pitchFamily="34" charset="0"/>
                <a:cs typeface="Arial" panose="020B0604020202020204" pitchFamily="34" charset="0"/>
              </a:rPr>
              <a:t>The financial capability of the trader is confirmed in its contractual relationship with the network operators, trading platform(s) and clearing house(s) through financial guarantees</a:t>
            </a:r>
          </a:p>
          <a:p>
            <a:pPr marL="0" indent="0" eaLnBrk="1" hangingPunct="1">
              <a:buSzPct val="150000"/>
              <a:buNone/>
            </a:pPr>
            <a:r>
              <a:rPr lang="en-US" altLang="de-DE" sz="1800" dirty="0" smtClean="0">
                <a:latin typeface="Arial" panose="020B0604020202020204" pitchFamily="34" charset="0"/>
                <a:cs typeface="Arial" panose="020B0604020202020204" pitchFamily="34" charset="0"/>
              </a:rPr>
              <a:t>Once these requirements are fulfilled, trade authorization is issued by the „home” NRA and the ”host” NRA shall automatically </a:t>
            </a:r>
            <a:r>
              <a:rPr lang="en-US" altLang="de-DE" sz="1800" dirty="0" err="1" smtClean="0">
                <a:latin typeface="Arial" panose="020B0604020202020204" pitchFamily="34" charset="0"/>
                <a:cs typeface="Arial" panose="020B0604020202020204" pitchFamily="34" charset="0"/>
              </a:rPr>
              <a:t>recognise</a:t>
            </a:r>
            <a:r>
              <a:rPr lang="en-US" altLang="de-DE" sz="1800" dirty="0" smtClean="0">
                <a:latin typeface="Arial" panose="020B0604020202020204" pitchFamily="34" charset="0"/>
                <a:cs typeface="Arial" panose="020B0604020202020204" pitchFamily="34" charset="0"/>
              </a:rPr>
              <a:t> the authorization.</a:t>
            </a:r>
          </a:p>
          <a:p>
            <a:pPr marL="0" indent="0" eaLnBrk="1" hangingPunct="1">
              <a:buSzPct val="150000"/>
              <a:buNone/>
            </a:pPr>
            <a:r>
              <a:rPr lang="en-US" altLang="de-DE" sz="1800" dirty="0" smtClean="0">
                <a:latin typeface="Arial" panose="020B0604020202020204" pitchFamily="34" charset="0"/>
                <a:cs typeface="Arial" panose="020B0604020202020204" pitchFamily="34" charset="0"/>
              </a:rPr>
              <a:t>These authorized traders shall notify the NRAs of their entrance to the market:</a:t>
            </a:r>
          </a:p>
          <a:p>
            <a:pPr lvl="1" indent="-177800" eaLnBrk="1" hangingPunct="1">
              <a:buSzPct val="150000"/>
            </a:pPr>
            <a:r>
              <a:rPr lang="hu-HU" altLang="de-DE" sz="1600" dirty="0" smtClean="0">
                <a:latin typeface="Arial" panose="020B0604020202020204" pitchFamily="34" charset="0"/>
                <a:cs typeface="Arial" panose="020B0604020202020204" pitchFamily="34" charset="0"/>
              </a:rPr>
              <a:t>General </a:t>
            </a:r>
            <a:r>
              <a:rPr lang="hu-HU" altLang="de-DE" sz="1600" dirty="0" err="1" smtClean="0">
                <a:latin typeface="Arial" panose="020B0604020202020204" pitchFamily="34" charset="0"/>
                <a:cs typeface="Arial" panose="020B0604020202020204" pitchFamily="34" charset="0"/>
              </a:rPr>
              <a:t>trading</a:t>
            </a:r>
            <a:r>
              <a:rPr lang="hu-HU" altLang="de-DE" sz="1600" dirty="0" smtClean="0">
                <a:latin typeface="Arial" panose="020B0604020202020204" pitchFamily="34" charset="0"/>
                <a:cs typeface="Arial" panose="020B0604020202020204" pitchFamily="34" charset="0"/>
              </a:rPr>
              <a:t> licence </a:t>
            </a:r>
            <a:r>
              <a:rPr lang="hu-HU" altLang="de-DE" sz="1600" dirty="0" err="1" smtClean="0">
                <a:latin typeface="Arial" panose="020B0604020202020204" pitchFamily="34" charset="0"/>
                <a:cs typeface="Arial" panose="020B0604020202020204" pitchFamily="34" charset="0"/>
              </a:rPr>
              <a:t>or</a:t>
            </a:r>
            <a:r>
              <a:rPr lang="hu-HU" altLang="de-DE" sz="1600" dirty="0" smtClean="0">
                <a:latin typeface="Arial" panose="020B0604020202020204" pitchFamily="34" charset="0"/>
                <a:cs typeface="Arial" panose="020B0604020202020204" pitchFamily="34" charset="0"/>
              </a:rPr>
              <a:t> </a:t>
            </a:r>
            <a:r>
              <a:rPr lang="hu-HU" altLang="de-DE" sz="1600" dirty="0" err="1" smtClean="0">
                <a:latin typeface="Arial" panose="020B0604020202020204" pitchFamily="34" charset="0"/>
                <a:cs typeface="Arial" panose="020B0604020202020204" pitchFamily="34" charset="0"/>
              </a:rPr>
              <a:t>registration</a:t>
            </a:r>
            <a:endParaRPr lang="hu-HU" altLang="de-DE" sz="1600" dirty="0" smtClean="0">
              <a:latin typeface="Arial" panose="020B0604020202020204" pitchFamily="34" charset="0"/>
              <a:cs typeface="Arial" panose="020B0604020202020204" pitchFamily="34" charset="0"/>
            </a:endParaRPr>
          </a:p>
          <a:p>
            <a:pPr lvl="1" indent="-177800" eaLnBrk="1" hangingPunct="1">
              <a:buSzPct val="150000"/>
            </a:pPr>
            <a:r>
              <a:rPr lang="hu-HU" altLang="de-DE" sz="1600" dirty="0" err="1" smtClean="0">
                <a:latin typeface="Arial" panose="020B0604020202020204" pitchFamily="34" charset="0"/>
                <a:cs typeface="Arial" panose="020B0604020202020204" pitchFamily="34" charset="0"/>
              </a:rPr>
              <a:t>Direct</a:t>
            </a:r>
            <a:r>
              <a:rPr lang="hu-HU" altLang="de-DE" sz="1600" dirty="0" smtClean="0">
                <a:latin typeface="Arial" panose="020B0604020202020204" pitchFamily="34" charset="0"/>
                <a:cs typeface="Arial" panose="020B0604020202020204" pitchFamily="34" charset="0"/>
              </a:rPr>
              <a:t> </a:t>
            </a:r>
            <a:r>
              <a:rPr lang="hu-HU" altLang="de-DE" sz="1600" dirty="0" err="1" smtClean="0">
                <a:latin typeface="Arial" panose="020B0604020202020204" pitchFamily="34" charset="0"/>
                <a:cs typeface="Arial" panose="020B0604020202020204" pitchFamily="34" charset="0"/>
              </a:rPr>
              <a:t>registration</a:t>
            </a:r>
            <a:r>
              <a:rPr lang="hu-HU" altLang="de-DE" sz="1600" dirty="0" smtClean="0">
                <a:latin typeface="Arial" panose="020B0604020202020204" pitchFamily="34" charset="0"/>
                <a:cs typeface="Arial" panose="020B0604020202020204" pitchFamily="34" charset="0"/>
              </a:rPr>
              <a:t> </a:t>
            </a:r>
            <a:endParaRPr lang="en-US" altLang="de-DE" sz="1600" dirty="0">
              <a:latin typeface="Arial" panose="020B0604020202020204" pitchFamily="34" charset="0"/>
              <a:cs typeface="Arial" panose="020B0604020202020204" pitchFamily="34" charset="0"/>
            </a:endParaRPr>
          </a:p>
          <a:p>
            <a:pPr lvl="1" indent="-177800" eaLnBrk="1" hangingPunct="1">
              <a:buSzPct val="150000"/>
            </a:pPr>
            <a:r>
              <a:rPr lang="en-US" altLang="de-DE" sz="1600" dirty="0">
                <a:latin typeface="Arial" panose="020B0604020202020204" pitchFamily="34" charset="0"/>
                <a:cs typeface="Arial" panose="020B0604020202020204" pitchFamily="34" charset="0"/>
              </a:rPr>
              <a:t>Indirect </a:t>
            </a:r>
            <a:r>
              <a:rPr lang="hu-HU" altLang="de-DE" sz="1600" dirty="0" err="1" smtClean="0">
                <a:latin typeface="Arial" panose="020B0604020202020204" pitchFamily="34" charset="0"/>
                <a:cs typeface="Arial" panose="020B0604020202020204" pitchFamily="34" charset="0"/>
              </a:rPr>
              <a:t>registration</a:t>
            </a:r>
            <a:r>
              <a:rPr lang="en-US" altLang="de-DE" sz="1600" dirty="0" smtClean="0">
                <a:latin typeface="Arial" panose="020B0604020202020204" pitchFamily="34" charset="0"/>
                <a:cs typeface="Arial" panose="020B0604020202020204" pitchFamily="34" charset="0"/>
              </a:rPr>
              <a:t> </a:t>
            </a:r>
            <a:r>
              <a:rPr lang="en-US" altLang="de-DE" sz="1600" dirty="0">
                <a:latin typeface="Arial" panose="020B0604020202020204" pitchFamily="34" charset="0"/>
                <a:cs typeface="Arial" panose="020B0604020202020204" pitchFamily="34" charset="0"/>
              </a:rPr>
              <a:t>of other licensees (TSO, trading </a:t>
            </a:r>
            <a:r>
              <a:rPr lang="hu-HU" altLang="de-DE" sz="1600" dirty="0">
                <a:latin typeface="Arial" panose="020B0604020202020204" pitchFamily="34" charset="0"/>
                <a:cs typeface="Arial" panose="020B0604020202020204" pitchFamily="34" charset="0"/>
              </a:rPr>
              <a:t> </a:t>
            </a:r>
            <a:r>
              <a:rPr lang="en-US" altLang="de-DE" sz="1600" dirty="0">
                <a:latin typeface="Arial" panose="020B0604020202020204" pitchFamily="34" charset="0"/>
                <a:cs typeface="Arial" panose="020B0604020202020204" pitchFamily="34" charset="0"/>
              </a:rPr>
              <a:t>platform, capacity booking platform, clearing house, SSO)</a:t>
            </a:r>
            <a:endParaRPr lang="hu-HU" altLang="de-DE" sz="1600" dirty="0">
              <a:latin typeface="Arial" panose="020B0604020202020204" pitchFamily="34" charset="0"/>
              <a:cs typeface="Arial" panose="020B0604020202020204" pitchFamily="34" charset="0"/>
            </a:endParaRPr>
          </a:p>
          <a:p>
            <a:pPr marL="0" indent="0" eaLnBrk="1" hangingPunct="1">
              <a:buSzPct val="150000"/>
              <a:buNone/>
            </a:pPr>
            <a:endParaRPr lang="fr-BE" altLang="de-DE" sz="1800" dirty="0" smtClean="0">
              <a:solidFill>
                <a:srgbClr val="898989"/>
              </a:solidFill>
              <a:latin typeface="Arial" panose="020B0604020202020204" pitchFamily="34" charset="0"/>
              <a:cs typeface="Arial" panose="020B0604020202020204" pitchFamily="34" charset="0"/>
            </a:endParaRP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smtClean="0">
                <a:solidFill>
                  <a:srgbClr val="FFFFFF"/>
                </a:solidFill>
                <a:latin typeface="Verdana" pitchFamily="34" charset="0"/>
              </a:rPr>
              <a:t>13</a:t>
            </a:r>
            <a:r>
              <a:rPr lang="hu-HU" altLang="de-DE" b="1" dirty="0">
                <a:solidFill>
                  <a:srgbClr val="FFFFFF"/>
                </a:solidFill>
                <a:latin typeface="Verdana" pitchFamily="34" charset="0"/>
              </a:rPr>
              <a:t>. December 2016, </a:t>
            </a:r>
            <a:r>
              <a:rPr lang="hu-HU" altLang="de-DE" b="1" dirty="0" err="1" smtClean="0">
                <a:solidFill>
                  <a:srgbClr val="FFFFFF"/>
                </a:solidFill>
                <a:latin typeface="Verdana" pitchFamily="34" charset="0"/>
              </a:rPr>
              <a:t>Bucharest</a:t>
            </a:r>
            <a:endParaRPr lang="en-US" altLang="de-DE" b="1" dirty="0">
              <a:solidFill>
                <a:srgbClr val="FFFFFF"/>
              </a:solidFill>
            </a:endParaRPr>
          </a:p>
        </p:txBody>
      </p:sp>
    </p:spTree>
    <p:extLst>
      <p:ext uri="{BB962C8B-B14F-4D97-AF65-F5344CB8AC3E}">
        <p14:creationId xmlns:p14="http://schemas.microsoft.com/office/powerpoint/2010/main" val="655774442"/>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5" name="Sous-titre 2"/>
          <p:cNvSpPr>
            <a:spLocks noGrp="1"/>
          </p:cNvSpPr>
          <p:nvPr>
            <p:ph type="subTitle" idx="4294967295"/>
          </p:nvPr>
        </p:nvSpPr>
        <p:spPr bwMode="auto">
          <a:xfrm>
            <a:off x="395536" y="1556791"/>
            <a:ext cx="8129588" cy="49498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lgn="just" eaLnBrk="1" hangingPunct="1">
              <a:buSzPct val="150000"/>
              <a:buNone/>
            </a:pPr>
            <a:r>
              <a:rPr lang="hu-HU" sz="2000" b="1" dirty="0" err="1" smtClean="0">
                <a:latin typeface="Arial" panose="020B0604020202020204" pitchFamily="34" charset="0"/>
                <a:cs typeface="Arial" panose="020B0604020202020204" pitchFamily="34" charset="0"/>
              </a:rPr>
              <a:t>Information</a:t>
            </a:r>
            <a:r>
              <a:rPr lang="hu-HU" sz="2000" b="1" dirty="0" smtClean="0">
                <a:latin typeface="Arial" panose="020B0604020202020204" pitchFamily="34" charset="0"/>
                <a:cs typeface="Arial" panose="020B0604020202020204" pitchFamily="34" charset="0"/>
              </a:rPr>
              <a:t> </a:t>
            </a:r>
            <a:r>
              <a:rPr lang="hu-HU" sz="2000" b="1" dirty="0" err="1" smtClean="0">
                <a:latin typeface="Arial" panose="020B0604020202020204" pitchFamily="34" charset="0"/>
                <a:cs typeface="Arial" panose="020B0604020202020204" pitchFamily="34" charset="0"/>
              </a:rPr>
              <a:t>provision</a:t>
            </a:r>
            <a:r>
              <a:rPr lang="en-GB" sz="2000" b="1" dirty="0" smtClean="0">
                <a:latin typeface="Arial" panose="020B0604020202020204" pitchFamily="34" charset="0"/>
                <a:cs typeface="Arial" panose="020B0604020202020204" pitchFamily="34" charset="0"/>
              </a:rPr>
              <a:t> </a:t>
            </a:r>
            <a:r>
              <a:rPr lang="hu-HU" sz="2000" b="1" dirty="0" smtClean="0">
                <a:latin typeface="Arial" panose="020B0604020202020204" pitchFamily="34" charset="0"/>
                <a:cs typeface="Arial" panose="020B0604020202020204" pitchFamily="34" charset="0"/>
              </a:rPr>
              <a:t>of </a:t>
            </a:r>
            <a:r>
              <a:rPr lang="hu-HU" sz="2000" b="1" dirty="0" err="1" smtClean="0">
                <a:latin typeface="Arial" panose="020B0604020202020204" pitchFamily="34" charset="0"/>
                <a:cs typeface="Arial" panose="020B0604020202020204" pitchFamily="34" charset="0"/>
              </a:rPr>
              <a:t>the</a:t>
            </a:r>
            <a:r>
              <a:rPr lang="hu-HU" sz="2000" b="1" dirty="0" smtClean="0">
                <a:latin typeface="Arial" panose="020B0604020202020204" pitchFamily="34" charset="0"/>
                <a:cs typeface="Arial" panose="020B0604020202020204" pitchFamily="34" charset="0"/>
              </a:rPr>
              <a:t> „</a:t>
            </a:r>
            <a:r>
              <a:rPr lang="hu-HU" sz="2000" b="1" dirty="0" err="1" smtClean="0">
                <a:latin typeface="Arial" panose="020B0604020202020204" pitchFamily="34" charset="0"/>
                <a:cs typeface="Arial" panose="020B0604020202020204" pitchFamily="34" charset="0"/>
              </a:rPr>
              <a:t>host</a:t>
            </a:r>
            <a:r>
              <a:rPr lang="hu-HU" sz="2000" b="1" dirty="0" smtClean="0">
                <a:latin typeface="Arial" panose="020B0604020202020204" pitchFamily="34" charset="0"/>
                <a:cs typeface="Arial" panose="020B0604020202020204" pitchFamily="34" charset="0"/>
              </a:rPr>
              <a:t>”</a:t>
            </a:r>
            <a:r>
              <a:rPr lang="en-GB" sz="2000" b="1" dirty="0" smtClean="0">
                <a:latin typeface="Arial" panose="020B0604020202020204" pitchFamily="34" charset="0"/>
                <a:cs typeface="Arial" panose="020B0604020202020204" pitchFamily="34" charset="0"/>
              </a:rPr>
              <a:t> NRA</a:t>
            </a:r>
            <a:endParaRPr lang="hu-HU" sz="2000" b="1" dirty="0" smtClean="0">
              <a:latin typeface="Arial" panose="020B0604020202020204" pitchFamily="34" charset="0"/>
              <a:cs typeface="Arial" panose="020B0604020202020204" pitchFamily="34" charset="0"/>
            </a:endParaRPr>
          </a:p>
          <a:p>
            <a:pPr marL="0" indent="0" algn="just" eaLnBrk="1" hangingPunct="1">
              <a:buSzPct val="150000"/>
              <a:buNone/>
            </a:pPr>
            <a:endParaRPr lang="hu-HU" sz="2000" b="1" dirty="0" smtClean="0">
              <a:latin typeface="Arial" panose="020B0604020202020204" pitchFamily="34" charset="0"/>
              <a:cs typeface="Arial" panose="020B0604020202020204" pitchFamily="34" charset="0"/>
            </a:endParaRPr>
          </a:p>
          <a:p>
            <a:pPr marL="0" indent="0" algn="just" eaLnBrk="1" hangingPunct="1">
              <a:buSzPct val="150000"/>
              <a:buFont typeface="Arial" charset="0"/>
              <a:buNone/>
            </a:pPr>
            <a:r>
              <a:rPr lang="en-US" altLang="de-DE" sz="1800" dirty="0" smtClean="0">
                <a:latin typeface="Arial" panose="020B0604020202020204" pitchFamily="34" charset="0"/>
                <a:cs typeface="Arial" panose="020B0604020202020204" pitchFamily="34" charset="0"/>
              </a:rPr>
              <a:t>The international licensing/authorization procedure shall be supported by easily accessible, comprehensive documentation prepared by the home NRA both in English and national language, summarizing key information for market participants</a:t>
            </a:r>
            <a:r>
              <a:rPr lang="hu-HU" altLang="de-DE" sz="1800" dirty="0">
                <a:latin typeface="Arial" panose="020B0604020202020204" pitchFamily="34" charset="0"/>
                <a:cs typeface="Arial" panose="020B0604020202020204" pitchFamily="34" charset="0"/>
              </a:rPr>
              <a:t> </a:t>
            </a:r>
            <a:r>
              <a:rPr lang="hu-HU" altLang="de-DE" sz="1800" dirty="0" smtClean="0">
                <a:latin typeface="Arial" panose="020B0604020202020204" pitchFamily="34" charset="0"/>
                <a:cs typeface="Arial" panose="020B0604020202020204" pitchFamily="34" charset="0"/>
              </a:rPr>
              <a:t>– </a:t>
            </a:r>
            <a:r>
              <a:rPr lang="hu-HU" altLang="de-DE" sz="1800" dirty="0" err="1" smtClean="0">
                <a:latin typeface="Arial" panose="020B0604020202020204" pitchFamily="34" charset="0"/>
                <a:cs typeface="Arial" panose="020B0604020202020204" pitchFamily="34" charset="0"/>
              </a:rPr>
              <a:t>e.g</a:t>
            </a:r>
            <a:r>
              <a:rPr lang="hu-HU" altLang="de-DE" sz="1800" dirty="0" smtClean="0">
                <a:latin typeface="Arial" panose="020B0604020202020204" pitchFamily="34" charset="0"/>
                <a:cs typeface="Arial" panose="020B0604020202020204" pitchFamily="34" charset="0"/>
              </a:rPr>
              <a:t>.:</a:t>
            </a:r>
          </a:p>
          <a:p>
            <a:pPr lvl="0"/>
            <a:r>
              <a:rPr lang="en-GB" sz="1800" dirty="0">
                <a:latin typeface="Arial" panose="020B0604020202020204" pitchFamily="34" charset="0"/>
                <a:cs typeface="Arial" panose="020B0604020202020204" pitchFamily="34" charset="0"/>
              </a:rPr>
              <a:t>description of the market model, underlying information on access to the market and its infrastructure;</a:t>
            </a:r>
            <a:endParaRPr lang="hu-HU" sz="1800" dirty="0">
              <a:latin typeface="Arial" panose="020B0604020202020204" pitchFamily="34" charset="0"/>
              <a:cs typeface="Arial" panose="020B0604020202020204" pitchFamily="34" charset="0"/>
            </a:endParaRPr>
          </a:p>
          <a:p>
            <a:pPr lvl="0"/>
            <a:r>
              <a:rPr lang="en-GB" sz="1800" dirty="0">
                <a:latin typeface="Arial" panose="020B0604020202020204" pitchFamily="34" charset="0"/>
                <a:cs typeface="Arial" panose="020B0604020202020204" pitchFamily="34" charset="0"/>
              </a:rPr>
              <a:t>applicable pieces of legislation, relevant market </a:t>
            </a:r>
            <a:r>
              <a:rPr lang="en-GB" sz="1800" dirty="0" smtClean="0">
                <a:latin typeface="Arial" panose="020B0604020202020204" pitchFamily="34" charset="0"/>
                <a:cs typeface="Arial" panose="020B0604020202020204" pitchFamily="34" charset="0"/>
              </a:rPr>
              <a:t>rules</a:t>
            </a:r>
            <a:r>
              <a:rPr lang="hu-HU" sz="1800" dirty="0" smtClean="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grid </a:t>
            </a:r>
            <a:r>
              <a:rPr lang="en-GB" sz="1800" dirty="0">
                <a:latin typeface="Arial" panose="020B0604020202020204" pitchFamily="34" charset="0"/>
                <a:cs typeface="Arial" panose="020B0604020202020204" pitchFamily="34" charset="0"/>
              </a:rPr>
              <a:t>code;</a:t>
            </a:r>
            <a:endParaRPr lang="hu-HU" sz="1800" dirty="0">
              <a:latin typeface="Arial" panose="020B0604020202020204" pitchFamily="34" charset="0"/>
              <a:cs typeface="Arial" panose="020B0604020202020204" pitchFamily="34" charset="0"/>
            </a:endParaRPr>
          </a:p>
          <a:p>
            <a:pPr lvl="0"/>
            <a:r>
              <a:rPr lang="en-GB" sz="1800" dirty="0">
                <a:latin typeface="Arial" panose="020B0604020202020204" pitchFamily="34" charset="0"/>
                <a:cs typeface="Arial" panose="020B0604020202020204" pitchFamily="34" charset="0"/>
              </a:rPr>
              <a:t>detailed description of data provision;</a:t>
            </a:r>
            <a:endParaRPr lang="hu-HU" sz="1800" dirty="0">
              <a:latin typeface="Arial" panose="020B0604020202020204" pitchFamily="34" charset="0"/>
              <a:cs typeface="Arial" panose="020B0604020202020204" pitchFamily="34" charset="0"/>
            </a:endParaRPr>
          </a:p>
          <a:p>
            <a:pPr lvl="0"/>
            <a:r>
              <a:rPr lang="en-GB" sz="1800" dirty="0">
                <a:latin typeface="Arial" panose="020B0604020202020204" pitchFamily="34" charset="0"/>
                <a:cs typeface="Arial" panose="020B0604020202020204" pitchFamily="34" charset="0"/>
              </a:rPr>
              <a:t>the amount of administrative fees, payment conditions;</a:t>
            </a:r>
            <a:endParaRPr lang="hu-HU" sz="1800" dirty="0">
              <a:latin typeface="Arial" panose="020B0604020202020204" pitchFamily="34" charset="0"/>
              <a:cs typeface="Arial" panose="020B0604020202020204" pitchFamily="34" charset="0"/>
            </a:endParaRPr>
          </a:p>
          <a:p>
            <a:pPr lvl="0"/>
            <a:r>
              <a:rPr lang="en-GB" sz="1800" dirty="0" smtClean="0">
                <a:latin typeface="Arial" panose="020B0604020202020204" pitchFamily="34" charset="0"/>
                <a:cs typeface="Arial" panose="020B0604020202020204" pitchFamily="34" charset="0"/>
              </a:rPr>
              <a:t>form </a:t>
            </a:r>
            <a:r>
              <a:rPr lang="en-GB" sz="1800" dirty="0">
                <a:latin typeface="Arial" panose="020B0604020202020204" pitchFamily="34" charset="0"/>
                <a:cs typeface="Arial" panose="020B0604020202020204" pitchFamily="34" charset="0"/>
              </a:rPr>
              <a:t>of appeal.</a:t>
            </a:r>
            <a:endParaRPr lang="hu-HU" sz="1800" dirty="0">
              <a:latin typeface="Arial" panose="020B0604020202020204" pitchFamily="34" charset="0"/>
              <a:cs typeface="Arial" panose="020B0604020202020204" pitchFamily="34" charset="0"/>
            </a:endParaRPr>
          </a:p>
          <a:p>
            <a:pPr algn="just" eaLnBrk="1" hangingPunct="1">
              <a:buSzPct val="150000"/>
            </a:pPr>
            <a:endParaRPr lang="hu-HU" altLang="de-DE" sz="2400" dirty="0" smtClean="0"/>
          </a:p>
          <a:p>
            <a:pPr algn="just" eaLnBrk="1" hangingPunct="1">
              <a:buSzPct val="150000"/>
            </a:pPr>
            <a:endParaRPr lang="fr-BE" altLang="de-DE" sz="2400" dirty="0" smtClean="0"/>
          </a:p>
          <a:p>
            <a:pPr marL="0" indent="0" eaLnBrk="1" hangingPunct="1">
              <a:buSzPct val="150000"/>
              <a:buFont typeface="Arial" charset="0"/>
              <a:buChar char="•"/>
            </a:pPr>
            <a:endParaRPr lang="fr-BE" altLang="de-DE" sz="3600" dirty="0" smtClean="0">
              <a:solidFill>
                <a:srgbClr val="898989"/>
              </a:solidFill>
            </a:endParaRP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a:solidFill>
                  <a:srgbClr val="FFFFFF"/>
                </a:solidFill>
                <a:latin typeface="Verdana" pitchFamily="34" charset="0"/>
              </a:rPr>
              <a:t>13. December 2016, </a:t>
            </a:r>
            <a:r>
              <a:rPr lang="hu-HU" altLang="de-DE" b="1" dirty="0" err="1">
                <a:solidFill>
                  <a:srgbClr val="FFFFFF"/>
                </a:solidFill>
                <a:latin typeface="Verdana" pitchFamily="34" charset="0"/>
              </a:rPr>
              <a:t>Bucharest</a:t>
            </a:r>
            <a:endParaRPr lang="en-US" altLang="de-DE" b="1" dirty="0">
              <a:solidFill>
                <a:srgbClr val="FFFFFF"/>
              </a:solidFill>
            </a:endParaRPr>
          </a:p>
        </p:txBody>
      </p:sp>
    </p:spTree>
    <p:extLst>
      <p:ext uri="{BB962C8B-B14F-4D97-AF65-F5344CB8AC3E}">
        <p14:creationId xmlns:p14="http://schemas.microsoft.com/office/powerpoint/2010/main" val="655774442"/>
      </p:ext>
    </p:extLst>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7"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a:solidFill>
                  <a:srgbClr val="FFFFFF"/>
                </a:solidFill>
                <a:latin typeface="Verdana" pitchFamily="34" charset="0"/>
              </a:rPr>
              <a:t>13. December 2016, </a:t>
            </a:r>
            <a:r>
              <a:rPr lang="hu-HU" altLang="de-DE" b="1" dirty="0" err="1">
                <a:solidFill>
                  <a:srgbClr val="FFFFFF"/>
                </a:solidFill>
                <a:latin typeface="Verdana" pitchFamily="34" charset="0"/>
              </a:rPr>
              <a:t>Bucharest</a:t>
            </a:r>
            <a:endParaRPr lang="en-US" altLang="de-DE" b="1" dirty="0">
              <a:solidFill>
                <a:srgbClr val="FFFFFF"/>
              </a:solidFill>
            </a:endParaRPr>
          </a:p>
        </p:txBody>
      </p:sp>
      <p:graphicFrame>
        <p:nvGraphicFramePr>
          <p:cNvPr id="2" name="Diagram 1"/>
          <p:cNvGraphicFramePr/>
          <p:nvPr>
            <p:extLst>
              <p:ext uri="{D42A27DB-BD31-4B8C-83A1-F6EECF244321}">
                <p14:modId xmlns:p14="http://schemas.microsoft.com/office/powerpoint/2010/main" val="1707092701"/>
              </p:ext>
            </p:extLst>
          </p:nvPr>
        </p:nvGraphicFramePr>
        <p:xfrm>
          <a:off x="323528" y="4149080"/>
          <a:ext cx="8568952" cy="1728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églalap 2"/>
          <p:cNvSpPr/>
          <p:nvPr/>
        </p:nvSpPr>
        <p:spPr>
          <a:xfrm>
            <a:off x="1547664" y="5445224"/>
            <a:ext cx="1716066" cy="523220"/>
          </a:xfrm>
          <a:prstGeom prst="rect">
            <a:avLst/>
          </a:prstGeom>
          <a:noFill/>
        </p:spPr>
        <p:txBody>
          <a:bodyPr wrap="square" lIns="91440" tIns="45720" rIns="91440" bIns="45720">
            <a:spAutoFit/>
          </a:bodyPr>
          <a:lstStyle/>
          <a:p>
            <a:pPr algn="ctr"/>
            <a:r>
              <a:rPr lang="hu-H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2016</a:t>
            </a:r>
          </a:p>
        </p:txBody>
      </p:sp>
      <p:sp>
        <p:nvSpPr>
          <p:cNvPr id="9" name="Téglalap 8"/>
          <p:cNvSpPr/>
          <p:nvPr/>
        </p:nvSpPr>
        <p:spPr>
          <a:xfrm>
            <a:off x="5724128" y="5445224"/>
            <a:ext cx="1716066" cy="523220"/>
          </a:xfrm>
          <a:prstGeom prst="rect">
            <a:avLst/>
          </a:prstGeom>
          <a:noFill/>
        </p:spPr>
        <p:txBody>
          <a:bodyPr wrap="square" lIns="91440" tIns="45720" rIns="91440" bIns="45720">
            <a:spAutoFit/>
          </a:bodyPr>
          <a:lstStyle/>
          <a:p>
            <a:pPr algn="ctr"/>
            <a:r>
              <a:rPr lang="hu-H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2017</a:t>
            </a:r>
            <a:endParaRPr lang="hu-H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Szövegdoboz 4"/>
          <p:cNvSpPr txBox="1"/>
          <p:nvPr/>
        </p:nvSpPr>
        <p:spPr>
          <a:xfrm>
            <a:off x="467356" y="2204864"/>
            <a:ext cx="1462260" cy="338554"/>
          </a:xfrm>
          <a:prstGeom prst="rect">
            <a:avLst/>
          </a:prstGeom>
          <a:noFill/>
        </p:spPr>
        <p:txBody>
          <a:bodyPr wrap="none" rtlCol="0">
            <a:spAutoFit/>
          </a:bodyPr>
          <a:lstStyle/>
          <a:p>
            <a:r>
              <a:rPr lang="hu-HU" sz="1600" dirty="0" smtClean="0">
                <a:solidFill>
                  <a:schemeClr val="accent6">
                    <a:lumMod val="75000"/>
                  </a:schemeClr>
                </a:solidFill>
              </a:rPr>
              <a:t>Madrid Forum</a:t>
            </a:r>
            <a:endParaRPr lang="hu-HU" sz="1600" dirty="0">
              <a:solidFill>
                <a:schemeClr val="accent6">
                  <a:lumMod val="75000"/>
                </a:schemeClr>
              </a:solidFill>
            </a:endParaRPr>
          </a:p>
        </p:txBody>
      </p:sp>
      <p:cxnSp>
        <p:nvCxnSpPr>
          <p:cNvPr id="10" name="Egyenes összekötő nyíllal 9"/>
          <p:cNvCxnSpPr/>
          <p:nvPr/>
        </p:nvCxnSpPr>
        <p:spPr>
          <a:xfrm>
            <a:off x="755576" y="2636912"/>
            <a:ext cx="0" cy="194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Szövegdoboz 12"/>
          <p:cNvSpPr txBox="1"/>
          <p:nvPr/>
        </p:nvSpPr>
        <p:spPr>
          <a:xfrm>
            <a:off x="949377" y="2646439"/>
            <a:ext cx="2016224" cy="738664"/>
          </a:xfrm>
          <a:prstGeom prst="rect">
            <a:avLst/>
          </a:prstGeom>
          <a:solidFill>
            <a:schemeClr val="accent1">
              <a:lumMod val="40000"/>
              <a:lumOff val="60000"/>
            </a:schemeClr>
          </a:solidFill>
        </p:spPr>
        <p:txBody>
          <a:bodyPr wrap="square" rtlCol="0">
            <a:spAutoFit/>
          </a:bodyPr>
          <a:lstStyle/>
          <a:p>
            <a:pPr algn="ctr"/>
            <a:r>
              <a:rPr lang="hu-HU" sz="1400" dirty="0" err="1">
                <a:solidFill>
                  <a:schemeClr val="accent6">
                    <a:lumMod val="75000"/>
                  </a:schemeClr>
                </a:solidFill>
              </a:rPr>
              <a:t>e</a:t>
            </a:r>
            <a:r>
              <a:rPr lang="hu-HU" sz="1400" dirty="0" err="1" smtClean="0">
                <a:solidFill>
                  <a:schemeClr val="accent6">
                    <a:lumMod val="75000"/>
                  </a:schemeClr>
                </a:solidFill>
              </a:rPr>
              <a:t>arly</a:t>
            </a:r>
            <a:r>
              <a:rPr lang="hu-HU" sz="1400" dirty="0" smtClean="0">
                <a:solidFill>
                  <a:schemeClr val="accent6">
                    <a:lumMod val="75000"/>
                  </a:schemeClr>
                </a:solidFill>
              </a:rPr>
              <a:t> November:</a:t>
            </a:r>
          </a:p>
          <a:p>
            <a:pPr algn="ctr"/>
            <a:r>
              <a:rPr lang="hu-HU" sz="1400" dirty="0" smtClean="0">
                <a:solidFill>
                  <a:schemeClr val="accent6">
                    <a:lumMod val="75000"/>
                  </a:schemeClr>
                </a:solidFill>
              </a:rPr>
              <a:t>New </a:t>
            </a:r>
            <a:r>
              <a:rPr lang="hu-HU" sz="1400" dirty="0" err="1" smtClean="0">
                <a:solidFill>
                  <a:schemeClr val="accent6">
                    <a:lumMod val="75000"/>
                  </a:schemeClr>
                </a:solidFill>
              </a:rPr>
              <a:t>draft</a:t>
            </a:r>
            <a:r>
              <a:rPr lang="hu-HU" sz="1400" dirty="0" smtClean="0">
                <a:solidFill>
                  <a:schemeClr val="accent6">
                    <a:lumMod val="75000"/>
                  </a:schemeClr>
                </a:solidFill>
              </a:rPr>
              <a:t> </a:t>
            </a:r>
            <a:r>
              <a:rPr lang="hu-HU" sz="1400" dirty="0" err="1" smtClean="0">
                <a:solidFill>
                  <a:schemeClr val="accent6">
                    <a:lumMod val="75000"/>
                  </a:schemeClr>
                </a:solidFill>
              </a:rPr>
              <a:t>proposal</a:t>
            </a:r>
            <a:endParaRPr lang="hu-HU" sz="1400" dirty="0" smtClean="0">
              <a:solidFill>
                <a:schemeClr val="accent6">
                  <a:lumMod val="75000"/>
                </a:schemeClr>
              </a:solidFill>
            </a:endParaRPr>
          </a:p>
          <a:p>
            <a:pPr algn="ctr"/>
            <a:r>
              <a:rPr lang="hu-HU" sz="1400" dirty="0" smtClean="0">
                <a:solidFill>
                  <a:schemeClr val="accent6">
                    <a:lumMod val="75000"/>
                  </a:schemeClr>
                </a:solidFill>
              </a:rPr>
              <a:t>(HEA)</a:t>
            </a:r>
            <a:endParaRPr lang="hu-HU" sz="1400" dirty="0">
              <a:solidFill>
                <a:schemeClr val="accent6">
                  <a:lumMod val="75000"/>
                </a:schemeClr>
              </a:solidFill>
            </a:endParaRPr>
          </a:p>
        </p:txBody>
      </p:sp>
      <p:sp>
        <p:nvSpPr>
          <p:cNvPr id="15" name="Téglalap 14"/>
          <p:cNvSpPr/>
          <p:nvPr/>
        </p:nvSpPr>
        <p:spPr>
          <a:xfrm>
            <a:off x="467356" y="1556792"/>
            <a:ext cx="1697901" cy="369332"/>
          </a:xfrm>
          <a:prstGeom prst="rect">
            <a:avLst/>
          </a:prstGeom>
        </p:spPr>
        <p:txBody>
          <a:bodyPr wrap="none">
            <a:spAutoFit/>
          </a:bodyPr>
          <a:lstStyle/>
          <a:p>
            <a:pPr marL="0" indent="0" eaLnBrk="1" hangingPunct="1">
              <a:buSzPct val="150000"/>
              <a:buFont typeface="Arial" charset="0"/>
              <a:buNone/>
            </a:pPr>
            <a:r>
              <a:rPr lang="hu-HU" altLang="de-DE" b="1" dirty="0" smtClean="0">
                <a:latin typeface="Arial" panose="020B0604020202020204" pitchFamily="34" charset="0"/>
                <a:cs typeface="Arial" panose="020B0604020202020204" pitchFamily="34" charset="0"/>
              </a:rPr>
              <a:t>IX. </a:t>
            </a:r>
            <a:r>
              <a:rPr lang="hu-HU" altLang="de-DE" b="1" dirty="0" err="1" smtClean="0">
                <a:latin typeface="Arial" panose="020B0604020202020204" pitchFamily="34" charset="0"/>
                <a:cs typeface="Arial" panose="020B0604020202020204" pitchFamily="34" charset="0"/>
              </a:rPr>
              <a:t>Next</a:t>
            </a:r>
            <a:r>
              <a:rPr lang="hu-HU" altLang="de-DE" b="1" dirty="0" smtClean="0">
                <a:latin typeface="Arial" panose="020B0604020202020204" pitchFamily="34" charset="0"/>
                <a:cs typeface="Arial" panose="020B0604020202020204" pitchFamily="34" charset="0"/>
              </a:rPr>
              <a:t> </a:t>
            </a:r>
            <a:r>
              <a:rPr lang="hu-HU" altLang="de-DE" b="1" dirty="0" err="1" smtClean="0">
                <a:latin typeface="Arial" panose="020B0604020202020204" pitchFamily="34" charset="0"/>
                <a:cs typeface="Arial" panose="020B0604020202020204" pitchFamily="34" charset="0"/>
              </a:rPr>
              <a:t>steps</a:t>
            </a:r>
            <a:endParaRPr lang="hu-HU" altLang="de-DE" b="1" dirty="0">
              <a:latin typeface="Arial" panose="020B0604020202020204" pitchFamily="34" charset="0"/>
              <a:cs typeface="Arial" panose="020B0604020202020204" pitchFamily="34" charset="0"/>
            </a:endParaRPr>
          </a:p>
        </p:txBody>
      </p:sp>
      <p:cxnSp>
        <p:nvCxnSpPr>
          <p:cNvPr id="19" name="Egyenes összekötő nyíllal 18"/>
          <p:cNvCxnSpPr/>
          <p:nvPr/>
        </p:nvCxnSpPr>
        <p:spPr>
          <a:xfrm>
            <a:off x="1929616" y="3429000"/>
            <a:ext cx="2202"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Egyenes összekötő nyíllal 20"/>
          <p:cNvCxnSpPr/>
          <p:nvPr/>
        </p:nvCxnSpPr>
        <p:spPr>
          <a:xfrm>
            <a:off x="3995936" y="3933056"/>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zövegdoboz 17"/>
          <p:cNvSpPr txBox="1"/>
          <p:nvPr/>
        </p:nvSpPr>
        <p:spPr>
          <a:xfrm>
            <a:off x="2987824" y="2637362"/>
            <a:ext cx="2016224" cy="1169551"/>
          </a:xfrm>
          <a:prstGeom prst="rect">
            <a:avLst/>
          </a:prstGeom>
          <a:solidFill>
            <a:schemeClr val="accent1">
              <a:lumMod val="40000"/>
              <a:lumOff val="60000"/>
            </a:schemeClr>
          </a:solidFill>
        </p:spPr>
        <p:txBody>
          <a:bodyPr wrap="square" rtlCol="0">
            <a:spAutoFit/>
          </a:bodyPr>
          <a:lstStyle>
            <a:defPPr>
              <a:defRPr lang="pl-PL"/>
            </a:defPPr>
            <a:lvl1pPr algn="ctr">
              <a:defRPr sz="1400">
                <a:solidFill>
                  <a:schemeClr val="accent6">
                    <a:lumMod val="75000"/>
                  </a:schemeClr>
                </a:solidFill>
              </a:defRPr>
            </a:lvl1pPr>
          </a:lstStyle>
          <a:p>
            <a:r>
              <a:rPr lang="hu-HU" dirty="0" err="1"/>
              <a:t>mid-December</a:t>
            </a:r>
            <a:r>
              <a:rPr lang="hu-HU" dirty="0"/>
              <a:t>: </a:t>
            </a:r>
            <a:r>
              <a:rPr lang="hu-HU" dirty="0" err="1" smtClean="0"/>
              <a:t>submission</a:t>
            </a:r>
            <a:r>
              <a:rPr lang="hu-HU" dirty="0" smtClean="0"/>
              <a:t> </a:t>
            </a:r>
            <a:r>
              <a:rPr lang="hu-HU" dirty="0" err="1" smtClean="0"/>
              <a:t>to</a:t>
            </a:r>
            <a:r>
              <a:rPr lang="hu-HU" dirty="0" smtClean="0"/>
              <a:t> </a:t>
            </a:r>
            <a:r>
              <a:rPr lang="hu-HU" dirty="0" err="1" smtClean="0"/>
              <a:t>stakeholders</a:t>
            </a:r>
            <a:r>
              <a:rPr lang="hu-HU" dirty="0" smtClean="0"/>
              <a:t> </a:t>
            </a:r>
            <a:r>
              <a:rPr lang="hu-HU" dirty="0" err="1" smtClean="0"/>
              <a:t>after</a:t>
            </a:r>
            <a:r>
              <a:rPr lang="hu-HU" dirty="0" smtClean="0"/>
              <a:t> 2 </a:t>
            </a:r>
            <a:r>
              <a:rPr lang="hu-HU" dirty="0" err="1"/>
              <a:t>rounds</a:t>
            </a:r>
            <a:r>
              <a:rPr lang="hu-HU" dirty="0"/>
              <a:t> of NRA/ACER </a:t>
            </a:r>
            <a:r>
              <a:rPr lang="hu-HU" dirty="0" err="1"/>
              <a:t>comments</a:t>
            </a:r>
            <a:r>
              <a:rPr lang="hu-HU" dirty="0"/>
              <a:t> </a:t>
            </a:r>
            <a:r>
              <a:rPr lang="hu-HU" dirty="0" err="1"/>
              <a:t>on</a:t>
            </a:r>
            <a:r>
              <a:rPr lang="hu-HU" dirty="0"/>
              <a:t> </a:t>
            </a:r>
            <a:r>
              <a:rPr lang="hu-HU" dirty="0" err="1"/>
              <a:t>draft</a:t>
            </a:r>
            <a:endParaRPr lang="hu-HU" dirty="0"/>
          </a:p>
        </p:txBody>
      </p:sp>
      <p:sp>
        <p:nvSpPr>
          <p:cNvPr id="22" name="Szövegdoboz 21"/>
          <p:cNvSpPr txBox="1"/>
          <p:nvPr/>
        </p:nvSpPr>
        <p:spPr>
          <a:xfrm>
            <a:off x="5724128" y="2636912"/>
            <a:ext cx="1704860" cy="738664"/>
          </a:xfrm>
          <a:prstGeom prst="rect">
            <a:avLst/>
          </a:prstGeom>
          <a:solidFill>
            <a:schemeClr val="accent1">
              <a:lumMod val="40000"/>
              <a:lumOff val="60000"/>
            </a:schemeClr>
          </a:solidFill>
        </p:spPr>
        <p:txBody>
          <a:bodyPr wrap="square" rtlCol="0">
            <a:spAutoFit/>
          </a:bodyPr>
          <a:lstStyle>
            <a:defPPr>
              <a:defRPr lang="pl-PL"/>
            </a:defPPr>
            <a:lvl1pPr algn="ctr">
              <a:defRPr sz="1400">
                <a:solidFill>
                  <a:schemeClr val="accent6">
                    <a:lumMod val="75000"/>
                  </a:schemeClr>
                </a:solidFill>
              </a:defRPr>
            </a:lvl1pPr>
          </a:lstStyle>
          <a:p>
            <a:r>
              <a:rPr lang="hu-HU" dirty="0" err="1" smtClean="0"/>
              <a:t>mid-February</a:t>
            </a:r>
            <a:r>
              <a:rPr lang="hu-HU" dirty="0"/>
              <a:t>: end of </a:t>
            </a:r>
            <a:r>
              <a:rPr lang="hu-HU" dirty="0" err="1"/>
              <a:t>stakeholder</a:t>
            </a:r>
            <a:r>
              <a:rPr lang="hu-HU" dirty="0"/>
              <a:t> </a:t>
            </a:r>
            <a:r>
              <a:rPr lang="hu-HU" dirty="0" err="1"/>
              <a:t>consultation</a:t>
            </a:r>
            <a:endParaRPr lang="hu-HU" dirty="0"/>
          </a:p>
        </p:txBody>
      </p:sp>
      <p:cxnSp>
        <p:nvCxnSpPr>
          <p:cNvPr id="26" name="Egyenes összekötő nyíllal 25"/>
          <p:cNvCxnSpPr/>
          <p:nvPr/>
        </p:nvCxnSpPr>
        <p:spPr>
          <a:xfrm>
            <a:off x="6588224" y="3429000"/>
            <a:ext cx="2202"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Szövegdoboz 26"/>
          <p:cNvSpPr txBox="1"/>
          <p:nvPr/>
        </p:nvSpPr>
        <p:spPr>
          <a:xfrm>
            <a:off x="6876256" y="3635732"/>
            <a:ext cx="2016224" cy="523220"/>
          </a:xfrm>
          <a:prstGeom prst="rect">
            <a:avLst/>
          </a:prstGeom>
          <a:solidFill>
            <a:schemeClr val="accent1">
              <a:lumMod val="40000"/>
              <a:lumOff val="60000"/>
            </a:schemeClr>
          </a:solidFill>
        </p:spPr>
        <p:txBody>
          <a:bodyPr wrap="square" rtlCol="0">
            <a:spAutoFit/>
          </a:bodyPr>
          <a:lstStyle>
            <a:defPPr>
              <a:defRPr lang="pl-PL"/>
            </a:defPPr>
            <a:lvl1pPr algn="ctr">
              <a:defRPr sz="1400">
                <a:solidFill>
                  <a:schemeClr val="accent6">
                    <a:lumMod val="75000"/>
                  </a:schemeClr>
                </a:solidFill>
              </a:defRPr>
            </a:lvl1pPr>
          </a:lstStyle>
          <a:p>
            <a:r>
              <a:rPr lang="hu-HU" dirty="0" smtClean="0"/>
              <a:t>End of </a:t>
            </a:r>
            <a:r>
              <a:rPr lang="hu-HU" dirty="0" err="1" smtClean="0"/>
              <a:t>March</a:t>
            </a:r>
            <a:r>
              <a:rPr lang="hu-HU" dirty="0" smtClean="0"/>
              <a:t>: </a:t>
            </a:r>
            <a:r>
              <a:rPr lang="hu-HU" dirty="0" err="1" smtClean="0"/>
              <a:t>Finalized</a:t>
            </a:r>
            <a:r>
              <a:rPr lang="hu-HU" dirty="0" smtClean="0"/>
              <a:t> </a:t>
            </a:r>
            <a:r>
              <a:rPr lang="hu-HU" dirty="0" err="1" smtClean="0"/>
              <a:t>proposal</a:t>
            </a:r>
            <a:endParaRPr lang="hu-HU" dirty="0"/>
          </a:p>
        </p:txBody>
      </p:sp>
      <p:cxnSp>
        <p:nvCxnSpPr>
          <p:cNvPr id="28" name="Egyenes összekötő nyíllal 27"/>
          <p:cNvCxnSpPr/>
          <p:nvPr/>
        </p:nvCxnSpPr>
        <p:spPr>
          <a:xfrm>
            <a:off x="8748464" y="4257092"/>
            <a:ext cx="0" cy="3240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Egyenes összekötő nyíllal 19"/>
          <p:cNvCxnSpPr/>
          <p:nvPr/>
        </p:nvCxnSpPr>
        <p:spPr>
          <a:xfrm>
            <a:off x="8028384" y="4257092"/>
            <a:ext cx="0" cy="3240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Egyenes összekötő 5"/>
          <p:cNvCxnSpPr/>
          <p:nvPr/>
        </p:nvCxnSpPr>
        <p:spPr>
          <a:xfrm flipV="1">
            <a:off x="8028384" y="2646439"/>
            <a:ext cx="0" cy="872323"/>
          </a:xfrm>
          <a:prstGeom prst="line">
            <a:avLst/>
          </a:prstGeom>
        </p:spPr>
        <p:style>
          <a:lnRef idx="1">
            <a:schemeClr val="accent1"/>
          </a:lnRef>
          <a:fillRef idx="0">
            <a:schemeClr val="accent1"/>
          </a:fillRef>
          <a:effectRef idx="0">
            <a:schemeClr val="accent1"/>
          </a:effectRef>
          <a:fontRef idx="minor">
            <a:schemeClr val="tx1"/>
          </a:fontRef>
        </p:style>
      </p:cxnSp>
      <p:sp>
        <p:nvSpPr>
          <p:cNvPr id="23" name="Szövegdoboz 22"/>
          <p:cNvSpPr txBox="1"/>
          <p:nvPr/>
        </p:nvSpPr>
        <p:spPr>
          <a:xfrm>
            <a:off x="7175954" y="1835532"/>
            <a:ext cx="1704860" cy="738664"/>
          </a:xfrm>
          <a:prstGeom prst="rect">
            <a:avLst/>
          </a:prstGeom>
          <a:solidFill>
            <a:schemeClr val="accent1">
              <a:lumMod val="40000"/>
              <a:lumOff val="60000"/>
            </a:schemeClr>
          </a:solidFill>
        </p:spPr>
        <p:txBody>
          <a:bodyPr wrap="square" rtlCol="0">
            <a:spAutoFit/>
          </a:bodyPr>
          <a:lstStyle>
            <a:defPPr>
              <a:defRPr lang="pl-PL"/>
            </a:defPPr>
            <a:lvl1pPr algn="ctr">
              <a:defRPr sz="1400">
                <a:solidFill>
                  <a:schemeClr val="accent6">
                    <a:lumMod val="75000"/>
                  </a:schemeClr>
                </a:solidFill>
              </a:defRPr>
            </a:lvl1pPr>
          </a:lstStyle>
          <a:p>
            <a:r>
              <a:rPr lang="hu-HU" dirty="0" err="1" smtClean="0"/>
              <a:t>mid-March</a:t>
            </a:r>
            <a:r>
              <a:rPr lang="hu-HU" dirty="0" smtClean="0"/>
              <a:t>: GRI SSE </a:t>
            </a:r>
            <a:r>
              <a:rPr lang="hu-HU" dirty="0" err="1" smtClean="0"/>
              <a:t>NRAs</a:t>
            </a:r>
            <a:r>
              <a:rPr lang="hu-HU" dirty="0" smtClean="0"/>
              <a:t>’ </a:t>
            </a:r>
            <a:r>
              <a:rPr lang="hu-HU" dirty="0" err="1" smtClean="0"/>
              <a:t>endorsement</a:t>
            </a:r>
            <a:endParaRPr lang="hu-HU" dirty="0"/>
          </a:p>
        </p:txBody>
      </p:sp>
    </p:spTree>
    <p:extLst>
      <p:ext uri="{BB962C8B-B14F-4D97-AF65-F5344CB8AC3E}">
        <p14:creationId xmlns:p14="http://schemas.microsoft.com/office/powerpoint/2010/main" val="549332374"/>
      </p:ext>
    </p:extLst>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ctrTitle" idx="4294967295"/>
          </p:nvPr>
        </p:nvSpPr>
        <p:spPr bwMode="auto">
          <a:xfrm>
            <a:off x="2195736" y="188640"/>
            <a:ext cx="6840760"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de-DE" sz="1800" b="1" dirty="0" smtClean="0">
                <a:solidFill>
                  <a:schemeClr val="bg1"/>
                </a:solidFill>
              </a:rPr>
              <a:t>Proposal for a framework of a mutually </a:t>
            </a:r>
            <a:r>
              <a:rPr lang="en-US" altLang="de-DE" sz="1800" b="1" dirty="0" err="1" smtClean="0">
                <a:solidFill>
                  <a:schemeClr val="bg1"/>
                </a:solidFill>
              </a:rPr>
              <a:t>recognised</a:t>
            </a:r>
            <a:r>
              <a:rPr lang="en-US" altLang="de-DE" sz="1800" b="1" dirty="0" smtClean="0">
                <a:solidFill>
                  <a:schemeClr val="bg1"/>
                </a:solidFill>
              </a:rPr>
              <a:t> natural gas wholesale trading </a:t>
            </a:r>
            <a:r>
              <a:rPr lang="en-US" altLang="de-DE" sz="1800" b="1" dirty="0" err="1" smtClean="0">
                <a:solidFill>
                  <a:schemeClr val="bg1"/>
                </a:solidFill>
              </a:rPr>
              <a:t>licen</a:t>
            </a:r>
            <a:r>
              <a:rPr lang="hu-HU" altLang="de-DE" sz="1800" b="1" dirty="0" smtClean="0">
                <a:solidFill>
                  <a:schemeClr val="bg1"/>
                </a:solidFill>
              </a:rPr>
              <a:t>s</a:t>
            </a:r>
            <a:r>
              <a:rPr lang="en-US" altLang="de-DE" sz="1800" b="1" dirty="0" smtClean="0">
                <a:solidFill>
                  <a:schemeClr val="bg1"/>
                </a:solidFill>
              </a:rPr>
              <a:t>e </a:t>
            </a:r>
            <a:r>
              <a:rPr lang="hu-HU" altLang="de-DE" sz="1800" b="1" dirty="0" smtClean="0">
                <a:solidFill>
                  <a:schemeClr val="bg1"/>
                </a:solidFill>
              </a:rPr>
              <a:t/>
            </a:r>
            <a:br>
              <a:rPr lang="hu-HU" altLang="de-DE" sz="1800" b="1" dirty="0" smtClean="0">
                <a:solidFill>
                  <a:schemeClr val="bg1"/>
                </a:solidFill>
              </a:rPr>
            </a:br>
            <a:r>
              <a:rPr lang="en-US" altLang="de-DE" sz="1800" b="1" dirty="0" smtClean="0">
                <a:solidFill>
                  <a:schemeClr val="bg1"/>
                </a:solidFill>
              </a:rPr>
              <a:t>in the GRI SSE region</a:t>
            </a:r>
          </a:p>
        </p:txBody>
      </p:sp>
      <p:sp>
        <p:nvSpPr>
          <p:cNvPr id="23555" name="Sous-titre 2"/>
          <p:cNvSpPr>
            <a:spLocks noGrp="1"/>
          </p:cNvSpPr>
          <p:nvPr>
            <p:ph type="subTitle" idx="4294967295"/>
          </p:nvPr>
        </p:nvSpPr>
        <p:spPr bwMode="auto">
          <a:xfrm>
            <a:off x="539750" y="1670050"/>
            <a:ext cx="8129588" cy="41767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SzPct val="150000"/>
              <a:buFont typeface="Arial" charset="0"/>
              <a:buNone/>
            </a:pPr>
            <a:endParaRPr lang="fr-BE" altLang="de-DE" smtClean="0">
              <a:solidFill>
                <a:srgbClr val="898989"/>
              </a:solidFill>
            </a:endParaRPr>
          </a:p>
          <a:p>
            <a:pPr marL="0" indent="0" eaLnBrk="1" hangingPunct="1">
              <a:buSzPct val="150000"/>
              <a:buFont typeface="Arial" charset="0"/>
              <a:buChar char="•"/>
            </a:pPr>
            <a:endParaRPr lang="fr-BE" altLang="de-DE" smtClean="0">
              <a:solidFill>
                <a:srgbClr val="898989"/>
              </a:solidFill>
            </a:endParaRPr>
          </a:p>
        </p:txBody>
      </p:sp>
      <p:sp>
        <p:nvSpPr>
          <p:cNvPr id="23556" name="Espace réservé du pied de page 3"/>
          <p:cNvSpPr txBox="1">
            <a:spLocks noGrp="1"/>
          </p:cNvSpPr>
          <p:nvPr/>
        </p:nvSpPr>
        <p:spPr bwMode="auto">
          <a:xfrm>
            <a:off x="228600" y="6492875"/>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endParaRPr lang="de-DE" altLang="de-DE" b="1">
              <a:solidFill>
                <a:srgbClr val="FFFFFF"/>
              </a:solidFill>
              <a:latin typeface="Verdana" pitchFamily="34" charset="0"/>
            </a:endParaRPr>
          </a:p>
        </p:txBody>
      </p:sp>
      <p:sp>
        <p:nvSpPr>
          <p:cNvPr id="6" name="Sous-titre 2"/>
          <p:cNvSpPr txBox="1">
            <a:spLocks/>
          </p:cNvSpPr>
          <p:nvPr/>
        </p:nvSpPr>
        <p:spPr bwMode="auto">
          <a:xfrm>
            <a:off x="1547664" y="2924944"/>
            <a:ext cx="5999584" cy="7920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44500" indent="-444500" algn="l" rtl="0" eaLnBrk="0" fontAlgn="base" hangingPunct="0">
              <a:spcBef>
                <a:spcPct val="0"/>
              </a:spcBef>
              <a:spcAft>
                <a:spcPct val="0"/>
              </a:spcAft>
              <a:buClr>
                <a:srgbClr val="005BAB"/>
              </a:buClr>
              <a:buSzPct val="400000"/>
              <a:buFont typeface="Trebuchet MS" pitchFamily="34" charset="0"/>
              <a:buChar char="."/>
              <a:defRPr sz="2800">
                <a:solidFill>
                  <a:schemeClr val="tx1"/>
                </a:solidFill>
                <a:latin typeface="+mn-lt"/>
                <a:ea typeface="ＭＳ Ｐゴシック" pitchFamily="34" charset="-128"/>
                <a:cs typeface="+mn-cs"/>
              </a:defRPr>
            </a:lvl1pPr>
            <a:lvl2pPr marL="998538" indent="-368300" algn="l" rtl="0" eaLnBrk="0" fontAlgn="base" hangingPunct="0">
              <a:spcBef>
                <a:spcPct val="0"/>
              </a:spcBef>
              <a:spcAft>
                <a:spcPct val="0"/>
              </a:spcAft>
              <a:buClr>
                <a:srgbClr val="005BAB"/>
              </a:buClr>
              <a:buSzPct val="125000"/>
              <a:buFont typeface="Trebuchet MS" pitchFamily="34" charset="0"/>
              <a:buChar char="»"/>
              <a:defRPr sz="2600">
                <a:solidFill>
                  <a:schemeClr val="tx1"/>
                </a:solidFill>
                <a:latin typeface="+mn-lt"/>
                <a:ea typeface="ＭＳ Ｐゴシック" pitchFamily="34" charset="-128"/>
              </a:defRPr>
            </a:lvl2pPr>
            <a:lvl3pPr marL="1406525" indent="-228600" algn="l" rtl="0" eaLnBrk="0" fontAlgn="base" hangingPunct="0">
              <a:spcBef>
                <a:spcPct val="0"/>
              </a:spcBef>
              <a:spcAft>
                <a:spcPct val="0"/>
              </a:spcAft>
              <a:buClr>
                <a:srgbClr val="005BAB"/>
              </a:buClr>
              <a:buFont typeface="Arial" charset="0"/>
              <a:buChar char="•"/>
              <a:defRPr sz="2400">
                <a:solidFill>
                  <a:schemeClr val="tx1"/>
                </a:solidFill>
                <a:latin typeface="+mn-lt"/>
                <a:ea typeface="ＭＳ Ｐゴシック" pitchFamily="34" charset="-128"/>
              </a:defRPr>
            </a:lvl3pPr>
            <a:lvl4pPr marL="1814513" indent="-228600" algn="l" rtl="0" eaLnBrk="0" fontAlgn="base" hangingPunct="0">
              <a:spcBef>
                <a:spcPct val="0"/>
              </a:spcBef>
              <a:spcAft>
                <a:spcPct val="0"/>
              </a:spcAft>
              <a:buClr>
                <a:srgbClr val="005BAB"/>
              </a:buClr>
              <a:buSzPct val="125000"/>
              <a:buFont typeface="Arial" charset="0"/>
              <a:buChar char="­"/>
              <a:defRPr sz="2200">
                <a:solidFill>
                  <a:schemeClr val="tx1"/>
                </a:solidFill>
                <a:latin typeface="+mn-lt"/>
                <a:ea typeface="ＭＳ Ｐゴシック" pitchFamily="34" charset="-128"/>
              </a:defRPr>
            </a:lvl4pPr>
            <a:lvl5pPr marL="2222500" indent="-228600" algn="l" rtl="0" eaLnBrk="0" fontAlgn="base" hangingPunct="0">
              <a:spcBef>
                <a:spcPct val="0"/>
              </a:spcBef>
              <a:spcAft>
                <a:spcPct val="0"/>
              </a:spcAft>
              <a:buClr>
                <a:srgbClr val="005BAB"/>
              </a:buClr>
              <a:buFont typeface="Arial" charset="0"/>
              <a:buChar char="•"/>
              <a:defRPr sz="2000">
                <a:solidFill>
                  <a:schemeClr val="tx1"/>
                </a:solidFill>
                <a:latin typeface="+mn-lt"/>
                <a:ea typeface="ＭＳ Ｐゴシック" pitchFamily="34" charset="-128"/>
              </a:defRPr>
            </a:lvl5pPr>
            <a:lvl6pPr marL="26797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6pPr>
            <a:lvl7pPr marL="31369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7pPr>
            <a:lvl8pPr marL="35941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8pPr>
            <a:lvl9pPr marL="4051300" indent="-228600" algn="l" rtl="0" eaLnBrk="1" fontAlgn="base" hangingPunct="1">
              <a:spcBef>
                <a:spcPct val="0"/>
              </a:spcBef>
              <a:spcAft>
                <a:spcPct val="0"/>
              </a:spcAft>
              <a:buClr>
                <a:srgbClr val="005BAB"/>
              </a:buClr>
              <a:buFont typeface="Arial" charset="0"/>
              <a:buChar char="•"/>
              <a:defRPr sz="2000">
                <a:solidFill>
                  <a:schemeClr val="tx1"/>
                </a:solidFill>
                <a:latin typeface="+mn-lt"/>
              </a:defRPr>
            </a:lvl9pPr>
          </a:lstStyle>
          <a:p>
            <a:pPr marL="0" indent="0" algn="ctr" eaLnBrk="1" hangingPunct="1">
              <a:buSzPct val="150000"/>
              <a:buFont typeface="Arial" charset="0"/>
              <a:buNone/>
            </a:pPr>
            <a:r>
              <a:rPr lang="en-US" b="1" i="1" kern="0" dirty="0" smtClean="0">
                <a:latin typeface="Times New Roman" panose="02020603050405020304" pitchFamily="18" charset="0"/>
                <a:cs typeface="Times New Roman" panose="02020603050405020304" pitchFamily="18" charset="0"/>
              </a:rPr>
              <a:t>Thank </a:t>
            </a:r>
            <a:r>
              <a:rPr lang="hu-HU" b="1" i="1" kern="0" dirty="0" smtClean="0">
                <a:latin typeface="Times New Roman" panose="02020603050405020304" pitchFamily="18" charset="0"/>
                <a:cs typeface="Times New Roman" panose="02020603050405020304" pitchFamily="18" charset="0"/>
              </a:rPr>
              <a:t>y</a:t>
            </a:r>
            <a:r>
              <a:rPr lang="en-US" b="1" i="1" kern="0" dirty="0" err="1" smtClean="0">
                <a:latin typeface="Times New Roman" panose="02020603050405020304" pitchFamily="18" charset="0"/>
                <a:cs typeface="Times New Roman" panose="02020603050405020304" pitchFamily="18" charset="0"/>
              </a:rPr>
              <a:t>ou</a:t>
            </a:r>
            <a:r>
              <a:rPr lang="en-US" b="1" i="1" kern="0" dirty="0" smtClean="0">
                <a:latin typeface="Times New Roman" panose="02020603050405020304" pitchFamily="18" charset="0"/>
                <a:cs typeface="Times New Roman" panose="02020603050405020304" pitchFamily="18" charset="0"/>
              </a:rPr>
              <a:t> for your kind attention!</a:t>
            </a:r>
            <a:endParaRPr lang="en-US" i="1" kern="0" dirty="0" smtClean="0">
              <a:latin typeface="Times New Roman" panose="02020603050405020304" pitchFamily="18" charset="0"/>
              <a:cs typeface="Times New Roman" panose="02020603050405020304" pitchFamily="18" charset="0"/>
            </a:endParaRPr>
          </a:p>
          <a:p>
            <a:pPr eaLnBrk="1" hangingPunct="1">
              <a:buSzPct val="150000"/>
            </a:pPr>
            <a:endParaRPr lang="en-US" kern="0" dirty="0" smtClean="0"/>
          </a:p>
          <a:p>
            <a:pPr eaLnBrk="1" hangingPunct="1">
              <a:buSzPct val="150000"/>
            </a:pPr>
            <a:endParaRPr lang="en-US" kern="0" dirty="0" smtClean="0"/>
          </a:p>
          <a:p>
            <a:pPr marL="0" indent="0" eaLnBrk="1" hangingPunct="1">
              <a:buSzPct val="150000"/>
              <a:buNone/>
            </a:pPr>
            <a:endParaRPr lang="en-US" altLang="de-DE" kern="0" dirty="0" smtClean="0">
              <a:latin typeface="Arial" panose="020B0604020202020204" pitchFamily="34" charset="0"/>
              <a:cs typeface="Arial" panose="020B0604020202020204" pitchFamily="34" charset="0"/>
            </a:endParaRPr>
          </a:p>
          <a:p>
            <a:pPr eaLnBrk="1" hangingPunct="1">
              <a:buSzPct val="150000"/>
            </a:pPr>
            <a:endParaRPr lang="en-US" altLang="de-DE" kern="0" dirty="0" smtClean="0">
              <a:latin typeface="Arial" panose="020B0604020202020204" pitchFamily="34" charset="0"/>
              <a:cs typeface="Arial" panose="020B0604020202020204" pitchFamily="34" charset="0"/>
            </a:endParaRPr>
          </a:p>
          <a:p>
            <a:pPr eaLnBrk="1" hangingPunct="1">
              <a:buSzPct val="85000"/>
              <a:buFont typeface="Arial" panose="020B0604020202020204" pitchFamily="34" charset="0"/>
              <a:buChar char="•"/>
            </a:pPr>
            <a:endParaRPr lang="en-US" altLang="de-DE" sz="4000" kern="0" dirty="0" smtClean="0">
              <a:solidFill>
                <a:srgbClr val="898989"/>
              </a:solidFill>
              <a:latin typeface="Arial" panose="020B0604020202020204" pitchFamily="34" charset="0"/>
              <a:cs typeface="Arial" panose="020B0604020202020204" pitchFamily="34" charset="0"/>
            </a:endParaRPr>
          </a:p>
        </p:txBody>
      </p:sp>
      <p:sp>
        <p:nvSpPr>
          <p:cNvPr id="7" name="Espace réservé du pied de page 3"/>
          <p:cNvSpPr txBox="1">
            <a:spLocks noGrp="1"/>
          </p:cNvSpPr>
          <p:nvPr/>
        </p:nvSpPr>
        <p:spPr bwMode="auto">
          <a:xfrm>
            <a:off x="0" y="6438900"/>
            <a:ext cx="788436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cs typeface="Arial" charset="0"/>
              </a:defRPr>
            </a:lvl1pPr>
            <a:lvl2pPr marL="742950" indent="-285750" defTabSz="457200">
              <a:defRPr>
                <a:solidFill>
                  <a:schemeClr val="tx1"/>
                </a:solidFill>
                <a:latin typeface="Arial" charset="0"/>
                <a:cs typeface="Arial" charset="0"/>
              </a:defRPr>
            </a:lvl2pPr>
            <a:lvl3pPr marL="1143000" indent="-228600" defTabSz="457200">
              <a:defRPr>
                <a:solidFill>
                  <a:schemeClr val="tx1"/>
                </a:solidFill>
                <a:latin typeface="Arial" charset="0"/>
                <a:cs typeface="Arial" charset="0"/>
              </a:defRPr>
            </a:lvl3pPr>
            <a:lvl4pPr marL="1600200" indent="-228600" defTabSz="457200">
              <a:defRPr>
                <a:solidFill>
                  <a:schemeClr val="tx1"/>
                </a:solidFill>
                <a:latin typeface="Arial" charset="0"/>
                <a:cs typeface="Arial" charset="0"/>
              </a:defRPr>
            </a:lvl4pPr>
            <a:lvl5pPr marL="2057400" indent="-228600" defTabSz="45720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r>
              <a:rPr lang="hu-HU" altLang="de-DE" b="1" dirty="0" smtClean="0">
                <a:solidFill>
                  <a:srgbClr val="FFFFFF"/>
                </a:solidFill>
                <a:latin typeface="Verdana" pitchFamily="34" charset="0"/>
              </a:rPr>
              <a:t>13</a:t>
            </a:r>
            <a:r>
              <a:rPr lang="hu-HU" altLang="de-DE" b="1" dirty="0">
                <a:solidFill>
                  <a:srgbClr val="FFFFFF"/>
                </a:solidFill>
                <a:latin typeface="Verdana" pitchFamily="34" charset="0"/>
              </a:rPr>
              <a:t>. December 2016, </a:t>
            </a:r>
            <a:r>
              <a:rPr lang="hu-HU" altLang="de-DE" b="1" dirty="0" err="1">
                <a:solidFill>
                  <a:srgbClr val="FFFFFF"/>
                </a:solidFill>
                <a:latin typeface="Verdana" pitchFamily="34" charset="0"/>
              </a:rPr>
              <a:t>Bucharest</a:t>
            </a:r>
            <a:r>
              <a:rPr lang="hu-HU" altLang="de-DE" b="1" dirty="0">
                <a:solidFill>
                  <a:srgbClr val="FFFFFF"/>
                </a:solidFill>
                <a:latin typeface="Verdana" pitchFamily="34" charset="0"/>
              </a:rPr>
              <a:t> </a:t>
            </a:r>
            <a:endParaRPr lang="en-US" altLang="de-DE" b="1" dirty="0">
              <a:solidFill>
                <a:srgbClr val="FFFFFF"/>
              </a:solidFill>
            </a:endParaRPr>
          </a:p>
        </p:txBody>
      </p:sp>
    </p:spTree>
    <p:extLst>
      <p:ext uri="{BB962C8B-B14F-4D97-AF65-F5344CB8AC3E}">
        <p14:creationId xmlns:p14="http://schemas.microsoft.com/office/powerpoint/2010/main" val="2680015650"/>
      </p:ext>
    </p:extLst>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ACER new presentation template">
  <a:themeElements>
    <a:clrScheme name="Personnalisé 1">
      <a:dk1>
        <a:srgbClr val="000000"/>
      </a:dk1>
      <a:lt1>
        <a:srgbClr val="FFFFFF"/>
      </a:lt1>
      <a:dk2>
        <a:srgbClr val="000000"/>
      </a:dk2>
      <a:lt2>
        <a:srgbClr val="EAEAEA"/>
      </a:lt2>
      <a:accent1>
        <a:srgbClr val="9ECC3B"/>
      </a:accent1>
      <a:accent2>
        <a:srgbClr val="0070C0"/>
      </a:accent2>
      <a:accent3>
        <a:srgbClr val="FFFFFF"/>
      </a:accent3>
      <a:accent4>
        <a:srgbClr val="000000"/>
      </a:accent4>
      <a:accent5>
        <a:srgbClr val="CCE2AF"/>
      </a:accent5>
      <a:accent6>
        <a:srgbClr val="00529B"/>
      </a:accent6>
      <a:hlink>
        <a:srgbClr val="39ABEB"/>
      </a:hlink>
      <a:folHlink>
        <a:srgbClr val="FC5E1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ffice Theme 1">
        <a:dk1>
          <a:srgbClr val="000000"/>
        </a:dk1>
        <a:lt1>
          <a:srgbClr val="FFFFFF"/>
        </a:lt1>
        <a:dk2>
          <a:srgbClr val="000000"/>
        </a:dk2>
        <a:lt2>
          <a:srgbClr val="EAEAEA"/>
        </a:lt2>
        <a:accent1>
          <a:srgbClr val="9ECC3B"/>
        </a:accent1>
        <a:accent2>
          <a:srgbClr val="005BAB"/>
        </a:accent2>
        <a:accent3>
          <a:srgbClr val="FFFFFF"/>
        </a:accent3>
        <a:accent4>
          <a:srgbClr val="000000"/>
        </a:accent4>
        <a:accent5>
          <a:srgbClr val="CCE2AF"/>
        </a:accent5>
        <a:accent6>
          <a:srgbClr val="00529B"/>
        </a:accent6>
        <a:hlink>
          <a:srgbClr val="39ABEB"/>
        </a:hlink>
        <a:folHlink>
          <a:srgbClr val="FC5E1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CER new presentation template">
  <a:themeElements>
    <a:clrScheme name="Personnalisé 1">
      <a:dk1>
        <a:srgbClr val="000000"/>
      </a:dk1>
      <a:lt1>
        <a:srgbClr val="FFFFFF"/>
      </a:lt1>
      <a:dk2>
        <a:srgbClr val="000000"/>
      </a:dk2>
      <a:lt2>
        <a:srgbClr val="EAEAEA"/>
      </a:lt2>
      <a:accent1>
        <a:srgbClr val="9ECC3B"/>
      </a:accent1>
      <a:accent2>
        <a:srgbClr val="0070C0"/>
      </a:accent2>
      <a:accent3>
        <a:srgbClr val="FFFFFF"/>
      </a:accent3>
      <a:accent4>
        <a:srgbClr val="000000"/>
      </a:accent4>
      <a:accent5>
        <a:srgbClr val="CCE2AF"/>
      </a:accent5>
      <a:accent6>
        <a:srgbClr val="00529B"/>
      </a:accent6>
      <a:hlink>
        <a:srgbClr val="39ABEB"/>
      </a:hlink>
      <a:folHlink>
        <a:srgbClr val="FC5E1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ffice Theme 1">
        <a:dk1>
          <a:srgbClr val="000000"/>
        </a:dk1>
        <a:lt1>
          <a:srgbClr val="FFFFFF"/>
        </a:lt1>
        <a:dk2>
          <a:srgbClr val="000000"/>
        </a:dk2>
        <a:lt2>
          <a:srgbClr val="EAEAEA"/>
        </a:lt2>
        <a:accent1>
          <a:srgbClr val="9ECC3B"/>
        </a:accent1>
        <a:accent2>
          <a:srgbClr val="005BAB"/>
        </a:accent2>
        <a:accent3>
          <a:srgbClr val="FFFFFF"/>
        </a:accent3>
        <a:accent4>
          <a:srgbClr val="000000"/>
        </a:accent4>
        <a:accent5>
          <a:srgbClr val="CCE2AF"/>
        </a:accent5>
        <a:accent6>
          <a:srgbClr val="00529B"/>
        </a:accent6>
        <a:hlink>
          <a:srgbClr val="39ABEB"/>
        </a:hlink>
        <a:folHlink>
          <a:srgbClr val="FC5E1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CER new presentation template">
  <a:themeElements>
    <a:clrScheme name="Personnalisé 1">
      <a:dk1>
        <a:srgbClr val="000000"/>
      </a:dk1>
      <a:lt1>
        <a:srgbClr val="FFFFFF"/>
      </a:lt1>
      <a:dk2>
        <a:srgbClr val="000000"/>
      </a:dk2>
      <a:lt2>
        <a:srgbClr val="EAEAEA"/>
      </a:lt2>
      <a:accent1>
        <a:srgbClr val="9ECC3B"/>
      </a:accent1>
      <a:accent2>
        <a:srgbClr val="0070C0"/>
      </a:accent2>
      <a:accent3>
        <a:srgbClr val="FFFFFF"/>
      </a:accent3>
      <a:accent4>
        <a:srgbClr val="000000"/>
      </a:accent4>
      <a:accent5>
        <a:srgbClr val="CCE2AF"/>
      </a:accent5>
      <a:accent6>
        <a:srgbClr val="00529B"/>
      </a:accent6>
      <a:hlink>
        <a:srgbClr val="39ABEB"/>
      </a:hlink>
      <a:folHlink>
        <a:srgbClr val="FC5E1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ffice Theme 1">
        <a:dk1>
          <a:srgbClr val="000000"/>
        </a:dk1>
        <a:lt1>
          <a:srgbClr val="FFFFFF"/>
        </a:lt1>
        <a:dk2>
          <a:srgbClr val="000000"/>
        </a:dk2>
        <a:lt2>
          <a:srgbClr val="EAEAEA"/>
        </a:lt2>
        <a:accent1>
          <a:srgbClr val="9ECC3B"/>
        </a:accent1>
        <a:accent2>
          <a:srgbClr val="005BAB"/>
        </a:accent2>
        <a:accent3>
          <a:srgbClr val="FFFFFF"/>
        </a:accent3>
        <a:accent4>
          <a:srgbClr val="000000"/>
        </a:accent4>
        <a:accent5>
          <a:srgbClr val="CCE2AF"/>
        </a:accent5>
        <a:accent6>
          <a:srgbClr val="00529B"/>
        </a:accent6>
        <a:hlink>
          <a:srgbClr val="39ABEB"/>
        </a:hlink>
        <a:folHlink>
          <a:srgbClr val="FC5E1A"/>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ACER new presentation template">
  <a:themeElements>
    <a:clrScheme name="">
      <a:dk1>
        <a:srgbClr val="000000"/>
      </a:dk1>
      <a:lt1>
        <a:srgbClr val="FFFFFF"/>
      </a:lt1>
      <a:dk2>
        <a:srgbClr val="000000"/>
      </a:dk2>
      <a:lt2>
        <a:srgbClr val="EAEAEA"/>
      </a:lt2>
      <a:accent1>
        <a:srgbClr val="9ECC3B"/>
      </a:accent1>
      <a:accent2>
        <a:srgbClr val="0070C0"/>
      </a:accent2>
      <a:accent3>
        <a:srgbClr val="FFFFFF"/>
      </a:accent3>
      <a:accent4>
        <a:srgbClr val="000000"/>
      </a:accent4>
      <a:accent5>
        <a:srgbClr val="CCE2AF"/>
      </a:accent5>
      <a:accent6>
        <a:srgbClr val="0065AE"/>
      </a:accent6>
      <a:hlink>
        <a:srgbClr val="39ABEB"/>
      </a:hlink>
      <a:folHlink>
        <a:srgbClr val="FC5E1A"/>
      </a:folHlink>
    </a:clrScheme>
    <a:fontScheme name="2_ACER new presentation template">
      <a:majorFont>
        <a:latin typeface="Verdana"/>
        <a:ea typeface="ＭＳ Ｐゴシック"/>
        <a:cs typeface=""/>
      </a:majorFont>
      <a:minorFont>
        <a:latin typeface="Verdana"/>
        <a:ea typeface="ＭＳ Ｐゴシック"/>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ACER new presentation template 1">
        <a:dk1>
          <a:srgbClr val="000000"/>
        </a:dk1>
        <a:lt1>
          <a:srgbClr val="FFFFFF"/>
        </a:lt1>
        <a:dk2>
          <a:srgbClr val="000000"/>
        </a:dk2>
        <a:lt2>
          <a:srgbClr val="EAEAEA"/>
        </a:lt2>
        <a:accent1>
          <a:srgbClr val="9ECC3B"/>
        </a:accent1>
        <a:accent2>
          <a:srgbClr val="005BAB"/>
        </a:accent2>
        <a:accent3>
          <a:srgbClr val="FFFFFF"/>
        </a:accent3>
        <a:accent4>
          <a:srgbClr val="000000"/>
        </a:accent4>
        <a:accent5>
          <a:srgbClr val="CCE2AF"/>
        </a:accent5>
        <a:accent6>
          <a:srgbClr val="00529B"/>
        </a:accent6>
        <a:hlink>
          <a:srgbClr val="39ABEB"/>
        </a:hlink>
        <a:folHlink>
          <a:srgbClr val="FC5E1A"/>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ACER new presentation template">
  <a:themeElements>
    <a:clrScheme name="Personnalisé 1">
      <a:dk1>
        <a:srgbClr val="000000"/>
      </a:dk1>
      <a:lt1>
        <a:srgbClr val="FFFFFF"/>
      </a:lt1>
      <a:dk2>
        <a:srgbClr val="000000"/>
      </a:dk2>
      <a:lt2>
        <a:srgbClr val="EAEAEA"/>
      </a:lt2>
      <a:accent1>
        <a:srgbClr val="9ECC3B"/>
      </a:accent1>
      <a:accent2>
        <a:srgbClr val="0070C0"/>
      </a:accent2>
      <a:accent3>
        <a:srgbClr val="FFFFFF"/>
      </a:accent3>
      <a:accent4>
        <a:srgbClr val="000000"/>
      </a:accent4>
      <a:accent5>
        <a:srgbClr val="CCE2AF"/>
      </a:accent5>
      <a:accent6>
        <a:srgbClr val="00529B"/>
      </a:accent6>
      <a:hlink>
        <a:srgbClr val="39ABEB"/>
      </a:hlink>
      <a:folHlink>
        <a:srgbClr val="FC5E1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ffice Theme 1">
        <a:dk1>
          <a:srgbClr val="000000"/>
        </a:dk1>
        <a:lt1>
          <a:srgbClr val="FFFFFF"/>
        </a:lt1>
        <a:dk2>
          <a:srgbClr val="000000"/>
        </a:dk2>
        <a:lt2>
          <a:srgbClr val="EAEAEA"/>
        </a:lt2>
        <a:accent1>
          <a:srgbClr val="9ECC3B"/>
        </a:accent1>
        <a:accent2>
          <a:srgbClr val="005BAB"/>
        </a:accent2>
        <a:accent3>
          <a:srgbClr val="FFFFFF"/>
        </a:accent3>
        <a:accent4>
          <a:srgbClr val="000000"/>
        </a:accent4>
        <a:accent5>
          <a:srgbClr val="CCE2AF"/>
        </a:accent5>
        <a:accent6>
          <a:srgbClr val="00529B"/>
        </a:accent6>
        <a:hlink>
          <a:srgbClr val="39ABEB"/>
        </a:hlink>
        <a:folHlink>
          <a:srgbClr val="FC5E1A"/>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erDocumentName xmlns="7dc91a15-86f4-49b7-90ff-f02b161d7a6d">Gas wholesale trading license in the GRI SSE.pptx</AcerDocumentName>
    <_dlc_DocId xmlns="985daa2e-53d8-4475-82b8-9c7d25324e34">ACER-2016-43809</_dlc_DocId>
    <_dlc_DocIdUrl xmlns="985daa2e-53d8-4475-82b8-9c7d25324e34">
      <Url>http://s-do-prod-ap/Events/21st-Stakeholders-Group-SG-Meeting-of-the-GRI-SSE/_layouts/DocIdRedir.aspx?ID=ACER-2016-43809</Url>
      <Description>ACER-2016-43809</Description>
    </_dlc_DocIdUrl>
    <ACER_Abstract xmlns="985daa2e-53d8-4475-82b8-9c7d25324e3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A31DC7BBF56B74DBA234818BA873729" ma:contentTypeVersion="20" ma:contentTypeDescription="Create a new document." ma:contentTypeScope="" ma:versionID="cf431e4ecee3fb109276f9e1a7c49896">
  <xsd:schema xmlns:xsd="http://www.w3.org/2001/XMLSchema" xmlns:xs="http://www.w3.org/2001/XMLSchema" xmlns:p="http://schemas.microsoft.com/office/2006/metadata/properties" xmlns:ns2="985daa2e-53d8-4475-82b8-9c7d25324e34" xmlns:ns3="7dc91a15-86f4-49b7-90ff-f02b161d7a6d" targetNamespace="http://schemas.microsoft.com/office/2006/metadata/properties" ma:root="true" ma:fieldsID="d7304fb5a039e1b18531ae9e15e74669" ns2:_="" ns3:_="">
    <xsd:import namespace="985daa2e-53d8-4475-82b8-9c7d25324e34"/>
    <xsd:import namespace="7dc91a15-86f4-49b7-90ff-f02b161d7a6d"/>
    <xsd:element name="properties">
      <xsd:complexType>
        <xsd:sequence>
          <xsd:element name="documentManagement">
            <xsd:complexType>
              <xsd:all>
                <xsd:element ref="ns2:_dlc_DocId" minOccurs="0"/>
                <xsd:element ref="ns2:_dlc_DocIdUrl" minOccurs="0"/>
                <xsd:element ref="ns2:_dlc_DocIdPersistId" minOccurs="0"/>
                <xsd:element ref="ns3:AcerDocumentName" minOccurs="0"/>
                <xsd:element ref="ns2:ACER_Abstrac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5daa2e-53d8-4475-82b8-9c7d25324e3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ACER_Abstract" ma:index="12" nillable="true" ma:displayName="Abstract" ma:description="" ma:internalName="ACER_Abstrac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c91a15-86f4-49b7-90ff-f02b161d7a6d" elementFormDefault="qualified">
    <xsd:import namespace="http://schemas.microsoft.com/office/2006/documentManagement/types"/>
    <xsd:import namespace="http://schemas.microsoft.com/office/infopath/2007/PartnerControls"/>
    <xsd:element name="AcerDocumentName" ma:index="11" nillable="true" ma:displayName="Document name" ma:hidden="true" ma:internalName="AcerDocument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Receiver>
    <Name>DocumentWithSurveyEventReceiver</Name>
    <Synchronization>Asynchronous</Synchronization>
    <Type>10002</Type>
    <SequenceNumber>11001</SequenceNumber>
    <Assembly>Acer.DocSurvey.DataModel, Version=1.0.0.0, Culture=neutral, PublicKeyToken=4521b098f10fe6ff</Assembly>
    <Class>Acer.DocSurvey.DataModel.EventReceivers.DocumentWithSurveyEventReceiver</Class>
    <Data/>
    <Filter/>
  </Receiver>
</spe:Receivers>
</file>

<file path=customXml/itemProps1.xml><?xml version="1.0" encoding="utf-8"?>
<ds:datastoreItem xmlns:ds="http://schemas.openxmlformats.org/officeDocument/2006/customXml" ds:itemID="{F101971E-846B-4CC4-B5AF-074A0B090B8B}"/>
</file>

<file path=customXml/itemProps2.xml><?xml version="1.0" encoding="utf-8"?>
<ds:datastoreItem xmlns:ds="http://schemas.openxmlformats.org/officeDocument/2006/customXml" ds:itemID="{6E70A6C0-D4A8-4755-BDEC-1FCAD789B26F}"/>
</file>

<file path=customXml/itemProps3.xml><?xml version="1.0" encoding="utf-8"?>
<ds:datastoreItem xmlns:ds="http://schemas.openxmlformats.org/officeDocument/2006/customXml" ds:itemID="{9F30E877-E4FB-4005-A725-D3594F7510C1}"/>
</file>

<file path=customXml/itemProps4.xml><?xml version="1.0" encoding="utf-8"?>
<ds:datastoreItem xmlns:ds="http://schemas.openxmlformats.org/officeDocument/2006/customXml" ds:itemID="{DCDF8D24-F335-48D6-98B1-6591DAC63F87}"/>
</file>

<file path=docProps/app.xml><?xml version="1.0" encoding="utf-8"?>
<Properties xmlns="http://schemas.openxmlformats.org/officeDocument/2006/extended-properties" xmlns:vt="http://schemas.openxmlformats.org/officeDocument/2006/docPropsVTypes">
  <TotalTime>2155</TotalTime>
  <Words>956</Words>
  <Application>Microsoft Office PowerPoint</Application>
  <PresentationFormat>On-screen Show (4:3)</PresentationFormat>
  <Paragraphs>150</Paragraphs>
  <Slides>8</Slides>
  <Notes>2</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8</vt:i4>
      </vt:variant>
    </vt:vector>
  </HeadingPairs>
  <TitlesOfParts>
    <vt:vector size="21" baseType="lpstr">
      <vt:lpstr>ＭＳ Ｐゴシック</vt:lpstr>
      <vt:lpstr>Arial</vt:lpstr>
      <vt:lpstr>Calibri</vt:lpstr>
      <vt:lpstr>Cambria</vt:lpstr>
      <vt:lpstr>Times New Roman</vt:lpstr>
      <vt:lpstr>Trebuchet MS</vt:lpstr>
      <vt:lpstr>Verdana</vt:lpstr>
      <vt:lpstr>Wingdings</vt:lpstr>
      <vt:lpstr>ACER new presentation template</vt:lpstr>
      <vt:lpstr>1_ACER new presentation template</vt:lpstr>
      <vt:lpstr>2_ACER new presentation template</vt:lpstr>
      <vt:lpstr>3_ACER new presentation template</vt:lpstr>
      <vt:lpstr>5_ACER new presentation template</vt:lpstr>
      <vt:lpstr> GRI SSE Work Plan 2015-2018  Project proposal of HEA </vt:lpstr>
      <vt:lpstr>Proposal for a framework of a mutually recognised natural gas wholesale trading license  in the GRI SSE region</vt:lpstr>
      <vt:lpstr>Proposal for a framework of a mutually recognised natural gas wholesale trading license  in the GRI SSE region</vt:lpstr>
      <vt:lpstr>Proposal for a framework of a mutually recognised natural gas wholesale trading license  in the GRI SSE region</vt:lpstr>
      <vt:lpstr>Proposal for a framework of a mutually recognised natural gas wholesale trading license  in the GRI SSE region</vt:lpstr>
      <vt:lpstr>Proposal for a framework of a mutually recognised natural gas wholesale trading license  in the GRI SSE region</vt:lpstr>
      <vt:lpstr>Proposal for a framework of a mutually recognised natural gas wholesale trading license  in the GRI SSE region</vt:lpstr>
      <vt:lpstr>Proposal for a framework of a mutually recognised natural gas wholesale trading license  in the GRI SSE region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 wholesale trading license in the GRI SSE</dc:title>
  <dc:creator>Nehrebecki Andrzej</dc:creator>
  <cp:lastModifiedBy>Riccardo GALLETTA (ACER)</cp:lastModifiedBy>
  <cp:revision>186</cp:revision>
  <cp:lastPrinted>2014-12-08T13:09:52Z</cp:lastPrinted>
  <dcterms:created xsi:type="dcterms:W3CDTF">2014-09-10T06:40:43Z</dcterms:created>
  <dcterms:modified xsi:type="dcterms:W3CDTF">2016-12-16T09:27:36Z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0x0101002A31DC7BBF56B74DBA234818BA873729</vt:lpwstr>
  </property>
  <property fmtid="{D5CDD505-2E9C-101B-9397-08002B2CF9AE}" pid="3" name="_dlc_DocIdItemGuid">
    <vt:lpwstr>c8110f9c-497e-483a-b555-bbc65738dd19</vt:lpwstr>
  </property>
</Properties>
</file>