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2.xml" ContentType="application/vnd.openxmlformats-officedocument.presentationml.slide+xml"/>
  <Override PartName="/ppt/slides/slide6.xml" ContentType="application/vnd.openxmlformats-officedocument.presentationml.slide+xml"/>
  <Override PartName="/ppt/slides/slide8.xml" ContentType="application/vnd.openxmlformats-officedocument.presentationml.slide+xml"/>
  <Override PartName="/ppt/slides/slide7.xml" ContentType="application/vnd.openxmlformats-officedocument.presentationml.slide+xml"/>
  <Override PartName="/ppt/slideLayouts/slideLayout5.xml" ContentType="application/vnd.openxmlformats-officedocument.presentationml.slideLayout+xml"/>
  <Override PartName="/ppt/slideMasters/slideMaster1.xml" ContentType="application/vnd.openxmlformats-officedocument.presentationml.slideMaster+xml"/>
  <Override PartName="/ppt/notesSlides/notesSlide1.xml" ContentType="application/vnd.openxmlformats-officedocument.presentationml.notesSlide+xml"/>
  <Override PartName="/ppt/slideLayouts/slideLayout4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Masters/slideMaster2.xml" ContentType="application/vnd.openxmlformats-officedocument.presentationml.slideMaster+xml"/>
  <Override PartName="/ppt/notesMasters/notesMaster1.xml" ContentType="application/vnd.openxmlformats-officedocument.presentationml.notesMaster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1.xml" ContentType="application/vnd.openxmlformats-officedocument.theme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  <Override PartName="/customXml/itemProps4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63" r:id="rId2"/>
  </p:sldMasterIdLst>
  <p:notesMasterIdLst>
    <p:notesMasterId r:id="rId11"/>
  </p:notesMasterIdLst>
  <p:sldIdLst>
    <p:sldId id="257" r:id="rId3"/>
    <p:sldId id="276" r:id="rId4"/>
    <p:sldId id="267" r:id="rId5"/>
    <p:sldId id="269" r:id="rId6"/>
    <p:sldId id="275" r:id="rId7"/>
    <p:sldId id="268" r:id="rId8"/>
    <p:sldId id="266" r:id="rId9"/>
    <p:sldId id="262" r:id="rId10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591" autoAdjust="0"/>
    <p:restoredTop sz="94620" autoAdjust="0"/>
  </p:normalViewPr>
  <p:slideViewPr>
    <p:cSldViewPr>
      <p:cViewPr varScale="1">
        <p:scale>
          <a:sx n="104" d="100"/>
          <a:sy n="104" d="100"/>
        </p:scale>
        <p:origin x="-1104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viewProps" Target="viewProps.xml"/><Relationship Id="rId18" Type="http://schemas.openxmlformats.org/officeDocument/2006/relationships/customXml" Target="../customXml/item3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presProps" Target="presProps.xml"/><Relationship Id="rId17" Type="http://schemas.openxmlformats.org/officeDocument/2006/relationships/customXml" Target="../customXml/item2.xml"/><Relationship Id="rId2" Type="http://schemas.openxmlformats.org/officeDocument/2006/relationships/slideMaster" Target="slideMasters/slideMaster2.xml"/><Relationship Id="rId16" Type="http://schemas.openxmlformats.org/officeDocument/2006/relationships/customXml" Target="../customXml/item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customXml" Target="../customXml/item4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 dirty="0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C8681C7-DB52-463C-9FD1-18C3098DD3B8}" type="datetimeFigureOut">
              <a:rPr lang="es-ES" smtClean="0"/>
              <a:pPr/>
              <a:t>13/12/2013</a:t>
            </a:fld>
            <a:endParaRPr lang="es-ES" dirty="0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 dirty="0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C9A2792-D784-4E36-AA4A-49B71C358DD9}" type="slidenum">
              <a:rPr lang="es-ES" smtClean="0"/>
              <a:pPr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0065994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5988" eaLnBrk="0" hangingPunct="0"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1pPr>
            <a:lvl2pPr marL="742950" indent="-285750" defTabSz="915988" eaLnBrk="0" hangingPunct="0"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2pPr>
            <a:lvl3pPr marL="1143000" indent="-228600" defTabSz="915988" eaLnBrk="0" hangingPunct="0"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3pPr>
            <a:lvl4pPr marL="1600200" indent="-228600" defTabSz="915988" eaLnBrk="0" hangingPunct="0"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4pPr>
            <a:lvl5pPr marL="2057400" indent="-228600" defTabSz="915988" eaLnBrk="0" hangingPunct="0"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5pPr>
            <a:lvl6pPr marL="25146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6pPr>
            <a:lvl7pPr marL="29718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7pPr>
            <a:lvl8pPr marL="34290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8pPr>
            <a:lvl9pPr marL="38862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9pPr>
          </a:lstStyle>
          <a:p>
            <a:fld id="{6F9BF7E0-278B-42AB-A81A-A9FBE508E9BC}" type="slidenum">
              <a:rPr lang="de-AT" sz="1200" smtClean="0">
                <a:solidFill>
                  <a:srgbClr val="000000"/>
                </a:solidFill>
                <a:latin typeface="Times New Roman" pitchFamily="18" charset="0"/>
              </a:rPr>
              <a:pPr/>
              <a:t>1</a:t>
            </a:fld>
            <a:endParaRPr lang="de-AT" sz="1200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215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GB" dirty="0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png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6.png"/><Relationship Id="rId4" Type="http://schemas.openxmlformats.org/officeDocument/2006/relationships/image" Target="../media/image3.png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ine 4"/>
          <p:cNvSpPr>
            <a:spLocks noChangeShapeType="1"/>
          </p:cNvSpPr>
          <p:nvPr/>
        </p:nvSpPr>
        <p:spPr bwMode="auto">
          <a:xfrm>
            <a:off x="838200" y="5257800"/>
            <a:ext cx="7543800" cy="0"/>
          </a:xfrm>
          <a:prstGeom prst="line">
            <a:avLst/>
          </a:prstGeom>
          <a:noFill/>
          <a:ln w="19050">
            <a:solidFill>
              <a:srgbClr val="F2E674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s-ES" sz="2400" b="1" dirty="0">
              <a:solidFill>
                <a:srgbClr val="2A4677"/>
              </a:solidFill>
              <a:cs typeface="Arial" charset="0"/>
            </a:endParaRPr>
          </a:p>
        </p:txBody>
      </p:sp>
      <p:pic>
        <p:nvPicPr>
          <p:cNvPr id="5" name="Picture 17" descr="CABI8VBP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268760"/>
            <a:ext cx="1430062" cy="1115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18" descr="courbe_et_logo_2_-_format_horizontal_copie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3869" y="1471313"/>
            <a:ext cx="4116603" cy="69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8" name="Rectangle 2"/>
          <p:cNvSpPr>
            <a:spLocks noGrp="1" noChangeArrowheads="1"/>
          </p:cNvSpPr>
          <p:nvPr>
            <p:ph type="ctrTitle" sz="quarter"/>
          </p:nvPr>
        </p:nvSpPr>
        <p:spPr>
          <a:xfrm>
            <a:off x="762000" y="3962400"/>
            <a:ext cx="7524750" cy="809625"/>
          </a:xfrm>
        </p:spPr>
        <p:txBody>
          <a:bodyPr/>
          <a:lstStyle>
            <a:lvl1pPr>
              <a:defRPr sz="3600"/>
            </a:lvl1pPr>
          </a:lstStyle>
          <a:p>
            <a:r>
              <a:rPr lang="nl-NL"/>
              <a:t>WG/TF [...] [...]th Meeting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838200" y="5334000"/>
            <a:ext cx="4992688" cy="990600"/>
          </a:xfrm>
        </p:spPr>
        <p:txBody>
          <a:bodyPr/>
          <a:lstStyle>
            <a:lvl1pPr marL="0" indent="0" defTabSz="571500">
              <a:defRPr b="1"/>
            </a:lvl1pPr>
          </a:lstStyle>
          <a:p>
            <a:r>
              <a:rPr lang="nl-NL"/>
              <a:t>[Venue]</a:t>
            </a:r>
          </a:p>
          <a:p>
            <a:r>
              <a:rPr lang="nl-NL"/>
              <a:t>[Date]</a:t>
            </a:r>
          </a:p>
        </p:txBody>
      </p:sp>
      <p:pic>
        <p:nvPicPr>
          <p:cNvPr id="7" name="Picture 11" descr="REN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3282" y="1471313"/>
            <a:ext cx="1970686" cy="6355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 userDrawn="1"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668344" y="1628800"/>
            <a:ext cx="1009650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188500460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00075" y="332656"/>
            <a:ext cx="8332788" cy="365125"/>
          </a:xfrm>
        </p:spPr>
        <p:txBody>
          <a:bodyPr/>
          <a:lstStyle/>
          <a:p>
            <a:r>
              <a:rPr lang="fr-FR" dirty="0" smtClean="0"/>
              <a:t>Cliquez pour modifier le style du titre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91106" y="836712"/>
            <a:ext cx="8332788" cy="4768850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pic>
        <p:nvPicPr>
          <p:cNvPr id="4" name="Picture 2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41626" y="6373514"/>
            <a:ext cx="504825" cy="214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04398519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0EE4269-41F5-486C-8B0B-93CCA0DAEFAE}" type="datetimeFigureOut">
              <a:rPr lang="es-ES" smtClean="0"/>
              <a:pPr/>
              <a:t>13/12/2013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7527D06-3420-49B2-9420-F5368F1492DB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608059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ine 4"/>
          <p:cNvSpPr>
            <a:spLocks noChangeShapeType="1"/>
          </p:cNvSpPr>
          <p:nvPr/>
        </p:nvSpPr>
        <p:spPr bwMode="auto">
          <a:xfrm>
            <a:off x="838200" y="5257800"/>
            <a:ext cx="7543800" cy="0"/>
          </a:xfrm>
          <a:prstGeom prst="line">
            <a:avLst/>
          </a:prstGeom>
          <a:noFill/>
          <a:ln w="19050">
            <a:solidFill>
              <a:srgbClr val="F2E674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s-ES" sz="2400" b="1">
              <a:solidFill>
                <a:srgbClr val="2A4677"/>
              </a:solidFill>
              <a:cs typeface="Arial" charset="0"/>
            </a:endParaRPr>
          </a:p>
        </p:txBody>
      </p:sp>
      <p:pic>
        <p:nvPicPr>
          <p:cNvPr id="5" name="Picture 17" descr="CABI8VBP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268760"/>
            <a:ext cx="1430062" cy="1115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18" descr="courbe_et_logo_2_-_format_horizontal_copie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3869" y="1471313"/>
            <a:ext cx="4116603" cy="69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8" name="Rectangle 2"/>
          <p:cNvSpPr>
            <a:spLocks noGrp="1" noChangeArrowheads="1"/>
          </p:cNvSpPr>
          <p:nvPr>
            <p:ph type="ctrTitle" sz="quarter"/>
          </p:nvPr>
        </p:nvSpPr>
        <p:spPr>
          <a:xfrm>
            <a:off x="762000" y="3962400"/>
            <a:ext cx="7524750" cy="809625"/>
          </a:xfrm>
        </p:spPr>
        <p:txBody>
          <a:bodyPr/>
          <a:lstStyle>
            <a:lvl1pPr>
              <a:defRPr sz="3600"/>
            </a:lvl1pPr>
          </a:lstStyle>
          <a:p>
            <a:r>
              <a:rPr lang="nl-NL"/>
              <a:t>WG/TF [...] [...]th Meeting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838200" y="5334000"/>
            <a:ext cx="4992688" cy="990600"/>
          </a:xfrm>
        </p:spPr>
        <p:txBody>
          <a:bodyPr/>
          <a:lstStyle>
            <a:lvl1pPr marL="0" indent="0" defTabSz="571500">
              <a:defRPr b="1"/>
            </a:lvl1pPr>
          </a:lstStyle>
          <a:p>
            <a:r>
              <a:rPr lang="nl-NL"/>
              <a:t>[Venue]</a:t>
            </a:r>
          </a:p>
          <a:p>
            <a:r>
              <a:rPr lang="nl-NL"/>
              <a:t>[Date]</a:t>
            </a:r>
          </a:p>
        </p:txBody>
      </p:sp>
      <p:pic>
        <p:nvPicPr>
          <p:cNvPr id="7" name="Picture 11" descr="REN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3282" y="1471313"/>
            <a:ext cx="1970686" cy="6355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 userDrawn="1"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668344" y="1628800"/>
            <a:ext cx="1009650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154219448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00075" y="332656"/>
            <a:ext cx="8332788" cy="365125"/>
          </a:xfrm>
        </p:spPr>
        <p:txBody>
          <a:bodyPr/>
          <a:lstStyle/>
          <a:p>
            <a:r>
              <a:rPr lang="fr-FR" dirty="0" smtClean="0"/>
              <a:t>Cliquez pour modifier le style du titre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91106" y="836712"/>
            <a:ext cx="8332788" cy="4768850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pic>
        <p:nvPicPr>
          <p:cNvPr id="4" name="Picture 2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41626" y="6373514"/>
            <a:ext cx="504825" cy="214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327431190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jpeg"/><Relationship Id="rId5" Type="http://schemas.openxmlformats.org/officeDocument/2006/relationships/image" Target="../media/image1.jpeg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.png"/><Relationship Id="rId5" Type="http://schemas.openxmlformats.org/officeDocument/2006/relationships/image" Target="../media/image2.jpeg"/><Relationship Id="rId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0075" y="312738"/>
            <a:ext cx="8332788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Title text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0075" y="981075"/>
            <a:ext cx="8332788" cy="5006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 smtClean="0"/>
              <a:t>Text</a:t>
            </a:r>
          </a:p>
          <a:p>
            <a:pPr lvl="1"/>
            <a:r>
              <a:rPr lang="nl-NL" smtClean="0"/>
              <a:t>bullet 1</a:t>
            </a:r>
          </a:p>
          <a:p>
            <a:pPr lvl="2"/>
            <a:r>
              <a:rPr lang="nl-NL" smtClean="0"/>
              <a:t>bullet 2</a:t>
            </a:r>
          </a:p>
          <a:p>
            <a:pPr lvl="3"/>
            <a:r>
              <a:rPr lang="nl-NL" smtClean="0"/>
              <a:t>bullet 3</a:t>
            </a:r>
          </a:p>
          <a:p>
            <a:pPr lvl="4"/>
            <a:r>
              <a:rPr lang="nl-NL" smtClean="0"/>
              <a:t>bullet 4</a:t>
            </a:r>
          </a:p>
        </p:txBody>
      </p:sp>
      <p:sp>
        <p:nvSpPr>
          <p:cNvPr id="1028" name="Line 4"/>
          <p:cNvSpPr>
            <a:spLocks noChangeShapeType="1"/>
          </p:cNvSpPr>
          <p:nvPr/>
        </p:nvSpPr>
        <p:spPr bwMode="auto">
          <a:xfrm>
            <a:off x="600075" y="765175"/>
            <a:ext cx="8315325" cy="0"/>
          </a:xfrm>
          <a:prstGeom prst="line">
            <a:avLst/>
          </a:prstGeom>
          <a:noFill/>
          <a:ln w="19050">
            <a:solidFill>
              <a:schemeClr val="bg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s-ES" sz="2400" b="1" dirty="0">
              <a:solidFill>
                <a:srgbClr val="2A4677"/>
              </a:solidFill>
              <a:cs typeface="Arial" charset="0"/>
            </a:endParaRPr>
          </a:p>
        </p:txBody>
      </p:sp>
      <p:sp>
        <p:nvSpPr>
          <p:cNvPr id="1029" name="Line 5"/>
          <p:cNvSpPr>
            <a:spLocks noChangeShapeType="1"/>
          </p:cNvSpPr>
          <p:nvPr/>
        </p:nvSpPr>
        <p:spPr bwMode="auto">
          <a:xfrm flipV="1">
            <a:off x="2362200" y="6165850"/>
            <a:ext cx="6553200" cy="0"/>
          </a:xfrm>
          <a:prstGeom prst="line">
            <a:avLst/>
          </a:prstGeom>
          <a:noFill/>
          <a:ln w="19050">
            <a:solidFill>
              <a:schemeClr val="bg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s-ES" sz="2400" b="1" dirty="0">
              <a:solidFill>
                <a:srgbClr val="2A4677"/>
              </a:solidFill>
              <a:cs typeface="Arial" charset="0"/>
            </a:endParaRPr>
          </a:p>
        </p:txBody>
      </p:sp>
      <p:sp>
        <p:nvSpPr>
          <p:cNvPr id="1030" name="Rectangle 7"/>
          <p:cNvSpPr>
            <a:spLocks noChangeArrowheads="1"/>
          </p:cNvSpPr>
          <p:nvPr/>
        </p:nvSpPr>
        <p:spPr bwMode="auto">
          <a:xfrm>
            <a:off x="8172450" y="6237288"/>
            <a:ext cx="720725" cy="284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/>
          <a:lstStyle/>
          <a:p>
            <a:pPr algn="r" eaLnBrk="0" fontAlgn="base" hangingPunct="0">
              <a:spcBef>
                <a:spcPct val="0"/>
              </a:spcBef>
              <a:spcAft>
                <a:spcPct val="0"/>
              </a:spcAft>
            </a:pPr>
            <a:fld id="{D0DDD049-9357-431D-8AA0-5C85CCC3CBCD}" type="slidenum">
              <a:rPr lang="de-AT" sz="1100">
                <a:solidFill>
                  <a:srgbClr val="2A4677"/>
                </a:solidFill>
                <a:cs typeface="Arial" charset="0"/>
              </a:rPr>
              <a:pPr algn="r" eaLnBrk="0" fontAlgn="base" hangingPunct="0">
                <a:spcBef>
                  <a:spcPct val="0"/>
                </a:spcBef>
                <a:spcAft>
                  <a:spcPct val="0"/>
                </a:spcAft>
              </a:pPr>
              <a:t>‹Nº›</a:t>
            </a:fld>
            <a:r>
              <a:rPr lang="de-AT" sz="1100">
                <a:solidFill>
                  <a:srgbClr val="2A4677"/>
                </a:solidFill>
                <a:latin typeface="Times New Roman" pitchFamily="18" charset="0"/>
                <a:cs typeface="Arial" charset="0"/>
              </a:rPr>
              <a:t> </a:t>
            </a:r>
          </a:p>
        </p:txBody>
      </p:sp>
      <p:pic>
        <p:nvPicPr>
          <p:cNvPr id="1031" name="Picture 22" descr="CABI8VBP"/>
          <p:cNvPicPr>
            <a:picLocks noChangeAspect="1" noChangeArrowheads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350" y="6156325"/>
            <a:ext cx="698500" cy="544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2" name="Picture 24" descr="courbe_et_logo_2_-_format_horizontal_copie"/>
          <p:cNvPicPr>
            <a:picLocks noChangeAspect="1" noChangeArrowheads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4105" y="6256097"/>
            <a:ext cx="1439863" cy="37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11" descr="REN"/>
          <p:cNvPicPr>
            <a:picLocks noChangeAspect="1" noChangeArrowheads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6256097"/>
            <a:ext cx="1008527" cy="3449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21305101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6" r:id="rId3"/>
  </p:sldLayoutIdLst>
  <p:transition/>
  <p:timing>
    <p:tnLst>
      <p:par>
        <p:cTn id="1" dur="indefinite" restart="never" nodeType="tmRoot"/>
      </p:par>
    </p:tnLst>
  </p:timing>
  <p:txStyles>
    <p:titleStyle>
      <a:lvl1pPr algn="l" defTabSz="571500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+mj-lt"/>
          <a:ea typeface="+mj-ea"/>
          <a:cs typeface="+mj-cs"/>
        </a:defRPr>
      </a:lvl1pPr>
      <a:lvl2pPr algn="l" defTabSz="571500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2pPr>
      <a:lvl3pPr algn="l" defTabSz="571500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3pPr>
      <a:lvl4pPr algn="l" defTabSz="571500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4pPr>
      <a:lvl5pPr algn="l" defTabSz="571500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5pPr>
      <a:lvl6pPr marL="457200" algn="l" defTabSz="571500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6pPr>
      <a:lvl7pPr marL="914400" algn="l" defTabSz="571500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7pPr>
      <a:lvl8pPr marL="1371600" algn="l" defTabSz="571500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8pPr>
      <a:lvl9pPr marL="1828800" algn="l" defTabSz="571500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9pPr>
    </p:titleStyle>
    <p:bodyStyle>
      <a:lvl1pPr marL="457200" indent="-457200" algn="l" defTabSz="336550" rtl="0" eaLnBrk="0" fontAlgn="base" hangingPunct="0">
        <a:spcBef>
          <a:spcPct val="50000"/>
        </a:spcBef>
        <a:spcAft>
          <a:spcPct val="0"/>
        </a:spcAft>
        <a:buClr>
          <a:schemeClr val="tx2"/>
        </a:buClr>
        <a:buSzPct val="120000"/>
        <a:buFont typeface="Arial" charset="0"/>
        <a:defRPr sz="2400">
          <a:solidFill>
            <a:schemeClr val="bg1"/>
          </a:solidFill>
          <a:latin typeface="+mn-lt"/>
          <a:ea typeface="+mn-ea"/>
          <a:cs typeface="+mn-cs"/>
        </a:defRPr>
      </a:lvl1pPr>
      <a:lvl2pPr marL="647700" indent="-457200" algn="l" defTabSz="336550" rtl="0" eaLnBrk="0" fontAlgn="base" hangingPunct="0">
        <a:spcBef>
          <a:spcPct val="35000"/>
        </a:spcBef>
        <a:spcAft>
          <a:spcPct val="0"/>
        </a:spcAft>
        <a:buClr>
          <a:schemeClr val="tx2"/>
        </a:buClr>
        <a:buSzPct val="120000"/>
        <a:buFont typeface="Symbol" pitchFamily="18" charset="2"/>
        <a:buChar char="·"/>
        <a:defRPr sz="2400">
          <a:solidFill>
            <a:schemeClr val="bg1"/>
          </a:solidFill>
          <a:latin typeface="+mn-lt"/>
        </a:defRPr>
      </a:lvl2pPr>
      <a:lvl3pPr marL="1047750" indent="-381000" algn="l" defTabSz="336550" rtl="0" eaLnBrk="0" fontAlgn="base" hangingPunct="0">
        <a:spcBef>
          <a:spcPct val="25000"/>
        </a:spcBef>
        <a:spcAft>
          <a:spcPct val="0"/>
        </a:spcAft>
        <a:buClr>
          <a:schemeClr val="tx2"/>
        </a:buClr>
        <a:buSzPct val="85000"/>
        <a:buFont typeface="Symbol" pitchFamily="18" charset="2"/>
        <a:buChar char="¨"/>
        <a:defRPr sz="2000">
          <a:solidFill>
            <a:schemeClr val="bg1"/>
          </a:solidFill>
          <a:latin typeface="+mn-lt"/>
        </a:defRPr>
      </a:lvl3pPr>
      <a:lvl4pPr marL="1524000" indent="-381000" algn="l" defTabSz="336550" rtl="0" eaLnBrk="0" fontAlgn="base" hangingPunct="0">
        <a:spcBef>
          <a:spcPct val="15000"/>
        </a:spcBef>
        <a:spcAft>
          <a:spcPct val="0"/>
        </a:spcAft>
        <a:buClr>
          <a:schemeClr val="tx2"/>
        </a:buClr>
        <a:buSzPct val="90000"/>
        <a:buFont typeface="Symbol" pitchFamily="18" charset="2"/>
        <a:buChar char="+"/>
        <a:defRPr sz="2000">
          <a:solidFill>
            <a:schemeClr val="bg1"/>
          </a:solidFill>
          <a:latin typeface="+mn-lt"/>
        </a:defRPr>
      </a:lvl4pPr>
      <a:lvl5pPr marL="2000250" indent="-381000" algn="l" defTabSz="336550" rtl="0" eaLnBrk="0" fontAlgn="base" hangingPunct="0">
        <a:spcBef>
          <a:spcPct val="15000"/>
        </a:spcBef>
        <a:spcAft>
          <a:spcPct val="0"/>
        </a:spcAft>
        <a:buClr>
          <a:schemeClr val="tx2"/>
        </a:buClr>
        <a:buSzPct val="90000"/>
        <a:buFont typeface="Symbol" pitchFamily="18" charset="2"/>
        <a:buChar char="-"/>
        <a:defRPr sz="2000">
          <a:solidFill>
            <a:schemeClr val="bg1"/>
          </a:solidFill>
          <a:latin typeface="+mn-lt"/>
        </a:defRPr>
      </a:lvl5pPr>
      <a:lvl6pPr marL="2457450" indent="-381000" algn="l" defTabSz="336550" rtl="0" eaLnBrk="0" fontAlgn="base" hangingPunct="0">
        <a:spcBef>
          <a:spcPct val="15000"/>
        </a:spcBef>
        <a:spcAft>
          <a:spcPct val="0"/>
        </a:spcAft>
        <a:buClr>
          <a:schemeClr val="tx2"/>
        </a:buClr>
        <a:buSzPct val="90000"/>
        <a:buFont typeface="Symbol" pitchFamily="18" charset="2"/>
        <a:buChar char="-"/>
        <a:defRPr sz="2000">
          <a:solidFill>
            <a:schemeClr val="bg1"/>
          </a:solidFill>
          <a:latin typeface="+mn-lt"/>
        </a:defRPr>
      </a:lvl6pPr>
      <a:lvl7pPr marL="2914650" indent="-381000" algn="l" defTabSz="336550" rtl="0" eaLnBrk="0" fontAlgn="base" hangingPunct="0">
        <a:spcBef>
          <a:spcPct val="15000"/>
        </a:spcBef>
        <a:spcAft>
          <a:spcPct val="0"/>
        </a:spcAft>
        <a:buClr>
          <a:schemeClr val="tx2"/>
        </a:buClr>
        <a:buSzPct val="90000"/>
        <a:buFont typeface="Symbol" pitchFamily="18" charset="2"/>
        <a:buChar char="-"/>
        <a:defRPr sz="2000">
          <a:solidFill>
            <a:schemeClr val="bg1"/>
          </a:solidFill>
          <a:latin typeface="+mn-lt"/>
        </a:defRPr>
      </a:lvl7pPr>
      <a:lvl8pPr marL="3371850" indent="-381000" algn="l" defTabSz="336550" rtl="0" eaLnBrk="0" fontAlgn="base" hangingPunct="0">
        <a:spcBef>
          <a:spcPct val="15000"/>
        </a:spcBef>
        <a:spcAft>
          <a:spcPct val="0"/>
        </a:spcAft>
        <a:buClr>
          <a:schemeClr val="tx2"/>
        </a:buClr>
        <a:buSzPct val="90000"/>
        <a:buFont typeface="Symbol" pitchFamily="18" charset="2"/>
        <a:buChar char="-"/>
        <a:defRPr sz="2000">
          <a:solidFill>
            <a:schemeClr val="bg1"/>
          </a:solidFill>
          <a:latin typeface="+mn-lt"/>
        </a:defRPr>
      </a:lvl8pPr>
      <a:lvl9pPr marL="3829050" indent="-381000" algn="l" defTabSz="336550" rtl="0" eaLnBrk="0" fontAlgn="base" hangingPunct="0">
        <a:spcBef>
          <a:spcPct val="15000"/>
        </a:spcBef>
        <a:spcAft>
          <a:spcPct val="0"/>
        </a:spcAft>
        <a:buClr>
          <a:schemeClr val="tx2"/>
        </a:buClr>
        <a:buSzPct val="90000"/>
        <a:buFont typeface="Symbol" pitchFamily="18" charset="2"/>
        <a:buChar char="-"/>
        <a:defRPr sz="2000">
          <a:solidFill>
            <a:schemeClr val="bg1"/>
          </a:solidFill>
          <a:latin typeface="+mn-lt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0075" y="312738"/>
            <a:ext cx="8332788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Title text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0075" y="981075"/>
            <a:ext cx="8332788" cy="5006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 smtClean="0"/>
              <a:t>Text</a:t>
            </a:r>
          </a:p>
          <a:p>
            <a:pPr lvl="1"/>
            <a:r>
              <a:rPr lang="nl-NL" smtClean="0"/>
              <a:t>bullet 1</a:t>
            </a:r>
          </a:p>
          <a:p>
            <a:pPr lvl="2"/>
            <a:r>
              <a:rPr lang="nl-NL" smtClean="0"/>
              <a:t>bullet 2</a:t>
            </a:r>
          </a:p>
          <a:p>
            <a:pPr lvl="3"/>
            <a:r>
              <a:rPr lang="nl-NL" smtClean="0"/>
              <a:t>bullet 3</a:t>
            </a:r>
          </a:p>
          <a:p>
            <a:pPr lvl="4"/>
            <a:r>
              <a:rPr lang="nl-NL" smtClean="0"/>
              <a:t>bullet 4</a:t>
            </a:r>
          </a:p>
        </p:txBody>
      </p:sp>
      <p:sp>
        <p:nvSpPr>
          <p:cNvPr id="1028" name="Line 4"/>
          <p:cNvSpPr>
            <a:spLocks noChangeShapeType="1"/>
          </p:cNvSpPr>
          <p:nvPr/>
        </p:nvSpPr>
        <p:spPr bwMode="auto">
          <a:xfrm>
            <a:off x="600075" y="765175"/>
            <a:ext cx="8315325" cy="0"/>
          </a:xfrm>
          <a:prstGeom prst="line">
            <a:avLst/>
          </a:prstGeom>
          <a:noFill/>
          <a:ln w="19050">
            <a:solidFill>
              <a:schemeClr val="bg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s-ES" sz="2400" b="1">
              <a:solidFill>
                <a:srgbClr val="2A4677"/>
              </a:solidFill>
              <a:cs typeface="Arial" charset="0"/>
            </a:endParaRPr>
          </a:p>
        </p:txBody>
      </p:sp>
      <p:sp>
        <p:nvSpPr>
          <p:cNvPr id="1029" name="Line 5"/>
          <p:cNvSpPr>
            <a:spLocks noChangeShapeType="1"/>
          </p:cNvSpPr>
          <p:nvPr/>
        </p:nvSpPr>
        <p:spPr bwMode="auto">
          <a:xfrm flipV="1">
            <a:off x="2362200" y="6165850"/>
            <a:ext cx="6553200" cy="0"/>
          </a:xfrm>
          <a:prstGeom prst="line">
            <a:avLst/>
          </a:prstGeom>
          <a:noFill/>
          <a:ln w="19050">
            <a:solidFill>
              <a:schemeClr val="bg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s-ES" sz="2400" b="1">
              <a:solidFill>
                <a:srgbClr val="2A4677"/>
              </a:solidFill>
              <a:cs typeface="Arial" charset="0"/>
            </a:endParaRPr>
          </a:p>
        </p:txBody>
      </p:sp>
      <p:sp>
        <p:nvSpPr>
          <p:cNvPr id="1030" name="Rectangle 7"/>
          <p:cNvSpPr>
            <a:spLocks noChangeArrowheads="1"/>
          </p:cNvSpPr>
          <p:nvPr/>
        </p:nvSpPr>
        <p:spPr bwMode="auto">
          <a:xfrm>
            <a:off x="8172450" y="6237288"/>
            <a:ext cx="720725" cy="284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/>
          <a:lstStyle/>
          <a:p>
            <a:pPr algn="r" eaLnBrk="0" fontAlgn="base" hangingPunct="0">
              <a:spcBef>
                <a:spcPct val="0"/>
              </a:spcBef>
              <a:spcAft>
                <a:spcPct val="0"/>
              </a:spcAft>
            </a:pPr>
            <a:fld id="{D0DDD049-9357-431D-8AA0-5C85CCC3CBCD}" type="slidenum">
              <a:rPr lang="de-AT" sz="1100">
                <a:solidFill>
                  <a:srgbClr val="2A4677"/>
                </a:solidFill>
                <a:cs typeface="Arial" charset="0"/>
              </a:rPr>
              <a:pPr algn="r" eaLnBrk="0" fontAlgn="base" hangingPunct="0">
                <a:spcBef>
                  <a:spcPct val="0"/>
                </a:spcBef>
                <a:spcAft>
                  <a:spcPct val="0"/>
                </a:spcAft>
              </a:pPr>
              <a:t>‹Nº›</a:t>
            </a:fld>
            <a:r>
              <a:rPr lang="de-AT" sz="1100">
                <a:solidFill>
                  <a:srgbClr val="2A4677"/>
                </a:solidFill>
                <a:latin typeface="Times New Roman" pitchFamily="18" charset="0"/>
                <a:cs typeface="Arial" charset="0"/>
              </a:rPr>
              <a:t> </a:t>
            </a:r>
          </a:p>
        </p:txBody>
      </p:sp>
      <p:pic>
        <p:nvPicPr>
          <p:cNvPr id="1031" name="Picture 22" descr="CABI8VBP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350" y="6156325"/>
            <a:ext cx="698500" cy="544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2" name="Picture 24" descr="courbe_et_logo_2_-_format_horizontal_copie"/>
          <p:cNvPicPr>
            <a:picLocks noChangeAspect="1" noChangeArrowheads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4105" y="6256097"/>
            <a:ext cx="1439863" cy="37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11" descr="REN"/>
          <p:cNvPicPr>
            <a:picLocks noChangeAspect="1" noChangeArrowheads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6256097"/>
            <a:ext cx="1008527" cy="3449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62623928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664" r:id="rId1"/>
    <p:sldLayoutId id="2147483665" r:id="rId2"/>
  </p:sldLayoutIdLst>
  <p:transition/>
  <p:timing>
    <p:tnLst>
      <p:par>
        <p:cTn id="1" dur="indefinite" restart="never" nodeType="tmRoot"/>
      </p:par>
    </p:tnLst>
  </p:timing>
  <p:txStyles>
    <p:titleStyle>
      <a:lvl1pPr algn="l" defTabSz="571500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+mj-lt"/>
          <a:ea typeface="+mj-ea"/>
          <a:cs typeface="+mj-cs"/>
        </a:defRPr>
      </a:lvl1pPr>
      <a:lvl2pPr algn="l" defTabSz="571500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2pPr>
      <a:lvl3pPr algn="l" defTabSz="571500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3pPr>
      <a:lvl4pPr algn="l" defTabSz="571500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4pPr>
      <a:lvl5pPr algn="l" defTabSz="571500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5pPr>
      <a:lvl6pPr marL="457200" algn="l" defTabSz="571500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6pPr>
      <a:lvl7pPr marL="914400" algn="l" defTabSz="571500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7pPr>
      <a:lvl8pPr marL="1371600" algn="l" defTabSz="571500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8pPr>
      <a:lvl9pPr marL="1828800" algn="l" defTabSz="571500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9pPr>
    </p:titleStyle>
    <p:bodyStyle>
      <a:lvl1pPr marL="457200" indent="-457200" algn="l" defTabSz="336550" rtl="0" eaLnBrk="0" fontAlgn="base" hangingPunct="0">
        <a:spcBef>
          <a:spcPct val="50000"/>
        </a:spcBef>
        <a:spcAft>
          <a:spcPct val="0"/>
        </a:spcAft>
        <a:buClr>
          <a:schemeClr val="tx2"/>
        </a:buClr>
        <a:buSzPct val="120000"/>
        <a:buFont typeface="Arial" charset="0"/>
        <a:defRPr sz="2400">
          <a:solidFill>
            <a:schemeClr val="bg1"/>
          </a:solidFill>
          <a:latin typeface="+mn-lt"/>
          <a:ea typeface="+mn-ea"/>
          <a:cs typeface="+mn-cs"/>
        </a:defRPr>
      </a:lvl1pPr>
      <a:lvl2pPr marL="647700" indent="-457200" algn="l" defTabSz="336550" rtl="0" eaLnBrk="0" fontAlgn="base" hangingPunct="0">
        <a:spcBef>
          <a:spcPct val="35000"/>
        </a:spcBef>
        <a:spcAft>
          <a:spcPct val="0"/>
        </a:spcAft>
        <a:buClr>
          <a:schemeClr val="tx2"/>
        </a:buClr>
        <a:buSzPct val="120000"/>
        <a:buFont typeface="Symbol" pitchFamily="18" charset="2"/>
        <a:buChar char="·"/>
        <a:defRPr sz="2400">
          <a:solidFill>
            <a:schemeClr val="bg1"/>
          </a:solidFill>
          <a:latin typeface="+mn-lt"/>
        </a:defRPr>
      </a:lvl2pPr>
      <a:lvl3pPr marL="1047750" indent="-381000" algn="l" defTabSz="336550" rtl="0" eaLnBrk="0" fontAlgn="base" hangingPunct="0">
        <a:spcBef>
          <a:spcPct val="25000"/>
        </a:spcBef>
        <a:spcAft>
          <a:spcPct val="0"/>
        </a:spcAft>
        <a:buClr>
          <a:schemeClr val="tx2"/>
        </a:buClr>
        <a:buSzPct val="85000"/>
        <a:buFont typeface="Symbol" pitchFamily="18" charset="2"/>
        <a:buChar char="¨"/>
        <a:defRPr sz="2000">
          <a:solidFill>
            <a:schemeClr val="bg1"/>
          </a:solidFill>
          <a:latin typeface="+mn-lt"/>
        </a:defRPr>
      </a:lvl3pPr>
      <a:lvl4pPr marL="1524000" indent="-381000" algn="l" defTabSz="336550" rtl="0" eaLnBrk="0" fontAlgn="base" hangingPunct="0">
        <a:spcBef>
          <a:spcPct val="15000"/>
        </a:spcBef>
        <a:spcAft>
          <a:spcPct val="0"/>
        </a:spcAft>
        <a:buClr>
          <a:schemeClr val="tx2"/>
        </a:buClr>
        <a:buSzPct val="90000"/>
        <a:buFont typeface="Symbol" pitchFamily="18" charset="2"/>
        <a:buChar char="+"/>
        <a:defRPr sz="2000">
          <a:solidFill>
            <a:schemeClr val="bg1"/>
          </a:solidFill>
          <a:latin typeface="+mn-lt"/>
        </a:defRPr>
      </a:lvl4pPr>
      <a:lvl5pPr marL="2000250" indent="-381000" algn="l" defTabSz="336550" rtl="0" eaLnBrk="0" fontAlgn="base" hangingPunct="0">
        <a:spcBef>
          <a:spcPct val="15000"/>
        </a:spcBef>
        <a:spcAft>
          <a:spcPct val="0"/>
        </a:spcAft>
        <a:buClr>
          <a:schemeClr val="tx2"/>
        </a:buClr>
        <a:buSzPct val="90000"/>
        <a:buFont typeface="Symbol" pitchFamily="18" charset="2"/>
        <a:buChar char="-"/>
        <a:defRPr sz="2000">
          <a:solidFill>
            <a:schemeClr val="bg1"/>
          </a:solidFill>
          <a:latin typeface="+mn-lt"/>
        </a:defRPr>
      </a:lvl5pPr>
      <a:lvl6pPr marL="2457450" indent="-381000" algn="l" defTabSz="336550" rtl="0" eaLnBrk="0" fontAlgn="base" hangingPunct="0">
        <a:spcBef>
          <a:spcPct val="15000"/>
        </a:spcBef>
        <a:spcAft>
          <a:spcPct val="0"/>
        </a:spcAft>
        <a:buClr>
          <a:schemeClr val="tx2"/>
        </a:buClr>
        <a:buSzPct val="90000"/>
        <a:buFont typeface="Symbol" pitchFamily="18" charset="2"/>
        <a:buChar char="-"/>
        <a:defRPr sz="2000">
          <a:solidFill>
            <a:schemeClr val="bg1"/>
          </a:solidFill>
          <a:latin typeface="+mn-lt"/>
        </a:defRPr>
      </a:lvl6pPr>
      <a:lvl7pPr marL="2914650" indent="-381000" algn="l" defTabSz="336550" rtl="0" eaLnBrk="0" fontAlgn="base" hangingPunct="0">
        <a:spcBef>
          <a:spcPct val="15000"/>
        </a:spcBef>
        <a:spcAft>
          <a:spcPct val="0"/>
        </a:spcAft>
        <a:buClr>
          <a:schemeClr val="tx2"/>
        </a:buClr>
        <a:buSzPct val="90000"/>
        <a:buFont typeface="Symbol" pitchFamily="18" charset="2"/>
        <a:buChar char="-"/>
        <a:defRPr sz="2000">
          <a:solidFill>
            <a:schemeClr val="bg1"/>
          </a:solidFill>
          <a:latin typeface="+mn-lt"/>
        </a:defRPr>
      </a:lvl7pPr>
      <a:lvl8pPr marL="3371850" indent="-381000" algn="l" defTabSz="336550" rtl="0" eaLnBrk="0" fontAlgn="base" hangingPunct="0">
        <a:spcBef>
          <a:spcPct val="15000"/>
        </a:spcBef>
        <a:spcAft>
          <a:spcPct val="0"/>
        </a:spcAft>
        <a:buClr>
          <a:schemeClr val="tx2"/>
        </a:buClr>
        <a:buSzPct val="90000"/>
        <a:buFont typeface="Symbol" pitchFamily="18" charset="2"/>
        <a:buChar char="-"/>
        <a:defRPr sz="2000">
          <a:solidFill>
            <a:schemeClr val="bg1"/>
          </a:solidFill>
          <a:latin typeface="+mn-lt"/>
        </a:defRPr>
      </a:lvl8pPr>
      <a:lvl9pPr marL="3829050" indent="-381000" algn="l" defTabSz="336550" rtl="0" eaLnBrk="0" fontAlgn="base" hangingPunct="0">
        <a:spcBef>
          <a:spcPct val="15000"/>
        </a:spcBef>
        <a:spcAft>
          <a:spcPct val="0"/>
        </a:spcAft>
        <a:buClr>
          <a:schemeClr val="tx2"/>
        </a:buClr>
        <a:buSzPct val="90000"/>
        <a:buFont typeface="Symbol" pitchFamily="18" charset="2"/>
        <a:buChar char="-"/>
        <a:defRPr sz="2000">
          <a:solidFill>
            <a:schemeClr val="bg1"/>
          </a:solidFill>
          <a:latin typeface="+mn-lt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 sz="quarter"/>
          </p:nvPr>
        </p:nvSpPr>
        <p:spPr/>
        <p:txBody>
          <a:bodyPr/>
          <a:lstStyle/>
          <a:p>
            <a:r>
              <a:rPr lang="de-DE" dirty="0" smtClean="0"/>
              <a:t/>
            </a:r>
            <a:br>
              <a:rPr lang="de-DE" dirty="0" smtClean="0"/>
            </a:br>
            <a:endParaRPr lang="de-DE" dirty="0" smtClean="0"/>
          </a:p>
        </p:txBody>
      </p:sp>
      <p:sp>
        <p:nvSpPr>
          <p:cNvPr id="3076" name="Text Box 3"/>
          <p:cNvSpPr txBox="1">
            <a:spLocks noChangeArrowheads="1"/>
          </p:cNvSpPr>
          <p:nvPr/>
        </p:nvSpPr>
        <p:spPr bwMode="blackWhite">
          <a:xfrm>
            <a:off x="762000" y="4724400"/>
            <a:ext cx="76200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2225">
                <a:solidFill>
                  <a:srgbClr val="000000"/>
                </a:solidFill>
                <a:miter lim="800000"/>
                <a:headEnd/>
                <a:tailEnd type="none" w="med" len="lg"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9pPr>
          </a:lstStyle>
          <a:p>
            <a:pPr algn="ctr" fontAlgn="base">
              <a:spcBef>
                <a:spcPct val="50000"/>
              </a:spcBef>
              <a:spcAft>
                <a:spcPct val="0"/>
              </a:spcAft>
            </a:pPr>
            <a:endParaRPr lang="en-US" dirty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3077" name="Rectangle 6"/>
          <p:cNvSpPr>
            <a:spLocks noChangeArrowheads="1"/>
          </p:cNvSpPr>
          <p:nvPr/>
        </p:nvSpPr>
        <p:spPr bwMode="auto">
          <a:xfrm>
            <a:off x="971500" y="3062475"/>
            <a:ext cx="7200900" cy="168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defTabSz="571500" eaLnBrk="0" hangingPunct="0">
              <a:lnSpc>
                <a:spcPct val="120000"/>
              </a:lnSpc>
            </a:pPr>
            <a:r>
              <a:rPr lang="en-GB" sz="3000" dirty="0"/>
              <a:t>Enagás, </a:t>
            </a:r>
            <a:r>
              <a:rPr lang="en-GB" sz="3000" dirty="0" err="1" smtClean="0"/>
              <a:t>R</a:t>
            </a:r>
            <a:r>
              <a:rPr lang="en-GB" sz="3000" dirty="0" err="1"/>
              <a:t>Enagás</a:t>
            </a:r>
            <a:r>
              <a:rPr lang="en-GB" sz="3000" dirty="0"/>
              <a:t>, REN and TIGF</a:t>
            </a:r>
          </a:p>
          <a:p>
            <a:pPr algn="ctr" defTabSz="571500" eaLnBrk="0" hangingPunct="0">
              <a:lnSpc>
                <a:spcPct val="120000"/>
              </a:lnSpc>
            </a:pPr>
            <a:r>
              <a:rPr lang="en-GB" sz="3000" dirty="0" smtClean="0"/>
              <a:t>EN </a:t>
            </a:r>
            <a:r>
              <a:rPr lang="en-GB" sz="3000" dirty="0"/>
              <a:t>and TIGF</a:t>
            </a:r>
          </a:p>
          <a:p>
            <a:pPr algn="ctr" defTabSz="571500" eaLnBrk="0" hangingPunct="0">
              <a:lnSpc>
                <a:spcPct val="120000"/>
              </a:lnSpc>
            </a:pPr>
            <a:r>
              <a:rPr lang="en-GB" sz="3000" dirty="0" smtClean="0">
                <a:solidFill>
                  <a:schemeClr val="tx2"/>
                </a:solidFill>
              </a:rPr>
              <a:t>IT implementation plans and agreements with PRISMA</a:t>
            </a:r>
            <a:endParaRPr lang="en-GB" sz="3000" dirty="0">
              <a:solidFill>
                <a:schemeClr val="tx2"/>
              </a:solidFill>
            </a:endParaRPr>
          </a:p>
          <a:p>
            <a:pPr algn="ctr" defTabSz="5715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endParaRPr lang="en-GB" sz="3000" b="1" dirty="0">
              <a:solidFill>
                <a:srgbClr val="2A4677"/>
              </a:solidFill>
              <a:cs typeface="Arial" charset="0"/>
            </a:endParaRPr>
          </a:p>
        </p:txBody>
      </p:sp>
      <p:sp>
        <p:nvSpPr>
          <p:cNvPr id="8" name="Rectangle 5"/>
          <p:cNvSpPr txBox="1">
            <a:spLocks noChangeArrowheads="1"/>
          </p:cNvSpPr>
          <p:nvPr/>
        </p:nvSpPr>
        <p:spPr bwMode="auto">
          <a:xfrm>
            <a:off x="539552" y="5445224"/>
            <a:ext cx="7405688" cy="733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0" indent="0" algn="l" defTabSz="571500" rtl="0" eaLnBrk="0" fontAlgn="base" hangingPunct="0">
              <a:spcBef>
                <a:spcPct val="5000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defRPr sz="2400" b="1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47700" indent="-457200" algn="l" defTabSz="336550" rtl="0" eaLnBrk="0" fontAlgn="base" hangingPunct="0">
              <a:spcBef>
                <a:spcPct val="3500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Symbol" pitchFamily="18" charset="2"/>
              <a:buChar char="·"/>
              <a:defRPr sz="2400">
                <a:solidFill>
                  <a:schemeClr val="bg1"/>
                </a:solidFill>
                <a:latin typeface="+mn-lt"/>
              </a:defRPr>
            </a:lvl2pPr>
            <a:lvl3pPr marL="1047750" indent="-381000" algn="l" defTabSz="336550" rtl="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tx2"/>
              </a:buClr>
              <a:buSzPct val="85000"/>
              <a:buFont typeface="Symbol" pitchFamily="18" charset="2"/>
              <a:buChar char="¨"/>
              <a:defRPr sz="2000">
                <a:solidFill>
                  <a:schemeClr val="bg1"/>
                </a:solidFill>
                <a:latin typeface="+mn-lt"/>
              </a:defRPr>
            </a:lvl3pPr>
            <a:lvl4pPr marL="1524000" indent="-381000" algn="l" defTabSz="336550" rtl="0" eaLnBrk="0" fontAlgn="base" hangingPunct="0">
              <a:spcBef>
                <a:spcPct val="15000"/>
              </a:spcBef>
              <a:spcAft>
                <a:spcPct val="0"/>
              </a:spcAft>
              <a:buClr>
                <a:schemeClr val="tx2"/>
              </a:buClr>
              <a:buSzPct val="90000"/>
              <a:buFont typeface="Symbol" pitchFamily="18" charset="2"/>
              <a:buChar char="+"/>
              <a:defRPr sz="2000">
                <a:solidFill>
                  <a:schemeClr val="bg1"/>
                </a:solidFill>
                <a:latin typeface="+mn-lt"/>
              </a:defRPr>
            </a:lvl4pPr>
            <a:lvl5pPr marL="2000250" indent="-381000" algn="l" defTabSz="336550" rtl="0" eaLnBrk="0" fontAlgn="base" hangingPunct="0">
              <a:spcBef>
                <a:spcPct val="15000"/>
              </a:spcBef>
              <a:spcAft>
                <a:spcPct val="0"/>
              </a:spcAft>
              <a:buClr>
                <a:schemeClr val="tx2"/>
              </a:buClr>
              <a:buSzPct val="90000"/>
              <a:buFont typeface="Symbol" pitchFamily="18" charset="2"/>
              <a:buChar char="-"/>
              <a:defRPr sz="2000">
                <a:solidFill>
                  <a:schemeClr val="bg1"/>
                </a:solidFill>
                <a:latin typeface="+mn-lt"/>
              </a:defRPr>
            </a:lvl5pPr>
            <a:lvl6pPr marL="2457450" indent="-381000" algn="l" defTabSz="336550" rtl="0" eaLnBrk="0" fontAlgn="base" hangingPunct="0">
              <a:spcBef>
                <a:spcPct val="15000"/>
              </a:spcBef>
              <a:spcAft>
                <a:spcPct val="0"/>
              </a:spcAft>
              <a:buClr>
                <a:schemeClr val="tx2"/>
              </a:buClr>
              <a:buSzPct val="90000"/>
              <a:buFont typeface="Symbol" pitchFamily="18" charset="2"/>
              <a:buChar char="-"/>
              <a:defRPr sz="2000">
                <a:solidFill>
                  <a:schemeClr val="bg1"/>
                </a:solidFill>
                <a:latin typeface="+mn-lt"/>
              </a:defRPr>
            </a:lvl6pPr>
            <a:lvl7pPr marL="2914650" indent="-381000" algn="l" defTabSz="336550" rtl="0" eaLnBrk="0" fontAlgn="base" hangingPunct="0">
              <a:spcBef>
                <a:spcPct val="15000"/>
              </a:spcBef>
              <a:spcAft>
                <a:spcPct val="0"/>
              </a:spcAft>
              <a:buClr>
                <a:schemeClr val="tx2"/>
              </a:buClr>
              <a:buSzPct val="90000"/>
              <a:buFont typeface="Symbol" pitchFamily="18" charset="2"/>
              <a:buChar char="-"/>
              <a:defRPr sz="2000">
                <a:solidFill>
                  <a:schemeClr val="bg1"/>
                </a:solidFill>
                <a:latin typeface="+mn-lt"/>
              </a:defRPr>
            </a:lvl7pPr>
            <a:lvl8pPr marL="3371850" indent="-381000" algn="l" defTabSz="336550" rtl="0" eaLnBrk="0" fontAlgn="base" hangingPunct="0">
              <a:spcBef>
                <a:spcPct val="15000"/>
              </a:spcBef>
              <a:spcAft>
                <a:spcPct val="0"/>
              </a:spcAft>
              <a:buClr>
                <a:schemeClr val="tx2"/>
              </a:buClr>
              <a:buSzPct val="90000"/>
              <a:buFont typeface="Symbol" pitchFamily="18" charset="2"/>
              <a:buChar char="-"/>
              <a:defRPr sz="2000">
                <a:solidFill>
                  <a:schemeClr val="bg1"/>
                </a:solidFill>
                <a:latin typeface="+mn-lt"/>
              </a:defRPr>
            </a:lvl8pPr>
            <a:lvl9pPr marL="3829050" indent="-381000" algn="l" defTabSz="336550" rtl="0" eaLnBrk="0" fontAlgn="base" hangingPunct="0">
              <a:spcBef>
                <a:spcPct val="15000"/>
              </a:spcBef>
              <a:spcAft>
                <a:spcPct val="0"/>
              </a:spcAft>
              <a:buClr>
                <a:schemeClr val="tx2"/>
              </a:buClr>
              <a:buSzPct val="90000"/>
              <a:buFont typeface="Symbol" pitchFamily="18" charset="2"/>
              <a:buChar char="-"/>
              <a:defRPr sz="2000">
                <a:solidFill>
                  <a:schemeClr val="bg1"/>
                </a:solidFill>
                <a:latin typeface="+mn-lt"/>
              </a:defRPr>
            </a:lvl9pPr>
          </a:lstStyle>
          <a:p>
            <a:pPr algn="ctr"/>
            <a:r>
              <a:rPr lang="en-US" sz="2000" kern="0" dirty="0" smtClean="0"/>
              <a:t>25</a:t>
            </a:r>
            <a:r>
              <a:rPr lang="en-US" sz="2000" kern="0" baseline="30000" dirty="0" smtClean="0"/>
              <a:t>th</a:t>
            </a:r>
            <a:r>
              <a:rPr lang="en-US" sz="2000" kern="0" dirty="0" smtClean="0"/>
              <a:t> IG meeting</a:t>
            </a:r>
          </a:p>
          <a:p>
            <a:pPr algn="ctr"/>
            <a:r>
              <a:rPr lang="en-US" sz="2000" kern="0" dirty="0" smtClean="0">
                <a:solidFill>
                  <a:schemeClr val="tx2"/>
                </a:solidFill>
              </a:rPr>
              <a:t>13</a:t>
            </a:r>
            <a:r>
              <a:rPr lang="en-US" sz="2000" kern="0" baseline="30000" dirty="0" smtClean="0">
                <a:solidFill>
                  <a:schemeClr val="tx2"/>
                </a:solidFill>
              </a:rPr>
              <a:t>th</a:t>
            </a:r>
            <a:r>
              <a:rPr lang="en-US" sz="2000" kern="0" dirty="0" smtClean="0">
                <a:solidFill>
                  <a:schemeClr val="tx2"/>
                </a:solidFill>
              </a:rPr>
              <a:t> December 2013</a:t>
            </a:r>
          </a:p>
        </p:txBody>
      </p:sp>
    </p:spTree>
    <p:extLst>
      <p:ext uri="{BB962C8B-B14F-4D97-AF65-F5344CB8AC3E}">
        <p14:creationId xmlns:p14="http://schemas.microsoft.com/office/powerpoint/2010/main" val="103178461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1 Título"/>
          <p:cNvSpPr txBox="1">
            <a:spLocks/>
          </p:cNvSpPr>
          <p:nvPr/>
        </p:nvSpPr>
        <p:spPr>
          <a:xfrm>
            <a:off x="600075" y="260648"/>
            <a:ext cx="8332788" cy="365125"/>
          </a:xfrm>
          <a:prstGeom prst="rect">
            <a:avLst/>
          </a:prstGeom>
        </p:spPr>
        <p:txBody>
          <a:bodyPr/>
          <a:lstStyle>
            <a:lvl1pPr algn="l" defTabSz="571500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l" defTabSz="571500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Arial" charset="0"/>
              </a:defRPr>
            </a:lvl2pPr>
            <a:lvl3pPr algn="l" defTabSz="571500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Arial" charset="0"/>
              </a:defRPr>
            </a:lvl3pPr>
            <a:lvl4pPr algn="l" defTabSz="571500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Arial" charset="0"/>
              </a:defRPr>
            </a:lvl4pPr>
            <a:lvl5pPr algn="l" defTabSz="571500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Arial" charset="0"/>
              </a:defRPr>
            </a:lvl5pPr>
            <a:lvl6pPr marL="457200" algn="l" defTabSz="571500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Arial" charset="0"/>
              </a:defRPr>
            </a:lvl6pPr>
            <a:lvl7pPr marL="914400" algn="l" defTabSz="571500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Arial" charset="0"/>
              </a:defRPr>
            </a:lvl7pPr>
            <a:lvl8pPr marL="1371600" algn="l" defTabSz="571500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Arial" charset="0"/>
              </a:defRPr>
            </a:lvl8pPr>
            <a:lvl9pPr marL="1828800" algn="l" defTabSz="571500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Arial" charset="0"/>
              </a:defRPr>
            </a:lvl9pPr>
          </a:lstStyle>
          <a:p>
            <a:r>
              <a:rPr lang="es-ES_tradnl" sz="2400" kern="0" dirty="0"/>
              <a:t>1</a:t>
            </a:r>
            <a:r>
              <a:rPr lang="es-ES_tradnl" sz="2400" kern="0" dirty="0" smtClean="0"/>
              <a:t>. Test </a:t>
            </a:r>
            <a:r>
              <a:rPr lang="es-ES_tradnl" sz="2400" kern="0" dirty="0" err="1"/>
              <a:t>s</a:t>
            </a:r>
            <a:r>
              <a:rPr lang="es-ES_tradnl" sz="2400" kern="0" dirty="0" err="1" smtClean="0"/>
              <a:t>ystem</a:t>
            </a:r>
            <a:endParaRPr lang="es-ES" sz="2400" dirty="0"/>
          </a:p>
          <a:p>
            <a:endParaRPr lang="es-ES" dirty="0"/>
          </a:p>
          <a:p>
            <a:endParaRPr lang="es-E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5616" y="1484784"/>
            <a:ext cx="6462340" cy="39410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5" name="Connecteur droit 4"/>
          <p:cNvCxnSpPr/>
          <p:nvPr/>
        </p:nvCxnSpPr>
        <p:spPr>
          <a:xfrm flipH="1">
            <a:off x="5364088" y="1916832"/>
            <a:ext cx="35628" cy="4358243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ZoneTexte 5"/>
          <p:cNvSpPr txBox="1"/>
          <p:nvPr/>
        </p:nvSpPr>
        <p:spPr>
          <a:xfrm>
            <a:off x="323528" y="5517232"/>
            <a:ext cx="4956806" cy="634020"/>
          </a:xfrm>
          <a:prstGeom prst="rect">
            <a:avLst/>
          </a:prstGeom>
        </p:spPr>
        <p:txBody>
          <a:bodyPr wrap="none" rtlCol="0"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r-FR" sz="1600" b="1" kern="0" dirty="0" err="1" smtClean="0">
                <a:solidFill>
                  <a:srgbClr val="FF0000"/>
                </a:solidFill>
                <a:latin typeface="+mn-lt"/>
                <a:cs typeface="+mn-cs"/>
              </a:rPr>
              <a:t>At</a:t>
            </a:r>
            <a:r>
              <a:rPr lang="fr-FR" sz="1600" b="1" kern="0" dirty="0" smtClean="0">
                <a:solidFill>
                  <a:srgbClr val="FF0000"/>
                </a:solidFill>
                <a:latin typeface="+mn-lt"/>
                <a:cs typeface="+mn-cs"/>
              </a:rPr>
              <a:t> m</a:t>
            </a:r>
            <a:r>
              <a:rPr kumimoji="0" lang="fr-FR" sz="16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id-</a:t>
            </a:r>
            <a:r>
              <a:rPr lang="fr-FR" sz="1600" b="1" kern="0" dirty="0" err="1" smtClean="0">
                <a:solidFill>
                  <a:srgbClr val="FF0000"/>
                </a:solidFill>
                <a:latin typeface="+mn-lt"/>
                <a:cs typeface="+mn-cs"/>
              </a:rPr>
              <a:t>Dec</a:t>
            </a:r>
            <a:r>
              <a:rPr kumimoji="0" lang="fr-FR" sz="16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ember</a:t>
            </a:r>
            <a:r>
              <a:rPr lang="fr-FR" sz="1600" b="1" kern="0" dirty="0" smtClean="0">
                <a:solidFill>
                  <a:srgbClr val="FF0000"/>
                </a:solidFill>
                <a:latin typeface="+mn-lt"/>
                <a:cs typeface="+mn-cs"/>
              </a:rPr>
              <a:t>, </a:t>
            </a:r>
            <a:r>
              <a:rPr kumimoji="0" lang="fr-FR" sz="1600" b="1" i="0" u="none" strike="noStrike" kern="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IT </a:t>
            </a:r>
            <a:r>
              <a:rPr kumimoji="0" lang="fr-FR" sz="1600" b="1" i="0" u="none" strike="noStrike" kern="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Implementation</a:t>
            </a:r>
            <a:r>
              <a:rPr kumimoji="0" lang="fr-FR" sz="1600" b="1" i="0" u="none" strike="noStrike" kern="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fr-FR" sz="1600" b="1" i="0" u="none" strike="noStrike" kern="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is</a:t>
            </a:r>
            <a:r>
              <a:rPr kumimoji="0" lang="fr-FR" sz="1600" b="1" i="0" u="none" strike="noStrike" kern="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on </a:t>
            </a:r>
            <a:r>
              <a:rPr kumimoji="0" lang="fr-FR" sz="1600" b="1" i="0" u="none" strike="noStrike" kern="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going</a:t>
            </a:r>
            <a:r>
              <a:rPr kumimoji="0" lang="fr-FR" sz="1600" b="1" i="0" u="none" strike="noStrike" kern="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.</a:t>
            </a:r>
          </a:p>
          <a:p>
            <a:pPr algn="ctr" eaLnBrk="0" hangingPunct="0">
              <a:spcBef>
                <a:spcPct val="20000"/>
              </a:spcBef>
            </a:pPr>
            <a:r>
              <a:rPr lang="fr-FR" sz="1600" b="1" kern="0" dirty="0" smtClean="0">
                <a:solidFill>
                  <a:srgbClr val="FF0000"/>
                </a:solidFill>
                <a:latin typeface="+mn-lt"/>
                <a:cs typeface="+mn-cs"/>
              </a:rPr>
              <a:t>Deadlines </a:t>
            </a:r>
            <a:r>
              <a:rPr lang="fr-FR" sz="1600" b="1" kern="0" dirty="0" err="1" smtClean="0">
                <a:solidFill>
                  <a:srgbClr val="FF0000"/>
                </a:solidFill>
                <a:latin typeface="+mn-lt"/>
                <a:cs typeface="+mn-cs"/>
              </a:rPr>
              <a:t>should</a:t>
            </a:r>
            <a:r>
              <a:rPr lang="fr-FR" sz="1600" b="1" kern="0" dirty="0" smtClean="0">
                <a:solidFill>
                  <a:srgbClr val="FF0000"/>
                </a:solidFill>
                <a:latin typeface="+mn-lt"/>
                <a:cs typeface="+mn-cs"/>
              </a:rPr>
              <a:t> </a:t>
            </a:r>
            <a:r>
              <a:rPr lang="fr-FR" sz="1600" b="1" kern="0" dirty="0" err="1" smtClean="0">
                <a:solidFill>
                  <a:srgbClr val="FF0000"/>
                </a:solidFill>
                <a:latin typeface="+mn-lt"/>
                <a:cs typeface="+mn-cs"/>
              </a:rPr>
              <a:t>be</a:t>
            </a:r>
            <a:r>
              <a:rPr lang="fr-FR" sz="1600" b="1" kern="0" dirty="0" smtClean="0">
                <a:solidFill>
                  <a:srgbClr val="FF0000"/>
                </a:solidFill>
                <a:latin typeface="+mn-lt"/>
                <a:cs typeface="+mn-cs"/>
              </a:rPr>
              <a:t> </a:t>
            </a:r>
            <a:r>
              <a:rPr lang="fr-FR" sz="1600" b="1" kern="0" dirty="0" err="1" smtClean="0">
                <a:solidFill>
                  <a:srgbClr val="FF0000"/>
                </a:solidFill>
                <a:latin typeface="+mn-lt"/>
                <a:cs typeface="+mn-cs"/>
              </a:rPr>
              <a:t>fulfilled</a:t>
            </a:r>
            <a:r>
              <a:rPr lang="fr-FR" sz="1600" b="1" kern="0" dirty="0" smtClean="0">
                <a:solidFill>
                  <a:srgbClr val="FF0000"/>
                </a:solidFill>
                <a:latin typeface="+mn-lt"/>
                <a:cs typeface="+mn-cs"/>
              </a:rPr>
              <a:t>.</a:t>
            </a:r>
            <a:endParaRPr kumimoji="0" lang="fr-FR" sz="1600" b="1" i="0" u="none" strike="noStrike" kern="0" cap="none" spc="0" normalizeH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5651407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83568" y="332656"/>
            <a:ext cx="8332788" cy="365125"/>
          </a:xfrm>
        </p:spPr>
        <p:txBody>
          <a:bodyPr/>
          <a:lstStyle/>
          <a:p>
            <a:r>
              <a:rPr lang="es-ES_tradnl" sz="2400" dirty="0" smtClean="0"/>
              <a:t>2. </a:t>
            </a:r>
            <a:r>
              <a:rPr lang="es-ES_tradnl" sz="2400" dirty="0"/>
              <a:t>T</a:t>
            </a:r>
            <a:r>
              <a:rPr lang="es-ES_tradnl" sz="2400" dirty="0" smtClean="0"/>
              <a:t>est </a:t>
            </a:r>
            <a:r>
              <a:rPr lang="es-ES_tradnl" sz="2400" dirty="0" err="1" smtClean="0"/>
              <a:t>system</a:t>
            </a:r>
            <a:endParaRPr lang="es-ES" sz="2400" dirty="0"/>
          </a:p>
        </p:txBody>
      </p:sp>
      <p:sp>
        <p:nvSpPr>
          <p:cNvPr id="9" name="8 CuadroTexto"/>
          <p:cNvSpPr txBox="1"/>
          <p:nvPr/>
        </p:nvSpPr>
        <p:spPr>
          <a:xfrm>
            <a:off x="539552" y="912197"/>
            <a:ext cx="8292405" cy="51090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spcBef>
                <a:spcPts val="600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en-GB" sz="1400" dirty="0" smtClean="0">
                <a:solidFill>
                  <a:schemeClr val="tx2"/>
                </a:solidFill>
              </a:rPr>
              <a:t>Functional test</a:t>
            </a:r>
            <a:r>
              <a:rPr lang="en-GB" sz="1400" dirty="0" smtClean="0">
                <a:solidFill>
                  <a:srgbClr val="FF0000"/>
                </a:solidFill>
              </a:rPr>
              <a:t> </a:t>
            </a:r>
            <a:r>
              <a:rPr lang="en-GB" sz="1400" dirty="0">
                <a:solidFill>
                  <a:schemeClr val="tx2"/>
                </a:solidFill>
              </a:rPr>
              <a:t>for </a:t>
            </a:r>
            <a:r>
              <a:rPr lang="en-GB" sz="1400" dirty="0" err="1">
                <a:solidFill>
                  <a:schemeClr val="tx2"/>
                </a:solidFill>
              </a:rPr>
              <a:t>Enagás</a:t>
            </a:r>
            <a:r>
              <a:rPr lang="en-GB" sz="1400" dirty="0">
                <a:solidFill>
                  <a:schemeClr val="tx2"/>
                </a:solidFill>
              </a:rPr>
              <a:t> and TIGF</a:t>
            </a:r>
            <a:r>
              <a:rPr lang="en-GB" sz="1400" b="0" dirty="0" smtClean="0">
                <a:solidFill>
                  <a:schemeClr val="tx2"/>
                </a:solidFill>
              </a:rPr>
              <a:t>: (28</a:t>
            </a:r>
            <a:r>
              <a:rPr lang="en-GB" sz="1400" b="0" baseline="30000" dirty="0" smtClean="0">
                <a:solidFill>
                  <a:schemeClr val="tx2"/>
                </a:solidFill>
              </a:rPr>
              <a:t>th</a:t>
            </a:r>
            <a:r>
              <a:rPr lang="en-GB" sz="1400" b="0" dirty="0" smtClean="0">
                <a:solidFill>
                  <a:schemeClr val="tx2"/>
                </a:solidFill>
              </a:rPr>
              <a:t> October – 25</a:t>
            </a:r>
            <a:r>
              <a:rPr lang="en-GB" sz="1400" b="0" baseline="30000" dirty="0" smtClean="0">
                <a:solidFill>
                  <a:schemeClr val="tx2"/>
                </a:solidFill>
              </a:rPr>
              <a:t>th</a:t>
            </a:r>
            <a:r>
              <a:rPr lang="en-GB" sz="1400" b="0" dirty="0" smtClean="0">
                <a:solidFill>
                  <a:schemeClr val="tx2"/>
                </a:solidFill>
              </a:rPr>
              <a:t> November)</a:t>
            </a:r>
          </a:p>
          <a:p>
            <a:pPr marL="742950" lvl="1" indent="-285750" algn="just">
              <a:spcBef>
                <a:spcPts val="600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en-GB" sz="1400" dirty="0" smtClean="0">
                <a:solidFill>
                  <a:srgbClr val="002060"/>
                </a:solidFill>
              </a:rPr>
              <a:t>Enagas</a:t>
            </a:r>
            <a:r>
              <a:rPr lang="en-GB" sz="1400" dirty="0" smtClean="0">
                <a:solidFill>
                  <a:srgbClr val="FF0000"/>
                </a:solidFill>
              </a:rPr>
              <a:t> </a:t>
            </a:r>
            <a:r>
              <a:rPr lang="en-GB" sz="1400" dirty="0">
                <a:solidFill>
                  <a:srgbClr val="002060"/>
                </a:solidFill>
              </a:rPr>
              <a:t>and TIGF </a:t>
            </a:r>
            <a:r>
              <a:rPr lang="en-GB" sz="1400" dirty="0" smtClean="0">
                <a:solidFill>
                  <a:srgbClr val="002060"/>
                </a:solidFill>
              </a:rPr>
              <a:t>upload points</a:t>
            </a:r>
          </a:p>
          <a:p>
            <a:pPr marL="742950" lvl="1" indent="-285750" algn="just">
              <a:spcBef>
                <a:spcPts val="600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en-GB" sz="1400" dirty="0">
                <a:solidFill>
                  <a:srgbClr val="002060"/>
                </a:solidFill>
              </a:rPr>
              <a:t>Enagas </a:t>
            </a:r>
            <a:r>
              <a:rPr lang="en-GB" sz="1400" dirty="0" smtClean="0">
                <a:solidFill>
                  <a:srgbClr val="002060"/>
                </a:solidFill>
              </a:rPr>
              <a:t>and </a:t>
            </a:r>
            <a:r>
              <a:rPr lang="en-GB" sz="1400" dirty="0">
                <a:solidFill>
                  <a:srgbClr val="002060"/>
                </a:solidFill>
              </a:rPr>
              <a:t>TIGF create unbundled points</a:t>
            </a:r>
          </a:p>
          <a:p>
            <a:pPr marL="742950" lvl="1" indent="-285750" algn="just">
              <a:spcBef>
                <a:spcPts val="600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en-GB" sz="1400" dirty="0">
                <a:solidFill>
                  <a:srgbClr val="002060"/>
                </a:solidFill>
              </a:rPr>
              <a:t>Enagas </a:t>
            </a:r>
            <a:r>
              <a:rPr lang="en-GB" sz="1400" dirty="0" smtClean="0">
                <a:solidFill>
                  <a:srgbClr val="002060"/>
                </a:solidFill>
              </a:rPr>
              <a:t>and </a:t>
            </a:r>
            <a:r>
              <a:rPr lang="en-GB" sz="1400" dirty="0">
                <a:solidFill>
                  <a:srgbClr val="002060"/>
                </a:solidFill>
              </a:rPr>
              <a:t>TIGF create shippers</a:t>
            </a:r>
          </a:p>
          <a:p>
            <a:pPr marL="742950" lvl="1" indent="-285750" algn="just">
              <a:spcBef>
                <a:spcPts val="600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en-GB" sz="1400" dirty="0">
                <a:solidFill>
                  <a:srgbClr val="002060"/>
                </a:solidFill>
              </a:rPr>
              <a:t>Enagas </a:t>
            </a:r>
            <a:r>
              <a:rPr lang="en-GB" sz="1400" dirty="0" smtClean="0">
                <a:solidFill>
                  <a:srgbClr val="002060"/>
                </a:solidFill>
              </a:rPr>
              <a:t>and </a:t>
            </a:r>
            <a:r>
              <a:rPr lang="en-GB" sz="1400" dirty="0">
                <a:solidFill>
                  <a:srgbClr val="002060"/>
                </a:solidFill>
              </a:rPr>
              <a:t>TIGF create unbundled auctions</a:t>
            </a:r>
          </a:p>
          <a:p>
            <a:pPr marL="1200150" lvl="2" indent="-285750" algn="just">
              <a:spcBef>
                <a:spcPts val="600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•"/>
            </a:pPr>
            <a:endParaRPr lang="en-GB" sz="1400" b="0" dirty="0" smtClean="0">
              <a:solidFill>
                <a:srgbClr val="002060"/>
              </a:solidFill>
            </a:endParaRPr>
          </a:p>
          <a:p>
            <a:pPr marL="285750" indent="-285750" algn="just">
              <a:spcBef>
                <a:spcPts val="600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en-GB" sz="1400" dirty="0" smtClean="0">
                <a:solidFill>
                  <a:schemeClr val="tx2"/>
                </a:solidFill>
              </a:rPr>
              <a:t>Bundled test ENAGAS/TIGF</a:t>
            </a:r>
            <a:r>
              <a:rPr lang="en-GB" sz="1400" b="0" dirty="0" smtClean="0">
                <a:solidFill>
                  <a:schemeClr val="tx2"/>
                </a:solidFill>
              </a:rPr>
              <a:t>: (25</a:t>
            </a:r>
            <a:r>
              <a:rPr lang="en-GB" sz="1400" b="0" baseline="30000" dirty="0" smtClean="0">
                <a:solidFill>
                  <a:schemeClr val="tx2"/>
                </a:solidFill>
              </a:rPr>
              <a:t>th</a:t>
            </a:r>
            <a:r>
              <a:rPr lang="en-GB" sz="1400" b="0" dirty="0" smtClean="0">
                <a:solidFill>
                  <a:schemeClr val="tx2"/>
                </a:solidFill>
              </a:rPr>
              <a:t> November – 15</a:t>
            </a:r>
            <a:r>
              <a:rPr lang="en-GB" sz="1400" b="0" baseline="30000" dirty="0" smtClean="0">
                <a:solidFill>
                  <a:schemeClr val="tx2"/>
                </a:solidFill>
              </a:rPr>
              <a:t>th</a:t>
            </a:r>
            <a:r>
              <a:rPr lang="en-GB" sz="1400" b="0" dirty="0" smtClean="0">
                <a:solidFill>
                  <a:schemeClr val="tx2"/>
                </a:solidFill>
              </a:rPr>
              <a:t> December)</a:t>
            </a:r>
          </a:p>
          <a:p>
            <a:pPr marL="742950" lvl="1" indent="-285750" algn="just">
              <a:spcBef>
                <a:spcPts val="600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rgbClr val="002060"/>
                </a:solidFill>
              </a:rPr>
              <a:t>Enagas/TIGF </a:t>
            </a:r>
            <a:r>
              <a:rPr lang="en-US" sz="1400" dirty="0" smtClean="0">
                <a:solidFill>
                  <a:srgbClr val="002060"/>
                </a:solidFill>
              </a:rPr>
              <a:t>upload points</a:t>
            </a:r>
          </a:p>
          <a:p>
            <a:pPr marL="742950" lvl="1" indent="-285750" algn="just">
              <a:spcBef>
                <a:spcPts val="600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en-US" sz="1400" dirty="0" smtClean="0">
                <a:solidFill>
                  <a:srgbClr val="002060"/>
                </a:solidFill>
              </a:rPr>
              <a:t>Enagas/TIGF </a:t>
            </a:r>
            <a:r>
              <a:rPr lang="en-US" sz="1400" dirty="0">
                <a:solidFill>
                  <a:srgbClr val="002060"/>
                </a:solidFill>
              </a:rPr>
              <a:t>create </a:t>
            </a:r>
            <a:r>
              <a:rPr lang="en-US" sz="1400" dirty="0" smtClean="0">
                <a:solidFill>
                  <a:srgbClr val="002060"/>
                </a:solidFill>
              </a:rPr>
              <a:t>bundled points</a:t>
            </a:r>
            <a:endParaRPr lang="en-US" sz="1400" dirty="0">
              <a:solidFill>
                <a:srgbClr val="002060"/>
              </a:solidFill>
            </a:endParaRPr>
          </a:p>
          <a:p>
            <a:pPr marL="742950" lvl="1" indent="-285750" algn="just">
              <a:spcBef>
                <a:spcPts val="600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en-US" sz="1400" dirty="0" smtClean="0">
                <a:solidFill>
                  <a:srgbClr val="002060"/>
                </a:solidFill>
              </a:rPr>
              <a:t>Enagas/TIGF approve shippers from the other TSO </a:t>
            </a:r>
            <a:endParaRPr lang="en-US" sz="1400" dirty="0">
              <a:solidFill>
                <a:srgbClr val="002060"/>
              </a:solidFill>
            </a:endParaRPr>
          </a:p>
          <a:p>
            <a:pPr marL="742950" lvl="1" indent="-285750" algn="just">
              <a:spcBef>
                <a:spcPts val="600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en-US" sz="1400" dirty="0" smtClean="0">
                <a:solidFill>
                  <a:srgbClr val="002060"/>
                </a:solidFill>
              </a:rPr>
              <a:t>Enagas/TIGF create bundled auctions</a:t>
            </a:r>
            <a:r>
              <a:rPr lang="en-US" sz="1400" dirty="0">
                <a:solidFill>
                  <a:srgbClr val="002060"/>
                </a:solidFill>
              </a:rPr>
              <a:t>	</a:t>
            </a:r>
          </a:p>
          <a:p>
            <a:pPr marL="742950" lvl="1" indent="-285750" algn="just">
              <a:spcBef>
                <a:spcPts val="600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•"/>
            </a:pPr>
            <a:endParaRPr lang="en-US" sz="1400" dirty="0" smtClean="0"/>
          </a:p>
          <a:p>
            <a:pPr marL="285750" indent="-285750" algn="just">
              <a:spcBef>
                <a:spcPts val="600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en-US" sz="1400" b="0" dirty="0" smtClean="0"/>
              <a:t>+</a:t>
            </a:r>
            <a:r>
              <a:rPr lang="en-US" sz="1400" dirty="0" smtClean="0">
                <a:solidFill>
                  <a:schemeClr val="tx2"/>
                </a:solidFill>
              </a:rPr>
              <a:t>Bundled test ENAGAS/REN: (</a:t>
            </a:r>
            <a:r>
              <a:rPr lang="en-GB" sz="1400" dirty="0" smtClean="0">
                <a:solidFill>
                  <a:schemeClr val="tx2"/>
                </a:solidFill>
              </a:rPr>
              <a:t>25</a:t>
            </a:r>
            <a:r>
              <a:rPr lang="en-GB" sz="1400" baseline="30000" dirty="0" smtClean="0">
                <a:solidFill>
                  <a:schemeClr val="tx2"/>
                </a:solidFill>
              </a:rPr>
              <a:t>th</a:t>
            </a:r>
            <a:r>
              <a:rPr lang="en-GB" sz="1400" dirty="0" smtClean="0">
                <a:solidFill>
                  <a:schemeClr val="tx2"/>
                </a:solidFill>
              </a:rPr>
              <a:t> November </a:t>
            </a:r>
            <a:r>
              <a:rPr lang="en-GB" sz="1400" dirty="0">
                <a:solidFill>
                  <a:schemeClr val="tx2"/>
                </a:solidFill>
              </a:rPr>
              <a:t>– 15</a:t>
            </a:r>
            <a:r>
              <a:rPr lang="en-GB" sz="1400" baseline="30000" dirty="0">
                <a:solidFill>
                  <a:schemeClr val="tx2"/>
                </a:solidFill>
              </a:rPr>
              <a:t>th</a:t>
            </a:r>
            <a:r>
              <a:rPr lang="en-GB" sz="1400" dirty="0">
                <a:solidFill>
                  <a:schemeClr val="tx2"/>
                </a:solidFill>
              </a:rPr>
              <a:t> </a:t>
            </a:r>
            <a:r>
              <a:rPr lang="en-GB" sz="1400" dirty="0" smtClean="0">
                <a:solidFill>
                  <a:schemeClr val="tx2"/>
                </a:solidFill>
              </a:rPr>
              <a:t>December)</a:t>
            </a:r>
          </a:p>
          <a:p>
            <a:pPr marL="742950" lvl="2" indent="-285750" algn="just">
              <a:spcBef>
                <a:spcPts val="600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en-US" sz="1400" dirty="0" smtClean="0">
                <a:solidFill>
                  <a:srgbClr val="002060"/>
                </a:solidFill>
              </a:rPr>
              <a:t>Pending creation bundled points</a:t>
            </a:r>
            <a:endParaRPr lang="en-US" sz="14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1129535"/>
      </p:ext>
    </p:extLst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/>
          <a:srcRect l="3638" t="22857" r="50186" b="10000"/>
          <a:stretch>
            <a:fillRect/>
          </a:stretch>
        </p:blipFill>
        <p:spPr bwMode="auto">
          <a:xfrm>
            <a:off x="490178" y="1412776"/>
            <a:ext cx="8025333" cy="45720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Oval 3"/>
          <p:cNvSpPr/>
          <p:nvPr/>
        </p:nvSpPr>
        <p:spPr bwMode="auto">
          <a:xfrm>
            <a:off x="2567834" y="2897252"/>
            <a:ext cx="216000" cy="216000"/>
          </a:xfrm>
          <a:prstGeom prst="ellipse">
            <a:avLst/>
          </a:prstGeom>
          <a:noFill/>
          <a:ln w="28575" cap="flat" cmpd="sng" algn="ctr">
            <a:solidFill>
              <a:srgbClr val="00FF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>
            <a:defPPr>
              <a:defRPr lang="es-E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300" kern="1200" baseline="30000">
                <a:solidFill>
                  <a:srgbClr val="006A9A"/>
                </a:solidFill>
                <a:latin typeface="Verdana" pitchFamily="34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300" kern="1200" baseline="30000">
                <a:solidFill>
                  <a:srgbClr val="006A9A"/>
                </a:solidFill>
                <a:latin typeface="Verdana" pitchFamily="34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300" kern="1200" baseline="30000">
                <a:solidFill>
                  <a:srgbClr val="006A9A"/>
                </a:solidFill>
                <a:latin typeface="Verdana" pitchFamily="34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300" kern="1200" baseline="30000">
                <a:solidFill>
                  <a:srgbClr val="006A9A"/>
                </a:solidFill>
                <a:latin typeface="Verdana" pitchFamily="34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300" kern="1200" baseline="30000">
                <a:solidFill>
                  <a:srgbClr val="006A9A"/>
                </a:solidFill>
                <a:latin typeface="Verdana" pitchFamily="34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sz="2300" kern="1200" baseline="30000">
                <a:solidFill>
                  <a:srgbClr val="006A9A"/>
                </a:solidFill>
                <a:latin typeface="Verdana" pitchFamily="34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sz="2300" kern="1200" baseline="30000">
                <a:solidFill>
                  <a:srgbClr val="006A9A"/>
                </a:solidFill>
                <a:latin typeface="Verdana" pitchFamily="34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sz="2300" kern="1200" baseline="30000">
                <a:solidFill>
                  <a:srgbClr val="006A9A"/>
                </a:solidFill>
                <a:latin typeface="Verdana" pitchFamily="34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sz="2300" kern="1200" baseline="30000">
                <a:solidFill>
                  <a:srgbClr val="006A9A"/>
                </a:solidFill>
                <a:latin typeface="Verdana" pitchFamily="34" charset="0"/>
                <a:ea typeface="+mn-ea"/>
                <a:cs typeface="Arial" charset="0"/>
              </a:defRPr>
            </a:lvl9pPr>
          </a:lstStyle>
          <a:p>
            <a:pPr algn="ctr" defTabSz="0">
              <a:spcAft>
                <a:spcPts val="0"/>
              </a:spcAft>
              <a:buClr>
                <a:srgbClr val="006A9A"/>
              </a:buClr>
              <a:buSzPct val="120000"/>
            </a:pPr>
            <a:r>
              <a:rPr lang="es-ES" sz="1800" b="1" baseline="0" dirty="0" smtClean="0">
                <a:solidFill>
                  <a:srgbClr val="00FF00"/>
                </a:solidFill>
                <a:sym typeface="Symbol"/>
              </a:rPr>
              <a:t></a:t>
            </a:r>
            <a:endParaRPr lang="en-US" sz="1800" b="1" baseline="0" dirty="0" smtClean="0">
              <a:solidFill>
                <a:srgbClr val="00FF00"/>
              </a:solidFill>
            </a:endParaRPr>
          </a:p>
        </p:txBody>
      </p:sp>
      <p:sp>
        <p:nvSpPr>
          <p:cNvPr id="4" name="Flowchart: Summing Junction 4"/>
          <p:cNvSpPr/>
          <p:nvPr/>
        </p:nvSpPr>
        <p:spPr bwMode="auto">
          <a:xfrm>
            <a:off x="1181606" y="2897252"/>
            <a:ext cx="216000" cy="216000"/>
          </a:xfrm>
          <a:prstGeom prst="flowChartSummingJunction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>
            <a:defPPr>
              <a:defRPr lang="es-E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300" kern="1200" baseline="30000">
                <a:solidFill>
                  <a:srgbClr val="006A9A"/>
                </a:solidFill>
                <a:latin typeface="Verdana" pitchFamily="34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300" kern="1200" baseline="30000">
                <a:solidFill>
                  <a:srgbClr val="006A9A"/>
                </a:solidFill>
                <a:latin typeface="Verdana" pitchFamily="34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300" kern="1200" baseline="30000">
                <a:solidFill>
                  <a:srgbClr val="006A9A"/>
                </a:solidFill>
                <a:latin typeface="Verdana" pitchFamily="34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300" kern="1200" baseline="30000">
                <a:solidFill>
                  <a:srgbClr val="006A9A"/>
                </a:solidFill>
                <a:latin typeface="Verdana" pitchFamily="34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300" kern="1200" baseline="30000">
                <a:solidFill>
                  <a:srgbClr val="006A9A"/>
                </a:solidFill>
                <a:latin typeface="Verdana" pitchFamily="34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sz="2300" kern="1200" baseline="30000">
                <a:solidFill>
                  <a:srgbClr val="006A9A"/>
                </a:solidFill>
                <a:latin typeface="Verdana" pitchFamily="34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sz="2300" kern="1200" baseline="30000">
                <a:solidFill>
                  <a:srgbClr val="006A9A"/>
                </a:solidFill>
                <a:latin typeface="Verdana" pitchFamily="34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sz="2300" kern="1200" baseline="30000">
                <a:solidFill>
                  <a:srgbClr val="006A9A"/>
                </a:solidFill>
                <a:latin typeface="Verdana" pitchFamily="34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sz="2300" kern="1200" baseline="30000">
                <a:solidFill>
                  <a:srgbClr val="006A9A"/>
                </a:solidFill>
                <a:latin typeface="Verdana" pitchFamily="34" charset="0"/>
                <a:ea typeface="+mn-ea"/>
                <a:cs typeface="Arial" charset="0"/>
              </a:defRPr>
            </a:lvl9pPr>
          </a:lstStyle>
          <a:p>
            <a:pPr marL="179388" marR="0" indent="-179388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>
                <a:srgbClr val="006A9A"/>
              </a:buClr>
              <a:buSzPct val="120000"/>
              <a:buFont typeface="Arial" charset="0"/>
              <a:buChar char="•"/>
              <a:tabLst/>
            </a:pPr>
            <a:endParaRPr kumimoji="0" lang="en-US" sz="2300" b="0" i="0" u="none" strike="noStrike" cap="none" normalizeH="0" baseline="30000" dirty="0" smtClean="0">
              <a:ln>
                <a:noFill/>
              </a:ln>
              <a:solidFill>
                <a:srgbClr val="006A9A"/>
              </a:solidFill>
              <a:effectLst/>
              <a:latin typeface="Verdana" pitchFamily="34" charset="0"/>
              <a:cs typeface="Arial" charset="0"/>
            </a:endParaRPr>
          </a:p>
        </p:txBody>
      </p:sp>
      <p:sp>
        <p:nvSpPr>
          <p:cNvPr id="5" name="Flowchart: Summing Junction 5"/>
          <p:cNvSpPr/>
          <p:nvPr/>
        </p:nvSpPr>
        <p:spPr bwMode="auto">
          <a:xfrm>
            <a:off x="803150" y="2897252"/>
            <a:ext cx="216000" cy="216000"/>
          </a:xfrm>
          <a:prstGeom prst="flowChartSummingJunction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>
            <a:defPPr>
              <a:defRPr lang="es-E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300" kern="1200" baseline="30000">
                <a:solidFill>
                  <a:srgbClr val="006A9A"/>
                </a:solidFill>
                <a:latin typeface="Verdana" pitchFamily="34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300" kern="1200" baseline="30000">
                <a:solidFill>
                  <a:srgbClr val="006A9A"/>
                </a:solidFill>
                <a:latin typeface="Verdana" pitchFamily="34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300" kern="1200" baseline="30000">
                <a:solidFill>
                  <a:srgbClr val="006A9A"/>
                </a:solidFill>
                <a:latin typeface="Verdana" pitchFamily="34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300" kern="1200" baseline="30000">
                <a:solidFill>
                  <a:srgbClr val="006A9A"/>
                </a:solidFill>
                <a:latin typeface="Verdana" pitchFamily="34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300" kern="1200" baseline="30000">
                <a:solidFill>
                  <a:srgbClr val="006A9A"/>
                </a:solidFill>
                <a:latin typeface="Verdana" pitchFamily="34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sz="2300" kern="1200" baseline="30000">
                <a:solidFill>
                  <a:srgbClr val="006A9A"/>
                </a:solidFill>
                <a:latin typeface="Verdana" pitchFamily="34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sz="2300" kern="1200" baseline="30000">
                <a:solidFill>
                  <a:srgbClr val="006A9A"/>
                </a:solidFill>
                <a:latin typeface="Verdana" pitchFamily="34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sz="2300" kern="1200" baseline="30000">
                <a:solidFill>
                  <a:srgbClr val="006A9A"/>
                </a:solidFill>
                <a:latin typeface="Verdana" pitchFamily="34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sz="2300" kern="1200" baseline="30000">
                <a:solidFill>
                  <a:srgbClr val="006A9A"/>
                </a:solidFill>
                <a:latin typeface="Verdana" pitchFamily="34" charset="0"/>
                <a:ea typeface="+mn-ea"/>
                <a:cs typeface="Arial" charset="0"/>
              </a:defRPr>
            </a:lvl9pPr>
          </a:lstStyle>
          <a:p>
            <a:pPr marL="179388" marR="0" indent="-179388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>
                <a:srgbClr val="006A9A"/>
              </a:buClr>
              <a:buSzPct val="120000"/>
              <a:buFont typeface="Arial" charset="0"/>
              <a:buChar char="•"/>
              <a:tabLst/>
            </a:pPr>
            <a:endParaRPr kumimoji="0" lang="en-US" sz="2300" b="0" i="0" u="none" strike="noStrike" cap="none" normalizeH="0" baseline="30000" dirty="0" smtClean="0">
              <a:ln>
                <a:noFill/>
              </a:ln>
              <a:solidFill>
                <a:srgbClr val="006A9A"/>
              </a:solidFill>
              <a:effectLst/>
              <a:latin typeface="Verdana" pitchFamily="34" charset="0"/>
              <a:cs typeface="Arial" charset="0"/>
            </a:endParaRPr>
          </a:p>
        </p:txBody>
      </p:sp>
      <p:sp>
        <p:nvSpPr>
          <p:cNvPr id="6" name="Oval 7"/>
          <p:cNvSpPr/>
          <p:nvPr/>
        </p:nvSpPr>
        <p:spPr bwMode="auto">
          <a:xfrm>
            <a:off x="2303348" y="2897252"/>
            <a:ext cx="216000" cy="216000"/>
          </a:xfrm>
          <a:prstGeom prst="ellipse">
            <a:avLst/>
          </a:prstGeom>
          <a:noFill/>
          <a:ln w="28575" cap="flat" cmpd="sng" algn="ctr">
            <a:solidFill>
              <a:srgbClr val="00FF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>
            <a:defPPr>
              <a:defRPr lang="es-E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300" kern="1200" baseline="30000">
                <a:solidFill>
                  <a:srgbClr val="006A9A"/>
                </a:solidFill>
                <a:latin typeface="Verdana" pitchFamily="34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300" kern="1200" baseline="30000">
                <a:solidFill>
                  <a:srgbClr val="006A9A"/>
                </a:solidFill>
                <a:latin typeface="Verdana" pitchFamily="34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300" kern="1200" baseline="30000">
                <a:solidFill>
                  <a:srgbClr val="006A9A"/>
                </a:solidFill>
                <a:latin typeface="Verdana" pitchFamily="34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300" kern="1200" baseline="30000">
                <a:solidFill>
                  <a:srgbClr val="006A9A"/>
                </a:solidFill>
                <a:latin typeface="Verdana" pitchFamily="34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300" kern="1200" baseline="30000">
                <a:solidFill>
                  <a:srgbClr val="006A9A"/>
                </a:solidFill>
                <a:latin typeface="Verdana" pitchFamily="34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sz="2300" kern="1200" baseline="30000">
                <a:solidFill>
                  <a:srgbClr val="006A9A"/>
                </a:solidFill>
                <a:latin typeface="Verdana" pitchFamily="34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sz="2300" kern="1200" baseline="30000">
                <a:solidFill>
                  <a:srgbClr val="006A9A"/>
                </a:solidFill>
                <a:latin typeface="Verdana" pitchFamily="34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sz="2300" kern="1200" baseline="30000">
                <a:solidFill>
                  <a:srgbClr val="006A9A"/>
                </a:solidFill>
                <a:latin typeface="Verdana" pitchFamily="34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sz="2300" kern="1200" baseline="30000">
                <a:solidFill>
                  <a:srgbClr val="006A9A"/>
                </a:solidFill>
                <a:latin typeface="Verdana" pitchFamily="34" charset="0"/>
                <a:ea typeface="+mn-ea"/>
                <a:cs typeface="Arial" charset="0"/>
              </a:defRPr>
            </a:lvl9pPr>
          </a:lstStyle>
          <a:p>
            <a:pPr algn="ctr" defTabSz="0">
              <a:spcAft>
                <a:spcPts val="0"/>
              </a:spcAft>
              <a:buClr>
                <a:srgbClr val="006A9A"/>
              </a:buClr>
              <a:buSzPct val="120000"/>
            </a:pPr>
            <a:r>
              <a:rPr lang="es-ES" sz="1800" b="1" baseline="0" dirty="0" smtClean="0">
                <a:solidFill>
                  <a:srgbClr val="00FF00"/>
                </a:solidFill>
                <a:sym typeface="Symbol"/>
              </a:rPr>
              <a:t></a:t>
            </a:r>
            <a:endParaRPr lang="en-US" sz="1800" b="1" baseline="0" dirty="0" smtClean="0">
              <a:solidFill>
                <a:srgbClr val="00FF00"/>
              </a:solidFill>
            </a:endParaRPr>
          </a:p>
        </p:txBody>
      </p:sp>
      <p:sp>
        <p:nvSpPr>
          <p:cNvPr id="7" name="Oval 8"/>
          <p:cNvSpPr/>
          <p:nvPr/>
        </p:nvSpPr>
        <p:spPr bwMode="auto">
          <a:xfrm>
            <a:off x="3557333" y="2897252"/>
            <a:ext cx="216000" cy="216000"/>
          </a:xfrm>
          <a:prstGeom prst="ellipse">
            <a:avLst/>
          </a:prstGeom>
          <a:noFill/>
          <a:ln w="28575" cap="flat" cmpd="sng" algn="ctr">
            <a:solidFill>
              <a:srgbClr val="00FF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>
            <a:defPPr>
              <a:defRPr lang="es-E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300" kern="1200" baseline="30000">
                <a:solidFill>
                  <a:srgbClr val="006A9A"/>
                </a:solidFill>
                <a:latin typeface="Verdana" pitchFamily="34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300" kern="1200" baseline="30000">
                <a:solidFill>
                  <a:srgbClr val="006A9A"/>
                </a:solidFill>
                <a:latin typeface="Verdana" pitchFamily="34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300" kern="1200" baseline="30000">
                <a:solidFill>
                  <a:srgbClr val="006A9A"/>
                </a:solidFill>
                <a:latin typeface="Verdana" pitchFamily="34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300" kern="1200" baseline="30000">
                <a:solidFill>
                  <a:srgbClr val="006A9A"/>
                </a:solidFill>
                <a:latin typeface="Verdana" pitchFamily="34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300" kern="1200" baseline="30000">
                <a:solidFill>
                  <a:srgbClr val="006A9A"/>
                </a:solidFill>
                <a:latin typeface="Verdana" pitchFamily="34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sz="2300" kern="1200" baseline="30000">
                <a:solidFill>
                  <a:srgbClr val="006A9A"/>
                </a:solidFill>
                <a:latin typeface="Verdana" pitchFamily="34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sz="2300" kern="1200" baseline="30000">
                <a:solidFill>
                  <a:srgbClr val="006A9A"/>
                </a:solidFill>
                <a:latin typeface="Verdana" pitchFamily="34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sz="2300" kern="1200" baseline="30000">
                <a:solidFill>
                  <a:srgbClr val="006A9A"/>
                </a:solidFill>
                <a:latin typeface="Verdana" pitchFamily="34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sz="2300" kern="1200" baseline="30000">
                <a:solidFill>
                  <a:srgbClr val="006A9A"/>
                </a:solidFill>
                <a:latin typeface="Verdana" pitchFamily="34" charset="0"/>
                <a:ea typeface="+mn-ea"/>
                <a:cs typeface="Arial" charset="0"/>
              </a:defRPr>
            </a:lvl9pPr>
          </a:lstStyle>
          <a:p>
            <a:pPr algn="ctr" defTabSz="0">
              <a:spcAft>
                <a:spcPts val="0"/>
              </a:spcAft>
              <a:buClr>
                <a:srgbClr val="006A9A"/>
              </a:buClr>
              <a:buSzPct val="120000"/>
            </a:pPr>
            <a:r>
              <a:rPr lang="es-ES" sz="1800" b="1" baseline="0" dirty="0" smtClean="0">
                <a:solidFill>
                  <a:srgbClr val="00FF00"/>
                </a:solidFill>
                <a:sym typeface="Symbol"/>
              </a:rPr>
              <a:t></a:t>
            </a:r>
            <a:endParaRPr lang="en-US" sz="1800" b="1" baseline="0" dirty="0" smtClean="0">
              <a:solidFill>
                <a:srgbClr val="00FF00"/>
              </a:solidFill>
            </a:endParaRPr>
          </a:p>
        </p:txBody>
      </p:sp>
      <p:sp>
        <p:nvSpPr>
          <p:cNvPr id="8" name="Oval 9"/>
          <p:cNvSpPr/>
          <p:nvPr/>
        </p:nvSpPr>
        <p:spPr bwMode="auto">
          <a:xfrm>
            <a:off x="4716016" y="2897252"/>
            <a:ext cx="216000" cy="216000"/>
          </a:xfrm>
          <a:prstGeom prst="ellipse">
            <a:avLst/>
          </a:prstGeom>
          <a:noFill/>
          <a:ln w="28575" cap="flat" cmpd="sng" algn="ctr">
            <a:solidFill>
              <a:srgbClr val="00FF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>
            <a:defPPr>
              <a:defRPr lang="es-E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300" kern="1200" baseline="30000">
                <a:solidFill>
                  <a:srgbClr val="006A9A"/>
                </a:solidFill>
                <a:latin typeface="Verdana" pitchFamily="34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300" kern="1200" baseline="30000">
                <a:solidFill>
                  <a:srgbClr val="006A9A"/>
                </a:solidFill>
                <a:latin typeface="Verdana" pitchFamily="34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300" kern="1200" baseline="30000">
                <a:solidFill>
                  <a:srgbClr val="006A9A"/>
                </a:solidFill>
                <a:latin typeface="Verdana" pitchFamily="34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300" kern="1200" baseline="30000">
                <a:solidFill>
                  <a:srgbClr val="006A9A"/>
                </a:solidFill>
                <a:latin typeface="Verdana" pitchFamily="34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300" kern="1200" baseline="30000">
                <a:solidFill>
                  <a:srgbClr val="006A9A"/>
                </a:solidFill>
                <a:latin typeface="Verdana" pitchFamily="34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sz="2300" kern="1200" baseline="30000">
                <a:solidFill>
                  <a:srgbClr val="006A9A"/>
                </a:solidFill>
                <a:latin typeface="Verdana" pitchFamily="34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sz="2300" kern="1200" baseline="30000">
                <a:solidFill>
                  <a:srgbClr val="006A9A"/>
                </a:solidFill>
                <a:latin typeface="Verdana" pitchFamily="34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sz="2300" kern="1200" baseline="30000">
                <a:solidFill>
                  <a:srgbClr val="006A9A"/>
                </a:solidFill>
                <a:latin typeface="Verdana" pitchFamily="34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sz="2300" kern="1200" baseline="30000">
                <a:solidFill>
                  <a:srgbClr val="006A9A"/>
                </a:solidFill>
                <a:latin typeface="Verdana" pitchFamily="34" charset="0"/>
                <a:ea typeface="+mn-ea"/>
                <a:cs typeface="Arial" charset="0"/>
              </a:defRPr>
            </a:lvl9pPr>
          </a:lstStyle>
          <a:p>
            <a:pPr algn="ctr" defTabSz="0">
              <a:spcAft>
                <a:spcPts val="0"/>
              </a:spcAft>
              <a:buClr>
                <a:srgbClr val="006A9A"/>
              </a:buClr>
              <a:buSzPct val="120000"/>
            </a:pPr>
            <a:r>
              <a:rPr lang="es-ES" sz="1800" b="1" baseline="0" dirty="0" smtClean="0">
                <a:solidFill>
                  <a:srgbClr val="00FF00"/>
                </a:solidFill>
                <a:sym typeface="Symbol"/>
              </a:rPr>
              <a:t></a:t>
            </a:r>
            <a:endParaRPr lang="en-US" sz="1800" b="1" baseline="0" dirty="0" smtClean="0">
              <a:solidFill>
                <a:srgbClr val="00FF00"/>
              </a:solidFill>
            </a:endParaRPr>
          </a:p>
        </p:txBody>
      </p:sp>
      <p:sp>
        <p:nvSpPr>
          <p:cNvPr id="9" name="Flowchart: Summing Junction 10"/>
          <p:cNvSpPr/>
          <p:nvPr/>
        </p:nvSpPr>
        <p:spPr bwMode="auto">
          <a:xfrm>
            <a:off x="1824548" y="2897252"/>
            <a:ext cx="216000" cy="216000"/>
          </a:xfrm>
          <a:prstGeom prst="flowChartSummingJunction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>
            <a:defPPr>
              <a:defRPr lang="es-E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300" kern="1200" baseline="30000">
                <a:solidFill>
                  <a:srgbClr val="006A9A"/>
                </a:solidFill>
                <a:latin typeface="Verdana" pitchFamily="34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300" kern="1200" baseline="30000">
                <a:solidFill>
                  <a:srgbClr val="006A9A"/>
                </a:solidFill>
                <a:latin typeface="Verdana" pitchFamily="34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300" kern="1200" baseline="30000">
                <a:solidFill>
                  <a:srgbClr val="006A9A"/>
                </a:solidFill>
                <a:latin typeface="Verdana" pitchFamily="34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300" kern="1200" baseline="30000">
                <a:solidFill>
                  <a:srgbClr val="006A9A"/>
                </a:solidFill>
                <a:latin typeface="Verdana" pitchFamily="34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300" kern="1200" baseline="30000">
                <a:solidFill>
                  <a:srgbClr val="006A9A"/>
                </a:solidFill>
                <a:latin typeface="Verdana" pitchFamily="34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sz="2300" kern="1200" baseline="30000">
                <a:solidFill>
                  <a:srgbClr val="006A9A"/>
                </a:solidFill>
                <a:latin typeface="Verdana" pitchFamily="34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sz="2300" kern="1200" baseline="30000">
                <a:solidFill>
                  <a:srgbClr val="006A9A"/>
                </a:solidFill>
                <a:latin typeface="Verdana" pitchFamily="34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sz="2300" kern="1200" baseline="30000">
                <a:solidFill>
                  <a:srgbClr val="006A9A"/>
                </a:solidFill>
                <a:latin typeface="Verdana" pitchFamily="34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sz="2300" kern="1200" baseline="30000">
                <a:solidFill>
                  <a:srgbClr val="006A9A"/>
                </a:solidFill>
                <a:latin typeface="Verdana" pitchFamily="34" charset="0"/>
                <a:ea typeface="+mn-ea"/>
                <a:cs typeface="Arial" charset="0"/>
              </a:defRPr>
            </a:lvl9pPr>
          </a:lstStyle>
          <a:p>
            <a:pPr marL="179388" marR="0" indent="-179388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>
                <a:srgbClr val="006A9A"/>
              </a:buClr>
              <a:buSzPct val="120000"/>
              <a:buFont typeface="Arial" charset="0"/>
              <a:buChar char="•"/>
              <a:tabLst/>
            </a:pPr>
            <a:endParaRPr kumimoji="0" lang="en-US" sz="2300" b="0" i="0" u="none" strike="noStrike" cap="none" normalizeH="0" baseline="30000" dirty="0" smtClean="0">
              <a:ln>
                <a:noFill/>
              </a:ln>
              <a:solidFill>
                <a:srgbClr val="006A9A"/>
              </a:solidFill>
              <a:effectLst/>
              <a:latin typeface="Verdana" pitchFamily="34" charset="0"/>
              <a:cs typeface="Arial" charset="0"/>
            </a:endParaRPr>
          </a:p>
        </p:txBody>
      </p:sp>
      <p:sp>
        <p:nvSpPr>
          <p:cNvPr id="10" name="Flowchart: Summing Junction 12"/>
          <p:cNvSpPr/>
          <p:nvPr/>
        </p:nvSpPr>
        <p:spPr bwMode="auto">
          <a:xfrm>
            <a:off x="2873166" y="2897252"/>
            <a:ext cx="216000" cy="216000"/>
          </a:xfrm>
          <a:prstGeom prst="flowChartSummingJunction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>
            <a:defPPr>
              <a:defRPr lang="es-E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300" kern="1200" baseline="30000">
                <a:solidFill>
                  <a:srgbClr val="006A9A"/>
                </a:solidFill>
                <a:latin typeface="Verdana" pitchFamily="34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300" kern="1200" baseline="30000">
                <a:solidFill>
                  <a:srgbClr val="006A9A"/>
                </a:solidFill>
                <a:latin typeface="Verdana" pitchFamily="34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300" kern="1200" baseline="30000">
                <a:solidFill>
                  <a:srgbClr val="006A9A"/>
                </a:solidFill>
                <a:latin typeface="Verdana" pitchFamily="34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300" kern="1200" baseline="30000">
                <a:solidFill>
                  <a:srgbClr val="006A9A"/>
                </a:solidFill>
                <a:latin typeface="Verdana" pitchFamily="34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300" kern="1200" baseline="30000">
                <a:solidFill>
                  <a:srgbClr val="006A9A"/>
                </a:solidFill>
                <a:latin typeface="Verdana" pitchFamily="34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sz="2300" kern="1200" baseline="30000">
                <a:solidFill>
                  <a:srgbClr val="006A9A"/>
                </a:solidFill>
                <a:latin typeface="Verdana" pitchFamily="34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sz="2300" kern="1200" baseline="30000">
                <a:solidFill>
                  <a:srgbClr val="006A9A"/>
                </a:solidFill>
                <a:latin typeface="Verdana" pitchFamily="34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sz="2300" kern="1200" baseline="30000">
                <a:solidFill>
                  <a:srgbClr val="006A9A"/>
                </a:solidFill>
                <a:latin typeface="Verdana" pitchFamily="34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sz="2300" kern="1200" baseline="30000">
                <a:solidFill>
                  <a:srgbClr val="006A9A"/>
                </a:solidFill>
                <a:latin typeface="Verdana" pitchFamily="34" charset="0"/>
                <a:ea typeface="+mn-ea"/>
                <a:cs typeface="Arial" charset="0"/>
              </a:defRPr>
            </a:lvl9pPr>
          </a:lstStyle>
          <a:p>
            <a:pPr marL="179388" marR="0" indent="-179388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>
                <a:srgbClr val="006A9A"/>
              </a:buClr>
              <a:buSzPct val="120000"/>
              <a:buFont typeface="Arial" charset="0"/>
              <a:buChar char="•"/>
              <a:tabLst/>
            </a:pPr>
            <a:endParaRPr kumimoji="0" lang="en-US" sz="2300" b="0" i="0" u="none" strike="noStrike" cap="none" normalizeH="0" baseline="30000" dirty="0" smtClean="0">
              <a:ln>
                <a:noFill/>
              </a:ln>
              <a:solidFill>
                <a:srgbClr val="006A9A"/>
              </a:solidFill>
              <a:effectLst/>
              <a:latin typeface="Verdana" pitchFamily="34" charset="0"/>
              <a:cs typeface="Arial" charset="0"/>
            </a:endParaRPr>
          </a:p>
        </p:txBody>
      </p:sp>
      <p:sp>
        <p:nvSpPr>
          <p:cNvPr id="11" name="Flowchart: Summing Junction 13"/>
          <p:cNvSpPr/>
          <p:nvPr/>
        </p:nvSpPr>
        <p:spPr bwMode="auto">
          <a:xfrm>
            <a:off x="4303612" y="2897252"/>
            <a:ext cx="216000" cy="216000"/>
          </a:xfrm>
          <a:prstGeom prst="flowChartSummingJunction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>
            <a:defPPr>
              <a:defRPr lang="es-E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300" kern="1200" baseline="30000">
                <a:solidFill>
                  <a:srgbClr val="006A9A"/>
                </a:solidFill>
                <a:latin typeface="Verdana" pitchFamily="34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300" kern="1200" baseline="30000">
                <a:solidFill>
                  <a:srgbClr val="006A9A"/>
                </a:solidFill>
                <a:latin typeface="Verdana" pitchFamily="34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300" kern="1200" baseline="30000">
                <a:solidFill>
                  <a:srgbClr val="006A9A"/>
                </a:solidFill>
                <a:latin typeface="Verdana" pitchFamily="34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300" kern="1200" baseline="30000">
                <a:solidFill>
                  <a:srgbClr val="006A9A"/>
                </a:solidFill>
                <a:latin typeface="Verdana" pitchFamily="34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300" kern="1200" baseline="30000">
                <a:solidFill>
                  <a:srgbClr val="006A9A"/>
                </a:solidFill>
                <a:latin typeface="Verdana" pitchFamily="34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sz="2300" kern="1200" baseline="30000">
                <a:solidFill>
                  <a:srgbClr val="006A9A"/>
                </a:solidFill>
                <a:latin typeface="Verdana" pitchFamily="34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sz="2300" kern="1200" baseline="30000">
                <a:solidFill>
                  <a:srgbClr val="006A9A"/>
                </a:solidFill>
                <a:latin typeface="Verdana" pitchFamily="34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sz="2300" kern="1200" baseline="30000">
                <a:solidFill>
                  <a:srgbClr val="006A9A"/>
                </a:solidFill>
                <a:latin typeface="Verdana" pitchFamily="34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sz="2300" kern="1200" baseline="30000">
                <a:solidFill>
                  <a:srgbClr val="006A9A"/>
                </a:solidFill>
                <a:latin typeface="Verdana" pitchFamily="34" charset="0"/>
                <a:ea typeface="+mn-ea"/>
                <a:cs typeface="Arial" charset="0"/>
              </a:defRPr>
            </a:lvl9pPr>
          </a:lstStyle>
          <a:p>
            <a:pPr marL="179388" marR="0" indent="-179388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>
                <a:srgbClr val="006A9A"/>
              </a:buClr>
              <a:buSzPct val="120000"/>
              <a:buFont typeface="Arial" charset="0"/>
              <a:buChar char="•"/>
              <a:tabLst/>
            </a:pPr>
            <a:endParaRPr kumimoji="0" lang="en-US" sz="2300" b="0" i="0" u="none" strike="noStrike" cap="none" normalizeH="0" baseline="30000" dirty="0" smtClean="0">
              <a:ln>
                <a:noFill/>
              </a:ln>
              <a:solidFill>
                <a:srgbClr val="006A9A"/>
              </a:solidFill>
              <a:effectLst/>
              <a:latin typeface="Verdana" pitchFamily="34" charset="0"/>
              <a:cs typeface="Arial" charset="0"/>
            </a:endParaRPr>
          </a:p>
        </p:txBody>
      </p:sp>
      <p:sp>
        <p:nvSpPr>
          <p:cNvPr id="12" name="Flowchart: Summing Junction 14"/>
          <p:cNvSpPr/>
          <p:nvPr/>
        </p:nvSpPr>
        <p:spPr bwMode="auto">
          <a:xfrm>
            <a:off x="5264205" y="2897252"/>
            <a:ext cx="216000" cy="216000"/>
          </a:xfrm>
          <a:prstGeom prst="flowChartSummingJunction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>
            <a:defPPr>
              <a:defRPr lang="es-E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300" kern="1200" baseline="30000">
                <a:solidFill>
                  <a:srgbClr val="006A9A"/>
                </a:solidFill>
                <a:latin typeface="Verdana" pitchFamily="34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300" kern="1200" baseline="30000">
                <a:solidFill>
                  <a:srgbClr val="006A9A"/>
                </a:solidFill>
                <a:latin typeface="Verdana" pitchFamily="34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300" kern="1200" baseline="30000">
                <a:solidFill>
                  <a:srgbClr val="006A9A"/>
                </a:solidFill>
                <a:latin typeface="Verdana" pitchFamily="34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300" kern="1200" baseline="30000">
                <a:solidFill>
                  <a:srgbClr val="006A9A"/>
                </a:solidFill>
                <a:latin typeface="Verdana" pitchFamily="34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300" kern="1200" baseline="30000">
                <a:solidFill>
                  <a:srgbClr val="006A9A"/>
                </a:solidFill>
                <a:latin typeface="Verdana" pitchFamily="34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sz="2300" kern="1200" baseline="30000">
                <a:solidFill>
                  <a:srgbClr val="006A9A"/>
                </a:solidFill>
                <a:latin typeface="Verdana" pitchFamily="34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sz="2300" kern="1200" baseline="30000">
                <a:solidFill>
                  <a:srgbClr val="006A9A"/>
                </a:solidFill>
                <a:latin typeface="Verdana" pitchFamily="34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sz="2300" kern="1200" baseline="30000">
                <a:solidFill>
                  <a:srgbClr val="006A9A"/>
                </a:solidFill>
                <a:latin typeface="Verdana" pitchFamily="34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sz="2300" kern="1200" baseline="30000">
                <a:solidFill>
                  <a:srgbClr val="006A9A"/>
                </a:solidFill>
                <a:latin typeface="Verdana" pitchFamily="34" charset="0"/>
                <a:ea typeface="+mn-ea"/>
                <a:cs typeface="Arial" charset="0"/>
              </a:defRPr>
            </a:lvl9pPr>
          </a:lstStyle>
          <a:p>
            <a:pPr marL="179388" marR="0" indent="-179388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>
                <a:srgbClr val="006A9A"/>
              </a:buClr>
              <a:buSzPct val="120000"/>
              <a:buFont typeface="Arial" charset="0"/>
              <a:buChar char="•"/>
              <a:tabLst/>
            </a:pPr>
            <a:endParaRPr kumimoji="0" lang="en-US" sz="2300" b="0" i="0" u="none" strike="noStrike" cap="none" normalizeH="0" baseline="30000" dirty="0" smtClean="0">
              <a:ln>
                <a:noFill/>
              </a:ln>
              <a:solidFill>
                <a:srgbClr val="006A9A"/>
              </a:solidFill>
              <a:effectLst/>
              <a:latin typeface="Verdana" pitchFamily="34" charset="0"/>
              <a:cs typeface="Arial" charset="0"/>
            </a:endParaRPr>
          </a:p>
        </p:txBody>
      </p:sp>
      <p:sp>
        <p:nvSpPr>
          <p:cNvPr id="14" name="Flowchart: Summing Junction 16"/>
          <p:cNvSpPr/>
          <p:nvPr/>
        </p:nvSpPr>
        <p:spPr bwMode="auto">
          <a:xfrm>
            <a:off x="6876280" y="2897252"/>
            <a:ext cx="216000" cy="216000"/>
          </a:xfrm>
          <a:prstGeom prst="flowChartSummingJunction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>
            <a:defPPr>
              <a:defRPr lang="es-E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300" kern="1200" baseline="30000">
                <a:solidFill>
                  <a:srgbClr val="006A9A"/>
                </a:solidFill>
                <a:latin typeface="Verdana" pitchFamily="34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300" kern="1200" baseline="30000">
                <a:solidFill>
                  <a:srgbClr val="006A9A"/>
                </a:solidFill>
                <a:latin typeface="Verdana" pitchFamily="34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300" kern="1200" baseline="30000">
                <a:solidFill>
                  <a:srgbClr val="006A9A"/>
                </a:solidFill>
                <a:latin typeface="Verdana" pitchFamily="34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300" kern="1200" baseline="30000">
                <a:solidFill>
                  <a:srgbClr val="006A9A"/>
                </a:solidFill>
                <a:latin typeface="Verdana" pitchFamily="34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300" kern="1200" baseline="30000">
                <a:solidFill>
                  <a:srgbClr val="006A9A"/>
                </a:solidFill>
                <a:latin typeface="Verdana" pitchFamily="34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sz="2300" kern="1200" baseline="30000">
                <a:solidFill>
                  <a:srgbClr val="006A9A"/>
                </a:solidFill>
                <a:latin typeface="Verdana" pitchFamily="34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sz="2300" kern="1200" baseline="30000">
                <a:solidFill>
                  <a:srgbClr val="006A9A"/>
                </a:solidFill>
                <a:latin typeface="Verdana" pitchFamily="34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sz="2300" kern="1200" baseline="30000">
                <a:solidFill>
                  <a:srgbClr val="006A9A"/>
                </a:solidFill>
                <a:latin typeface="Verdana" pitchFamily="34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sz="2300" kern="1200" baseline="30000">
                <a:solidFill>
                  <a:srgbClr val="006A9A"/>
                </a:solidFill>
                <a:latin typeface="Verdana" pitchFamily="34" charset="0"/>
                <a:ea typeface="+mn-ea"/>
                <a:cs typeface="Arial" charset="0"/>
              </a:defRPr>
            </a:lvl9pPr>
          </a:lstStyle>
          <a:p>
            <a:pPr marL="179388" marR="0" indent="-179388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>
                <a:srgbClr val="006A9A"/>
              </a:buClr>
              <a:buSzPct val="120000"/>
              <a:buFont typeface="Arial" charset="0"/>
              <a:buChar char="•"/>
              <a:tabLst/>
            </a:pPr>
            <a:endParaRPr kumimoji="0" lang="en-US" sz="2300" b="0" i="0" u="none" strike="noStrike" cap="none" normalizeH="0" baseline="30000" dirty="0" smtClean="0">
              <a:ln>
                <a:noFill/>
              </a:ln>
              <a:solidFill>
                <a:srgbClr val="006A9A"/>
              </a:solidFill>
              <a:effectLst/>
              <a:latin typeface="Verdana" pitchFamily="34" charset="0"/>
              <a:cs typeface="Arial" charset="0"/>
            </a:endParaRPr>
          </a:p>
        </p:txBody>
      </p:sp>
      <p:sp>
        <p:nvSpPr>
          <p:cNvPr id="15" name="Flowchart: Summing Junction 17"/>
          <p:cNvSpPr/>
          <p:nvPr/>
        </p:nvSpPr>
        <p:spPr bwMode="auto">
          <a:xfrm>
            <a:off x="7188352" y="2897252"/>
            <a:ext cx="216000" cy="216000"/>
          </a:xfrm>
          <a:prstGeom prst="flowChartSummingJunction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>
            <a:defPPr>
              <a:defRPr lang="es-E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300" kern="1200" baseline="30000">
                <a:solidFill>
                  <a:srgbClr val="006A9A"/>
                </a:solidFill>
                <a:latin typeface="Verdana" pitchFamily="34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300" kern="1200" baseline="30000">
                <a:solidFill>
                  <a:srgbClr val="006A9A"/>
                </a:solidFill>
                <a:latin typeface="Verdana" pitchFamily="34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300" kern="1200" baseline="30000">
                <a:solidFill>
                  <a:srgbClr val="006A9A"/>
                </a:solidFill>
                <a:latin typeface="Verdana" pitchFamily="34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300" kern="1200" baseline="30000">
                <a:solidFill>
                  <a:srgbClr val="006A9A"/>
                </a:solidFill>
                <a:latin typeface="Verdana" pitchFamily="34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300" kern="1200" baseline="30000">
                <a:solidFill>
                  <a:srgbClr val="006A9A"/>
                </a:solidFill>
                <a:latin typeface="Verdana" pitchFamily="34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sz="2300" kern="1200" baseline="30000">
                <a:solidFill>
                  <a:srgbClr val="006A9A"/>
                </a:solidFill>
                <a:latin typeface="Verdana" pitchFamily="34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sz="2300" kern="1200" baseline="30000">
                <a:solidFill>
                  <a:srgbClr val="006A9A"/>
                </a:solidFill>
                <a:latin typeface="Verdana" pitchFamily="34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sz="2300" kern="1200" baseline="30000">
                <a:solidFill>
                  <a:srgbClr val="006A9A"/>
                </a:solidFill>
                <a:latin typeface="Verdana" pitchFamily="34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sz="2300" kern="1200" baseline="30000">
                <a:solidFill>
                  <a:srgbClr val="006A9A"/>
                </a:solidFill>
                <a:latin typeface="Verdana" pitchFamily="34" charset="0"/>
                <a:ea typeface="+mn-ea"/>
                <a:cs typeface="Arial" charset="0"/>
              </a:defRPr>
            </a:lvl9pPr>
          </a:lstStyle>
          <a:p>
            <a:pPr marL="179388" marR="0" indent="-179388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>
                <a:srgbClr val="006A9A"/>
              </a:buClr>
              <a:buSzPct val="120000"/>
              <a:buFont typeface="Arial" charset="0"/>
              <a:buChar char="•"/>
              <a:tabLst/>
            </a:pPr>
            <a:endParaRPr kumimoji="0" lang="en-US" sz="2300" b="0" i="0" u="none" strike="noStrike" cap="none" normalizeH="0" baseline="30000" dirty="0" smtClean="0">
              <a:ln>
                <a:noFill/>
              </a:ln>
              <a:solidFill>
                <a:srgbClr val="006A9A"/>
              </a:solidFill>
              <a:effectLst/>
              <a:latin typeface="Verdana" pitchFamily="34" charset="0"/>
              <a:cs typeface="Arial" charset="0"/>
            </a:endParaRPr>
          </a:p>
        </p:txBody>
      </p:sp>
      <p:sp>
        <p:nvSpPr>
          <p:cNvPr id="16" name="Flowchart: Summing Junction 18"/>
          <p:cNvSpPr/>
          <p:nvPr/>
        </p:nvSpPr>
        <p:spPr bwMode="auto">
          <a:xfrm>
            <a:off x="7804074" y="2897252"/>
            <a:ext cx="216000" cy="216000"/>
          </a:xfrm>
          <a:prstGeom prst="flowChartSummingJunction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>
            <a:defPPr>
              <a:defRPr lang="es-E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300" kern="1200" baseline="30000">
                <a:solidFill>
                  <a:srgbClr val="006A9A"/>
                </a:solidFill>
                <a:latin typeface="Verdana" pitchFamily="34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300" kern="1200" baseline="30000">
                <a:solidFill>
                  <a:srgbClr val="006A9A"/>
                </a:solidFill>
                <a:latin typeface="Verdana" pitchFamily="34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300" kern="1200" baseline="30000">
                <a:solidFill>
                  <a:srgbClr val="006A9A"/>
                </a:solidFill>
                <a:latin typeface="Verdana" pitchFamily="34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300" kern="1200" baseline="30000">
                <a:solidFill>
                  <a:srgbClr val="006A9A"/>
                </a:solidFill>
                <a:latin typeface="Verdana" pitchFamily="34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300" kern="1200" baseline="30000">
                <a:solidFill>
                  <a:srgbClr val="006A9A"/>
                </a:solidFill>
                <a:latin typeface="Verdana" pitchFamily="34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sz="2300" kern="1200" baseline="30000">
                <a:solidFill>
                  <a:srgbClr val="006A9A"/>
                </a:solidFill>
                <a:latin typeface="Verdana" pitchFamily="34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sz="2300" kern="1200" baseline="30000">
                <a:solidFill>
                  <a:srgbClr val="006A9A"/>
                </a:solidFill>
                <a:latin typeface="Verdana" pitchFamily="34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sz="2300" kern="1200" baseline="30000">
                <a:solidFill>
                  <a:srgbClr val="006A9A"/>
                </a:solidFill>
                <a:latin typeface="Verdana" pitchFamily="34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sz="2300" kern="1200" baseline="30000">
                <a:solidFill>
                  <a:srgbClr val="006A9A"/>
                </a:solidFill>
                <a:latin typeface="Verdana" pitchFamily="34" charset="0"/>
                <a:ea typeface="+mn-ea"/>
                <a:cs typeface="Arial" charset="0"/>
              </a:defRPr>
            </a:lvl9pPr>
          </a:lstStyle>
          <a:p>
            <a:pPr marL="179388" marR="0" indent="-179388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>
                <a:srgbClr val="006A9A"/>
              </a:buClr>
              <a:buSzPct val="120000"/>
              <a:buFont typeface="Arial" charset="0"/>
              <a:buChar char="•"/>
              <a:tabLst/>
            </a:pPr>
            <a:endParaRPr kumimoji="0" lang="en-US" sz="2300" b="0" i="0" u="none" strike="noStrike" cap="none" normalizeH="0" baseline="30000" dirty="0" smtClean="0">
              <a:ln>
                <a:noFill/>
              </a:ln>
              <a:solidFill>
                <a:srgbClr val="006A9A"/>
              </a:solidFill>
              <a:effectLst/>
              <a:latin typeface="Verdana" pitchFamily="34" charset="0"/>
              <a:cs typeface="Arial" charset="0"/>
            </a:endParaRPr>
          </a:p>
        </p:txBody>
      </p:sp>
      <p:sp>
        <p:nvSpPr>
          <p:cNvPr id="63" name="Oval 62"/>
          <p:cNvSpPr/>
          <p:nvPr/>
        </p:nvSpPr>
        <p:spPr bwMode="auto">
          <a:xfrm>
            <a:off x="6516216" y="2897252"/>
            <a:ext cx="216000" cy="216000"/>
          </a:xfrm>
          <a:prstGeom prst="ellipse">
            <a:avLst/>
          </a:prstGeom>
          <a:noFill/>
          <a:ln w="28575" cap="flat" cmpd="sng" algn="ctr">
            <a:solidFill>
              <a:srgbClr val="00FF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algn="ctr" defTabSz="0">
              <a:spcAft>
                <a:spcPts val="0"/>
              </a:spcAft>
              <a:buClr>
                <a:srgbClr val="006A9A"/>
              </a:buClr>
              <a:buSzPct val="120000"/>
            </a:pPr>
            <a:r>
              <a:rPr lang="es-ES" sz="1800" b="1" baseline="0" dirty="0" smtClean="0">
                <a:solidFill>
                  <a:srgbClr val="00FF00"/>
                </a:solidFill>
                <a:sym typeface="Symbol"/>
              </a:rPr>
              <a:t></a:t>
            </a:r>
            <a:endParaRPr lang="en-US" sz="1800" b="1" baseline="0" dirty="0" smtClean="0">
              <a:solidFill>
                <a:srgbClr val="00FF00"/>
              </a:solidFill>
            </a:endParaRPr>
          </a:p>
        </p:txBody>
      </p:sp>
      <p:sp>
        <p:nvSpPr>
          <p:cNvPr id="18" name="1 Título"/>
          <p:cNvSpPr txBox="1">
            <a:spLocks/>
          </p:cNvSpPr>
          <p:nvPr/>
        </p:nvSpPr>
        <p:spPr>
          <a:xfrm>
            <a:off x="600075" y="260648"/>
            <a:ext cx="8332788" cy="365125"/>
          </a:xfrm>
          <a:prstGeom prst="rect">
            <a:avLst/>
          </a:prstGeom>
        </p:spPr>
        <p:txBody>
          <a:bodyPr/>
          <a:lstStyle>
            <a:lvl1pPr algn="l" defTabSz="571500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l" defTabSz="571500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Arial" charset="0"/>
              </a:defRPr>
            </a:lvl2pPr>
            <a:lvl3pPr algn="l" defTabSz="571500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Arial" charset="0"/>
              </a:defRPr>
            </a:lvl3pPr>
            <a:lvl4pPr algn="l" defTabSz="571500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Arial" charset="0"/>
              </a:defRPr>
            </a:lvl4pPr>
            <a:lvl5pPr algn="l" defTabSz="571500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Arial" charset="0"/>
              </a:defRPr>
            </a:lvl5pPr>
            <a:lvl6pPr marL="457200" algn="l" defTabSz="571500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Arial" charset="0"/>
              </a:defRPr>
            </a:lvl6pPr>
            <a:lvl7pPr marL="914400" algn="l" defTabSz="571500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Arial" charset="0"/>
              </a:defRPr>
            </a:lvl7pPr>
            <a:lvl8pPr marL="1371600" algn="l" defTabSz="571500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Arial" charset="0"/>
              </a:defRPr>
            </a:lvl8pPr>
            <a:lvl9pPr marL="1828800" algn="l" defTabSz="571500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Arial" charset="0"/>
              </a:defRPr>
            </a:lvl9pPr>
          </a:lstStyle>
          <a:p>
            <a:r>
              <a:rPr lang="es-ES_tradnl" sz="2400" kern="0" dirty="0"/>
              <a:t>3. </a:t>
            </a:r>
            <a:r>
              <a:rPr lang="es-ES_tradnl" sz="2400" kern="0" dirty="0" smtClean="0"/>
              <a:t>Enagas </a:t>
            </a:r>
            <a:r>
              <a:rPr lang="es-ES_tradnl" sz="2400" dirty="0" smtClean="0"/>
              <a:t>Project </a:t>
            </a:r>
            <a:r>
              <a:rPr lang="es-ES_tradnl" sz="2400" dirty="0" err="1"/>
              <a:t>Scope</a:t>
            </a:r>
            <a:r>
              <a:rPr lang="es-ES_tradnl" sz="2400" dirty="0"/>
              <a:t>: Interfaces </a:t>
            </a:r>
            <a:r>
              <a:rPr lang="es-ES_tradnl" sz="2400" dirty="0" err="1"/>
              <a:t>to</a:t>
            </a:r>
            <a:r>
              <a:rPr lang="es-ES_tradnl" sz="2400" dirty="0"/>
              <a:t> be </a:t>
            </a:r>
            <a:r>
              <a:rPr lang="es-ES_tradnl" sz="2400" dirty="0" err="1"/>
              <a:t>implemented</a:t>
            </a:r>
            <a:endParaRPr lang="es-ES" sz="2400" dirty="0"/>
          </a:p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6715467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1 Título"/>
          <p:cNvSpPr txBox="1">
            <a:spLocks/>
          </p:cNvSpPr>
          <p:nvPr/>
        </p:nvSpPr>
        <p:spPr>
          <a:xfrm>
            <a:off x="600075" y="260648"/>
            <a:ext cx="8332788" cy="365125"/>
          </a:xfrm>
          <a:prstGeom prst="rect">
            <a:avLst/>
          </a:prstGeom>
        </p:spPr>
        <p:txBody>
          <a:bodyPr/>
          <a:lstStyle>
            <a:lvl1pPr algn="l" defTabSz="571500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l" defTabSz="571500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Arial" charset="0"/>
              </a:defRPr>
            </a:lvl2pPr>
            <a:lvl3pPr algn="l" defTabSz="571500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Arial" charset="0"/>
              </a:defRPr>
            </a:lvl3pPr>
            <a:lvl4pPr algn="l" defTabSz="571500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Arial" charset="0"/>
              </a:defRPr>
            </a:lvl4pPr>
            <a:lvl5pPr algn="l" defTabSz="571500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Arial" charset="0"/>
              </a:defRPr>
            </a:lvl5pPr>
            <a:lvl6pPr marL="457200" algn="l" defTabSz="571500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Arial" charset="0"/>
              </a:defRPr>
            </a:lvl6pPr>
            <a:lvl7pPr marL="914400" algn="l" defTabSz="571500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Arial" charset="0"/>
              </a:defRPr>
            </a:lvl7pPr>
            <a:lvl8pPr marL="1371600" algn="l" defTabSz="571500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Arial" charset="0"/>
              </a:defRPr>
            </a:lvl8pPr>
            <a:lvl9pPr marL="1828800" algn="l" defTabSz="571500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Arial" charset="0"/>
              </a:defRPr>
            </a:lvl9pPr>
          </a:lstStyle>
          <a:p>
            <a:r>
              <a:rPr lang="es-ES_tradnl" sz="2400" kern="0" dirty="0"/>
              <a:t>3</a:t>
            </a:r>
            <a:r>
              <a:rPr lang="es-ES_tradnl" sz="2400" kern="0" dirty="0" smtClean="0"/>
              <a:t>. TIGF Project </a:t>
            </a:r>
            <a:r>
              <a:rPr lang="es-ES_tradnl" sz="2400" kern="0" dirty="0" err="1"/>
              <a:t>Scope</a:t>
            </a:r>
            <a:r>
              <a:rPr lang="es-ES_tradnl" sz="2400" kern="0" dirty="0"/>
              <a:t>: Interfaces </a:t>
            </a:r>
            <a:r>
              <a:rPr lang="es-ES_tradnl" sz="2400" kern="0" dirty="0" err="1"/>
              <a:t>to</a:t>
            </a:r>
            <a:r>
              <a:rPr lang="es-ES_tradnl" sz="2400" kern="0" dirty="0"/>
              <a:t> be </a:t>
            </a:r>
            <a:r>
              <a:rPr lang="es-ES_tradnl" sz="2400" kern="0" dirty="0" err="1"/>
              <a:t>implemented</a:t>
            </a:r>
            <a:endParaRPr lang="es-ES" sz="2400" kern="0" dirty="0"/>
          </a:p>
          <a:p>
            <a:endParaRPr lang="es-E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6763" y="1238250"/>
            <a:ext cx="7610475" cy="438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98802848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1 Título"/>
          <p:cNvSpPr txBox="1">
            <a:spLocks/>
          </p:cNvSpPr>
          <p:nvPr/>
        </p:nvSpPr>
        <p:spPr>
          <a:xfrm>
            <a:off x="600075" y="260648"/>
            <a:ext cx="8332788" cy="365125"/>
          </a:xfrm>
          <a:prstGeom prst="rect">
            <a:avLst/>
          </a:prstGeom>
        </p:spPr>
        <p:txBody>
          <a:bodyPr/>
          <a:lstStyle>
            <a:lvl1pPr algn="l" defTabSz="571500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l" defTabSz="571500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Arial" charset="0"/>
              </a:defRPr>
            </a:lvl2pPr>
            <a:lvl3pPr algn="l" defTabSz="571500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Arial" charset="0"/>
              </a:defRPr>
            </a:lvl3pPr>
            <a:lvl4pPr algn="l" defTabSz="571500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Arial" charset="0"/>
              </a:defRPr>
            </a:lvl4pPr>
            <a:lvl5pPr algn="l" defTabSz="571500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Arial" charset="0"/>
              </a:defRPr>
            </a:lvl5pPr>
            <a:lvl6pPr marL="457200" algn="l" defTabSz="571500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Arial" charset="0"/>
              </a:defRPr>
            </a:lvl6pPr>
            <a:lvl7pPr marL="914400" algn="l" defTabSz="571500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Arial" charset="0"/>
              </a:defRPr>
            </a:lvl7pPr>
            <a:lvl8pPr marL="1371600" algn="l" defTabSz="571500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Arial" charset="0"/>
              </a:defRPr>
            </a:lvl8pPr>
            <a:lvl9pPr marL="1828800" algn="l" defTabSz="571500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Arial" charset="0"/>
              </a:defRPr>
            </a:lvl9pPr>
          </a:lstStyle>
          <a:p>
            <a:r>
              <a:rPr lang="es-ES_tradnl" sz="2400" kern="0" dirty="0" smtClean="0"/>
              <a:t>4. Enagas </a:t>
            </a:r>
            <a:r>
              <a:rPr lang="es-ES" sz="2400" dirty="0" err="1" smtClean="0"/>
              <a:t>Planning</a:t>
            </a:r>
            <a:r>
              <a:rPr lang="es-ES" sz="2400" dirty="0"/>
              <a:t>: </a:t>
            </a:r>
            <a:r>
              <a:rPr lang="es-ES" sz="2400" dirty="0" err="1"/>
              <a:t>Main</a:t>
            </a:r>
            <a:r>
              <a:rPr lang="es-ES" sz="2400" dirty="0"/>
              <a:t> </a:t>
            </a:r>
            <a:r>
              <a:rPr lang="es-ES" sz="2400" dirty="0" err="1"/>
              <a:t>tasks</a:t>
            </a:r>
            <a:r>
              <a:rPr lang="es-ES" sz="2400" dirty="0"/>
              <a:t> and </a:t>
            </a:r>
            <a:r>
              <a:rPr lang="es-ES" sz="2400" dirty="0" err="1"/>
              <a:t>milestones</a:t>
            </a:r>
            <a:endParaRPr lang="es-ES" sz="2400" dirty="0"/>
          </a:p>
          <a:p>
            <a:endParaRPr lang="es-ES" dirty="0"/>
          </a:p>
          <a:p>
            <a:endParaRPr lang="es-ES" dirty="0"/>
          </a:p>
        </p:txBody>
      </p:sp>
      <p:grpSp>
        <p:nvGrpSpPr>
          <p:cNvPr id="19" name="61 Grupo"/>
          <p:cNvGrpSpPr>
            <a:grpSpLocks/>
          </p:cNvGrpSpPr>
          <p:nvPr/>
        </p:nvGrpSpPr>
        <p:grpSpPr bwMode="auto">
          <a:xfrm>
            <a:off x="3414708" y="2350621"/>
            <a:ext cx="4946645" cy="3323701"/>
            <a:chOff x="3297563" y="3141663"/>
            <a:chExt cx="3959225" cy="3238500"/>
          </a:xfrm>
        </p:grpSpPr>
        <p:sp>
          <p:nvSpPr>
            <p:cNvPr id="20" name="Rectangle 574"/>
            <p:cNvSpPr>
              <a:spLocks noChangeArrowheads="1"/>
            </p:cNvSpPr>
            <p:nvPr/>
          </p:nvSpPr>
          <p:spPr bwMode="auto">
            <a:xfrm>
              <a:off x="3297563" y="3716338"/>
              <a:ext cx="431800" cy="2663825"/>
            </a:xfrm>
            <a:prstGeom prst="rect">
              <a:avLst/>
            </a:prstGeom>
            <a:noFill/>
            <a:ln w="9525">
              <a:solidFill>
                <a:srgbClr val="DDDDDD"/>
              </a:solidFill>
              <a:miter lim="800000"/>
              <a:headEnd/>
              <a:tailEnd/>
            </a:ln>
          </p:spPr>
          <p:txBody>
            <a:bodyPr wrap="none" anchor="ctr"/>
            <a:lstStyle>
              <a:defPPr>
                <a:defRPr lang="es-E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300" kern="1200" baseline="30000">
                  <a:solidFill>
                    <a:srgbClr val="006A9A"/>
                  </a:solidFill>
                  <a:latin typeface="Verdana" pitchFamily="34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300" kern="1200" baseline="30000">
                  <a:solidFill>
                    <a:srgbClr val="006A9A"/>
                  </a:solidFill>
                  <a:latin typeface="Verdana" pitchFamily="34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300" kern="1200" baseline="30000">
                  <a:solidFill>
                    <a:srgbClr val="006A9A"/>
                  </a:solidFill>
                  <a:latin typeface="Verdana" pitchFamily="34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300" kern="1200" baseline="30000">
                  <a:solidFill>
                    <a:srgbClr val="006A9A"/>
                  </a:solidFill>
                  <a:latin typeface="Verdana" pitchFamily="34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300" kern="1200" baseline="30000">
                  <a:solidFill>
                    <a:srgbClr val="006A9A"/>
                  </a:solidFill>
                  <a:latin typeface="Verdana" pitchFamily="34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sz="2300" kern="1200" baseline="30000">
                  <a:solidFill>
                    <a:srgbClr val="006A9A"/>
                  </a:solidFill>
                  <a:latin typeface="Verdana" pitchFamily="34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sz="2300" kern="1200" baseline="30000">
                  <a:solidFill>
                    <a:srgbClr val="006A9A"/>
                  </a:solidFill>
                  <a:latin typeface="Verdana" pitchFamily="34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sz="2300" kern="1200" baseline="30000">
                  <a:solidFill>
                    <a:srgbClr val="006A9A"/>
                  </a:solidFill>
                  <a:latin typeface="Verdana" pitchFamily="34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sz="2300" kern="1200" baseline="30000">
                  <a:solidFill>
                    <a:srgbClr val="006A9A"/>
                  </a:solidFill>
                  <a:latin typeface="Verdana" pitchFamily="34" charset="0"/>
                  <a:ea typeface="+mn-ea"/>
                  <a:cs typeface="Arial" charset="0"/>
                </a:defRPr>
              </a:lvl9pPr>
            </a:lstStyle>
            <a:p>
              <a:pPr algn="r"/>
              <a:endParaRPr lang="en-US" sz="1100" b="1" baseline="0" dirty="0">
                <a:solidFill>
                  <a:schemeClr val="bg1"/>
                </a:solidFill>
                <a:latin typeface="Arial" charset="0"/>
              </a:endParaRPr>
            </a:p>
          </p:txBody>
        </p:sp>
        <p:sp>
          <p:nvSpPr>
            <p:cNvPr id="21" name="Rectangle 574"/>
            <p:cNvSpPr>
              <a:spLocks noChangeArrowheads="1"/>
            </p:cNvSpPr>
            <p:nvPr/>
          </p:nvSpPr>
          <p:spPr bwMode="auto">
            <a:xfrm>
              <a:off x="3800801" y="3716338"/>
              <a:ext cx="431800" cy="2663825"/>
            </a:xfrm>
            <a:prstGeom prst="rect">
              <a:avLst/>
            </a:prstGeom>
            <a:noFill/>
            <a:ln w="9525">
              <a:solidFill>
                <a:srgbClr val="DDDDDD"/>
              </a:solidFill>
              <a:miter lim="800000"/>
              <a:headEnd/>
              <a:tailEnd/>
            </a:ln>
          </p:spPr>
          <p:txBody>
            <a:bodyPr wrap="none" anchor="ctr"/>
            <a:lstStyle>
              <a:defPPr>
                <a:defRPr lang="es-E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300" kern="1200" baseline="30000">
                  <a:solidFill>
                    <a:srgbClr val="006A9A"/>
                  </a:solidFill>
                  <a:latin typeface="Verdana" pitchFamily="34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300" kern="1200" baseline="30000">
                  <a:solidFill>
                    <a:srgbClr val="006A9A"/>
                  </a:solidFill>
                  <a:latin typeface="Verdana" pitchFamily="34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300" kern="1200" baseline="30000">
                  <a:solidFill>
                    <a:srgbClr val="006A9A"/>
                  </a:solidFill>
                  <a:latin typeface="Verdana" pitchFamily="34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300" kern="1200" baseline="30000">
                  <a:solidFill>
                    <a:srgbClr val="006A9A"/>
                  </a:solidFill>
                  <a:latin typeface="Verdana" pitchFamily="34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300" kern="1200" baseline="30000">
                  <a:solidFill>
                    <a:srgbClr val="006A9A"/>
                  </a:solidFill>
                  <a:latin typeface="Verdana" pitchFamily="34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sz="2300" kern="1200" baseline="30000">
                  <a:solidFill>
                    <a:srgbClr val="006A9A"/>
                  </a:solidFill>
                  <a:latin typeface="Verdana" pitchFamily="34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sz="2300" kern="1200" baseline="30000">
                  <a:solidFill>
                    <a:srgbClr val="006A9A"/>
                  </a:solidFill>
                  <a:latin typeface="Verdana" pitchFamily="34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sz="2300" kern="1200" baseline="30000">
                  <a:solidFill>
                    <a:srgbClr val="006A9A"/>
                  </a:solidFill>
                  <a:latin typeface="Verdana" pitchFamily="34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sz="2300" kern="1200" baseline="30000">
                  <a:solidFill>
                    <a:srgbClr val="006A9A"/>
                  </a:solidFill>
                  <a:latin typeface="Verdana" pitchFamily="34" charset="0"/>
                  <a:ea typeface="+mn-ea"/>
                  <a:cs typeface="Arial" charset="0"/>
                </a:defRPr>
              </a:lvl9pPr>
            </a:lstStyle>
            <a:p>
              <a:pPr algn="r"/>
              <a:endParaRPr lang="en-US" sz="1100" b="1" baseline="0" dirty="0">
                <a:solidFill>
                  <a:schemeClr val="bg1"/>
                </a:solidFill>
                <a:latin typeface="Arial" charset="0"/>
              </a:endParaRPr>
            </a:p>
          </p:txBody>
        </p:sp>
        <p:sp>
          <p:nvSpPr>
            <p:cNvPr id="22" name="Rectangle 574"/>
            <p:cNvSpPr>
              <a:spLocks noChangeArrowheads="1"/>
            </p:cNvSpPr>
            <p:nvPr/>
          </p:nvSpPr>
          <p:spPr bwMode="auto">
            <a:xfrm>
              <a:off x="4305626" y="3716338"/>
              <a:ext cx="431800" cy="2663825"/>
            </a:xfrm>
            <a:prstGeom prst="rect">
              <a:avLst/>
            </a:prstGeom>
            <a:noFill/>
            <a:ln w="9525">
              <a:solidFill>
                <a:srgbClr val="DDDDDD"/>
              </a:solidFill>
              <a:miter lim="800000"/>
              <a:headEnd/>
              <a:tailEnd/>
            </a:ln>
          </p:spPr>
          <p:txBody>
            <a:bodyPr wrap="none" anchor="ctr"/>
            <a:lstStyle>
              <a:defPPr>
                <a:defRPr lang="es-E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300" kern="1200" baseline="30000">
                  <a:solidFill>
                    <a:srgbClr val="006A9A"/>
                  </a:solidFill>
                  <a:latin typeface="Verdana" pitchFamily="34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300" kern="1200" baseline="30000">
                  <a:solidFill>
                    <a:srgbClr val="006A9A"/>
                  </a:solidFill>
                  <a:latin typeface="Verdana" pitchFamily="34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300" kern="1200" baseline="30000">
                  <a:solidFill>
                    <a:srgbClr val="006A9A"/>
                  </a:solidFill>
                  <a:latin typeface="Verdana" pitchFamily="34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300" kern="1200" baseline="30000">
                  <a:solidFill>
                    <a:srgbClr val="006A9A"/>
                  </a:solidFill>
                  <a:latin typeface="Verdana" pitchFamily="34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300" kern="1200" baseline="30000">
                  <a:solidFill>
                    <a:srgbClr val="006A9A"/>
                  </a:solidFill>
                  <a:latin typeface="Verdana" pitchFamily="34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sz="2300" kern="1200" baseline="30000">
                  <a:solidFill>
                    <a:srgbClr val="006A9A"/>
                  </a:solidFill>
                  <a:latin typeface="Verdana" pitchFamily="34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sz="2300" kern="1200" baseline="30000">
                  <a:solidFill>
                    <a:srgbClr val="006A9A"/>
                  </a:solidFill>
                  <a:latin typeface="Verdana" pitchFamily="34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sz="2300" kern="1200" baseline="30000">
                  <a:solidFill>
                    <a:srgbClr val="006A9A"/>
                  </a:solidFill>
                  <a:latin typeface="Verdana" pitchFamily="34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sz="2300" kern="1200" baseline="30000">
                  <a:solidFill>
                    <a:srgbClr val="006A9A"/>
                  </a:solidFill>
                  <a:latin typeface="Verdana" pitchFamily="34" charset="0"/>
                  <a:ea typeface="+mn-ea"/>
                  <a:cs typeface="Arial" charset="0"/>
                </a:defRPr>
              </a:lvl9pPr>
            </a:lstStyle>
            <a:p>
              <a:pPr algn="r"/>
              <a:endParaRPr lang="en-US" sz="1100" b="1" baseline="0" dirty="0">
                <a:solidFill>
                  <a:schemeClr val="bg1"/>
                </a:solidFill>
                <a:latin typeface="Arial" charset="0"/>
              </a:endParaRPr>
            </a:p>
          </p:txBody>
        </p:sp>
        <p:sp>
          <p:nvSpPr>
            <p:cNvPr id="23" name="Rectangle 574"/>
            <p:cNvSpPr>
              <a:spLocks noChangeArrowheads="1"/>
            </p:cNvSpPr>
            <p:nvPr/>
          </p:nvSpPr>
          <p:spPr bwMode="auto">
            <a:xfrm>
              <a:off x="4808863" y="3716338"/>
              <a:ext cx="431800" cy="2663825"/>
            </a:xfrm>
            <a:prstGeom prst="rect">
              <a:avLst/>
            </a:prstGeom>
            <a:noFill/>
            <a:ln w="9525">
              <a:solidFill>
                <a:srgbClr val="DDDDDD"/>
              </a:solidFill>
              <a:miter lim="800000"/>
              <a:headEnd/>
              <a:tailEnd/>
            </a:ln>
          </p:spPr>
          <p:txBody>
            <a:bodyPr wrap="none" anchor="ctr"/>
            <a:lstStyle>
              <a:defPPr>
                <a:defRPr lang="es-E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300" kern="1200" baseline="30000">
                  <a:solidFill>
                    <a:srgbClr val="006A9A"/>
                  </a:solidFill>
                  <a:latin typeface="Verdana" pitchFamily="34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300" kern="1200" baseline="30000">
                  <a:solidFill>
                    <a:srgbClr val="006A9A"/>
                  </a:solidFill>
                  <a:latin typeface="Verdana" pitchFamily="34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300" kern="1200" baseline="30000">
                  <a:solidFill>
                    <a:srgbClr val="006A9A"/>
                  </a:solidFill>
                  <a:latin typeface="Verdana" pitchFamily="34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300" kern="1200" baseline="30000">
                  <a:solidFill>
                    <a:srgbClr val="006A9A"/>
                  </a:solidFill>
                  <a:latin typeface="Verdana" pitchFamily="34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300" kern="1200" baseline="30000">
                  <a:solidFill>
                    <a:srgbClr val="006A9A"/>
                  </a:solidFill>
                  <a:latin typeface="Verdana" pitchFamily="34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sz="2300" kern="1200" baseline="30000">
                  <a:solidFill>
                    <a:srgbClr val="006A9A"/>
                  </a:solidFill>
                  <a:latin typeface="Verdana" pitchFamily="34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sz="2300" kern="1200" baseline="30000">
                  <a:solidFill>
                    <a:srgbClr val="006A9A"/>
                  </a:solidFill>
                  <a:latin typeface="Verdana" pitchFamily="34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sz="2300" kern="1200" baseline="30000">
                  <a:solidFill>
                    <a:srgbClr val="006A9A"/>
                  </a:solidFill>
                  <a:latin typeface="Verdana" pitchFamily="34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sz="2300" kern="1200" baseline="30000">
                  <a:solidFill>
                    <a:srgbClr val="006A9A"/>
                  </a:solidFill>
                  <a:latin typeface="Verdana" pitchFamily="34" charset="0"/>
                  <a:ea typeface="+mn-ea"/>
                  <a:cs typeface="Arial" charset="0"/>
                </a:defRPr>
              </a:lvl9pPr>
            </a:lstStyle>
            <a:p>
              <a:pPr algn="r"/>
              <a:endParaRPr lang="en-US" sz="1100" b="1" baseline="0" dirty="0">
                <a:solidFill>
                  <a:schemeClr val="bg1"/>
                </a:solidFill>
                <a:latin typeface="Arial" charset="0"/>
              </a:endParaRPr>
            </a:p>
          </p:txBody>
        </p:sp>
        <p:sp>
          <p:nvSpPr>
            <p:cNvPr id="24" name="Rectangle 574"/>
            <p:cNvSpPr>
              <a:spLocks noChangeArrowheads="1"/>
            </p:cNvSpPr>
            <p:nvPr/>
          </p:nvSpPr>
          <p:spPr bwMode="auto">
            <a:xfrm>
              <a:off x="5313688" y="3716338"/>
              <a:ext cx="431800" cy="2663825"/>
            </a:xfrm>
            <a:prstGeom prst="rect">
              <a:avLst/>
            </a:prstGeom>
            <a:noFill/>
            <a:ln w="9525">
              <a:solidFill>
                <a:srgbClr val="DDDDDD"/>
              </a:solidFill>
              <a:miter lim="800000"/>
              <a:headEnd/>
              <a:tailEnd/>
            </a:ln>
          </p:spPr>
          <p:txBody>
            <a:bodyPr wrap="none" anchor="ctr"/>
            <a:lstStyle>
              <a:defPPr>
                <a:defRPr lang="es-E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300" kern="1200" baseline="30000">
                  <a:solidFill>
                    <a:srgbClr val="006A9A"/>
                  </a:solidFill>
                  <a:latin typeface="Verdana" pitchFamily="34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300" kern="1200" baseline="30000">
                  <a:solidFill>
                    <a:srgbClr val="006A9A"/>
                  </a:solidFill>
                  <a:latin typeface="Verdana" pitchFamily="34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300" kern="1200" baseline="30000">
                  <a:solidFill>
                    <a:srgbClr val="006A9A"/>
                  </a:solidFill>
                  <a:latin typeface="Verdana" pitchFamily="34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300" kern="1200" baseline="30000">
                  <a:solidFill>
                    <a:srgbClr val="006A9A"/>
                  </a:solidFill>
                  <a:latin typeface="Verdana" pitchFamily="34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300" kern="1200" baseline="30000">
                  <a:solidFill>
                    <a:srgbClr val="006A9A"/>
                  </a:solidFill>
                  <a:latin typeface="Verdana" pitchFamily="34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sz="2300" kern="1200" baseline="30000">
                  <a:solidFill>
                    <a:srgbClr val="006A9A"/>
                  </a:solidFill>
                  <a:latin typeface="Verdana" pitchFamily="34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sz="2300" kern="1200" baseline="30000">
                  <a:solidFill>
                    <a:srgbClr val="006A9A"/>
                  </a:solidFill>
                  <a:latin typeface="Verdana" pitchFamily="34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sz="2300" kern="1200" baseline="30000">
                  <a:solidFill>
                    <a:srgbClr val="006A9A"/>
                  </a:solidFill>
                  <a:latin typeface="Verdana" pitchFamily="34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sz="2300" kern="1200" baseline="30000">
                  <a:solidFill>
                    <a:srgbClr val="006A9A"/>
                  </a:solidFill>
                  <a:latin typeface="Verdana" pitchFamily="34" charset="0"/>
                  <a:ea typeface="+mn-ea"/>
                  <a:cs typeface="Arial" charset="0"/>
                </a:defRPr>
              </a:lvl9pPr>
            </a:lstStyle>
            <a:p>
              <a:pPr algn="r"/>
              <a:endParaRPr lang="en-US" sz="1100" b="1" baseline="0" dirty="0">
                <a:solidFill>
                  <a:schemeClr val="bg1"/>
                </a:solidFill>
                <a:latin typeface="Arial" charset="0"/>
              </a:endParaRPr>
            </a:p>
          </p:txBody>
        </p:sp>
        <p:sp>
          <p:nvSpPr>
            <p:cNvPr id="25" name="Rectangle 574"/>
            <p:cNvSpPr>
              <a:spLocks noChangeArrowheads="1"/>
            </p:cNvSpPr>
            <p:nvPr/>
          </p:nvSpPr>
          <p:spPr bwMode="auto">
            <a:xfrm>
              <a:off x="5816926" y="3716338"/>
              <a:ext cx="431800" cy="2663825"/>
            </a:xfrm>
            <a:prstGeom prst="rect">
              <a:avLst/>
            </a:prstGeom>
            <a:noFill/>
            <a:ln w="9525">
              <a:solidFill>
                <a:srgbClr val="DDDDDD"/>
              </a:solidFill>
              <a:miter lim="800000"/>
              <a:headEnd/>
              <a:tailEnd/>
            </a:ln>
          </p:spPr>
          <p:txBody>
            <a:bodyPr wrap="none" anchor="ctr"/>
            <a:lstStyle>
              <a:defPPr>
                <a:defRPr lang="es-E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300" kern="1200" baseline="30000">
                  <a:solidFill>
                    <a:srgbClr val="006A9A"/>
                  </a:solidFill>
                  <a:latin typeface="Verdana" pitchFamily="34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300" kern="1200" baseline="30000">
                  <a:solidFill>
                    <a:srgbClr val="006A9A"/>
                  </a:solidFill>
                  <a:latin typeface="Verdana" pitchFamily="34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300" kern="1200" baseline="30000">
                  <a:solidFill>
                    <a:srgbClr val="006A9A"/>
                  </a:solidFill>
                  <a:latin typeface="Verdana" pitchFamily="34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300" kern="1200" baseline="30000">
                  <a:solidFill>
                    <a:srgbClr val="006A9A"/>
                  </a:solidFill>
                  <a:latin typeface="Verdana" pitchFamily="34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300" kern="1200" baseline="30000">
                  <a:solidFill>
                    <a:srgbClr val="006A9A"/>
                  </a:solidFill>
                  <a:latin typeface="Verdana" pitchFamily="34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sz="2300" kern="1200" baseline="30000">
                  <a:solidFill>
                    <a:srgbClr val="006A9A"/>
                  </a:solidFill>
                  <a:latin typeface="Verdana" pitchFamily="34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sz="2300" kern="1200" baseline="30000">
                  <a:solidFill>
                    <a:srgbClr val="006A9A"/>
                  </a:solidFill>
                  <a:latin typeface="Verdana" pitchFamily="34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sz="2300" kern="1200" baseline="30000">
                  <a:solidFill>
                    <a:srgbClr val="006A9A"/>
                  </a:solidFill>
                  <a:latin typeface="Verdana" pitchFamily="34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sz="2300" kern="1200" baseline="30000">
                  <a:solidFill>
                    <a:srgbClr val="006A9A"/>
                  </a:solidFill>
                  <a:latin typeface="Verdana" pitchFamily="34" charset="0"/>
                  <a:ea typeface="+mn-ea"/>
                  <a:cs typeface="Arial" charset="0"/>
                </a:defRPr>
              </a:lvl9pPr>
            </a:lstStyle>
            <a:p>
              <a:pPr algn="r"/>
              <a:endParaRPr lang="en-US" sz="1100" b="1" baseline="0" dirty="0">
                <a:solidFill>
                  <a:schemeClr val="bg1"/>
                </a:solidFill>
                <a:latin typeface="Arial" charset="0"/>
              </a:endParaRPr>
            </a:p>
          </p:txBody>
        </p:sp>
        <p:sp>
          <p:nvSpPr>
            <p:cNvPr id="26" name="Rectangle 574"/>
            <p:cNvSpPr>
              <a:spLocks noChangeArrowheads="1"/>
            </p:cNvSpPr>
            <p:nvPr/>
          </p:nvSpPr>
          <p:spPr bwMode="auto">
            <a:xfrm>
              <a:off x="6321751" y="3716338"/>
              <a:ext cx="431800" cy="2663825"/>
            </a:xfrm>
            <a:prstGeom prst="rect">
              <a:avLst/>
            </a:prstGeom>
            <a:noFill/>
            <a:ln w="9525">
              <a:solidFill>
                <a:srgbClr val="DDDDDD"/>
              </a:solidFill>
              <a:miter lim="800000"/>
              <a:headEnd/>
              <a:tailEnd/>
            </a:ln>
          </p:spPr>
          <p:txBody>
            <a:bodyPr wrap="none" anchor="ctr"/>
            <a:lstStyle>
              <a:defPPr>
                <a:defRPr lang="es-E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300" kern="1200" baseline="30000">
                  <a:solidFill>
                    <a:srgbClr val="006A9A"/>
                  </a:solidFill>
                  <a:latin typeface="Verdana" pitchFamily="34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300" kern="1200" baseline="30000">
                  <a:solidFill>
                    <a:srgbClr val="006A9A"/>
                  </a:solidFill>
                  <a:latin typeface="Verdana" pitchFamily="34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300" kern="1200" baseline="30000">
                  <a:solidFill>
                    <a:srgbClr val="006A9A"/>
                  </a:solidFill>
                  <a:latin typeface="Verdana" pitchFamily="34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300" kern="1200" baseline="30000">
                  <a:solidFill>
                    <a:srgbClr val="006A9A"/>
                  </a:solidFill>
                  <a:latin typeface="Verdana" pitchFamily="34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300" kern="1200" baseline="30000">
                  <a:solidFill>
                    <a:srgbClr val="006A9A"/>
                  </a:solidFill>
                  <a:latin typeface="Verdana" pitchFamily="34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sz="2300" kern="1200" baseline="30000">
                  <a:solidFill>
                    <a:srgbClr val="006A9A"/>
                  </a:solidFill>
                  <a:latin typeface="Verdana" pitchFamily="34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sz="2300" kern="1200" baseline="30000">
                  <a:solidFill>
                    <a:srgbClr val="006A9A"/>
                  </a:solidFill>
                  <a:latin typeface="Verdana" pitchFamily="34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sz="2300" kern="1200" baseline="30000">
                  <a:solidFill>
                    <a:srgbClr val="006A9A"/>
                  </a:solidFill>
                  <a:latin typeface="Verdana" pitchFamily="34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sz="2300" kern="1200" baseline="30000">
                  <a:solidFill>
                    <a:srgbClr val="006A9A"/>
                  </a:solidFill>
                  <a:latin typeface="Verdana" pitchFamily="34" charset="0"/>
                  <a:ea typeface="+mn-ea"/>
                  <a:cs typeface="Arial" charset="0"/>
                </a:defRPr>
              </a:lvl9pPr>
            </a:lstStyle>
            <a:p>
              <a:pPr algn="r"/>
              <a:endParaRPr lang="en-US" sz="1100" b="1" baseline="0" dirty="0">
                <a:solidFill>
                  <a:schemeClr val="bg1"/>
                </a:solidFill>
                <a:latin typeface="Arial" charset="0"/>
              </a:endParaRPr>
            </a:p>
          </p:txBody>
        </p:sp>
        <p:sp>
          <p:nvSpPr>
            <p:cNvPr id="27" name="Rectangle 574"/>
            <p:cNvSpPr>
              <a:spLocks noChangeArrowheads="1"/>
            </p:cNvSpPr>
            <p:nvPr/>
          </p:nvSpPr>
          <p:spPr bwMode="auto">
            <a:xfrm>
              <a:off x="6824988" y="3716338"/>
              <a:ext cx="431800" cy="2663825"/>
            </a:xfrm>
            <a:prstGeom prst="rect">
              <a:avLst/>
            </a:prstGeom>
            <a:noFill/>
            <a:ln w="9525">
              <a:solidFill>
                <a:srgbClr val="DDDDDD"/>
              </a:solidFill>
              <a:miter lim="800000"/>
              <a:headEnd/>
              <a:tailEnd/>
            </a:ln>
          </p:spPr>
          <p:txBody>
            <a:bodyPr wrap="none" anchor="ctr"/>
            <a:lstStyle>
              <a:defPPr>
                <a:defRPr lang="es-E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300" kern="1200" baseline="30000">
                  <a:solidFill>
                    <a:srgbClr val="006A9A"/>
                  </a:solidFill>
                  <a:latin typeface="Verdana" pitchFamily="34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300" kern="1200" baseline="30000">
                  <a:solidFill>
                    <a:srgbClr val="006A9A"/>
                  </a:solidFill>
                  <a:latin typeface="Verdana" pitchFamily="34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300" kern="1200" baseline="30000">
                  <a:solidFill>
                    <a:srgbClr val="006A9A"/>
                  </a:solidFill>
                  <a:latin typeface="Verdana" pitchFamily="34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300" kern="1200" baseline="30000">
                  <a:solidFill>
                    <a:srgbClr val="006A9A"/>
                  </a:solidFill>
                  <a:latin typeface="Verdana" pitchFamily="34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300" kern="1200" baseline="30000">
                  <a:solidFill>
                    <a:srgbClr val="006A9A"/>
                  </a:solidFill>
                  <a:latin typeface="Verdana" pitchFamily="34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sz="2300" kern="1200" baseline="30000">
                  <a:solidFill>
                    <a:srgbClr val="006A9A"/>
                  </a:solidFill>
                  <a:latin typeface="Verdana" pitchFamily="34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sz="2300" kern="1200" baseline="30000">
                  <a:solidFill>
                    <a:srgbClr val="006A9A"/>
                  </a:solidFill>
                  <a:latin typeface="Verdana" pitchFamily="34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sz="2300" kern="1200" baseline="30000">
                  <a:solidFill>
                    <a:srgbClr val="006A9A"/>
                  </a:solidFill>
                  <a:latin typeface="Verdana" pitchFamily="34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sz="2300" kern="1200" baseline="30000">
                  <a:solidFill>
                    <a:srgbClr val="006A9A"/>
                  </a:solidFill>
                  <a:latin typeface="Verdana" pitchFamily="34" charset="0"/>
                  <a:ea typeface="+mn-ea"/>
                  <a:cs typeface="Arial" charset="0"/>
                </a:defRPr>
              </a:lvl9pPr>
            </a:lstStyle>
            <a:p>
              <a:pPr algn="r"/>
              <a:endParaRPr lang="en-US" sz="1100" b="1" baseline="0" dirty="0">
                <a:solidFill>
                  <a:schemeClr val="bg1"/>
                </a:solidFill>
                <a:latin typeface="Arial" charset="0"/>
              </a:endParaRPr>
            </a:p>
          </p:txBody>
        </p:sp>
        <p:sp>
          <p:nvSpPr>
            <p:cNvPr id="28" name="Rectangle 562"/>
            <p:cNvSpPr>
              <a:spLocks noChangeArrowheads="1"/>
            </p:cNvSpPr>
            <p:nvPr/>
          </p:nvSpPr>
          <p:spPr bwMode="auto">
            <a:xfrm>
              <a:off x="3297563" y="3141663"/>
              <a:ext cx="1943100" cy="215900"/>
            </a:xfrm>
            <a:prstGeom prst="rect">
              <a:avLst/>
            </a:prstGeom>
            <a:solidFill>
              <a:srgbClr val="9CB700"/>
            </a:solidFill>
            <a:ln w="9525">
              <a:noFill/>
              <a:miter lim="800000"/>
              <a:headEnd/>
              <a:tailEnd/>
            </a:ln>
            <a:effectLst>
              <a:prstShdw prst="shdw17" dist="17961" dir="2700000">
                <a:srgbClr val="5C7A00"/>
              </a:prstShdw>
            </a:effectLst>
          </p:spPr>
          <p:txBody>
            <a:bodyPr wrap="none" anchor="ctr"/>
            <a:lstStyle>
              <a:defPPr>
                <a:defRPr lang="es-E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300" kern="1200" baseline="30000">
                  <a:solidFill>
                    <a:srgbClr val="006A9A"/>
                  </a:solidFill>
                  <a:latin typeface="Verdana" pitchFamily="34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300" kern="1200" baseline="30000">
                  <a:solidFill>
                    <a:srgbClr val="006A9A"/>
                  </a:solidFill>
                  <a:latin typeface="Verdana" pitchFamily="34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300" kern="1200" baseline="30000">
                  <a:solidFill>
                    <a:srgbClr val="006A9A"/>
                  </a:solidFill>
                  <a:latin typeface="Verdana" pitchFamily="34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300" kern="1200" baseline="30000">
                  <a:solidFill>
                    <a:srgbClr val="006A9A"/>
                  </a:solidFill>
                  <a:latin typeface="Verdana" pitchFamily="34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300" kern="1200" baseline="30000">
                  <a:solidFill>
                    <a:srgbClr val="006A9A"/>
                  </a:solidFill>
                  <a:latin typeface="Verdana" pitchFamily="34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sz="2300" kern="1200" baseline="30000">
                  <a:solidFill>
                    <a:srgbClr val="006A9A"/>
                  </a:solidFill>
                  <a:latin typeface="Verdana" pitchFamily="34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sz="2300" kern="1200" baseline="30000">
                  <a:solidFill>
                    <a:srgbClr val="006A9A"/>
                  </a:solidFill>
                  <a:latin typeface="Verdana" pitchFamily="34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sz="2300" kern="1200" baseline="30000">
                  <a:solidFill>
                    <a:srgbClr val="006A9A"/>
                  </a:solidFill>
                  <a:latin typeface="Verdana" pitchFamily="34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sz="2300" kern="1200" baseline="30000">
                  <a:solidFill>
                    <a:srgbClr val="006A9A"/>
                  </a:solidFill>
                  <a:latin typeface="Verdana" pitchFamily="34" charset="0"/>
                  <a:ea typeface="+mn-ea"/>
                  <a:cs typeface="Arial" charset="0"/>
                </a:defRPr>
              </a:lvl9pPr>
            </a:lstStyle>
            <a:p>
              <a:pPr algn="ctr"/>
              <a:r>
                <a:rPr lang="es-ES" sz="1200" b="1" baseline="0" dirty="0">
                  <a:solidFill>
                    <a:schemeClr val="bg1"/>
                  </a:solidFill>
                  <a:latin typeface="Arial" charset="0"/>
                </a:rPr>
                <a:t>2013</a:t>
              </a:r>
            </a:p>
          </p:txBody>
        </p:sp>
        <p:sp>
          <p:nvSpPr>
            <p:cNvPr id="29" name="Rectangle 563"/>
            <p:cNvSpPr>
              <a:spLocks noChangeArrowheads="1"/>
            </p:cNvSpPr>
            <p:nvPr/>
          </p:nvSpPr>
          <p:spPr bwMode="auto">
            <a:xfrm>
              <a:off x="3297563" y="3429001"/>
              <a:ext cx="431800" cy="230188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rgbClr val="DDDDDD"/>
              </a:solidFill>
              <a:miter lim="800000"/>
              <a:headEnd/>
              <a:tailEnd/>
            </a:ln>
          </p:spPr>
          <p:txBody>
            <a:bodyPr wrap="none" anchor="ctr"/>
            <a:lstStyle>
              <a:defPPr>
                <a:defRPr lang="es-E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300" kern="1200" baseline="30000">
                  <a:solidFill>
                    <a:srgbClr val="006A9A"/>
                  </a:solidFill>
                  <a:latin typeface="Verdana" pitchFamily="34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300" kern="1200" baseline="30000">
                  <a:solidFill>
                    <a:srgbClr val="006A9A"/>
                  </a:solidFill>
                  <a:latin typeface="Verdana" pitchFamily="34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300" kern="1200" baseline="30000">
                  <a:solidFill>
                    <a:srgbClr val="006A9A"/>
                  </a:solidFill>
                  <a:latin typeface="Verdana" pitchFamily="34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300" kern="1200" baseline="30000">
                  <a:solidFill>
                    <a:srgbClr val="006A9A"/>
                  </a:solidFill>
                  <a:latin typeface="Verdana" pitchFamily="34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300" kern="1200" baseline="30000">
                  <a:solidFill>
                    <a:srgbClr val="006A9A"/>
                  </a:solidFill>
                  <a:latin typeface="Verdana" pitchFamily="34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sz="2300" kern="1200" baseline="30000">
                  <a:solidFill>
                    <a:srgbClr val="006A9A"/>
                  </a:solidFill>
                  <a:latin typeface="Verdana" pitchFamily="34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sz="2300" kern="1200" baseline="30000">
                  <a:solidFill>
                    <a:srgbClr val="006A9A"/>
                  </a:solidFill>
                  <a:latin typeface="Verdana" pitchFamily="34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sz="2300" kern="1200" baseline="30000">
                  <a:solidFill>
                    <a:srgbClr val="006A9A"/>
                  </a:solidFill>
                  <a:latin typeface="Verdana" pitchFamily="34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sz="2300" kern="1200" baseline="30000">
                  <a:solidFill>
                    <a:srgbClr val="006A9A"/>
                  </a:solidFill>
                  <a:latin typeface="Verdana" pitchFamily="34" charset="0"/>
                  <a:ea typeface="+mn-ea"/>
                  <a:cs typeface="Arial" charset="0"/>
                </a:defRPr>
              </a:lvl9pPr>
            </a:lstStyle>
            <a:p>
              <a:pPr algn="ctr"/>
              <a:r>
                <a:rPr lang="es-ES" sz="900" b="1" baseline="0" dirty="0">
                  <a:solidFill>
                    <a:srgbClr val="4D4D4D"/>
                  </a:solidFill>
                  <a:latin typeface="Arial" charset="0"/>
                </a:rPr>
                <a:t>Q1</a:t>
              </a:r>
            </a:p>
          </p:txBody>
        </p:sp>
        <p:sp>
          <p:nvSpPr>
            <p:cNvPr id="30" name="Rectangle 563"/>
            <p:cNvSpPr>
              <a:spLocks noChangeArrowheads="1"/>
            </p:cNvSpPr>
            <p:nvPr/>
          </p:nvSpPr>
          <p:spPr bwMode="auto">
            <a:xfrm>
              <a:off x="3800801" y="3429001"/>
              <a:ext cx="431800" cy="230188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rgbClr val="DDDDDD"/>
              </a:solidFill>
              <a:miter lim="800000"/>
              <a:headEnd/>
              <a:tailEnd/>
            </a:ln>
          </p:spPr>
          <p:txBody>
            <a:bodyPr wrap="none" anchor="ctr"/>
            <a:lstStyle>
              <a:defPPr>
                <a:defRPr lang="es-E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300" kern="1200" baseline="30000">
                  <a:solidFill>
                    <a:srgbClr val="006A9A"/>
                  </a:solidFill>
                  <a:latin typeface="Verdana" pitchFamily="34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300" kern="1200" baseline="30000">
                  <a:solidFill>
                    <a:srgbClr val="006A9A"/>
                  </a:solidFill>
                  <a:latin typeface="Verdana" pitchFamily="34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300" kern="1200" baseline="30000">
                  <a:solidFill>
                    <a:srgbClr val="006A9A"/>
                  </a:solidFill>
                  <a:latin typeface="Verdana" pitchFamily="34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300" kern="1200" baseline="30000">
                  <a:solidFill>
                    <a:srgbClr val="006A9A"/>
                  </a:solidFill>
                  <a:latin typeface="Verdana" pitchFamily="34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300" kern="1200" baseline="30000">
                  <a:solidFill>
                    <a:srgbClr val="006A9A"/>
                  </a:solidFill>
                  <a:latin typeface="Verdana" pitchFamily="34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sz="2300" kern="1200" baseline="30000">
                  <a:solidFill>
                    <a:srgbClr val="006A9A"/>
                  </a:solidFill>
                  <a:latin typeface="Verdana" pitchFamily="34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sz="2300" kern="1200" baseline="30000">
                  <a:solidFill>
                    <a:srgbClr val="006A9A"/>
                  </a:solidFill>
                  <a:latin typeface="Verdana" pitchFamily="34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sz="2300" kern="1200" baseline="30000">
                  <a:solidFill>
                    <a:srgbClr val="006A9A"/>
                  </a:solidFill>
                  <a:latin typeface="Verdana" pitchFamily="34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sz="2300" kern="1200" baseline="30000">
                  <a:solidFill>
                    <a:srgbClr val="006A9A"/>
                  </a:solidFill>
                  <a:latin typeface="Verdana" pitchFamily="34" charset="0"/>
                  <a:ea typeface="+mn-ea"/>
                  <a:cs typeface="Arial" charset="0"/>
                </a:defRPr>
              </a:lvl9pPr>
            </a:lstStyle>
            <a:p>
              <a:pPr algn="ctr"/>
              <a:r>
                <a:rPr lang="es-ES" sz="900" b="1" baseline="0" dirty="0">
                  <a:solidFill>
                    <a:srgbClr val="4D4D4D"/>
                  </a:solidFill>
                  <a:latin typeface="Arial" charset="0"/>
                </a:rPr>
                <a:t>Q2</a:t>
              </a:r>
            </a:p>
          </p:txBody>
        </p:sp>
        <p:sp>
          <p:nvSpPr>
            <p:cNvPr id="31" name="Rectangle 563"/>
            <p:cNvSpPr>
              <a:spLocks noChangeArrowheads="1"/>
            </p:cNvSpPr>
            <p:nvPr/>
          </p:nvSpPr>
          <p:spPr bwMode="auto">
            <a:xfrm>
              <a:off x="4305626" y="3429001"/>
              <a:ext cx="431800" cy="230188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rgbClr val="DDDDDD"/>
              </a:solidFill>
              <a:miter lim="800000"/>
              <a:headEnd/>
              <a:tailEnd/>
            </a:ln>
          </p:spPr>
          <p:txBody>
            <a:bodyPr wrap="none" anchor="ctr"/>
            <a:lstStyle>
              <a:defPPr>
                <a:defRPr lang="es-E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300" kern="1200" baseline="30000">
                  <a:solidFill>
                    <a:srgbClr val="006A9A"/>
                  </a:solidFill>
                  <a:latin typeface="Verdana" pitchFamily="34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300" kern="1200" baseline="30000">
                  <a:solidFill>
                    <a:srgbClr val="006A9A"/>
                  </a:solidFill>
                  <a:latin typeface="Verdana" pitchFamily="34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300" kern="1200" baseline="30000">
                  <a:solidFill>
                    <a:srgbClr val="006A9A"/>
                  </a:solidFill>
                  <a:latin typeface="Verdana" pitchFamily="34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300" kern="1200" baseline="30000">
                  <a:solidFill>
                    <a:srgbClr val="006A9A"/>
                  </a:solidFill>
                  <a:latin typeface="Verdana" pitchFamily="34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300" kern="1200" baseline="30000">
                  <a:solidFill>
                    <a:srgbClr val="006A9A"/>
                  </a:solidFill>
                  <a:latin typeface="Verdana" pitchFamily="34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sz="2300" kern="1200" baseline="30000">
                  <a:solidFill>
                    <a:srgbClr val="006A9A"/>
                  </a:solidFill>
                  <a:latin typeface="Verdana" pitchFamily="34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sz="2300" kern="1200" baseline="30000">
                  <a:solidFill>
                    <a:srgbClr val="006A9A"/>
                  </a:solidFill>
                  <a:latin typeface="Verdana" pitchFamily="34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sz="2300" kern="1200" baseline="30000">
                  <a:solidFill>
                    <a:srgbClr val="006A9A"/>
                  </a:solidFill>
                  <a:latin typeface="Verdana" pitchFamily="34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sz="2300" kern="1200" baseline="30000">
                  <a:solidFill>
                    <a:srgbClr val="006A9A"/>
                  </a:solidFill>
                  <a:latin typeface="Verdana" pitchFamily="34" charset="0"/>
                  <a:ea typeface="+mn-ea"/>
                  <a:cs typeface="Arial" charset="0"/>
                </a:defRPr>
              </a:lvl9pPr>
            </a:lstStyle>
            <a:p>
              <a:pPr algn="ctr"/>
              <a:r>
                <a:rPr lang="es-ES" sz="900" b="1" baseline="0" dirty="0">
                  <a:solidFill>
                    <a:srgbClr val="4D4D4D"/>
                  </a:solidFill>
                  <a:latin typeface="Arial" charset="0"/>
                </a:rPr>
                <a:t>Q3</a:t>
              </a:r>
            </a:p>
          </p:txBody>
        </p:sp>
        <p:sp>
          <p:nvSpPr>
            <p:cNvPr id="32" name="Rectangle 563"/>
            <p:cNvSpPr>
              <a:spLocks noChangeArrowheads="1"/>
            </p:cNvSpPr>
            <p:nvPr/>
          </p:nvSpPr>
          <p:spPr bwMode="auto">
            <a:xfrm>
              <a:off x="4808863" y="3429001"/>
              <a:ext cx="431800" cy="230188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rgbClr val="DDDDDD"/>
              </a:solidFill>
              <a:miter lim="800000"/>
              <a:headEnd/>
              <a:tailEnd/>
            </a:ln>
          </p:spPr>
          <p:txBody>
            <a:bodyPr wrap="none" anchor="ctr"/>
            <a:lstStyle>
              <a:defPPr>
                <a:defRPr lang="es-E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300" kern="1200" baseline="30000">
                  <a:solidFill>
                    <a:srgbClr val="006A9A"/>
                  </a:solidFill>
                  <a:latin typeface="Verdana" pitchFamily="34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300" kern="1200" baseline="30000">
                  <a:solidFill>
                    <a:srgbClr val="006A9A"/>
                  </a:solidFill>
                  <a:latin typeface="Verdana" pitchFamily="34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300" kern="1200" baseline="30000">
                  <a:solidFill>
                    <a:srgbClr val="006A9A"/>
                  </a:solidFill>
                  <a:latin typeface="Verdana" pitchFamily="34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300" kern="1200" baseline="30000">
                  <a:solidFill>
                    <a:srgbClr val="006A9A"/>
                  </a:solidFill>
                  <a:latin typeface="Verdana" pitchFamily="34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300" kern="1200" baseline="30000">
                  <a:solidFill>
                    <a:srgbClr val="006A9A"/>
                  </a:solidFill>
                  <a:latin typeface="Verdana" pitchFamily="34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sz="2300" kern="1200" baseline="30000">
                  <a:solidFill>
                    <a:srgbClr val="006A9A"/>
                  </a:solidFill>
                  <a:latin typeface="Verdana" pitchFamily="34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sz="2300" kern="1200" baseline="30000">
                  <a:solidFill>
                    <a:srgbClr val="006A9A"/>
                  </a:solidFill>
                  <a:latin typeface="Verdana" pitchFamily="34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sz="2300" kern="1200" baseline="30000">
                  <a:solidFill>
                    <a:srgbClr val="006A9A"/>
                  </a:solidFill>
                  <a:latin typeface="Verdana" pitchFamily="34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sz="2300" kern="1200" baseline="30000">
                  <a:solidFill>
                    <a:srgbClr val="006A9A"/>
                  </a:solidFill>
                  <a:latin typeface="Verdana" pitchFamily="34" charset="0"/>
                  <a:ea typeface="+mn-ea"/>
                  <a:cs typeface="Arial" charset="0"/>
                </a:defRPr>
              </a:lvl9pPr>
            </a:lstStyle>
            <a:p>
              <a:pPr algn="ctr"/>
              <a:r>
                <a:rPr lang="es-ES" sz="900" b="1" baseline="0" dirty="0">
                  <a:solidFill>
                    <a:srgbClr val="4D4D4D"/>
                  </a:solidFill>
                  <a:latin typeface="Arial" charset="0"/>
                </a:rPr>
                <a:t>Q4</a:t>
              </a:r>
            </a:p>
          </p:txBody>
        </p:sp>
        <p:sp>
          <p:nvSpPr>
            <p:cNvPr id="33" name="Rectangle 562"/>
            <p:cNvSpPr>
              <a:spLocks noChangeArrowheads="1"/>
            </p:cNvSpPr>
            <p:nvPr/>
          </p:nvSpPr>
          <p:spPr bwMode="auto">
            <a:xfrm>
              <a:off x="5313688" y="3141663"/>
              <a:ext cx="1943100" cy="215900"/>
            </a:xfrm>
            <a:prstGeom prst="rect">
              <a:avLst/>
            </a:prstGeom>
            <a:solidFill>
              <a:srgbClr val="9CB700"/>
            </a:solidFill>
            <a:ln w="9525">
              <a:noFill/>
              <a:miter lim="800000"/>
              <a:headEnd/>
              <a:tailEnd/>
            </a:ln>
            <a:effectLst>
              <a:prstShdw prst="shdw17" dist="17961" dir="2700000">
                <a:srgbClr val="5C7A00"/>
              </a:prstShdw>
            </a:effectLst>
          </p:spPr>
          <p:txBody>
            <a:bodyPr wrap="none" anchor="ctr"/>
            <a:lstStyle>
              <a:defPPr>
                <a:defRPr lang="es-E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300" kern="1200" baseline="30000">
                  <a:solidFill>
                    <a:srgbClr val="006A9A"/>
                  </a:solidFill>
                  <a:latin typeface="Verdana" pitchFamily="34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300" kern="1200" baseline="30000">
                  <a:solidFill>
                    <a:srgbClr val="006A9A"/>
                  </a:solidFill>
                  <a:latin typeface="Verdana" pitchFamily="34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300" kern="1200" baseline="30000">
                  <a:solidFill>
                    <a:srgbClr val="006A9A"/>
                  </a:solidFill>
                  <a:latin typeface="Verdana" pitchFamily="34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300" kern="1200" baseline="30000">
                  <a:solidFill>
                    <a:srgbClr val="006A9A"/>
                  </a:solidFill>
                  <a:latin typeface="Verdana" pitchFamily="34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300" kern="1200" baseline="30000">
                  <a:solidFill>
                    <a:srgbClr val="006A9A"/>
                  </a:solidFill>
                  <a:latin typeface="Verdana" pitchFamily="34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sz="2300" kern="1200" baseline="30000">
                  <a:solidFill>
                    <a:srgbClr val="006A9A"/>
                  </a:solidFill>
                  <a:latin typeface="Verdana" pitchFamily="34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sz="2300" kern="1200" baseline="30000">
                  <a:solidFill>
                    <a:srgbClr val="006A9A"/>
                  </a:solidFill>
                  <a:latin typeface="Verdana" pitchFamily="34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sz="2300" kern="1200" baseline="30000">
                  <a:solidFill>
                    <a:srgbClr val="006A9A"/>
                  </a:solidFill>
                  <a:latin typeface="Verdana" pitchFamily="34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sz="2300" kern="1200" baseline="30000">
                  <a:solidFill>
                    <a:srgbClr val="006A9A"/>
                  </a:solidFill>
                  <a:latin typeface="Verdana" pitchFamily="34" charset="0"/>
                  <a:ea typeface="+mn-ea"/>
                  <a:cs typeface="Arial" charset="0"/>
                </a:defRPr>
              </a:lvl9pPr>
            </a:lstStyle>
            <a:p>
              <a:pPr algn="ctr"/>
              <a:r>
                <a:rPr lang="es-ES" sz="1200" b="1" baseline="0" dirty="0">
                  <a:solidFill>
                    <a:schemeClr val="bg1"/>
                  </a:solidFill>
                  <a:latin typeface="Arial" charset="0"/>
                </a:rPr>
                <a:t>2014</a:t>
              </a:r>
            </a:p>
          </p:txBody>
        </p:sp>
        <p:sp>
          <p:nvSpPr>
            <p:cNvPr id="34" name="Rectangle 563"/>
            <p:cNvSpPr>
              <a:spLocks noChangeArrowheads="1"/>
            </p:cNvSpPr>
            <p:nvPr/>
          </p:nvSpPr>
          <p:spPr bwMode="auto">
            <a:xfrm>
              <a:off x="5313688" y="3429001"/>
              <a:ext cx="431800" cy="230188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rgbClr val="DDDDDD"/>
              </a:solidFill>
              <a:miter lim="800000"/>
              <a:headEnd/>
              <a:tailEnd/>
            </a:ln>
          </p:spPr>
          <p:txBody>
            <a:bodyPr wrap="none" anchor="ctr"/>
            <a:lstStyle>
              <a:defPPr>
                <a:defRPr lang="es-E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300" kern="1200" baseline="30000">
                  <a:solidFill>
                    <a:srgbClr val="006A9A"/>
                  </a:solidFill>
                  <a:latin typeface="Verdana" pitchFamily="34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300" kern="1200" baseline="30000">
                  <a:solidFill>
                    <a:srgbClr val="006A9A"/>
                  </a:solidFill>
                  <a:latin typeface="Verdana" pitchFamily="34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300" kern="1200" baseline="30000">
                  <a:solidFill>
                    <a:srgbClr val="006A9A"/>
                  </a:solidFill>
                  <a:latin typeface="Verdana" pitchFamily="34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300" kern="1200" baseline="30000">
                  <a:solidFill>
                    <a:srgbClr val="006A9A"/>
                  </a:solidFill>
                  <a:latin typeface="Verdana" pitchFamily="34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300" kern="1200" baseline="30000">
                  <a:solidFill>
                    <a:srgbClr val="006A9A"/>
                  </a:solidFill>
                  <a:latin typeface="Verdana" pitchFamily="34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sz="2300" kern="1200" baseline="30000">
                  <a:solidFill>
                    <a:srgbClr val="006A9A"/>
                  </a:solidFill>
                  <a:latin typeface="Verdana" pitchFamily="34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sz="2300" kern="1200" baseline="30000">
                  <a:solidFill>
                    <a:srgbClr val="006A9A"/>
                  </a:solidFill>
                  <a:latin typeface="Verdana" pitchFamily="34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sz="2300" kern="1200" baseline="30000">
                  <a:solidFill>
                    <a:srgbClr val="006A9A"/>
                  </a:solidFill>
                  <a:latin typeface="Verdana" pitchFamily="34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sz="2300" kern="1200" baseline="30000">
                  <a:solidFill>
                    <a:srgbClr val="006A9A"/>
                  </a:solidFill>
                  <a:latin typeface="Verdana" pitchFamily="34" charset="0"/>
                  <a:ea typeface="+mn-ea"/>
                  <a:cs typeface="Arial" charset="0"/>
                </a:defRPr>
              </a:lvl9pPr>
            </a:lstStyle>
            <a:p>
              <a:pPr algn="ctr"/>
              <a:r>
                <a:rPr lang="es-ES" sz="900" b="1" baseline="0" dirty="0">
                  <a:solidFill>
                    <a:srgbClr val="4D4D4D"/>
                  </a:solidFill>
                  <a:latin typeface="Arial" charset="0"/>
                </a:rPr>
                <a:t>Q1</a:t>
              </a:r>
            </a:p>
          </p:txBody>
        </p:sp>
        <p:sp>
          <p:nvSpPr>
            <p:cNvPr id="35" name="Rectangle 563"/>
            <p:cNvSpPr>
              <a:spLocks noChangeArrowheads="1"/>
            </p:cNvSpPr>
            <p:nvPr/>
          </p:nvSpPr>
          <p:spPr bwMode="auto">
            <a:xfrm>
              <a:off x="5816926" y="3429001"/>
              <a:ext cx="431800" cy="230188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rgbClr val="DDDDDD"/>
              </a:solidFill>
              <a:miter lim="800000"/>
              <a:headEnd/>
              <a:tailEnd/>
            </a:ln>
          </p:spPr>
          <p:txBody>
            <a:bodyPr wrap="none" anchor="ctr"/>
            <a:lstStyle>
              <a:defPPr>
                <a:defRPr lang="es-E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300" kern="1200" baseline="30000">
                  <a:solidFill>
                    <a:srgbClr val="006A9A"/>
                  </a:solidFill>
                  <a:latin typeface="Verdana" pitchFamily="34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300" kern="1200" baseline="30000">
                  <a:solidFill>
                    <a:srgbClr val="006A9A"/>
                  </a:solidFill>
                  <a:latin typeface="Verdana" pitchFamily="34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300" kern="1200" baseline="30000">
                  <a:solidFill>
                    <a:srgbClr val="006A9A"/>
                  </a:solidFill>
                  <a:latin typeface="Verdana" pitchFamily="34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300" kern="1200" baseline="30000">
                  <a:solidFill>
                    <a:srgbClr val="006A9A"/>
                  </a:solidFill>
                  <a:latin typeface="Verdana" pitchFamily="34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300" kern="1200" baseline="30000">
                  <a:solidFill>
                    <a:srgbClr val="006A9A"/>
                  </a:solidFill>
                  <a:latin typeface="Verdana" pitchFamily="34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sz="2300" kern="1200" baseline="30000">
                  <a:solidFill>
                    <a:srgbClr val="006A9A"/>
                  </a:solidFill>
                  <a:latin typeface="Verdana" pitchFamily="34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sz="2300" kern="1200" baseline="30000">
                  <a:solidFill>
                    <a:srgbClr val="006A9A"/>
                  </a:solidFill>
                  <a:latin typeface="Verdana" pitchFamily="34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sz="2300" kern="1200" baseline="30000">
                  <a:solidFill>
                    <a:srgbClr val="006A9A"/>
                  </a:solidFill>
                  <a:latin typeface="Verdana" pitchFamily="34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sz="2300" kern="1200" baseline="30000">
                  <a:solidFill>
                    <a:srgbClr val="006A9A"/>
                  </a:solidFill>
                  <a:latin typeface="Verdana" pitchFamily="34" charset="0"/>
                  <a:ea typeface="+mn-ea"/>
                  <a:cs typeface="Arial" charset="0"/>
                </a:defRPr>
              </a:lvl9pPr>
            </a:lstStyle>
            <a:p>
              <a:pPr algn="ctr"/>
              <a:r>
                <a:rPr lang="es-ES" sz="900" b="1" baseline="0" dirty="0">
                  <a:solidFill>
                    <a:srgbClr val="4D4D4D"/>
                  </a:solidFill>
                  <a:latin typeface="Arial" charset="0"/>
                </a:rPr>
                <a:t>Q2</a:t>
              </a:r>
            </a:p>
          </p:txBody>
        </p:sp>
        <p:sp>
          <p:nvSpPr>
            <p:cNvPr id="36" name="Rectangle 563"/>
            <p:cNvSpPr>
              <a:spLocks noChangeArrowheads="1"/>
            </p:cNvSpPr>
            <p:nvPr/>
          </p:nvSpPr>
          <p:spPr bwMode="auto">
            <a:xfrm>
              <a:off x="6321751" y="3429001"/>
              <a:ext cx="431800" cy="230188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rgbClr val="DDDDDD"/>
              </a:solidFill>
              <a:miter lim="800000"/>
              <a:headEnd/>
              <a:tailEnd/>
            </a:ln>
          </p:spPr>
          <p:txBody>
            <a:bodyPr wrap="none" anchor="ctr"/>
            <a:lstStyle>
              <a:defPPr>
                <a:defRPr lang="es-E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300" kern="1200" baseline="30000">
                  <a:solidFill>
                    <a:srgbClr val="006A9A"/>
                  </a:solidFill>
                  <a:latin typeface="Verdana" pitchFamily="34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300" kern="1200" baseline="30000">
                  <a:solidFill>
                    <a:srgbClr val="006A9A"/>
                  </a:solidFill>
                  <a:latin typeface="Verdana" pitchFamily="34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300" kern="1200" baseline="30000">
                  <a:solidFill>
                    <a:srgbClr val="006A9A"/>
                  </a:solidFill>
                  <a:latin typeface="Verdana" pitchFamily="34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300" kern="1200" baseline="30000">
                  <a:solidFill>
                    <a:srgbClr val="006A9A"/>
                  </a:solidFill>
                  <a:latin typeface="Verdana" pitchFamily="34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300" kern="1200" baseline="30000">
                  <a:solidFill>
                    <a:srgbClr val="006A9A"/>
                  </a:solidFill>
                  <a:latin typeface="Verdana" pitchFamily="34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sz="2300" kern="1200" baseline="30000">
                  <a:solidFill>
                    <a:srgbClr val="006A9A"/>
                  </a:solidFill>
                  <a:latin typeface="Verdana" pitchFamily="34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sz="2300" kern="1200" baseline="30000">
                  <a:solidFill>
                    <a:srgbClr val="006A9A"/>
                  </a:solidFill>
                  <a:latin typeface="Verdana" pitchFamily="34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sz="2300" kern="1200" baseline="30000">
                  <a:solidFill>
                    <a:srgbClr val="006A9A"/>
                  </a:solidFill>
                  <a:latin typeface="Verdana" pitchFamily="34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sz="2300" kern="1200" baseline="30000">
                  <a:solidFill>
                    <a:srgbClr val="006A9A"/>
                  </a:solidFill>
                  <a:latin typeface="Verdana" pitchFamily="34" charset="0"/>
                  <a:ea typeface="+mn-ea"/>
                  <a:cs typeface="Arial" charset="0"/>
                </a:defRPr>
              </a:lvl9pPr>
            </a:lstStyle>
            <a:p>
              <a:pPr algn="ctr"/>
              <a:r>
                <a:rPr lang="es-ES" sz="900" b="1" baseline="0" dirty="0">
                  <a:solidFill>
                    <a:srgbClr val="4D4D4D"/>
                  </a:solidFill>
                  <a:latin typeface="Arial" charset="0"/>
                </a:rPr>
                <a:t>Q3</a:t>
              </a:r>
            </a:p>
          </p:txBody>
        </p:sp>
        <p:sp>
          <p:nvSpPr>
            <p:cNvPr id="37" name="Rectangle 563"/>
            <p:cNvSpPr>
              <a:spLocks noChangeArrowheads="1"/>
            </p:cNvSpPr>
            <p:nvPr/>
          </p:nvSpPr>
          <p:spPr bwMode="auto">
            <a:xfrm>
              <a:off x="6824988" y="3429001"/>
              <a:ext cx="431800" cy="230188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rgbClr val="DDDDDD"/>
              </a:solidFill>
              <a:miter lim="800000"/>
              <a:headEnd/>
              <a:tailEnd/>
            </a:ln>
          </p:spPr>
          <p:txBody>
            <a:bodyPr wrap="none" anchor="ctr"/>
            <a:lstStyle>
              <a:defPPr>
                <a:defRPr lang="es-E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300" kern="1200" baseline="30000">
                  <a:solidFill>
                    <a:srgbClr val="006A9A"/>
                  </a:solidFill>
                  <a:latin typeface="Verdana" pitchFamily="34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300" kern="1200" baseline="30000">
                  <a:solidFill>
                    <a:srgbClr val="006A9A"/>
                  </a:solidFill>
                  <a:latin typeface="Verdana" pitchFamily="34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300" kern="1200" baseline="30000">
                  <a:solidFill>
                    <a:srgbClr val="006A9A"/>
                  </a:solidFill>
                  <a:latin typeface="Verdana" pitchFamily="34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300" kern="1200" baseline="30000">
                  <a:solidFill>
                    <a:srgbClr val="006A9A"/>
                  </a:solidFill>
                  <a:latin typeface="Verdana" pitchFamily="34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300" kern="1200" baseline="30000">
                  <a:solidFill>
                    <a:srgbClr val="006A9A"/>
                  </a:solidFill>
                  <a:latin typeface="Verdana" pitchFamily="34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sz="2300" kern="1200" baseline="30000">
                  <a:solidFill>
                    <a:srgbClr val="006A9A"/>
                  </a:solidFill>
                  <a:latin typeface="Verdana" pitchFamily="34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sz="2300" kern="1200" baseline="30000">
                  <a:solidFill>
                    <a:srgbClr val="006A9A"/>
                  </a:solidFill>
                  <a:latin typeface="Verdana" pitchFamily="34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sz="2300" kern="1200" baseline="30000">
                  <a:solidFill>
                    <a:srgbClr val="006A9A"/>
                  </a:solidFill>
                  <a:latin typeface="Verdana" pitchFamily="34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sz="2300" kern="1200" baseline="30000">
                  <a:solidFill>
                    <a:srgbClr val="006A9A"/>
                  </a:solidFill>
                  <a:latin typeface="Verdana" pitchFamily="34" charset="0"/>
                  <a:ea typeface="+mn-ea"/>
                  <a:cs typeface="Arial" charset="0"/>
                </a:defRPr>
              </a:lvl9pPr>
            </a:lstStyle>
            <a:p>
              <a:pPr algn="ctr"/>
              <a:r>
                <a:rPr lang="es-ES" sz="900" b="1" baseline="0" dirty="0">
                  <a:solidFill>
                    <a:srgbClr val="4D4D4D"/>
                  </a:solidFill>
                  <a:latin typeface="Arial" charset="0"/>
                </a:rPr>
                <a:t>Q4</a:t>
              </a:r>
            </a:p>
          </p:txBody>
        </p:sp>
      </p:grpSp>
      <p:sp>
        <p:nvSpPr>
          <p:cNvPr id="38" name="Text Box 111"/>
          <p:cNvSpPr txBox="1">
            <a:spLocks noChangeArrowheads="1"/>
          </p:cNvSpPr>
          <p:nvPr/>
        </p:nvSpPr>
        <p:spPr bwMode="auto">
          <a:xfrm>
            <a:off x="633412" y="3155484"/>
            <a:ext cx="2663825" cy="1365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>
            <a:defPPr>
              <a:defRPr lang="es-E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300" kern="1200" baseline="30000">
                <a:solidFill>
                  <a:srgbClr val="006A9A"/>
                </a:solidFill>
                <a:latin typeface="Verdana" pitchFamily="34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300" kern="1200" baseline="30000">
                <a:solidFill>
                  <a:srgbClr val="006A9A"/>
                </a:solidFill>
                <a:latin typeface="Verdana" pitchFamily="34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300" kern="1200" baseline="30000">
                <a:solidFill>
                  <a:srgbClr val="006A9A"/>
                </a:solidFill>
                <a:latin typeface="Verdana" pitchFamily="34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300" kern="1200" baseline="30000">
                <a:solidFill>
                  <a:srgbClr val="006A9A"/>
                </a:solidFill>
                <a:latin typeface="Verdana" pitchFamily="34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300" kern="1200" baseline="30000">
                <a:solidFill>
                  <a:srgbClr val="006A9A"/>
                </a:solidFill>
                <a:latin typeface="Verdana" pitchFamily="34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sz="2300" kern="1200" baseline="30000">
                <a:solidFill>
                  <a:srgbClr val="006A9A"/>
                </a:solidFill>
                <a:latin typeface="Verdana" pitchFamily="34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sz="2300" kern="1200" baseline="30000">
                <a:solidFill>
                  <a:srgbClr val="006A9A"/>
                </a:solidFill>
                <a:latin typeface="Verdana" pitchFamily="34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sz="2300" kern="1200" baseline="30000">
                <a:solidFill>
                  <a:srgbClr val="006A9A"/>
                </a:solidFill>
                <a:latin typeface="Verdana" pitchFamily="34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sz="2300" kern="1200" baseline="30000">
                <a:solidFill>
                  <a:srgbClr val="006A9A"/>
                </a:solidFill>
                <a:latin typeface="Verdana" pitchFamily="34" charset="0"/>
                <a:ea typeface="+mn-ea"/>
                <a:cs typeface="Arial" charset="0"/>
              </a:defRPr>
            </a:lvl9pPr>
          </a:lstStyle>
          <a:p>
            <a:pPr marL="177800" indent="-177800" defTabSz="457200">
              <a:spcBef>
                <a:spcPct val="50000"/>
              </a:spcBef>
            </a:pPr>
            <a:r>
              <a:rPr lang="es-ES" sz="900" b="1" baseline="0" dirty="0">
                <a:solidFill>
                  <a:srgbClr val="2D2D8A"/>
                </a:solidFill>
              </a:rPr>
              <a:t>Kick-Off</a:t>
            </a:r>
          </a:p>
        </p:txBody>
      </p:sp>
      <p:sp>
        <p:nvSpPr>
          <p:cNvPr id="39" name="Text Box 109"/>
          <p:cNvSpPr txBox="1">
            <a:spLocks noChangeArrowheads="1"/>
          </p:cNvSpPr>
          <p:nvPr/>
        </p:nvSpPr>
        <p:spPr bwMode="auto">
          <a:xfrm>
            <a:off x="631825" y="3515846"/>
            <a:ext cx="2663825" cy="1384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>
            <a:defPPr>
              <a:defRPr lang="es-E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300" kern="1200" baseline="30000">
                <a:solidFill>
                  <a:srgbClr val="006A9A"/>
                </a:solidFill>
                <a:latin typeface="Verdana" pitchFamily="34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300" kern="1200" baseline="30000">
                <a:solidFill>
                  <a:srgbClr val="006A9A"/>
                </a:solidFill>
                <a:latin typeface="Verdana" pitchFamily="34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300" kern="1200" baseline="30000">
                <a:solidFill>
                  <a:srgbClr val="006A9A"/>
                </a:solidFill>
                <a:latin typeface="Verdana" pitchFamily="34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300" kern="1200" baseline="30000">
                <a:solidFill>
                  <a:srgbClr val="006A9A"/>
                </a:solidFill>
                <a:latin typeface="Verdana" pitchFamily="34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300" kern="1200" baseline="30000">
                <a:solidFill>
                  <a:srgbClr val="006A9A"/>
                </a:solidFill>
                <a:latin typeface="Verdana" pitchFamily="34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sz="2300" kern="1200" baseline="30000">
                <a:solidFill>
                  <a:srgbClr val="006A9A"/>
                </a:solidFill>
                <a:latin typeface="Verdana" pitchFamily="34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sz="2300" kern="1200" baseline="30000">
                <a:solidFill>
                  <a:srgbClr val="006A9A"/>
                </a:solidFill>
                <a:latin typeface="Verdana" pitchFamily="34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sz="2300" kern="1200" baseline="30000">
                <a:solidFill>
                  <a:srgbClr val="006A9A"/>
                </a:solidFill>
                <a:latin typeface="Verdana" pitchFamily="34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sz="2300" kern="1200" baseline="30000">
                <a:solidFill>
                  <a:srgbClr val="006A9A"/>
                </a:solidFill>
                <a:latin typeface="Verdana" pitchFamily="34" charset="0"/>
                <a:ea typeface="+mn-ea"/>
                <a:cs typeface="Arial" charset="0"/>
              </a:defRPr>
            </a:lvl9pPr>
          </a:lstStyle>
          <a:p>
            <a:pPr marL="182563" indent="-182563" defTabSz="457200">
              <a:spcBef>
                <a:spcPct val="50000"/>
              </a:spcBef>
            </a:pPr>
            <a:r>
              <a:rPr lang="es-ES" sz="900" b="1" baseline="0" dirty="0" err="1" smtClean="0">
                <a:solidFill>
                  <a:srgbClr val="2D2D8A"/>
                </a:solidFill>
              </a:rPr>
              <a:t>Functional</a:t>
            </a:r>
            <a:r>
              <a:rPr lang="es-ES" sz="900" b="1" baseline="0" dirty="0" smtClean="0">
                <a:solidFill>
                  <a:srgbClr val="2D2D8A"/>
                </a:solidFill>
              </a:rPr>
              <a:t> </a:t>
            </a:r>
            <a:r>
              <a:rPr lang="es-ES" sz="900" b="1" baseline="0" dirty="0" err="1" smtClean="0">
                <a:solidFill>
                  <a:srgbClr val="2D2D8A"/>
                </a:solidFill>
              </a:rPr>
              <a:t>Requirements</a:t>
            </a:r>
            <a:endParaRPr lang="es-ES" sz="900" b="1" baseline="0" dirty="0">
              <a:solidFill>
                <a:srgbClr val="2D2D8A"/>
              </a:solidFill>
            </a:endParaRPr>
          </a:p>
        </p:txBody>
      </p:sp>
      <p:sp>
        <p:nvSpPr>
          <p:cNvPr id="40" name="Text Box 14"/>
          <p:cNvSpPr txBox="1">
            <a:spLocks noChangeArrowheads="1"/>
          </p:cNvSpPr>
          <p:nvPr/>
        </p:nvSpPr>
        <p:spPr bwMode="auto">
          <a:xfrm>
            <a:off x="560387" y="2650659"/>
            <a:ext cx="2808288" cy="369332"/>
          </a:xfrm>
          <a:prstGeom prst="rect">
            <a:avLst/>
          </a:prstGeom>
          <a:solidFill>
            <a:srgbClr val="D9EDEF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>
            <a:defPPr>
              <a:defRPr lang="es-E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300" kern="1200" baseline="30000">
                <a:solidFill>
                  <a:srgbClr val="006A9A"/>
                </a:solidFill>
                <a:latin typeface="Verdana" pitchFamily="34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300" kern="1200" baseline="30000">
                <a:solidFill>
                  <a:srgbClr val="006A9A"/>
                </a:solidFill>
                <a:latin typeface="Verdana" pitchFamily="34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300" kern="1200" baseline="30000">
                <a:solidFill>
                  <a:srgbClr val="006A9A"/>
                </a:solidFill>
                <a:latin typeface="Verdana" pitchFamily="34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300" kern="1200" baseline="30000">
                <a:solidFill>
                  <a:srgbClr val="006A9A"/>
                </a:solidFill>
                <a:latin typeface="Verdana" pitchFamily="34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300" kern="1200" baseline="30000">
                <a:solidFill>
                  <a:srgbClr val="006A9A"/>
                </a:solidFill>
                <a:latin typeface="Verdana" pitchFamily="34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sz="2300" kern="1200" baseline="30000">
                <a:solidFill>
                  <a:srgbClr val="006A9A"/>
                </a:solidFill>
                <a:latin typeface="Verdana" pitchFamily="34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sz="2300" kern="1200" baseline="30000">
                <a:solidFill>
                  <a:srgbClr val="006A9A"/>
                </a:solidFill>
                <a:latin typeface="Verdana" pitchFamily="34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sz="2300" kern="1200" baseline="30000">
                <a:solidFill>
                  <a:srgbClr val="006A9A"/>
                </a:solidFill>
                <a:latin typeface="Verdana" pitchFamily="34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sz="2300" kern="1200" baseline="30000">
                <a:solidFill>
                  <a:srgbClr val="006A9A"/>
                </a:solidFill>
                <a:latin typeface="Verdana" pitchFamily="34" charset="0"/>
                <a:ea typeface="+mn-ea"/>
                <a:cs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s-ES" sz="900" b="1" baseline="0" dirty="0" smtClean="0">
                <a:solidFill>
                  <a:srgbClr val="2D2D8A"/>
                </a:solidFill>
              </a:rPr>
              <a:t>Project: Sept-2014 CAM-CMP </a:t>
            </a:r>
            <a:r>
              <a:rPr lang="es-ES" sz="900" b="1" baseline="0" dirty="0" err="1" smtClean="0">
                <a:solidFill>
                  <a:srgbClr val="2D2D8A"/>
                </a:solidFill>
              </a:rPr>
              <a:t>Implementation</a:t>
            </a:r>
            <a:endParaRPr lang="es-ES" sz="900" b="1" baseline="0" dirty="0">
              <a:solidFill>
                <a:srgbClr val="2D2D8A"/>
              </a:solidFill>
            </a:endParaRPr>
          </a:p>
        </p:txBody>
      </p:sp>
      <p:sp>
        <p:nvSpPr>
          <p:cNvPr id="41" name="Text Box 109"/>
          <p:cNvSpPr txBox="1">
            <a:spLocks noChangeArrowheads="1"/>
          </p:cNvSpPr>
          <p:nvPr/>
        </p:nvSpPr>
        <p:spPr bwMode="auto">
          <a:xfrm>
            <a:off x="633412" y="3874621"/>
            <a:ext cx="2663825" cy="1384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>
            <a:defPPr>
              <a:defRPr lang="es-E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300" kern="1200" baseline="30000">
                <a:solidFill>
                  <a:srgbClr val="006A9A"/>
                </a:solidFill>
                <a:latin typeface="Verdana" pitchFamily="34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300" kern="1200" baseline="30000">
                <a:solidFill>
                  <a:srgbClr val="006A9A"/>
                </a:solidFill>
                <a:latin typeface="Verdana" pitchFamily="34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300" kern="1200" baseline="30000">
                <a:solidFill>
                  <a:srgbClr val="006A9A"/>
                </a:solidFill>
                <a:latin typeface="Verdana" pitchFamily="34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300" kern="1200" baseline="30000">
                <a:solidFill>
                  <a:srgbClr val="006A9A"/>
                </a:solidFill>
                <a:latin typeface="Verdana" pitchFamily="34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300" kern="1200" baseline="30000">
                <a:solidFill>
                  <a:srgbClr val="006A9A"/>
                </a:solidFill>
                <a:latin typeface="Verdana" pitchFamily="34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sz="2300" kern="1200" baseline="30000">
                <a:solidFill>
                  <a:srgbClr val="006A9A"/>
                </a:solidFill>
                <a:latin typeface="Verdana" pitchFamily="34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sz="2300" kern="1200" baseline="30000">
                <a:solidFill>
                  <a:srgbClr val="006A9A"/>
                </a:solidFill>
                <a:latin typeface="Verdana" pitchFamily="34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sz="2300" kern="1200" baseline="30000">
                <a:solidFill>
                  <a:srgbClr val="006A9A"/>
                </a:solidFill>
                <a:latin typeface="Verdana" pitchFamily="34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sz="2300" kern="1200" baseline="30000">
                <a:solidFill>
                  <a:srgbClr val="006A9A"/>
                </a:solidFill>
                <a:latin typeface="Verdana" pitchFamily="34" charset="0"/>
                <a:ea typeface="+mn-ea"/>
                <a:cs typeface="Arial" charset="0"/>
              </a:defRPr>
            </a:lvl9pPr>
          </a:lstStyle>
          <a:p>
            <a:pPr marL="182563" indent="-182563" defTabSz="457200">
              <a:spcBef>
                <a:spcPct val="50000"/>
              </a:spcBef>
            </a:pPr>
            <a:r>
              <a:rPr lang="es-ES" sz="900" b="1" baseline="0" dirty="0" err="1" smtClean="0">
                <a:solidFill>
                  <a:srgbClr val="2D2D8A"/>
                </a:solidFill>
              </a:rPr>
              <a:t>Requirements</a:t>
            </a:r>
            <a:r>
              <a:rPr lang="es-ES" sz="900" b="1" baseline="0" dirty="0" smtClean="0">
                <a:solidFill>
                  <a:srgbClr val="2D2D8A"/>
                </a:solidFill>
              </a:rPr>
              <a:t> </a:t>
            </a:r>
            <a:r>
              <a:rPr lang="es-ES" sz="900" b="1" baseline="0" dirty="0" err="1" smtClean="0">
                <a:solidFill>
                  <a:srgbClr val="2D2D8A"/>
                </a:solidFill>
              </a:rPr>
              <a:t>approval</a:t>
            </a:r>
            <a:endParaRPr lang="es-ES" sz="900" b="1" baseline="0" dirty="0">
              <a:solidFill>
                <a:srgbClr val="2D2D8A"/>
              </a:solidFill>
            </a:endParaRPr>
          </a:p>
        </p:txBody>
      </p:sp>
      <p:sp>
        <p:nvSpPr>
          <p:cNvPr id="42" name="Text Box 109"/>
          <p:cNvSpPr txBox="1">
            <a:spLocks noChangeArrowheads="1"/>
          </p:cNvSpPr>
          <p:nvPr/>
        </p:nvSpPr>
        <p:spPr bwMode="auto">
          <a:xfrm>
            <a:off x="631825" y="4228016"/>
            <a:ext cx="2663825" cy="1384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>
            <a:defPPr>
              <a:defRPr lang="es-E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300" kern="1200" baseline="30000">
                <a:solidFill>
                  <a:srgbClr val="006A9A"/>
                </a:solidFill>
                <a:latin typeface="Verdana" pitchFamily="34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300" kern="1200" baseline="30000">
                <a:solidFill>
                  <a:srgbClr val="006A9A"/>
                </a:solidFill>
                <a:latin typeface="Verdana" pitchFamily="34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300" kern="1200" baseline="30000">
                <a:solidFill>
                  <a:srgbClr val="006A9A"/>
                </a:solidFill>
                <a:latin typeface="Verdana" pitchFamily="34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300" kern="1200" baseline="30000">
                <a:solidFill>
                  <a:srgbClr val="006A9A"/>
                </a:solidFill>
                <a:latin typeface="Verdana" pitchFamily="34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300" kern="1200" baseline="30000">
                <a:solidFill>
                  <a:srgbClr val="006A9A"/>
                </a:solidFill>
                <a:latin typeface="Verdana" pitchFamily="34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sz="2300" kern="1200" baseline="30000">
                <a:solidFill>
                  <a:srgbClr val="006A9A"/>
                </a:solidFill>
                <a:latin typeface="Verdana" pitchFamily="34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sz="2300" kern="1200" baseline="30000">
                <a:solidFill>
                  <a:srgbClr val="006A9A"/>
                </a:solidFill>
                <a:latin typeface="Verdana" pitchFamily="34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sz="2300" kern="1200" baseline="30000">
                <a:solidFill>
                  <a:srgbClr val="006A9A"/>
                </a:solidFill>
                <a:latin typeface="Verdana" pitchFamily="34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sz="2300" kern="1200" baseline="30000">
                <a:solidFill>
                  <a:srgbClr val="006A9A"/>
                </a:solidFill>
                <a:latin typeface="Verdana" pitchFamily="34" charset="0"/>
                <a:ea typeface="+mn-ea"/>
                <a:cs typeface="Arial" charset="0"/>
              </a:defRPr>
            </a:lvl9pPr>
          </a:lstStyle>
          <a:p>
            <a:pPr marL="182563" indent="-182563" defTabSz="457200">
              <a:spcBef>
                <a:spcPct val="50000"/>
              </a:spcBef>
            </a:pPr>
            <a:r>
              <a:rPr lang="es-ES" sz="900" b="1" baseline="0" dirty="0" err="1" smtClean="0">
                <a:solidFill>
                  <a:srgbClr val="2D2D8A"/>
                </a:solidFill>
              </a:rPr>
              <a:t>Technical</a:t>
            </a:r>
            <a:r>
              <a:rPr lang="es-ES" sz="900" b="1" baseline="0" dirty="0" smtClean="0">
                <a:solidFill>
                  <a:srgbClr val="2D2D8A"/>
                </a:solidFill>
              </a:rPr>
              <a:t> </a:t>
            </a:r>
            <a:r>
              <a:rPr lang="es-ES" sz="900" b="1" baseline="0" dirty="0" err="1" smtClean="0">
                <a:solidFill>
                  <a:srgbClr val="2D2D8A"/>
                </a:solidFill>
              </a:rPr>
              <a:t>analysis</a:t>
            </a:r>
            <a:r>
              <a:rPr lang="es-ES" sz="900" b="1" baseline="0" dirty="0" smtClean="0">
                <a:solidFill>
                  <a:srgbClr val="2D2D8A"/>
                </a:solidFill>
              </a:rPr>
              <a:t> and </a:t>
            </a:r>
            <a:r>
              <a:rPr lang="es-ES" sz="900" b="1" baseline="0" dirty="0" err="1" smtClean="0">
                <a:solidFill>
                  <a:srgbClr val="2D2D8A"/>
                </a:solidFill>
              </a:rPr>
              <a:t>development</a:t>
            </a:r>
            <a:endParaRPr lang="es-ES" sz="900" b="1" baseline="0" dirty="0">
              <a:solidFill>
                <a:srgbClr val="2D2D8A"/>
              </a:solidFill>
            </a:endParaRPr>
          </a:p>
        </p:txBody>
      </p:sp>
      <p:sp>
        <p:nvSpPr>
          <p:cNvPr id="43" name="Text Box 109"/>
          <p:cNvSpPr txBox="1">
            <a:spLocks noChangeArrowheads="1"/>
          </p:cNvSpPr>
          <p:nvPr/>
        </p:nvSpPr>
        <p:spPr bwMode="auto">
          <a:xfrm>
            <a:off x="633412" y="4955648"/>
            <a:ext cx="2663825" cy="1384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>
            <a:defPPr>
              <a:defRPr lang="es-E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300" kern="1200" baseline="30000">
                <a:solidFill>
                  <a:srgbClr val="006A9A"/>
                </a:solidFill>
                <a:latin typeface="Verdana" pitchFamily="34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300" kern="1200" baseline="30000">
                <a:solidFill>
                  <a:srgbClr val="006A9A"/>
                </a:solidFill>
                <a:latin typeface="Verdana" pitchFamily="34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300" kern="1200" baseline="30000">
                <a:solidFill>
                  <a:srgbClr val="006A9A"/>
                </a:solidFill>
                <a:latin typeface="Verdana" pitchFamily="34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300" kern="1200" baseline="30000">
                <a:solidFill>
                  <a:srgbClr val="006A9A"/>
                </a:solidFill>
                <a:latin typeface="Verdana" pitchFamily="34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300" kern="1200" baseline="30000">
                <a:solidFill>
                  <a:srgbClr val="006A9A"/>
                </a:solidFill>
                <a:latin typeface="Verdana" pitchFamily="34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sz="2300" kern="1200" baseline="30000">
                <a:solidFill>
                  <a:srgbClr val="006A9A"/>
                </a:solidFill>
                <a:latin typeface="Verdana" pitchFamily="34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sz="2300" kern="1200" baseline="30000">
                <a:solidFill>
                  <a:srgbClr val="006A9A"/>
                </a:solidFill>
                <a:latin typeface="Verdana" pitchFamily="34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sz="2300" kern="1200" baseline="30000">
                <a:solidFill>
                  <a:srgbClr val="006A9A"/>
                </a:solidFill>
                <a:latin typeface="Verdana" pitchFamily="34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sz="2300" kern="1200" baseline="30000">
                <a:solidFill>
                  <a:srgbClr val="006A9A"/>
                </a:solidFill>
                <a:latin typeface="Verdana" pitchFamily="34" charset="0"/>
                <a:ea typeface="+mn-ea"/>
                <a:cs typeface="Arial" charset="0"/>
              </a:defRPr>
            </a:lvl9pPr>
          </a:lstStyle>
          <a:p>
            <a:pPr marL="182563" indent="-182563" defTabSz="457200">
              <a:spcBef>
                <a:spcPct val="50000"/>
              </a:spcBef>
            </a:pPr>
            <a:r>
              <a:rPr lang="es-ES" sz="900" b="1" baseline="0" dirty="0" smtClean="0">
                <a:solidFill>
                  <a:srgbClr val="2D2D8A"/>
                </a:solidFill>
              </a:rPr>
              <a:t>FAT/SAT </a:t>
            </a:r>
            <a:r>
              <a:rPr lang="es-ES" sz="900" b="1" baseline="0" dirty="0" err="1" smtClean="0">
                <a:solidFill>
                  <a:srgbClr val="2D2D8A"/>
                </a:solidFill>
              </a:rPr>
              <a:t>Testing</a:t>
            </a:r>
            <a:endParaRPr lang="es-ES" sz="800" b="1" baseline="0" dirty="0">
              <a:solidFill>
                <a:srgbClr val="2D2D8A"/>
              </a:solidFill>
            </a:endParaRPr>
          </a:p>
        </p:txBody>
      </p:sp>
      <p:sp>
        <p:nvSpPr>
          <p:cNvPr id="44" name="Rectangle 40"/>
          <p:cNvSpPr>
            <a:spLocks noChangeArrowheads="1"/>
          </p:cNvSpPr>
          <p:nvPr/>
        </p:nvSpPr>
        <p:spPr bwMode="auto">
          <a:xfrm>
            <a:off x="560387" y="3082459"/>
            <a:ext cx="7847013" cy="287337"/>
          </a:xfrm>
          <a:prstGeom prst="rect">
            <a:avLst/>
          </a:prstGeom>
          <a:noFill/>
          <a:ln w="9525">
            <a:solidFill>
              <a:srgbClr val="D9D9D9"/>
            </a:solidFill>
            <a:miter lim="800000"/>
            <a:headEnd/>
            <a:tailEnd/>
          </a:ln>
        </p:spPr>
        <p:txBody>
          <a:bodyPr wrap="none" anchor="ctr"/>
          <a:lstStyle>
            <a:defPPr>
              <a:defRPr lang="es-E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300" kern="1200" baseline="30000">
                <a:solidFill>
                  <a:srgbClr val="006A9A"/>
                </a:solidFill>
                <a:latin typeface="Verdana" pitchFamily="34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300" kern="1200" baseline="30000">
                <a:solidFill>
                  <a:srgbClr val="006A9A"/>
                </a:solidFill>
                <a:latin typeface="Verdana" pitchFamily="34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300" kern="1200" baseline="30000">
                <a:solidFill>
                  <a:srgbClr val="006A9A"/>
                </a:solidFill>
                <a:latin typeface="Verdana" pitchFamily="34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300" kern="1200" baseline="30000">
                <a:solidFill>
                  <a:srgbClr val="006A9A"/>
                </a:solidFill>
                <a:latin typeface="Verdana" pitchFamily="34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300" kern="1200" baseline="30000">
                <a:solidFill>
                  <a:srgbClr val="006A9A"/>
                </a:solidFill>
                <a:latin typeface="Verdana" pitchFamily="34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sz="2300" kern="1200" baseline="30000">
                <a:solidFill>
                  <a:srgbClr val="006A9A"/>
                </a:solidFill>
                <a:latin typeface="Verdana" pitchFamily="34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sz="2300" kern="1200" baseline="30000">
                <a:solidFill>
                  <a:srgbClr val="006A9A"/>
                </a:solidFill>
                <a:latin typeface="Verdana" pitchFamily="34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sz="2300" kern="1200" baseline="30000">
                <a:solidFill>
                  <a:srgbClr val="006A9A"/>
                </a:solidFill>
                <a:latin typeface="Verdana" pitchFamily="34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sz="2300" kern="1200" baseline="30000">
                <a:solidFill>
                  <a:srgbClr val="006A9A"/>
                </a:solidFill>
                <a:latin typeface="Verdana" pitchFamily="34" charset="0"/>
                <a:ea typeface="+mn-ea"/>
                <a:cs typeface="Arial" charset="0"/>
              </a:defRPr>
            </a:lvl9pPr>
          </a:lstStyle>
          <a:p>
            <a:pPr algn="ctr" eaLnBrk="0" hangingPunct="0">
              <a:spcBef>
                <a:spcPct val="40000"/>
              </a:spcBef>
            </a:pPr>
            <a:endParaRPr lang="es-ES" sz="1100" b="1" baseline="0" dirty="0">
              <a:solidFill>
                <a:schemeClr val="bg1"/>
              </a:solidFill>
            </a:endParaRPr>
          </a:p>
        </p:txBody>
      </p:sp>
      <p:sp>
        <p:nvSpPr>
          <p:cNvPr id="45" name="Rectangle 41"/>
          <p:cNvSpPr>
            <a:spLocks noChangeArrowheads="1"/>
          </p:cNvSpPr>
          <p:nvPr/>
        </p:nvSpPr>
        <p:spPr bwMode="auto">
          <a:xfrm>
            <a:off x="560387" y="3442821"/>
            <a:ext cx="7847013" cy="287338"/>
          </a:xfrm>
          <a:prstGeom prst="rect">
            <a:avLst/>
          </a:prstGeom>
          <a:noFill/>
          <a:ln w="9525">
            <a:solidFill>
              <a:srgbClr val="D9D9D9"/>
            </a:solidFill>
            <a:miter lim="800000"/>
            <a:headEnd/>
            <a:tailEnd/>
          </a:ln>
        </p:spPr>
        <p:txBody>
          <a:bodyPr wrap="none" anchor="ctr"/>
          <a:lstStyle>
            <a:defPPr>
              <a:defRPr lang="es-E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300" kern="1200" baseline="30000">
                <a:solidFill>
                  <a:srgbClr val="006A9A"/>
                </a:solidFill>
                <a:latin typeface="Verdana" pitchFamily="34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300" kern="1200" baseline="30000">
                <a:solidFill>
                  <a:srgbClr val="006A9A"/>
                </a:solidFill>
                <a:latin typeface="Verdana" pitchFamily="34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300" kern="1200" baseline="30000">
                <a:solidFill>
                  <a:srgbClr val="006A9A"/>
                </a:solidFill>
                <a:latin typeface="Verdana" pitchFamily="34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300" kern="1200" baseline="30000">
                <a:solidFill>
                  <a:srgbClr val="006A9A"/>
                </a:solidFill>
                <a:latin typeface="Verdana" pitchFamily="34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300" kern="1200" baseline="30000">
                <a:solidFill>
                  <a:srgbClr val="006A9A"/>
                </a:solidFill>
                <a:latin typeface="Verdana" pitchFamily="34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sz="2300" kern="1200" baseline="30000">
                <a:solidFill>
                  <a:srgbClr val="006A9A"/>
                </a:solidFill>
                <a:latin typeface="Verdana" pitchFamily="34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sz="2300" kern="1200" baseline="30000">
                <a:solidFill>
                  <a:srgbClr val="006A9A"/>
                </a:solidFill>
                <a:latin typeface="Verdana" pitchFamily="34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sz="2300" kern="1200" baseline="30000">
                <a:solidFill>
                  <a:srgbClr val="006A9A"/>
                </a:solidFill>
                <a:latin typeface="Verdana" pitchFamily="34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sz="2300" kern="1200" baseline="30000">
                <a:solidFill>
                  <a:srgbClr val="006A9A"/>
                </a:solidFill>
                <a:latin typeface="Verdana" pitchFamily="34" charset="0"/>
                <a:ea typeface="+mn-ea"/>
                <a:cs typeface="Arial" charset="0"/>
              </a:defRPr>
            </a:lvl9pPr>
          </a:lstStyle>
          <a:p>
            <a:pPr algn="ctr" eaLnBrk="0" hangingPunct="0">
              <a:spcBef>
                <a:spcPct val="40000"/>
              </a:spcBef>
            </a:pPr>
            <a:endParaRPr lang="es-ES" sz="1100" b="1" baseline="0" dirty="0">
              <a:solidFill>
                <a:schemeClr val="bg1"/>
              </a:solidFill>
            </a:endParaRPr>
          </a:p>
        </p:txBody>
      </p:sp>
      <p:sp>
        <p:nvSpPr>
          <p:cNvPr id="46" name="Rectangle 42"/>
          <p:cNvSpPr>
            <a:spLocks noChangeArrowheads="1"/>
          </p:cNvSpPr>
          <p:nvPr/>
        </p:nvSpPr>
        <p:spPr bwMode="auto">
          <a:xfrm>
            <a:off x="560387" y="3803184"/>
            <a:ext cx="7847013" cy="287337"/>
          </a:xfrm>
          <a:prstGeom prst="rect">
            <a:avLst/>
          </a:prstGeom>
          <a:noFill/>
          <a:ln w="9525">
            <a:solidFill>
              <a:srgbClr val="D9D9D9"/>
            </a:solidFill>
            <a:miter lim="800000"/>
            <a:headEnd/>
            <a:tailEnd/>
          </a:ln>
        </p:spPr>
        <p:txBody>
          <a:bodyPr wrap="none" anchor="ctr"/>
          <a:lstStyle>
            <a:defPPr>
              <a:defRPr lang="es-E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300" kern="1200" baseline="30000">
                <a:solidFill>
                  <a:srgbClr val="006A9A"/>
                </a:solidFill>
                <a:latin typeface="Verdana" pitchFamily="34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300" kern="1200" baseline="30000">
                <a:solidFill>
                  <a:srgbClr val="006A9A"/>
                </a:solidFill>
                <a:latin typeface="Verdana" pitchFamily="34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300" kern="1200" baseline="30000">
                <a:solidFill>
                  <a:srgbClr val="006A9A"/>
                </a:solidFill>
                <a:latin typeface="Verdana" pitchFamily="34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300" kern="1200" baseline="30000">
                <a:solidFill>
                  <a:srgbClr val="006A9A"/>
                </a:solidFill>
                <a:latin typeface="Verdana" pitchFamily="34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300" kern="1200" baseline="30000">
                <a:solidFill>
                  <a:srgbClr val="006A9A"/>
                </a:solidFill>
                <a:latin typeface="Verdana" pitchFamily="34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sz="2300" kern="1200" baseline="30000">
                <a:solidFill>
                  <a:srgbClr val="006A9A"/>
                </a:solidFill>
                <a:latin typeface="Verdana" pitchFamily="34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sz="2300" kern="1200" baseline="30000">
                <a:solidFill>
                  <a:srgbClr val="006A9A"/>
                </a:solidFill>
                <a:latin typeface="Verdana" pitchFamily="34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sz="2300" kern="1200" baseline="30000">
                <a:solidFill>
                  <a:srgbClr val="006A9A"/>
                </a:solidFill>
                <a:latin typeface="Verdana" pitchFamily="34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sz="2300" kern="1200" baseline="30000">
                <a:solidFill>
                  <a:srgbClr val="006A9A"/>
                </a:solidFill>
                <a:latin typeface="Verdana" pitchFamily="34" charset="0"/>
                <a:ea typeface="+mn-ea"/>
                <a:cs typeface="Arial" charset="0"/>
              </a:defRPr>
            </a:lvl9pPr>
          </a:lstStyle>
          <a:p>
            <a:pPr algn="ctr" eaLnBrk="0" hangingPunct="0">
              <a:spcBef>
                <a:spcPct val="40000"/>
              </a:spcBef>
            </a:pPr>
            <a:endParaRPr lang="es-ES" sz="1100" b="1" baseline="0" dirty="0">
              <a:solidFill>
                <a:schemeClr val="bg1"/>
              </a:solidFill>
            </a:endParaRPr>
          </a:p>
        </p:txBody>
      </p:sp>
      <p:sp>
        <p:nvSpPr>
          <p:cNvPr id="47" name="Rectangle 43"/>
          <p:cNvSpPr>
            <a:spLocks noChangeArrowheads="1"/>
          </p:cNvSpPr>
          <p:nvPr/>
        </p:nvSpPr>
        <p:spPr bwMode="auto">
          <a:xfrm>
            <a:off x="560387" y="4156578"/>
            <a:ext cx="7847013" cy="287338"/>
          </a:xfrm>
          <a:prstGeom prst="rect">
            <a:avLst/>
          </a:prstGeom>
          <a:noFill/>
          <a:ln w="9525">
            <a:solidFill>
              <a:srgbClr val="D9D9D9"/>
            </a:solidFill>
            <a:miter lim="800000"/>
            <a:headEnd/>
            <a:tailEnd/>
          </a:ln>
        </p:spPr>
        <p:txBody>
          <a:bodyPr wrap="none" anchor="ctr"/>
          <a:lstStyle>
            <a:defPPr>
              <a:defRPr lang="es-E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300" kern="1200" baseline="30000">
                <a:solidFill>
                  <a:srgbClr val="006A9A"/>
                </a:solidFill>
                <a:latin typeface="Verdana" pitchFamily="34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300" kern="1200" baseline="30000">
                <a:solidFill>
                  <a:srgbClr val="006A9A"/>
                </a:solidFill>
                <a:latin typeface="Verdana" pitchFamily="34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300" kern="1200" baseline="30000">
                <a:solidFill>
                  <a:srgbClr val="006A9A"/>
                </a:solidFill>
                <a:latin typeface="Verdana" pitchFamily="34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300" kern="1200" baseline="30000">
                <a:solidFill>
                  <a:srgbClr val="006A9A"/>
                </a:solidFill>
                <a:latin typeface="Verdana" pitchFamily="34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300" kern="1200" baseline="30000">
                <a:solidFill>
                  <a:srgbClr val="006A9A"/>
                </a:solidFill>
                <a:latin typeface="Verdana" pitchFamily="34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sz="2300" kern="1200" baseline="30000">
                <a:solidFill>
                  <a:srgbClr val="006A9A"/>
                </a:solidFill>
                <a:latin typeface="Verdana" pitchFamily="34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sz="2300" kern="1200" baseline="30000">
                <a:solidFill>
                  <a:srgbClr val="006A9A"/>
                </a:solidFill>
                <a:latin typeface="Verdana" pitchFamily="34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sz="2300" kern="1200" baseline="30000">
                <a:solidFill>
                  <a:srgbClr val="006A9A"/>
                </a:solidFill>
                <a:latin typeface="Verdana" pitchFamily="34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sz="2300" kern="1200" baseline="30000">
                <a:solidFill>
                  <a:srgbClr val="006A9A"/>
                </a:solidFill>
                <a:latin typeface="Verdana" pitchFamily="34" charset="0"/>
                <a:ea typeface="+mn-ea"/>
                <a:cs typeface="Arial" charset="0"/>
              </a:defRPr>
            </a:lvl9pPr>
          </a:lstStyle>
          <a:p>
            <a:pPr algn="ctr" eaLnBrk="0" hangingPunct="0">
              <a:spcBef>
                <a:spcPct val="40000"/>
              </a:spcBef>
            </a:pPr>
            <a:endParaRPr lang="es-ES" sz="1100" b="1" baseline="0" dirty="0">
              <a:solidFill>
                <a:schemeClr val="bg1"/>
              </a:solidFill>
            </a:endParaRPr>
          </a:p>
        </p:txBody>
      </p:sp>
      <p:sp>
        <p:nvSpPr>
          <p:cNvPr id="48" name="Rectangle 44"/>
          <p:cNvSpPr>
            <a:spLocks noChangeArrowheads="1"/>
          </p:cNvSpPr>
          <p:nvPr/>
        </p:nvSpPr>
        <p:spPr bwMode="auto">
          <a:xfrm>
            <a:off x="560387" y="4884211"/>
            <a:ext cx="7847013" cy="287337"/>
          </a:xfrm>
          <a:prstGeom prst="rect">
            <a:avLst/>
          </a:prstGeom>
          <a:noFill/>
          <a:ln w="9525">
            <a:solidFill>
              <a:srgbClr val="D9D9D9"/>
            </a:solidFill>
            <a:miter lim="800000"/>
            <a:headEnd/>
            <a:tailEnd/>
          </a:ln>
        </p:spPr>
        <p:txBody>
          <a:bodyPr wrap="none" anchor="ctr"/>
          <a:lstStyle>
            <a:defPPr>
              <a:defRPr lang="es-E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300" kern="1200" baseline="30000">
                <a:solidFill>
                  <a:srgbClr val="006A9A"/>
                </a:solidFill>
                <a:latin typeface="Verdana" pitchFamily="34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300" kern="1200" baseline="30000">
                <a:solidFill>
                  <a:srgbClr val="006A9A"/>
                </a:solidFill>
                <a:latin typeface="Verdana" pitchFamily="34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300" kern="1200" baseline="30000">
                <a:solidFill>
                  <a:srgbClr val="006A9A"/>
                </a:solidFill>
                <a:latin typeface="Verdana" pitchFamily="34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300" kern="1200" baseline="30000">
                <a:solidFill>
                  <a:srgbClr val="006A9A"/>
                </a:solidFill>
                <a:latin typeface="Verdana" pitchFamily="34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300" kern="1200" baseline="30000">
                <a:solidFill>
                  <a:srgbClr val="006A9A"/>
                </a:solidFill>
                <a:latin typeface="Verdana" pitchFamily="34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sz="2300" kern="1200" baseline="30000">
                <a:solidFill>
                  <a:srgbClr val="006A9A"/>
                </a:solidFill>
                <a:latin typeface="Verdana" pitchFamily="34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sz="2300" kern="1200" baseline="30000">
                <a:solidFill>
                  <a:srgbClr val="006A9A"/>
                </a:solidFill>
                <a:latin typeface="Verdana" pitchFamily="34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sz="2300" kern="1200" baseline="30000">
                <a:solidFill>
                  <a:srgbClr val="006A9A"/>
                </a:solidFill>
                <a:latin typeface="Verdana" pitchFamily="34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sz="2300" kern="1200" baseline="30000">
                <a:solidFill>
                  <a:srgbClr val="006A9A"/>
                </a:solidFill>
                <a:latin typeface="Verdana" pitchFamily="34" charset="0"/>
                <a:ea typeface="+mn-ea"/>
                <a:cs typeface="Arial" charset="0"/>
              </a:defRPr>
            </a:lvl9pPr>
          </a:lstStyle>
          <a:p>
            <a:pPr algn="ctr" eaLnBrk="0" hangingPunct="0">
              <a:spcBef>
                <a:spcPct val="40000"/>
              </a:spcBef>
            </a:pPr>
            <a:endParaRPr lang="es-ES" sz="1100" b="1" baseline="0" dirty="0">
              <a:solidFill>
                <a:schemeClr val="bg1"/>
              </a:solidFill>
            </a:endParaRPr>
          </a:p>
        </p:txBody>
      </p:sp>
      <p:grpSp>
        <p:nvGrpSpPr>
          <p:cNvPr id="49" name="AutoShape 131"/>
          <p:cNvGrpSpPr>
            <a:grpSpLocks/>
          </p:cNvGrpSpPr>
          <p:nvPr/>
        </p:nvGrpSpPr>
        <p:grpSpPr bwMode="auto">
          <a:xfrm>
            <a:off x="4807644" y="3553946"/>
            <a:ext cx="792000" cy="104775"/>
            <a:chOff x="2285" y="1644"/>
            <a:chExt cx="1927" cy="138"/>
          </a:xfrm>
        </p:grpSpPr>
        <p:pic>
          <p:nvPicPr>
            <p:cNvPr id="50" name="AutoShape 131"/>
            <p:cNvPicPr>
              <a:picLocks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2285" y="1644"/>
              <a:ext cx="1927" cy="138"/>
            </a:xfrm>
            <a:prstGeom prst="rect">
              <a:avLst/>
            </a:prstGeom>
            <a:gradFill rotWithShape="0">
              <a:gsLst>
                <a:gs pos="0">
                  <a:srgbClr val="007AAE"/>
                </a:gs>
                <a:gs pos="100000">
                  <a:srgbClr val="003851"/>
                </a:gs>
              </a:gsLst>
              <a:lin ang="5400000" scaled="1"/>
            </a:gradFill>
            <a:ln w="9525" algn="ctr">
              <a:noFill/>
              <a:miter lim="800000"/>
              <a:headEnd/>
              <a:tailEnd/>
            </a:ln>
          </p:spPr>
        </p:pic>
        <p:sp>
          <p:nvSpPr>
            <p:cNvPr id="51" name="Text Box 50"/>
            <p:cNvSpPr txBox="1">
              <a:spLocks noChangeArrowheads="1"/>
            </p:cNvSpPr>
            <p:nvPr/>
          </p:nvSpPr>
          <p:spPr bwMode="auto">
            <a:xfrm>
              <a:off x="2301" y="1661"/>
              <a:ext cx="1900" cy="107"/>
            </a:xfrm>
            <a:prstGeom prst="rect">
              <a:avLst/>
            </a:prstGeom>
            <a:gradFill rotWithShape="0">
              <a:gsLst>
                <a:gs pos="0">
                  <a:srgbClr val="007AAE"/>
                </a:gs>
                <a:gs pos="100000">
                  <a:srgbClr val="003851"/>
                </a:gs>
              </a:gsLst>
              <a:lin ang="5400000" scaled="1"/>
            </a:gradFill>
            <a:ln w="9525" algn="ctr">
              <a:noFill/>
              <a:miter lim="800000"/>
              <a:headEnd/>
              <a:tailEnd/>
            </a:ln>
          </p:spPr>
          <p:txBody>
            <a:bodyPr wrap="none" anchor="ctr"/>
            <a:lstStyle>
              <a:defPPr>
                <a:defRPr lang="es-E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300" kern="1200" baseline="30000">
                  <a:solidFill>
                    <a:srgbClr val="006A9A"/>
                  </a:solidFill>
                  <a:latin typeface="Verdana" pitchFamily="34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300" kern="1200" baseline="30000">
                  <a:solidFill>
                    <a:srgbClr val="006A9A"/>
                  </a:solidFill>
                  <a:latin typeface="Verdana" pitchFamily="34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300" kern="1200" baseline="30000">
                  <a:solidFill>
                    <a:srgbClr val="006A9A"/>
                  </a:solidFill>
                  <a:latin typeface="Verdana" pitchFamily="34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300" kern="1200" baseline="30000">
                  <a:solidFill>
                    <a:srgbClr val="006A9A"/>
                  </a:solidFill>
                  <a:latin typeface="Verdana" pitchFamily="34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300" kern="1200" baseline="30000">
                  <a:solidFill>
                    <a:srgbClr val="006A9A"/>
                  </a:solidFill>
                  <a:latin typeface="Verdana" pitchFamily="34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sz="2300" kern="1200" baseline="30000">
                  <a:solidFill>
                    <a:srgbClr val="006A9A"/>
                  </a:solidFill>
                  <a:latin typeface="Verdana" pitchFamily="34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sz="2300" kern="1200" baseline="30000">
                  <a:solidFill>
                    <a:srgbClr val="006A9A"/>
                  </a:solidFill>
                  <a:latin typeface="Verdana" pitchFamily="34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sz="2300" kern="1200" baseline="30000">
                  <a:solidFill>
                    <a:srgbClr val="006A9A"/>
                  </a:solidFill>
                  <a:latin typeface="Verdana" pitchFamily="34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sz="2300" kern="1200" baseline="30000">
                  <a:solidFill>
                    <a:srgbClr val="006A9A"/>
                  </a:solidFill>
                  <a:latin typeface="Verdana" pitchFamily="34" charset="0"/>
                  <a:ea typeface="+mn-ea"/>
                  <a:cs typeface="Arial" charset="0"/>
                </a:defRPr>
              </a:lvl9pPr>
            </a:lstStyle>
            <a:p>
              <a:pPr algn="ctr"/>
              <a:endParaRPr lang="en-US" sz="2000" b="1" baseline="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52" name="AutoShape 131"/>
          <p:cNvGrpSpPr>
            <a:grpSpLocks/>
          </p:cNvGrpSpPr>
          <p:nvPr/>
        </p:nvGrpSpPr>
        <p:grpSpPr bwMode="auto">
          <a:xfrm>
            <a:off x="5583481" y="4267703"/>
            <a:ext cx="1260000" cy="104775"/>
            <a:chOff x="2285" y="1644"/>
            <a:chExt cx="1927" cy="138"/>
          </a:xfrm>
        </p:grpSpPr>
        <p:pic>
          <p:nvPicPr>
            <p:cNvPr id="53" name="AutoShape 131"/>
            <p:cNvPicPr>
              <a:picLocks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285" y="1644"/>
              <a:ext cx="1927" cy="138"/>
            </a:xfrm>
            <a:prstGeom prst="rect">
              <a:avLst/>
            </a:prstGeom>
            <a:gradFill rotWithShape="0">
              <a:gsLst>
                <a:gs pos="0">
                  <a:srgbClr val="007AAE"/>
                </a:gs>
                <a:gs pos="100000">
                  <a:srgbClr val="003851"/>
                </a:gs>
              </a:gsLst>
              <a:lin ang="5400000" scaled="1"/>
            </a:gradFill>
            <a:ln w="9525" algn="ctr">
              <a:noFill/>
              <a:miter lim="800000"/>
              <a:headEnd/>
              <a:tailEnd/>
            </a:ln>
          </p:spPr>
        </p:pic>
        <p:sp>
          <p:nvSpPr>
            <p:cNvPr id="54" name="Text Box 50"/>
            <p:cNvSpPr txBox="1">
              <a:spLocks noChangeArrowheads="1"/>
            </p:cNvSpPr>
            <p:nvPr/>
          </p:nvSpPr>
          <p:spPr bwMode="auto">
            <a:xfrm>
              <a:off x="2301" y="1661"/>
              <a:ext cx="1900" cy="107"/>
            </a:xfrm>
            <a:prstGeom prst="rect">
              <a:avLst/>
            </a:prstGeom>
            <a:gradFill rotWithShape="0">
              <a:gsLst>
                <a:gs pos="0">
                  <a:srgbClr val="007AAE"/>
                </a:gs>
                <a:gs pos="100000">
                  <a:srgbClr val="003851"/>
                </a:gs>
              </a:gsLst>
              <a:lin ang="5400000" scaled="1"/>
            </a:gradFill>
            <a:ln w="9525" algn="ctr">
              <a:noFill/>
              <a:miter lim="800000"/>
              <a:headEnd/>
              <a:tailEnd/>
            </a:ln>
          </p:spPr>
          <p:txBody>
            <a:bodyPr wrap="none" anchor="ctr"/>
            <a:lstStyle>
              <a:defPPr>
                <a:defRPr lang="es-E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300" kern="1200" baseline="30000">
                  <a:solidFill>
                    <a:srgbClr val="006A9A"/>
                  </a:solidFill>
                  <a:latin typeface="Verdana" pitchFamily="34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300" kern="1200" baseline="30000">
                  <a:solidFill>
                    <a:srgbClr val="006A9A"/>
                  </a:solidFill>
                  <a:latin typeface="Verdana" pitchFamily="34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300" kern="1200" baseline="30000">
                  <a:solidFill>
                    <a:srgbClr val="006A9A"/>
                  </a:solidFill>
                  <a:latin typeface="Verdana" pitchFamily="34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300" kern="1200" baseline="30000">
                  <a:solidFill>
                    <a:srgbClr val="006A9A"/>
                  </a:solidFill>
                  <a:latin typeface="Verdana" pitchFamily="34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300" kern="1200" baseline="30000">
                  <a:solidFill>
                    <a:srgbClr val="006A9A"/>
                  </a:solidFill>
                  <a:latin typeface="Verdana" pitchFamily="34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sz="2300" kern="1200" baseline="30000">
                  <a:solidFill>
                    <a:srgbClr val="006A9A"/>
                  </a:solidFill>
                  <a:latin typeface="Verdana" pitchFamily="34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sz="2300" kern="1200" baseline="30000">
                  <a:solidFill>
                    <a:srgbClr val="006A9A"/>
                  </a:solidFill>
                  <a:latin typeface="Verdana" pitchFamily="34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sz="2300" kern="1200" baseline="30000">
                  <a:solidFill>
                    <a:srgbClr val="006A9A"/>
                  </a:solidFill>
                  <a:latin typeface="Verdana" pitchFamily="34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sz="2300" kern="1200" baseline="30000">
                  <a:solidFill>
                    <a:srgbClr val="006A9A"/>
                  </a:solidFill>
                  <a:latin typeface="Verdana" pitchFamily="34" charset="0"/>
                  <a:ea typeface="+mn-ea"/>
                  <a:cs typeface="Arial" charset="0"/>
                </a:defRPr>
              </a:lvl9pPr>
            </a:lstStyle>
            <a:p>
              <a:pPr algn="ctr"/>
              <a:endParaRPr lang="en-US" sz="2000" b="1" baseline="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55" name="AutoShape 131"/>
          <p:cNvGrpSpPr>
            <a:grpSpLocks/>
          </p:cNvGrpSpPr>
          <p:nvPr/>
        </p:nvGrpSpPr>
        <p:grpSpPr bwMode="auto">
          <a:xfrm>
            <a:off x="6836570" y="4995336"/>
            <a:ext cx="756000" cy="104775"/>
            <a:chOff x="2285" y="1644"/>
            <a:chExt cx="1927" cy="138"/>
          </a:xfrm>
        </p:grpSpPr>
        <p:pic>
          <p:nvPicPr>
            <p:cNvPr id="56" name="AutoShape 131"/>
            <p:cNvPicPr>
              <a:picLocks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2285" y="1644"/>
              <a:ext cx="1927" cy="138"/>
            </a:xfrm>
            <a:prstGeom prst="rect">
              <a:avLst/>
            </a:prstGeom>
            <a:gradFill rotWithShape="0">
              <a:gsLst>
                <a:gs pos="0">
                  <a:srgbClr val="007AAE"/>
                </a:gs>
                <a:gs pos="100000">
                  <a:srgbClr val="003851"/>
                </a:gs>
              </a:gsLst>
              <a:lin ang="5400000" scaled="1"/>
            </a:gradFill>
            <a:ln w="9525" algn="ctr">
              <a:noFill/>
              <a:miter lim="800000"/>
              <a:headEnd/>
              <a:tailEnd/>
            </a:ln>
          </p:spPr>
        </p:pic>
        <p:sp>
          <p:nvSpPr>
            <p:cNvPr id="57" name="Text Box 50"/>
            <p:cNvSpPr txBox="1">
              <a:spLocks noChangeArrowheads="1"/>
            </p:cNvSpPr>
            <p:nvPr/>
          </p:nvSpPr>
          <p:spPr bwMode="auto">
            <a:xfrm>
              <a:off x="2301" y="1661"/>
              <a:ext cx="1900" cy="107"/>
            </a:xfrm>
            <a:prstGeom prst="rect">
              <a:avLst/>
            </a:prstGeom>
            <a:gradFill rotWithShape="0">
              <a:gsLst>
                <a:gs pos="0">
                  <a:srgbClr val="007AAE"/>
                </a:gs>
                <a:gs pos="100000">
                  <a:srgbClr val="003851"/>
                </a:gs>
              </a:gsLst>
              <a:lin ang="5400000" scaled="1"/>
            </a:gradFill>
            <a:ln w="9525" algn="ctr">
              <a:noFill/>
              <a:miter lim="800000"/>
              <a:headEnd/>
              <a:tailEnd/>
            </a:ln>
          </p:spPr>
          <p:txBody>
            <a:bodyPr wrap="none" anchor="ctr"/>
            <a:lstStyle>
              <a:defPPr>
                <a:defRPr lang="es-E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300" kern="1200" baseline="30000">
                  <a:solidFill>
                    <a:srgbClr val="006A9A"/>
                  </a:solidFill>
                  <a:latin typeface="Verdana" pitchFamily="34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300" kern="1200" baseline="30000">
                  <a:solidFill>
                    <a:srgbClr val="006A9A"/>
                  </a:solidFill>
                  <a:latin typeface="Verdana" pitchFamily="34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300" kern="1200" baseline="30000">
                  <a:solidFill>
                    <a:srgbClr val="006A9A"/>
                  </a:solidFill>
                  <a:latin typeface="Verdana" pitchFamily="34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300" kern="1200" baseline="30000">
                  <a:solidFill>
                    <a:srgbClr val="006A9A"/>
                  </a:solidFill>
                  <a:latin typeface="Verdana" pitchFamily="34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300" kern="1200" baseline="30000">
                  <a:solidFill>
                    <a:srgbClr val="006A9A"/>
                  </a:solidFill>
                  <a:latin typeface="Verdana" pitchFamily="34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sz="2300" kern="1200" baseline="30000">
                  <a:solidFill>
                    <a:srgbClr val="006A9A"/>
                  </a:solidFill>
                  <a:latin typeface="Verdana" pitchFamily="34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sz="2300" kern="1200" baseline="30000">
                  <a:solidFill>
                    <a:srgbClr val="006A9A"/>
                  </a:solidFill>
                  <a:latin typeface="Verdana" pitchFamily="34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sz="2300" kern="1200" baseline="30000">
                  <a:solidFill>
                    <a:srgbClr val="006A9A"/>
                  </a:solidFill>
                  <a:latin typeface="Verdana" pitchFamily="34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sz="2300" kern="1200" baseline="30000">
                  <a:solidFill>
                    <a:srgbClr val="006A9A"/>
                  </a:solidFill>
                  <a:latin typeface="Verdana" pitchFamily="34" charset="0"/>
                  <a:ea typeface="+mn-ea"/>
                  <a:cs typeface="Arial" charset="0"/>
                </a:defRPr>
              </a:lvl9pPr>
            </a:lstStyle>
            <a:p>
              <a:pPr algn="ctr"/>
              <a:endParaRPr lang="en-US" sz="2000" b="1" baseline="0" dirty="0">
                <a:solidFill>
                  <a:schemeClr val="bg1"/>
                </a:solidFill>
              </a:endParaRPr>
            </a:p>
          </p:txBody>
        </p:sp>
      </p:grpSp>
      <p:sp>
        <p:nvSpPr>
          <p:cNvPr id="58" name="AutoShape 125"/>
          <p:cNvSpPr>
            <a:spLocks noChangeArrowheads="1"/>
          </p:cNvSpPr>
          <p:nvPr/>
        </p:nvSpPr>
        <p:spPr bwMode="auto">
          <a:xfrm>
            <a:off x="4736777" y="3155484"/>
            <a:ext cx="142875" cy="144462"/>
          </a:xfrm>
          <a:prstGeom prst="diamond">
            <a:avLst/>
          </a:prstGeom>
          <a:solidFill>
            <a:srgbClr val="007AAE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defPPr>
              <a:defRPr lang="es-E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300" kern="1200" baseline="30000">
                <a:solidFill>
                  <a:srgbClr val="006A9A"/>
                </a:solidFill>
                <a:latin typeface="Verdana" pitchFamily="34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300" kern="1200" baseline="30000">
                <a:solidFill>
                  <a:srgbClr val="006A9A"/>
                </a:solidFill>
                <a:latin typeface="Verdana" pitchFamily="34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300" kern="1200" baseline="30000">
                <a:solidFill>
                  <a:srgbClr val="006A9A"/>
                </a:solidFill>
                <a:latin typeface="Verdana" pitchFamily="34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300" kern="1200" baseline="30000">
                <a:solidFill>
                  <a:srgbClr val="006A9A"/>
                </a:solidFill>
                <a:latin typeface="Verdana" pitchFamily="34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300" kern="1200" baseline="30000">
                <a:solidFill>
                  <a:srgbClr val="006A9A"/>
                </a:solidFill>
                <a:latin typeface="Verdana" pitchFamily="34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sz="2300" kern="1200" baseline="30000">
                <a:solidFill>
                  <a:srgbClr val="006A9A"/>
                </a:solidFill>
                <a:latin typeface="Verdana" pitchFamily="34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sz="2300" kern="1200" baseline="30000">
                <a:solidFill>
                  <a:srgbClr val="006A9A"/>
                </a:solidFill>
                <a:latin typeface="Verdana" pitchFamily="34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sz="2300" kern="1200" baseline="30000">
                <a:solidFill>
                  <a:srgbClr val="006A9A"/>
                </a:solidFill>
                <a:latin typeface="Verdana" pitchFamily="34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sz="2300" kern="1200" baseline="30000">
                <a:solidFill>
                  <a:srgbClr val="006A9A"/>
                </a:solidFill>
                <a:latin typeface="Verdana" pitchFamily="34" charset="0"/>
                <a:ea typeface="+mn-ea"/>
                <a:cs typeface="Arial" charset="0"/>
              </a:defRPr>
            </a:lvl9pPr>
          </a:lstStyle>
          <a:p>
            <a:endParaRPr lang="es-ES" dirty="0"/>
          </a:p>
        </p:txBody>
      </p:sp>
      <p:sp>
        <p:nvSpPr>
          <p:cNvPr id="59" name="AutoShape 126"/>
          <p:cNvSpPr>
            <a:spLocks noChangeArrowheads="1"/>
          </p:cNvSpPr>
          <p:nvPr/>
        </p:nvSpPr>
        <p:spPr bwMode="auto">
          <a:xfrm>
            <a:off x="5519745" y="3874621"/>
            <a:ext cx="142875" cy="144463"/>
          </a:xfrm>
          <a:prstGeom prst="diamond">
            <a:avLst/>
          </a:prstGeom>
          <a:solidFill>
            <a:srgbClr val="007AAE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defPPr>
              <a:defRPr lang="es-E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300" kern="1200" baseline="30000">
                <a:solidFill>
                  <a:srgbClr val="006A9A"/>
                </a:solidFill>
                <a:latin typeface="Verdana" pitchFamily="34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300" kern="1200" baseline="30000">
                <a:solidFill>
                  <a:srgbClr val="006A9A"/>
                </a:solidFill>
                <a:latin typeface="Verdana" pitchFamily="34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300" kern="1200" baseline="30000">
                <a:solidFill>
                  <a:srgbClr val="006A9A"/>
                </a:solidFill>
                <a:latin typeface="Verdana" pitchFamily="34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300" kern="1200" baseline="30000">
                <a:solidFill>
                  <a:srgbClr val="006A9A"/>
                </a:solidFill>
                <a:latin typeface="Verdana" pitchFamily="34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300" kern="1200" baseline="30000">
                <a:solidFill>
                  <a:srgbClr val="006A9A"/>
                </a:solidFill>
                <a:latin typeface="Verdana" pitchFamily="34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sz="2300" kern="1200" baseline="30000">
                <a:solidFill>
                  <a:srgbClr val="006A9A"/>
                </a:solidFill>
                <a:latin typeface="Verdana" pitchFamily="34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sz="2300" kern="1200" baseline="30000">
                <a:solidFill>
                  <a:srgbClr val="006A9A"/>
                </a:solidFill>
                <a:latin typeface="Verdana" pitchFamily="34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sz="2300" kern="1200" baseline="30000">
                <a:solidFill>
                  <a:srgbClr val="006A9A"/>
                </a:solidFill>
                <a:latin typeface="Verdana" pitchFamily="34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sz="2300" kern="1200" baseline="30000">
                <a:solidFill>
                  <a:srgbClr val="006A9A"/>
                </a:solidFill>
                <a:latin typeface="Verdana" pitchFamily="34" charset="0"/>
                <a:ea typeface="+mn-ea"/>
                <a:cs typeface="Arial" charset="0"/>
              </a:defRPr>
            </a:lvl9pPr>
          </a:lstStyle>
          <a:p>
            <a:endParaRPr lang="es-ES" dirty="0"/>
          </a:p>
        </p:txBody>
      </p:sp>
      <p:sp>
        <p:nvSpPr>
          <p:cNvPr id="60" name="Text Box 111"/>
          <p:cNvSpPr txBox="1">
            <a:spLocks noChangeArrowheads="1"/>
          </p:cNvSpPr>
          <p:nvPr/>
        </p:nvSpPr>
        <p:spPr bwMode="auto">
          <a:xfrm>
            <a:off x="4375844" y="3171359"/>
            <a:ext cx="431800" cy="1079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>
            <a:defPPr>
              <a:defRPr lang="es-E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300" kern="1200" baseline="30000">
                <a:solidFill>
                  <a:srgbClr val="006A9A"/>
                </a:solidFill>
                <a:latin typeface="Verdana" pitchFamily="34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300" kern="1200" baseline="30000">
                <a:solidFill>
                  <a:srgbClr val="006A9A"/>
                </a:solidFill>
                <a:latin typeface="Verdana" pitchFamily="34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300" kern="1200" baseline="30000">
                <a:solidFill>
                  <a:srgbClr val="006A9A"/>
                </a:solidFill>
                <a:latin typeface="Verdana" pitchFamily="34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300" kern="1200" baseline="30000">
                <a:solidFill>
                  <a:srgbClr val="006A9A"/>
                </a:solidFill>
                <a:latin typeface="Verdana" pitchFamily="34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300" kern="1200" baseline="30000">
                <a:solidFill>
                  <a:srgbClr val="006A9A"/>
                </a:solidFill>
                <a:latin typeface="Verdana" pitchFamily="34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sz="2300" kern="1200" baseline="30000">
                <a:solidFill>
                  <a:srgbClr val="006A9A"/>
                </a:solidFill>
                <a:latin typeface="Verdana" pitchFamily="34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sz="2300" kern="1200" baseline="30000">
                <a:solidFill>
                  <a:srgbClr val="006A9A"/>
                </a:solidFill>
                <a:latin typeface="Verdana" pitchFamily="34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sz="2300" kern="1200" baseline="30000">
                <a:solidFill>
                  <a:srgbClr val="006A9A"/>
                </a:solidFill>
                <a:latin typeface="Verdana" pitchFamily="34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sz="2300" kern="1200" baseline="30000">
                <a:solidFill>
                  <a:srgbClr val="006A9A"/>
                </a:solidFill>
                <a:latin typeface="Verdana" pitchFamily="34" charset="0"/>
                <a:ea typeface="+mn-ea"/>
                <a:cs typeface="Arial" charset="0"/>
              </a:defRPr>
            </a:lvl9pPr>
          </a:lstStyle>
          <a:p>
            <a:pPr marL="177800" indent="-177800" defTabSz="457200">
              <a:spcBef>
                <a:spcPct val="50000"/>
              </a:spcBef>
            </a:pPr>
            <a:r>
              <a:rPr lang="es-ES" sz="700" b="1" baseline="0" dirty="0" smtClean="0">
                <a:solidFill>
                  <a:srgbClr val="2D2D8A"/>
                </a:solidFill>
              </a:rPr>
              <a:t>09/07</a:t>
            </a:r>
            <a:endParaRPr lang="es-ES" sz="700" b="1" baseline="0" dirty="0">
              <a:solidFill>
                <a:srgbClr val="2D2D8A"/>
              </a:solidFill>
            </a:endParaRPr>
          </a:p>
        </p:txBody>
      </p:sp>
      <p:sp>
        <p:nvSpPr>
          <p:cNvPr id="61" name="Text Box 111"/>
          <p:cNvSpPr txBox="1">
            <a:spLocks noChangeArrowheads="1"/>
          </p:cNvSpPr>
          <p:nvPr/>
        </p:nvSpPr>
        <p:spPr bwMode="auto">
          <a:xfrm>
            <a:off x="5175257" y="3888909"/>
            <a:ext cx="431800" cy="1079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>
            <a:defPPr>
              <a:defRPr lang="es-E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300" kern="1200" baseline="30000">
                <a:solidFill>
                  <a:srgbClr val="006A9A"/>
                </a:solidFill>
                <a:latin typeface="Verdana" pitchFamily="34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300" kern="1200" baseline="30000">
                <a:solidFill>
                  <a:srgbClr val="006A9A"/>
                </a:solidFill>
                <a:latin typeface="Verdana" pitchFamily="34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300" kern="1200" baseline="30000">
                <a:solidFill>
                  <a:srgbClr val="006A9A"/>
                </a:solidFill>
                <a:latin typeface="Verdana" pitchFamily="34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300" kern="1200" baseline="30000">
                <a:solidFill>
                  <a:srgbClr val="006A9A"/>
                </a:solidFill>
                <a:latin typeface="Verdana" pitchFamily="34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300" kern="1200" baseline="30000">
                <a:solidFill>
                  <a:srgbClr val="006A9A"/>
                </a:solidFill>
                <a:latin typeface="Verdana" pitchFamily="34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sz="2300" kern="1200" baseline="30000">
                <a:solidFill>
                  <a:srgbClr val="006A9A"/>
                </a:solidFill>
                <a:latin typeface="Verdana" pitchFamily="34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sz="2300" kern="1200" baseline="30000">
                <a:solidFill>
                  <a:srgbClr val="006A9A"/>
                </a:solidFill>
                <a:latin typeface="Verdana" pitchFamily="34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sz="2300" kern="1200" baseline="30000">
                <a:solidFill>
                  <a:srgbClr val="006A9A"/>
                </a:solidFill>
                <a:latin typeface="Verdana" pitchFamily="34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sz="2300" kern="1200" baseline="30000">
                <a:solidFill>
                  <a:srgbClr val="006A9A"/>
                </a:solidFill>
                <a:latin typeface="Verdana" pitchFamily="34" charset="0"/>
                <a:ea typeface="+mn-ea"/>
                <a:cs typeface="Arial" charset="0"/>
              </a:defRPr>
            </a:lvl9pPr>
          </a:lstStyle>
          <a:p>
            <a:pPr marL="177800" indent="-177800" defTabSz="457200">
              <a:spcBef>
                <a:spcPct val="50000"/>
              </a:spcBef>
            </a:pPr>
            <a:r>
              <a:rPr lang="es-ES" sz="700" b="1" baseline="0" dirty="0" smtClean="0">
                <a:solidFill>
                  <a:srgbClr val="2D2D8A"/>
                </a:solidFill>
              </a:rPr>
              <a:t>15/11</a:t>
            </a:r>
            <a:endParaRPr lang="es-ES" sz="700" b="1" baseline="0" dirty="0">
              <a:solidFill>
                <a:srgbClr val="2D2D8A"/>
              </a:solidFill>
            </a:endParaRPr>
          </a:p>
        </p:txBody>
      </p:sp>
      <p:sp>
        <p:nvSpPr>
          <p:cNvPr id="62" name="Text Box 109"/>
          <p:cNvSpPr txBox="1">
            <a:spLocks noChangeArrowheads="1"/>
          </p:cNvSpPr>
          <p:nvPr/>
        </p:nvSpPr>
        <p:spPr bwMode="auto">
          <a:xfrm>
            <a:off x="634056" y="4586791"/>
            <a:ext cx="2663825" cy="1384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>
            <a:defPPr>
              <a:defRPr lang="es-E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300" kern="1200" baseline="30000">
                <a:solidFill>
                  <a:srgbClr val="006A9A"/>
                </a:solidFill>
                <a:latin typeface="Verdana" pitchFamily="34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300" kern="1200" baseline="30000">
                <a:solidFill>
                  <a:srgbClr val="006A9A"/>
                </a:solidFill>
                <a:latin typeface="Verdana" pitchFamily="34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300" kern="1200" baseline="30000">
                <a:solidFill>
                  <a:srgbClr val="006A9A"/>
                </a:solidFill>
                <a:latin typeface="Verdana" pitchFamily="34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300" kern="1200" baseline="30000">
                <a:solidFill>
                  <a:srgbClr val="006A9A"/>
                </a:solidFill>
                <a:latin typeface="Verdana" pitchFamily="34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300" kern="1200" baseline="30000">
                <a:solidFill>
                  <a:srgbClr val="006A9A"/>
                </a:solidFill>
                <a:latin typeface="Verdana" pitchFamily="34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sz="2300" kern="1200" baseline="30000">
                <a:solidFill>
                  <a:srgbClr val="006A9A"/>
                </a:solidFill>
                <a:latin typeface="Verdana" pitchFamily="34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sz="2300" kern="1200" baseline="30000">
                <a:solidFill>
                  <a:srgbClr val="006A9A"/>
                </a:solidFill>
                <a:latin typeface="Verdana" pitchFamily="34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sz="2300" kern="1200" baseline="30000">
                <a:solidFill>
                  <a:srgbClr val="006A9A"/>
                </a:solidFill>
                <a:latin typeface="Verdana" pitchFamily="34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sz="2300" kern="1200" baseline="30000">
                <a:solidFill>
                  <a:srgbClr val="006A9A"/>
                </a:solidFill>
                <a:latin typeface="Verdana" pitchFamily="34" charset="0"/>
                <a:ea typeface="+mn-ea"/>
                <a:cs typeface="Arial" charset="0"/>
              </a:defRPr>
            </a:lvl9pPr>
          </a:lstStyle>
          <a:p>
            <a:pPr marL="182563" indent="-182563" defTabSz="457200">
              <a:spcBef>
                <a:spcPct val="50000"/>
              </a:spcBef>
            </a:pPr>
            <a:r>
              <a:rPr lang="es-ES_tradnl" sz="900" b="1" baseline="0" dirty="0" err="1" smtClean="0">
                <a:solidFill>
                  <a:srgbClr val="2D2D8A"/>
                </a:solidFill>
              </a:rPr>
              <a:t>Testing</a:t>
            </a:r>
            <a:r>
              <a:rPr lang="es-ES_tradnl" sz="900" b="1" baseline="0" dirty="0" smtClean="0">
                <a:solidFill>
                  <a:srgbClr val="2D2D8A"/>
                </a:solidFill>
              </a:rPr>
              <a:t> Plan</a:t>
            </a:r>
            <a:endParaRPr lang="es-ES" sz="900" b="1" baseline="0" dirty="0">
              <a:solidFill>
                <a:srgbClr val="2D2D8A"/>
              </a:solidFill>
            </a:endParaRPr>
          </a:p>
        </p:txBody>
      </p:sp>
      <p:sp>
        <p:nvSpPr>
          <p:cNvPr id="64" name="Rectangle 42"/>
          <p:cNvSpPr>
            <a:spLocks noChangeArrowheads="1"/>
          </p:cNvSpPr>
          <p:nvPr/>
        </p:nvSpPr>
        <p:spPr bwMode="auto">
          <a:xfrm>
            <a:off x="561031" y="4515354"/>
            <a:ext cx="7847013" cy="287337"/>
          </a:xfrm>
          <a:prstGeom prst="rect">
            <a:avLst/>
          </a:prstGeom>
          <a:noFill/>
          <a:ln w="9525">
            <a:solidFill>
              <a:srgbClr val="D9D9D9"/>
            </a:solidFill>
            <a:miter lim="800000"/>
            <a:headEnd/>
            <a:tailEnd/>
          </a:ln>
        </p:spPr>
        <p:txBody>
          <a:bodyPr wrap="none" anchor="ctr"/>
          <a:lstStyle>
            <a:defPPr>
              <a:defRPr lang="es-E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300" kern="1200" baseline="30000">
                <a:solidFill>
                  <a:srgbClr val="006A9A"/>
                </a:solidFill>
                <a:latin typeface="Verdana" pitchFamily="34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300" kern="1200" baseline="30000">
                <a:solidFill>
                  <a:srgbClr val="006A9A"/>
                </a:solidFill>
                <a:latin typeface="Verdana" pitchFamily="34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300" kern="1200" baseline="30000">
                <a:solidFill>
                  <a:srgbClr val="006A9A"/>
                </a:solidFill>
                <a:latin typeface="Verdana" pitchFamily="34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300" kern="1200" baseline="30000">
                <a:solidFill>
                  <a:srgbClr val="006A9A"/>
                </a:solidFill>
                <a:latin typeface="Verdana" pitchFamily="34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300" kern="1200" baseline="30000">
                <a:solidFill>
                  <a:srgbClr val="006A9A"/>
                </a:solidFill>
                <a:latin typeface="Verdana" pitchFamily="34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sz="2300" kern="1200" baseline="30000">
                <a:solidFill>
                  <a:srgbClr val="006A9A"/>
                </a:solidFill>
                <a:latin typeface="Verdana" pitchFamily="34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sz="2300" kern="1200" baseline="30000">
                <a:solidFill>
                  <a:srgbClr val="006A9A"/>
                </a:solidFill>
                <a:latin typeface="Verdana" pitchFamily="34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sz="2300" kern="1200" baseline="30000">
                <a:solidFill>
                  <a:srgbClr val="006A9A"/>
                </a:solidFill>
                <a:latin typeface="Verdana" pitchFamily="34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sz="2300" kern="1200" baseline="30000">
                <a:solidFill>
                  <a:srgbClr val="006A9A"/>
                </a:solidFill>
                <a:latin typeface="Verdana" pitchFamily="34" charset="0"/>
                <a:ea typeface="+mn-ea"/>
                <a:cs typeface="Arial" charset="0"/>
              </a:defRPr>
            </a:lvl9pPr>
          </a:lstStyle>
          <a:p>
            <a:pPr algn="ctr" eaLnBrk="0" hangingPunct="0">
              <a:spcBef>
                <a:spcPct val="40000"/>
              </a:spcBef>
            </a:pPr>
            <a:endParaRPr lang="es-ES" sz="1100" b="1" baseline="0" dirty="0">
              <a:solidFill>
                <a:schemeClr val="bg1"/>
              </a:solidFill>
            </a:endParaRPr>
          </a:p>
        </p:txBody>
      </p:sp>
      <p:sp>
        <p:nvSpPr>
          <p:cNvPr id="65" name="Rectangle 2"/>
          <p:cNvSpPr>
            <a:spLocks noChangeArrowheads="1"/>
          </p:cNvSpPr>
          <p:nvPr/>
        </p:nvSpPr>
        <p:spPr bwMode="auto">
          <a:xfrm>
            <a:off x="487362" y="1340768"/>
            <a:ext cx="8047038" cy="720080"/>
          </a:xfrm>
          <a:prstGeom prst="rect">
            <a:avLst/>
          </a:prstGeom>
          <a:solidFill>
            <a:srgbClr val="79A6D3">
              <a:alpha val="50195"/>
            </a:srgbClr>
          </a:solidFill>
          <a:ln w="9525">
            <a:noFill/>
            <a:miter lim="800000"/>
            <a:headEnd/>
            <a:tailEnd/>
          </a:ln>
        </p:spPr>
        <p:txBody>
          <a:bodyPr lIns="108000" tIns="36000" rIns="108000" bIns="36000" anchor="ctr"/>
          <a:lstStyle>
            <a:defPPr>
              <a:defRPr lang="es-E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300" kern="1200" baseline="30000">
                <a:solidFill>
                  <a:srgbClr val="006A9A"/>
                </a:solidFill>
                <a:latin typeface="Verdana" pitchFamily="34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300" kern="1200" baseline="30000">
                <a:solidFill>
                  <a:srgbClr val="006A9A"/>
                </a:solidFill>
                <a:latin typeface="Verdana" pitchFamily="34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300" kern="1200" baseline="30000">
                <a:solidFill>
                  <a:srgbClr val="006A9A"/>
                </a:solidFill>
                <a:latin typeface="Verdana" pitchFamily="34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300" kern="1200" baseline="30000">
                <a:solidFill>
                  <a:srgbClr val="006A9A"/>
                </a:solidFill>
                <a:latin typeface="Verdana" pitchFamily="34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300" kern="1200" baseline="30000">
                <a:solidFill>
                  <a:srgbClr val="006A9A"/>
                </a:solidFill>
                <a:latin typeface="Verdana" pitchFamily="34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sz="2300" kern="1200" baseline="30000">
                <a:solidFill>
                  <a:srgbClr val="006A9A"/>
                </a:solidFill>
                <a:latin typeface="Verdana" pitchFamily="34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sz="2300" kern="1200" baseline="30000">
                <a:solidFill>
                  <a:srgbClr val="006A9A"/>
                </a:solidFill>
                <a:latin typeface="Verdana" pitchFamily="34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sz="2300" kern="1200" baseline="30000">
                <a:solidFill>
                  <a:srgbClr val="006A9A"/>
                </a:solidFill>
                <a:latin typeface="Verdana" pitchFamily="34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sz="2300" kern="1200" baseline="30000">
                <a:solidFill>
                  <a:srgbClr val="006A9A"/>
                </a:solidFill>
                <a:latin typeface="Verdana" pitchFamily="34" charset="0"/>
                <a:ea typeface="+mn-ea"/>
                <a:cs typeface="Arial" charset="0"/>
              </a:defRPr>
            </a:lvl9pPr>
          </a:lstStyle>
          <a:p>
            <a:pPr eaLnBrk="0" hangingPunct="0">
              <a:spcBef>
                <a:spcPct val="50000"/>
              </a:spcBef>
              <a:buClr>
                <a:srgbClr val="C9BA00"/>
              </a:buClr>
              <a:buSzPct val="125000"/>
            </a:pPr>
            <a:r>
              <a:rPr lang="en-US" sz="1600" b="1" baseline="0" dirty="0" smtClean="0"/>
              <a:t>We must assess the need for joint tests of the TSOs involved and PRISMA</a:t>
            </a:r>
            <a:endParaRPr lang="es-ES" sz="1600" b="1" baseline="0" dirty="0"/>
          </a:p>
        </p:txBody>
      </p:sp>
      <p:sp>
        <p:nvSpPr>
          <p:cNvPr id="67" name="Text Box 109"/>
          <p:cNvSpPr txBox="1">
            <a:spLocks noChangeArrowheads="1"/>
          </p:cNvSpPr>
          <p:nvPr/>
        </p:nvSpPr>
        <p:spPr bwMode="auto">
          <a:xfrm>
            <a:off x="612577" y="5326963"/>
            <a:ext cx="2663825" cy="1384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>
            <a:defPPr>
              <a:defRPr lang="es-E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300" kern="1200" baseline="30000">
                <a:solidFill>
                  <a:srgbClr val="006A9A"/>
                </a:solidFill>
                <a:latin typeface="Verdana" pitchFamily="34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300" kern="1200" baseline="30000">
                <a:solidFill>
                  <a:srgbClr val="006A9A"/>
                </a:solidFill>
                <a:latin typeface="Verdana" pitchFamily="34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300" kern="1200" baseline="30000">
                <a:solidFill>
                  <a:srgbClr val="006A9A"/>
                </a:solidFill>
                <a:latin typeface="Verdana" pitchFamily="34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300" kern="1200" baseline="30000">
                <a:solidFill>
                  <a:srgbClr val="006A9A"/>
                </a:solidFill>
                <a:latin typeface="Verdana" pitchFamily="34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300" kern="1200" baseline="30000">
                <a:solidFill>
                  <a:srgbClr val="006A9A"/>
                </a:solidFill>
                <a:latin typeface="Verdana" pitchFamily="34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sz="2300" kern="1200" baseline="30000">
                <a:solidFill>
                  <a:srgbClr val="006A9A"/>
                </a:solidFill>
                <a:latin typeface="Verdana" pitchFamily="34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sz="2300" kern="1200" baseline="30000">
                <a:solidFill>
                  <a:srgbClr val="006A9A"/>
                </a:solidFill>
                <a:latin typeface="Verdana" pitchFamily="34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sz="2300" kern="1200" baseline="30000">
                <a:solidFill>
                  <a:srgbClr val="006A9A"/>
                </a:solidFill>
                <a:latin typeface="Verdana" pitchFamily="34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sz="2300" kern="1200" baseline="30000">
                <a:solidFill>
                  <a:srgbClr val="006A9A"/>
                </a:solidFill>
                <a:latin typeface="Verdana" pitchFamily="34" charset="0"/>
                <a:ea typeface="+mn-ea"/>
                <a:cs typeface="Arial" charset="0"/>
              </a:defRPr>
            </a:lvl9pPr>
          </a:lstStyle>
          <a:p>
            <a:pPr marL="182563" indent="-182563" defTabSz="457200">
              <a:spcBef>
                <a:spcPct val="50000"/>
              </a:spcBef>
            </a:pPr>
            <a:r>
              <a:rPr lang="es-ES_tradnl" sz="900" b="1" baseline="0" dirty="0" err="1" smtClean="0">
                <a:solidFill>
                  <a:srgbClr val="2D2D8A"/>
                </a:solidFill>
              </a:rPr>
              <a:t>Go</a:t>
            </a:r>
            <a:r>
              <a:rPr lang="es-ES_tradnl" sz="900" b="1" baseline="0" dirty="0" smtClean="0">
                <a:solidFill>
                  <a:srgbClr val="2D2D8A"/>
                </a:solidFill>
              </a:rPr>
              <a:t> Live</a:t>
            </a:r>
            <a:endParaRPr lang="es-ES" sz="900" b="1" baseline="0" dirty="0">
              <a:solidFill>
                <a:srgbClr val="2D2D8A"/>
              </a:solidFill>
            </a:endParaRPr>
          </a:p>
        </p:txBody>
      </p:sp>
      <p:sp>
        <p:nvSpPr>
          <p:cNvPr id="68" name="Rectangle 42"/>
          <p:cNvSpPr>
            <a:spLocks noChangeArrowheads="1"/>
          </p:cNvSpPr>
          <p:nvPr/>
        </p:nvSpPr>
        <p:spPr bwMode="auto">
          <a:xfrm>
            <a:off x="539552" y="5255526"/>
            <a:ext cx="7847013" cy="287337"/>
          </a:xfrm>
          <a:prstGeom prst="rect">
            <a:avLst/>
          </a:prstGeom>
          <a:noFill/>
          <a:ln w="9525">
            <a:solidFill>
              <a:srgbClr val="D9D9D9"/>
            </a:solidFill>
            <a:miter lim="800000"/>
            <a:headEnd/>
            <a:tailEnd/>
          </a:ln>
        </p:spPr>
        <p:txBody>
          <a:bodyPr wrap="none" anchor="ctr"/>
          <a:lstStyle>
            <a:defPPr>
              <a:defRPr lang="es-E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300" kern="1200" baseline="30000">
                <a:solidFill>
                  <a:srgbClr val="006A9A"/>
                </a:solidFill>
                <a:latin typeface="Verdana" pitchFamily="34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300" kern="1200" baseline="30000">
                <a:solidFill>
                  <a:srgbClr val="006A9A"/>
                </a:solidFill>
                <a:latin typeface="Verdana" pitchFamily="34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300" kern="1200" baseline="30000">
                <a:solidFill>
                  <a:srgbClr val="006A9A"/>
                </a:solidFill>
                <a:latin typeface="Verdana" pitchFamily="34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300" kern="1200" baseline="30000">
                <a:solidFill>
                  <a:srgbClr val="006A9A"/>
                </a:solidFill>
                <a:latin typeface="Verdana" pitchFamily="34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300" kern="1200" baseline="30000">
                <a:solidFill>
                  <a:srgbClr val="006A9A"/>
                </a:solidFill>
                <a:latin typeface="Verdana" pitchFamily="34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sz="2300" kern="1200" baseline="30000">
                <a:solidFill>
                  <a:srgbClr val="006A9A"/>
                </a:solidFill>
                <a:latin typeface="Verdana" pitchFamily="34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sz="2300" kern="1200" baseline="30000">
                <a:solidFill>
                  <a:srgbClr val="006A9A"/>
                </a:solidFill>
                <a:latin typeface="Verdana" pitchFamily="34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sz="2300" kern="1200" baseline="30000">
                <a:solidFill>
                  <a:srgbClr val="006A9A"/>
                </a:solidFill>
                <a:latin typeface="Verdana" pitchFamily="34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sz="2300" kern="1200" baseline="30000">
                <a:solidFill>
                  <a:srgbClr val="006A9A"/>
                </a:solidFill>
                <a:latin typeface="Verdana" pitchFamily="34" charset="0"/>
                <a:ea typeface="+mn-ea"/>
                <a:cs typeface="Arial" charset="0"/>
              </a:defRPr>
            </a:lvl9pPr>
          </a:lstStyle>
          <a:p>
            <a:pPr algn="ctr" eaLnBrk="0" hangingPunct="0">
              <a:spcBef>
                <a:spcPct val="40000"/>
              </a:spcBef>
            </a:pPr>
            <a:endParaRPr lang="es-ES" sz="1100" b="1" baseline="0" dirty="0">
              <a:solidFill>
                <a:schemeClr val="bg1"/>
              </a:solidFill>
            </a:endParaRPr>
          </a:p>
        </p:txBody>
      </p:sp>
      <p:sp>
        <p:nvSpPr>
          <p:cNvPr id="69" name="AutoShape 126"/>
          <p:cNvSpPr>
            <a:spLocks noChangeArrowheads="1"/>
          </p:cNvSpPr>
          <p:nvPr/>
        </p:nvSpPr>
        <p:spPr bwMode="auto">
          <a:xfrm>
            <a:off x="7498530" y="5337596"/>
            <a:ext cx="142875" cy="144463"/>
          </a:xfrm>
          <a:prstGeom prst="diamond">
            <a:avLst/>
          </a:prstGeom>
          <a:solidFill>
            <a:srgbClr val="007AAE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defPPr>
              <a:defRPr lang="es-E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300" kern="1200" baseline="30000">
                <a:solidFill>
                  <a:srgbClr val="006A9A"/>
                </a:solidFill>
                <a:latin typeface="Verdana" pitchFamily="34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300" kern="1200" baseline="30000">
                <a:solidFill>
                  <a:srgbClr val="006A9A"/>
                </a:solidFill>
                <a:latin typeface="Verdana" pitchFamily="34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300" kern="1200" baseline="30000">
                <a:solidFill>
                  <a:srgbClr val="006A9A"/>
                </a:solidFill>
                <a:latin typeface="Verdana" pitchFamily="34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300" kern="1200" baseline="30000">
                <a:solidFill>
                  <a:srgbClr val="006A9A"/>
                </a:solidFill>
                <a:latin typeface="Verdana" pitchFamily="34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300" kern="1200" baseline="30000">
                <a:solidFill>
                  <a:srgbClr val="006A9A"/>
                </a:solidFill>
                <a:latin typeface="Verdana" pitchFamily="34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sz="2300" kern="1200" baseline="30000">
                <a:solidFill>
                  <a:srgbClr val="006A9A"/>
                </a:solidFill>
                <a:latin typeface="Verdana" pitchFamily="34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sz="2300" kern="1200" baseline="30000">
                <a:solidFill>
                  <a:srgbClr val="006A9A"/>
                </a:solidFill>
                <a:latin typeface="Verdana" pitchFamily="34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sz="2300" kern="1200" baseline="30000">
                <a:solidFill>
                  <a:srgbClr val="006A9A"/>
                </a:solidFill>
                <a:latin typeface="Verdana" pitchFamily="34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sz="2300" kern="1200" baseline="30000">
                <a:solidFill>
                  <a:srgbClr val="006A9A"/>
                </a:solidFill>
                <a:latin typeface="Verdana" pitchFamily="34" charset="0"/>
                <a:ea typeface="+mn-ea"/>
                <a:cs typeface="Arial" charset="0"/>
              </a:defRPr>
            </a:lvl9pPr>
          </a:lstStyle>
          <a:p>
            <a:endParaRPr lang="es-ES" dirty="0"/>
          </a:p>
        </p:txBody>
      </p:sp>
      <p:sp>
        <p:nvSpPr>
          <p:cNvPr id="70" name="Text Box 111"/>
          <p:cNvSpPr txBox="1">
            <a:spLocks noChangeArrowheads="1"/>
          </p:cNvSpPr>
          <p:nvPr/>
        </p:nvSpPr>
        <p:spPr bwMode="auto">
          <a:xfrm>
            <a:off x="7154042" y="5351884"/>
            <a:ext cx="431800" cy="1079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>
            <a:defPPr>
              <a:defRPr lang="es-E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300" kern="1200" baseline="30000">
                <a:solidFill>
                  <a:srgbClr val="006A9A"/>
                </a:solidFill>
                <a:latin typeface="Verdana" pitchFamily="34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300" kern="1200" baseline="30000">
                <a:solidFill>
                  <a:srgbClr val="006A9A"/>
                </a:solidFill>
                <a:latin typeface="Verdana" pitchFamily="34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300" kern="1200" baseline="30000">
                <a:solidFill>
                  <a:srgbClr val="006A9A"/>
                </a:solidFill>
                <a:latin typeface="Verdana" pitchFamily="34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300" kern="1200" baseline="30000">
                <a:solidFill>
                  <a:srgbClr val="006A9A"/>
                </a:solidFill>
                <a:latin typeface="Verdana" pitchFamily="34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300" kern="1200" baseline="30000">
                <a:solidFill>
                  <a:srgbClr val="006A9A"/>
                </a:solidFill>
                <a:latin typeface="Verdana" pitchFamily="34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sz="2300" kern="1200" baseline="30000">
                <a:solidFill>
                  <a:srgbClr val="006A9A"/>
                </a:solidFill>
                <a:latin typeface="Verdana" pitchFamily="34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sz="2300" kern="1200" baseline="30000">
                <a:solidFill>
                  <a:srgbClr val="006A9A"/>
                </a:solidFill>
                <a:latin typeface="Verdana" pitchFamily="34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sz="2300" kern="1200" baseline="30000">
                <a:solidFill>
                  <a:srgbClr val="006A9A"/>
                </a:solidFill>
                <a:latin typeface="Verdana" pitchFamily="34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sz="2300" kern="1200" baseline="30000">
                <a:solidFill>
                  <a:srgbClr val="006A9A"/>
                </a:solidFill>
                <a:latin typeface="Verdana" pitchFamily="34" charset="0"/>
                <a:ea typeface="+mn-ea"/>
                <a:cs typeface="Arial" charset="0"/>
              </a:defRPr>
            </a:lvl9pPr>
          </a:lstStyle>
          <a:p>
            <a:pPr marL="177800" indent="-177800" defTabSz="457200">
              <a:spcBef>
                <a:spcPct val="50000"/>
              </a:spcBef>
            </a:pPr>
            <a:r>
              <a:rPr lang="es-ES" sz="700" b="1" baseline="0" dirty="0" smtClean="0">
                <a:solidFill>
                  <a:srgbClr val="2D2D8A"/>
                </a:solidFill>
              </a:rPr>
              <a:t>10/09</a:t>
            </a:r>
            <a:endParaRPr lang="es-ES" sz="700" b="1" baseline="0" dirty="0">
              <a:solidFill>
                <a:srgbClr val="2D2D8A"/>
              </a:solidFill>
            </a:endParaRPr>
          </a:p>
        </p:txBody>
      </p:sp>
      <p:grpSp>
        <p:nvGrpSpPr>
          <p:cNvPr id="71" name="AutoShape 131"/>
          <p:cNvGrpSpPr>
            <a:grpSpLocks/>
          </p:cNvGrpSpPr>
          <p:nvPr/>
        </p:nvGrpSpPr>
        <p:grpSpPr bwMode="auto">
          <a:xfrm>
            <a:off x="5951330" y="4638308"/>
            <a:ext cx="468000" cy="108000"/>
            <a:chOff x="2285" y="1644"/>
            <a:chExt cx="1927" cy="138"/>
          </a:xfrm>
        </p:grpSpPr>
        <p:pic>
          <p:nvPicPr>
            <p:cNvPr id="72" name="AutoShape 131"/>
            <p:cNvPicPr>
              <a:picLocks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2285" y="1644"/>
              <a:ext cx="1927" cy="138"/>
            </a:xfrm>
            <a:prstGeom prst="rect">
              <a:avLst/>
            </a:prstGeom>
            <a:gradFill rotWithShape="0">
              <a:gsLst>
                <a:gs pos="0">
                  <a:srgbClr val="007AAE"/>
                </a:gs>
                <a:gs pos="100000">
                  <a:srgbClr val="003851"/>
                </a:gs>
              </a:gsLst>
              <a:lin ang="5400000" scaled="1"/>
            </a:gradFill>
            <a:ln w="9525" algn="ctr">
              <a:noFill/>
              <a:miter lim="800000"/>
              <a:headEnd/>
              <a:tailEnd/>
            </a:ln>
          </p:spPr>
        </p:pic>
        <p:sp>
          <p:nvSpPr>
            <p:cNvPr id="73" name="Text Box 50"/>
            <p:cNvSpPr txBox="1">
              <a:spLocks noChangeArrowheads="1"/>
            </p:cNvSpPr>
            <p:nvPr/>
          </p:nvSpPr>
          <p:spPr bwMode="auto">
            <a:xfrm>
              <a:off x="2301" y="1661"/>
              <a:ext cx="1900" cy="107"/>
            </a:xfrm>
            <a:prstGeom prst="rect">
              <a:avLst/>
            </a:prstGeom>
            <a:gradFill rotWithShape="0">
              <a:gsLst>
                <a:gs pos="0">
                  <a:srgbClr val="007AAE"/>
                </a:gs>
                <a:gs pos="100000">
                  <a:srgbClr val="003851"/>
                </a:gs>
              </a:gsLst>
              <a:lin ang="5400000" scaled="1"/>
            </a:gradFill>
            <a:ln w="9525" algn="ctr">
              <a:noFill/>
              <a:miter lim="800000"/>
              <a:headEnd/>
              <a:tailEnd/>
            </a:ln>
          </p:spPr>
          <p:txBody>
            <a:bodyPr wrap="none" anchor="ctr"/>
            <a:lstStyle>
              <a:defPPr>
                <a:defRPr lang="es-E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300" kern="1200" baseline="30000">
                  <a:solidFill>
                    <a:srgbClr val="006A9A"/>
                  </a:solidFill>
                  <a:latin typeface="Verdana" pitchFamily="34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300" kern="1200" baseline="30000">
                  <a:solidFill>
                    <a:srgbClr val="006A9A"/>
                  </a:solidFill>
                  <a:latin typeface="Verdana" pitchFamily="34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300" kern="1200" baseline="30000">
                  <a:solidFill>
                    <a:srgbClr val="006A9A"/>
                  </a:solidFill>
                  <a:latin typeface="Verdana" pitchFamily="34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300" kern="1200" baseline="30000">
                  <a:solidFill>
                    <a:srgbClr val="006A9A"/>
                  </a:solidFill>
                  <a:latin typeface="Verdana" pitchFamily="34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300" kern="1200" baseline="30000">
                  <a:solidFill>
                    <a:srgbClr val="006A9A"/>
                  </a:solidFill>
                  <a:latin typeface="Verdana" pitchFamily="34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sz="2300" kern="1200" baseline="30000">
                  <a:solidFill>
                    <a:srgbClr val="006A9A"/>
                  </a:solidFill>
                  <a:latin typeface="Verdana" pitchFamily="34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sz="2300" kern="1200" baseline="30000">
                  <a:solidFill>
                    <a:srgbClr val="006A9A"/>
                  </a:solidFill>
                  <a:latin typeface="Verdana" pitchFamily="34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sz="2300" kern="1200" baseline="30000">
                  <a:solidFill>
                    <a:srgbClr val="006A9A"/>
                  </a:solidFill>
                  <a:latin typeface="Verdana" pitchFamily="34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sz="2300" kern="1200" baseline="30000">
                  <a:solidFill>
                    <a:srgbClr val="006A9A"/>
                  </a:solidFill>
                  <a:latin typeface="Verdana" pitchFamily="34" charset="0"/>
                  <a:ea typeface="+mn-ea"/>
                  <a:cs typeface="Arial" charset="0"/>
                </a:defRPr>
              </a:lvl9pPr>
            </a:lstStyle>
            <a:p>
              <a:pPr algn="ctr"/>
              <a:endParaRPr lang="en-US" sz="2000" b="1" baseline="0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94196183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2 Título"/>
          <p:cNvSpPr>
            <a:spLocks/>
          </p:cNvSpPr>
          <p:nvPr/>
        </p:nvSpPr>
        <p:spPr bwMode="auto">
          <a:xfrm>
            <a:off x="500063" y="573088"/>
            <a:ext cx="8248650" cy="552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lnSpc>
                <a:spcPts val="3200"/>
              </a:lnSpc>
            </a:pPr>
            <a:endParaRPr lang="es-ES" sz="2800" baseline="0" dirty="0">
              <a:solidFill>
                <a:srgbClr val="007AAE"/>
              </a:solidFill>
            </a:endParaRPr>
          </a:p>
        </p:txBody>
      </p:sp>
      <p:sp>
        <p:nvSpPr>
          <p:cNvPr id="4" name="1 Título"/>
          <p:cNvSpPr txBox="1">
            <a:spLocks/>
          </p:cNvSpPr>
          <p:nvPr/>
        </p:nvSpPr>
        <p:spPr>
          <a:xfrm>
            <a:off x="600075" y="260648"/>
            <a:ext cx="8332788" cy="365125"/>
          </a:xfrm>
          <a:prstGeom prst="rect">
            <a:avLst/>
          </a:prstGeom>
        </p:spPr>
        <p:txBody>
          <a:bodyPr/>
          <a:lstStyle>
            <a:lvl1pPr algn="l" defTabSz="571500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l" defTabSz="571500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Arial" charset="0"/>
              </a:defRPr>
            </a:lvl2pPr>
            <a:lvl3pPr algn="l" defTabSz="571500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Arial" charset="0"/>
              </a:defRPr>
            </a:lvl3pPr>
            <a:lvl4pPr algn="l" defTabSz="571500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Arial" charset="0"/>
              </a:defRPr>
            </a:lvl4pPr>
            <a:lvl5pPr algn="l" defTabSz="571500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Arial" charset="0"/>
              </a:defRPr>
            </a:lvl5pPr>
            <a:lvl6pPr marL="457200" algn="l" defTabSz="571500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Arial" charset="0"/>
              </a:defRPr>
            </a:lvl6pPr>
            <a:lvl7pPr marL="914400" algn="l" defTabSz="571500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Arial" charset="0"/>
              </a:defRPr>
            </a:lvl7pPr>
            <a:lvl8pPr marL="1371600" algn="l" defTabSz="571500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Arial" charset="0"/>
              </a:defRPr>
            </a:lvl8pPr>
            <a:lvl9pPr marL="1828800" algn="l" defTabSz="571500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Arial" charset="0"/>
              </a:defRPr>
            </a:lvl9pPr>
          </a:lstStyle>
          <a:p>
            <a:r>
              <a:rPr lang="es-ES_tradnl" sz="2400" kern="0" dirty="0"/>
              <a:t>5</a:t>
            </a:r>
            <a:r>
              <a:rPr lang="es-ES_tradnl" sz="2400" kern="0" dirty="0" smtClean="0"/>
              <a:t>. </a:t>
            </a:r>
            <a:r>
              <a:rPr lang="es-ES_tradnl" sz="2400" kern="0" dirty="0"/>
              <a:t>Key </a:t>
            </a:r>
            <a:r>
              <a:rPr lang="es-ES_tradnl" sz="2400" kern="0" dirty="0" err="1"/>
              <a:t>points</a:t>
            </a:r>
            <a:r>
              <a:rPr lang="es-ES_tradnl" sz="2400" kern="0" dirty="0"/>
              <a:t> </a:t>
            </a:r>
            <a:r>
              <a:rPr lang="es-ES_tradnl" sz="2400" kern="0" dirty="0" err="1"/>
              <a:t>to</a:t>
            </a:r>
            <a:r>
              <a:rPr lang="es-ES_tradnl" sz="2400" kern="0" dirty="0"/>
              <a:t> </a:t>
            </a:r>
            <a:r>
              <a:rPr lang="es-ES_tradnl" sz="2400" kern="0" dirty="0" err="1"/>
              <a:t>manage</a:t>
            </a:r>
            <a:endParaRPr lang="es-ES" sz="2400" kern="0" dirty="0"/>
          </a:p>
          <a:p>
            <a:endParaRPr lang="es-ES" sz="2400" dirty="0"/>
          </a:p>
          <a:p>
            <a:endParaRPr lang="es-ES" dirty="0"/>
          </a:p>
          <a:p>
            <a:endParaRPr lang="es-ES" dirty="0"/>
          </a:p>
        </p:txBody>
      </p:sp>
      <p:sp>
        <p:nvSpPr>
          <p:cNvPr id="5" name="4 CuadroTexto"/>
          <p:cNvSpPr txBox="1"/>
          <p:nvPr/>
        </p:nvSpPr>
        <p:spPr>
          <a:xfrm>
            <a:off x="600075" y="1046927"/>
            <a:ext cx="8292405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spcBef>
                <a:spcPts val="600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es-ES_tradnl" dirty="0" err="1" smtClean="0">
                <a:solidFill>
                  <a:srgbClr val="002060"/>
                </a:solidFill>
                <a:sym typeface="Wingdings" pitchFamily="2" charset="2"/>
              </a:rPr>
              <a:t>Common</a:t>
            </a:r>
            <a:r>
              <a:rPr lang="es-ES_tradnl" dirty="0" smtClean="0">
                <a:solidFill>
                  <a:srgbClr val="002060"/>
                </a:solidFill>
                <a:sym typeface="Wingdings" pitchFamily="2" charset="2"/>
              </a:rPr>
              <a:t> </a:t>
            </a:r>
            <a:r>
              <a:rPr lang="es-ES_tradnl" dirty="0" err="1">
                <a:solidFill>
                  <a:srgbClr val="002060"/>
                </a:solidFill>
                <a:sym typeface="Wingdings" pitchFamily="2" charset="2"/>
              </a:rPr>
              <a:t>Functional</a:t>
            </a:r>
            <a:r>
              <a:rPr lang="es-ES_tradnl" dirty="0">
                <a:solidFill>
                  <a:srgbClr val="002060"/>
                </a:solidFill>
                <a:sym typeface="Wingdings" pitchFamily="2" charset="2"/>
              </a:rPr>
              <a:t> </a:t>
            </a:r>
            <a:r>
              <a:rPr lang="es-ES_tradnl" dirty="0" err="1" smtClean="0">
                <a:solidFill>
                  <a:srgbClr val="002060"/>
                </a:solidFill>
                <a:sym typeface="Wingdings" pitchFamily="2" charset="2"/>
              </a:rPr>
              <a:t>Scope</a:t>
            </a:r>
            <a:endParaRPr lang="en-GB" dirty="0" smtClean="0">
              <a:solidFill>
                <a:srgbClr val="002060"/>
              </a:solidFill>
            </a:endParaRPr>
          </a:p>
          <a:p>
            <a:pPr marL="285750" indent="-285750" algn="just">
              <a:spcBef>
                <a:spcPts val="600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es-ES_tradnl" dirty="0" err="1" smtClean="0">
                <a:solidFill>
                  <a:srgbClr val="002060"/>
                </a:solidFill>
                <a:sym typeface="Wingdings" pitchFamily="2" charset="2"/>
              </a:rPr>
              <a:t>Common</a:t>
            </a:r>
            <a:r>
              <a:rPr lang="es-ES_tradnl" dirty="0" smtClean="0">
                <a:solidFill>
                  <a:srgbClr val="002060"/>
                </a:solidFill>
                <a:sym typeface="Wingdings" pitchFamily="2" charset="2"/>
              </a:rPr>
              <a:t> </a:t>
            </a:r>
            <a:r>
              <a:rPr lang="es-ES_tradnl" dirty="0">
                <a:solidFill>
                  <a:srgbClr val="002060"/>
                </a:solidFill>
                <a:sym typeface="Wingdings" pitchFamily="2" charset="2"/>
              </a:rPr>
              <a:t>Project </a:t>
            </a:r>
            <a:r>
              <a:rPr lang="es-ES_tradnl" dirty="0" err="1">
                <a:solidFill>
                  <a:srgbClr val="002060"/>
                </a:solidFill>
                <a:sym typeface="Wingdings" pitchFamily="2" charset="2"/>
              </a:rPr>
              <a:t>Testing</a:t>
            </a:r>
            <a:r>
              <a:rPr lang="es-ES_tradnl" dirty="0">
                <a:solidFill>
                  <a:srgbClr val="002060"/>
                </a:solidFill>
                <a:sym typeface="Wingdings" pitchFamily="2" charset="2"/>
              </a:rPr>
              <a:t> </a:t>
            </a:r>
            <a:r>
              <a:rPr lang="es-ES_tradnl" dirty="0" smtClean="0">
                <a:solidFill>
                  <a:srgbClr val="002060"/>
                </a:solidFill>
                <a:sym typeface="Wingdings" pitchFamily="2" charset="2"/>
              </a:rPr>
              <a:t>Plan</a:t>
            </a:r>
          </a:p>
          <a:p>
            <a:pPr marL="285750" indent="-285750" algn="just">
              <a:spcBef>
                <a:spcPts val="600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es-ES_tradnl" dirty="0" err="1" smtClean="0">
                <a:solidFill>
                  <a:srgbClr val="002060"/>
                </a:solidFill>
                <a:sym typeface="Wingdings" pitchFamily="2" charset="2"/>
              </a:rPr>
              <a:t>Testing</a:t>
            </a:r>
            <a:r>
              <a:rPr lang="es-ES_tradnl" dirty="0" smtClean="0">
                <a:solidFill>
                  <a:srgbClr val="002060"/>
                </a:solidFill>
                <a:sym typeface="Wingdings" pitchFamily="2" charset="2"/>
              </a:rPr>
              <a:t> </a:t>
            </a:r>
            <a:r>
              <a:rPr lang="es-ES_tradnl" dirty="0" err="1">
                <a:solidFill>
                  <a:srgbClr val="002060"/>
                </a:solidFill>
                <a:sym typeface="Wingdings" pitchFamily="2" charset="2"/>
              </a:rPr>
              <a:t>environment</a:t>
            </a:r>
            <a:r>
              <a:rPr lang="es-ES_tradnl" dirty="0">
                <a:solidFill>
                  <a:srgbClr val="002060"/>
                </a:solidFill>
                <a:sym typeface="Wingdings" pitchFamily="2" charset="2"/>
              </a:rPr>
              <a:t> in </a:t>
            </a:r>
            <a:r>
              <a:rPr lang="es-ES_tradnl" dirty="0" smtClean="0">
                <a:solidFill>
                  <a:srgbClr val="002060"/>
                </a:solidFill>
                <a:sym typeface="Wingdings" pitchFamily="2" charset="2"/>
              </a:rPr>
              <a:t>PRISMA</a:t>
            </a:r>
          </a:p>
          <a:p>
            <a:pPr marL="285750" indent="-285750" algn="just">
              <a:spcBef>
                <a:spcPts val="600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es-ES_tradnl" dirty="0">
                <a:solidFill>
                  <a:srgbClr val="002060"/>
                </a:solidFill>
                <a:sym typeface="Wingdings" pitchFamily="2" charset="2"/>
              </a:rPr>
              <a:t>Training </a:t>
            </a:r>
            <a:r>
              <a:rPr lang="es-ES_tradnl" dirty="0" err="1">
                <a:solidFill>
                  <a:srgbClr val="002060"/>
                </a:solidFill>
                <a:sym typeface="Wingdings" pitchFamily="2" charset="2"/>
              </a:rPr>
              <a:t>Sessions</a:t>
            </a:r>
            <a:r>
              <a:rPr lang="es-ES_tradnl" dirty="0">
                <a:solidFill>
                  <a:srgbClr val="002060"/>
                </a:solidFill>
                <a:sym typeface="Wingdings" pitchFamily="2" charset="2"/>
              </a:rPr>
              <a:t> </a:t>
            </a:r>
            <a:r>
              <a:rPr lang="es-ES_tradnl" dirty="0" err="1">
                <a:solidFill>
                  <a:srgbClr val="002060"/>
                </a:solidFill>
                <a:sym typeface="Wingdings" pitchFamily="2" charset="2"/>
              </a:rPr>
              <a:t>with</a:t>
            </a:r>
            <a:r>
              <a:rPr lang="es-ES_tradnl" dirty="0">
                <a:solidFill>
                  <a:srgbClr val="002060"/>
                </a:solidFill>
                <a:sym typeface="Wingdings" pitchFamily="2" charset="2"/>
              </a:rPr>
              <a:t> </a:t>
            </a:r>
            <a:r>
              <a:rPr lang="es-ES_tradnl" dirty="0" err="1" smtClean="0">
                <a:solidFill>
                  <a:srgbClr val="002060"/>
                </a:solidFill>
                <a:sym typeface="Wingdings" pitchFamily="2" charset="2"/>
              </a:rPr>
              <a:t>Shippers</a:t>
            </a:r>
            <a:endParaRPr lang="en-GB" sz="1800" b="0" dirty="0" smtClean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645554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03708" y="332656"/>
            <a:ext cx="8332788" cy="365125"/>
          </a:xfrm>
        </p:spPr>
        <p:txBody>
          <a:bodyPr/>
          <a:lstStyle/>
          <a:p>
            <a:r>
              <a:rPr lang="es-ES_tradnl" sz="2400" dirty="0"/>
              <a:t>5</a:t>
            </a:r>
            <a:r>
              <a:rPr lang="es-ES_tradnl" sz="2400" dirty="0" smtClean="0"/>
              <a:t>. </a:t>
            </a:r>
            <a:r>
              <a:rPr lang="es-ES_tradnl" sz="2400" dirty="0" err="1" smtClean="0"/>
              <a:t>Stakeholder</a:t>
            </a:r>
            <a:r>
              <a:rPr lang="es-ES_tradnl" sz="2400" dirty="0" smtClean="0"/>
              <a:t> PRISMA training</a:t>
            </a:r>
            <a:endParaRPr lang="es-ES" sz="2400" dirty="0"/>
          </a:p>
        </p:txBody>
      </p:sp>
      <p:sp>
        <p:nvSpPr>
          <p:cNvPr id="9" name="8 CuadroTexto"/>
          <p:cNvSpPr txBox="1"/>
          <p:nvPr/>
        </p:nvSpPr>
        <p:spPr>
          <a:xfrm>
            <a:off x="600075" y="1045766"/>
            <a:ext cx="8292405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spcBef>
                <a:spcPts val="600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en-GB" dirty="0" smtClean="0">
                <a:solidFill>
                  <a:srgbClr val="002060"/>
                </a:solidFill>
              </a:rPr>
              <a:t>Training sessions for stakeholders is going to be held on the 9</a:t>
            </a:r>
            <a:r>
              <a:rPr lang="en-GB" baseline="30000" dirty="0" smtClean="0">
                <a:solidFill>
                  <a:srgbClr val="002060"/>
                </a:solidFill>
              </a:rPr>
              <a:t>th</a:t>
            </a:r>
            <a:r>
              <a:rPr lang="en-GB" dirty="0" smtClean="0">
                <a:solidFill>
                  <a:srgbClr val="002060"/>
                </a:solidFill>
              </a:rPr>
              <a:t> January</a:t>
            </a:r>
          </a:p>
          <a:p>
            <a:pPr marL="285750" indent="-285750" algn="just">
              <a:spcBef>
                <a:spcPts val="600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en-GB" dirty="0" smtClean="0">
                <a:solidFill>
                  <a:srgbClr val="002060"/>
                </a:solidFill>
              </a:rPr>
              <a:t>It would be possible a new training session</a:t>
            </a:r>
            <a:endParaRPr lang="en-GB" sz="1800" b="0" dirty="0" smtClean="0">
              <a:solidFill>
                <a:srgbClr val="002060"/>
              </a:solidFill>
            </a:endParaRPr>
          </a:p>
          <a:p>
            <a:pPr marL="1200150" lvl="2" indent="-285750" algn="just">
              <a:spcBef>
                <a:spcPts val="600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•"/>
            </a:pPr>
            <a:endParaRPr lang="en-GB" sz="1800" b="0" dirty="0" smtClean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212355"/>
      </p:ext>
    </p:extLst>
  </p:cSld>
  <p:clrMapOvr>
    <a:masterClrMapping/>
  </p:clrMapOvr>
  <p:transition/>
</p:sld>
</file>

<file path=ppt/theme/theme1.xml><?xml version="1.0" encoding="utf-8"?>
<a:theme xmlns:a="http://schemas.openxmlformats.org/drawingml/2006/main" name="1_Vorlage Power Point">
  <a:themeElements>
    <a:clrScheme name="Vorlage Power Point 1">
      <a:dk1>
        <a:srgbClr val="B2B2B2"/>
      </a:dk1>
      <a:lt1>
        <a:srgbClr val="FFFFFF"/>
      </a:lt1>
      <a:dk2>
        <a:srgbClr val="2A4677"/>
      </a:dk2>
      <a:lt2>
        <a:srgbClr val="C29903"/>
      </a:lt2>
      <a:accent1>
        <a:srgbClr val="793335"/>
      </a:accent1>
      <a:accent2>
        <a:srgbClr val="BDA174"/>
      </a:accent2>
      <a:accent3>
        <a:srgbClr val="ACB0BD"/>
      </a:accent3>
      <a:accent4>
        <a:srgbClr val="DADADA"/>
      </a:accent4>
      <a:accent5>
        <a:srgbClr val="BEADAE"/>
      </a:accent5>
      <a:accent6>
        <a:srgbClr val="AB9168"/>
      </a:accent6>
      <a:hlink>
        <a:srgbClr val="9A5C1B"/>
      </a:hlink>
      <a:folHlink>
        <a:srgbClr val="72722D"/>
      </a:folHlink>
    </a:clrScheme>
    <a:fontScheme name="Vorlage Power Poin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0" bIns="0" numCol="1" anchor="t" anchorCtr="0" compatLnSpc="1">
        <a:prstTxWarp prst="textNoShape">
          <a:avLst/>
        </a:prstTxWarp>
      </a:bodyPr>
      <a:lstStyle>
        <a:defPPr marL="0" marR="0" indent="0" algn="l" defTabSz="33655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chemeClr val="tx2"/>
          </a:buClr>
          <a:buSzPct val="100000"/>
          <a:buFont typeface="Times New Roman" pitchFamily="18" charset="0"/>
          <a:buNone/>
          <a:tabLst/>
          <a:defRPr kumimoji="0" lang="de-AT" sz="2400" b="1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0" bIns="0" numCol="1" anchor="t" anchorCtr="0" compatLnSpc="1">
        <a:prstTxWarp prst="textNoShape">
          <a:avLst/>
        </a:prstTxWarp>
      </a:bodyPr>
      <a:lstStyle>
        <a:defPPr marL="0" marR="0" indent="0" algn="l" defTabSz="33655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chemeClr val="tx2"/>
          </a:buClr>
          <a:buSzPct val="100000"/>
          <a:buFont typeface="Times New Roman" pitchFamily="18" charset="0"/>
          <a:buNone/>
          <a:tabLst/>
          <a:defRPr kumimoji="0" lang="de-AT" sz="2400" b="1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Vorlage Power Point 1">
        <a:dk1>
          <a:srgbClr val="B2B2B2"/>
        </a:dk1>
        <a:lt1>
          <a:srgbClr val="FFFFFF"/>
        </a:lt1>
        <a:dk2>
          <a:srgbClr val="2A4677"/>
        </a:dk2>
        <a:lt2>
          <a:srgbClr val="C29903"/>
        </a:lt2>
        <a:accent1>
          <a:srgbClr val="793335"/>
        </a:accent1>
        <a:accent2>
          <a:srgbClr val="BDA174"/>
        </a:accent2>
        <a:accent3>
          <a:srgbClr val="ACB0BD"/>
        </a:accent3>
        <a:accent4>
          <a:srgbClr val="DADADA"/>
        </a:accent4>
        <a:accent5>
          <a:srgbClr val="BEADAE"/>
        </a:accent5>
        <a:accent6>
          <a:srgbClr val="AB9168"/>
        </a:accent6>
        <a:hlink>
          <a:srgbClr val="9A5C1B"/>
        </a:hlink>
        <a:folHlink>
          <a:srgbClr val="72722D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orlage Power Point 2">
        <a:dk1>
          <a:srgbClr val="000000"/>
        </a:dk1>
        <a:lt1>
          <a:srgbClr val="FFFFFF"/>
        </a:lt1>
        <a:dk2>
          <a:srgbClr val="793335"/>
        </a:dk2>
        <a:lt2>
          <a:srgbClr val="B2B2B2"/>
        </a:lt2>
        <a:accent1>
          <a:srgbClr val="C29903"/>
        </a:accent1>
        <a:accent2>
          <a:srgbClr val="BDA174"/>
        </a:accent2>
        <a:accent3>
          <a:srgbClr val="FFFFFF"/>
        </a:accent3>
        <a:accent4>
          <a:srgbClr val="000000"/>
        </a:accent4>
        <a:accent5>
          <a:srgbClr val="DDCAAA"/>
        </a:accent5>
        <a:accent6>
          <a:srgbClr val="AB9168"/>
        </a:accent6>
        <a:hlink>
          <a:srgbClr val="9A5C1B"/>
        </a:hlink>
        <a:folHlink>
          <a:srgbClr val="72722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orlage Power Point 3">
        <a:dk1>
          <a:srgbClr val="000000"/>
        </a:dk1>
        <a:lt1>
          <a:srgbClr val="FFFFFF"/>
        </a:lt1>
        <a:dk2>
          <a:srgbClr val="B2B2B2"/>
        </a:dk2>
        <a:lt2>
          <a:srgbClr val="969696"/>
        </a:lt2>
        <a:accent1>
          <a:srgbClr val="FFFFFF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FFFFFF"/>
        </a:accent5>
        <a:accent6>
          <a:srgbClr val="C8C8C8"/>
        </a:accent6>
        <a:hlink>
          <a:srgbClr val="C0C0C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2_Vorlage Power Point">
  <a:themeElements>
    <a:clrScheme name="Vorlage Power Point 1">
      <a:dk1>
        <a:srgbClr val="B2B2B2"/>
      </a:dk1>
      <a:lt1>
        <a:srgbClr val="FFFFFF"/>
      </a:lt1>
      <a:dk2>
        <a:srgbClr val="2A4677"/>
      </a:dk2>
      <a:lt2>
        <a:srgbClr val="C29903"/>
      </a:lt2>
      <a:accent1>
        <a:srgbClr val="793335"/>
      </a:accent1>
      <a:accent2>
        <a:srgbClr val="BDA174"/>
      </a:accent2>
      <a:accent3>
        <a:srgbClr val="ACB0BD"/>
      </a:accent3>
      <a:accent4>
        <a:srgbClr val="DADADA"/>
      </a:accent4>
      <a:accent5>
        <a:srgbClr val="BEADAE"/>
      </a:accent5>
      <a:accent6>
        <a:srgbClr val="AB9168"/>
      </a:accent6>
      <a:hlink>
        <a:srgbClr val="9A5C1B"/>
      </a:hlink>
      <a:folHlink>
        <a:srgbClr val="72722D"/>
      </a:folHlink>
    </a:clrScheme>
    <a:fontScheme name="Vorlage Power Poin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0" bIns="0" numCol="1" anchor="t" anchorCtr="0" compatLnSpc="1">
        <a:prstTxWarp prst="textNoShape">
          <a:avLst/>
        </a:prstTxWarp>
      </a:bodyPr>
      <a:lstStyle>
        <a:defPPr marL="0" marR="0" indent="0" algn="l" defTabSz="33655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chemeClr val="tx2"/>
          </a:buClr>
          <a:buSzPct val="100000"/>
          <a:buFont typeface="Times New Roman" pitchFamily="18" charset="0"/>
          <a:buNone/>
          <a:tabLst/>
          <a:defRPr kumimoji="0" lang="de-AT" sz="2400" b="1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0" bIns="0" numCol="1" anchor="t" anchorCtr="0" compatLnSpc="1">
        <a:prstTxWarp prst="textNoShape">
          <a:avLst/>
        </a:prstTxWarp>
      </a:bodyPr>
      <a:lstStyle>
        <a:defPPr marL="0" marR="0" indent="0" algn="l" defTabSz="33655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chemeClr val="tx2"/>
          </a:buClr>
          <a:buSzPct val="100000"/>
          <a:buFont typeface="Times New Roman" pitchFamily="18" charset="0"/>
          <a:buNone/>
          <a:tabLst/>
          <a:defRPr kumimoji="0" lang="de-AT" sz="2400" b="1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Vorlage Power Point 1">
        <a:dk1>
          <a:srgbClr val="B2B2B2"/>
        </a:dk1>
        <a:lt1>
          <a:srgbClr val="FFFFFF"/>
        </a:lt1>
        <a:dk2>
          <a:srgbClr val="2A4677"/>
        </a:dk2>
        <a:lt2>
          <a:srgbClr val="C29903"/>
        </a:lt2>
        <a:accent1>
          <a:srgbClr val="793335"/>
        </a:accent1>
        <a:accent2>
          <a:srgbClr val="BDA174"/>
        </a:accent2>
        <a:accent3>
          <a:srgbClr val="ACB0BD"/>
        </a:accent3>
        <a:accent4>
          <a:srgbClr val="DADADA"/>
        </a:accent4>
        <a:accent5>
          <a:srgbClr val="BEADAE"/>
        </a:accent5>
        <a:accent6>
          <a:srgbClr val="AB9168"/>
        </a:accent6>
        <a:hlink>
          <a:srgbClr val="9A5C1B"/>
        </a:hlink>
        <a:folHlink>
          <a:srgbClr val="72722D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orlage Power Point 2">
        <a:dk1>
          <a:srgbClr val="000000"/>
        </a:dk1>
        <a:lt1>
          <a:srgbClr val="FFFFFF"/>
        </a:lt1>
        <a:dk2>
          <a:srgbClr val="793335"/>
        </a:dk2>
        <a:lt2>
          <a:srgbClr val="B2B2B2"/>
        </a:lt2>
        <a:accent1>
          <a:srgbClr val="C29903"/>
        </a:accent1>
        <a:accent2>
          <a:srgbClr val="BDA174"/>
        </a:accent2>
        <a:accent3>
          <a:srgbClr val="FFFFFF"/>
        </a:accent3>
        <a:accent4>
          <a:srgbClr val="000000"/>
        </a:accent4>
        <a:accent5>
          <a:srgbClr val="DDCAAA"/>
        </a:accent5>
        <a:accent6>
          <a:srgbClr val="AB9168"/>
        </a:accent6>
        <a:hlink>
          <a:srgbClr val="9A5C1B"/>
        </a:hlink>
        <a:folHlink>
          <a:srgbClr val="72722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orlage Power Point 3">
        <a:dk1>
          <a:srgbClr val="000000"/>
        </a:dk1>
        <a:lt1>
          <a:srgbClr val="FFFFFF"/>
        </a:lt1>
        <a:dk2>
          <a:srgbClr val="B2B2B2"/>
        </a:dk2>
        <a:lt2>
          <a:srgbClr val="969696"/>
        </a:lt2>
        <a:accent1>
          <a:srgbClr val="FFFFFF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FFFFFF"/>
        </a:accent5>
        <a:accent6>
          <a:srgbClr val="C8C8C8"/>
        </a:accent6>
        <a:hlink>
          <a:srgbClr val="C0C0C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DocumentWithSurveyEventReceiver</Name>
    <Synchronization>Asynchronous</Synchronization>
    <Type>10002</Type>
    <SequenceNumber>11001</SequenceNumber>
    <Assembly>Acer.DocSurvey.DataModel, Version=1.0.0.0, Culture=neutral, PublicKeyToken=4521b098f10fe6ff</Assembly>
    <Class>Acer.DocSurvey.DataModel.EventReceivers.DocumentWithSurveyEventReceiver</Class>
    <Data/>
    <Filter/>
  </Receiver>
</spe:Receiver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dlc_DocId xmlns="985daa2e-53d8-4475-82b8-9c7d25324e34">ACER-2015-17152</_dlc_DocId>
    <_dlc_DocIdUrl xmlns="985daa2e-53d8-4475-82b8-9c7d25324e34">
      <Url>https://extranet.acer.europa.eu/en/Gas/Regional_%20Intiatives/South_GRI/25th%20South%20IG/_layouts/DocIdRedir.aspx?ID=ACER-2015-17152</Url>
      <Description>ACER-2015-17152</Description>
    </_dlc_DocIdUrl>
    <ACER_Abstract xmlns="985daa2e-53d8-4475-82b8-9c7d25324e34" xsi:nil="true"/>
  </documentManagement>
</p:properties>
</file>

<file path=customXml/item4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79DD778B316E44D87941E679A99280A" ma:contentTypeVersion="20" ma:contentTypeDescription="Create a new document." ma:contentTypeScope="" ma:versionID="3f2a855a3acaa083d8e785a9831faaeb">
  <xsd:schema xmlns:xsd="http://www.w3.org/2001/XMLSchema" xmlns:xs="http://www.w3.org/2001/XMLSchema" xmlns:p="http://schemas.microsoft.com/office/2006/metadata/properties" xmlns:ns2="985daa2e-53d8-4475-82b8-9c7d25324e34" targetNamespace="http://schemas.microsoft.com/office/2006/metadata/properties" ma:root="true" ma:fieldsID="35efc3e5b9c61b0dc7b50a186a6c1079" ns2:_="">
    <xsd:import namespace="985daa2e-53d8-4475-82b8-9c7d25324e34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  <xsd:element ref="ns2:ACER_Abstract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85daa2e-53d8-4475-82b8-9c7d25324e34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9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Persist ID" ma:description="Keep ID on add." ma:hidden="true" ma:internalName="_dlc_DocIdPersistId" ma:readOnly="true">
      <xsd:simpleType>
        <xsd:restriction base="dms:Boolean"/>
      </xsd:simpleType>
    </xsd:element>
    <xsd:element name="ACER_Abstract" ma:index="11" nillable="true" ma:displayName="Abstract" ma:description="" ma:internalName="ACER_Abstract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22702713-BC22-4419-B32D-BA06DC1BB008}"/>
</file>

<file path=customXml/itemProps2.xml><?xml version="1.0" encoding="utf-8"?>
<ds:datastoreItem xmlns:ds="http://schemas.openxmlformats.org/officeDocument/2006/customXml" ds:itemID="{0D28CD02-A71C-4A77-AEA3-D7D7F1FA21D7}"/>
</file>

<file path=customXml/itemProps3.xml><?xml version="1.0" encoding="utf-8"?>
<ds:datastoreItem xmlns:ds="http://schemas.openxmlformats.org/officeDocument/2006/customXml" ds:itemID="{3F2B23CB-BA2C-4982-8D2D-FD2C53DD7BA4}"/>
</file>

<file path=customXml/itemProps4.xml><?xml version="1.0" encoding="utf-8"?>
<ds:datastoreItem xmlns:ds="http://schemas.openxmlformats.org/officeDocument/2006/customXml" ds:itemID="{243CD247-706C-47F4-B890-30091F0B09E8}"/>
</file>

<file path=docProps/app.xml><?xml version="1.0" encoding="utf-8"?>
<Properties xmlns="http://schemas.openxmlformats.org/officeDocument/2006/extended-properties" xmlns:vt="http://schemas.openxmlformats.org/officeDocument/2006/docPropsVTypes">
  <TotalTime>332</TotalTime>
  <Words>239</Words>
  <Application>Microsoft Office PowerPoint</Application>
  <PresentationFormat>Presentación en pantalla (4:3)</PresentationFormat>
  <Paragraphs>64</Paragraphs>
  <Slides>8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2</vt:i4>
      </vt:variant>
      <vt:variant>
        <vt:lpstr>Títulos de diapositiva</vt:lpstr>
      </vt:variant>
      <vt:variant>
        <vt:i4>8</vt:i4>
      </vt:variant>
    </vt:vector>
  </HeadingPairs>
  <TitlesOfParts>
    <vt:vector size="10" baseType="lpstr">
      <vt:lpstr>1_Vorlage Power Point</vt:lpstr>
      <vt:lpstr>2_Vorlage Power Point</vt:lpstr>
      <vt:lpstr> </vt:lpstr>
      <vt:lpstr>Presentación de PowerPoint</vt:lpstr>
      <vt:lpstr>2. Test system</vt:lpstr>
      <vt:lpstr>Presentación de PowerPoint</vt:lpstr>
      <vt:lpstr>Presentación de PowerPoint</vt:lpstr>
      <vt:lpstr>Presentación de PowerPoint</vt:lpstr>
      <vt:lpstr>Presentación de PowerPoint</vt:lpstr>
      <vt:lpstr>5. Stakeholder PRISMA training</vt:lpstr>
    </vt:vector>
  </TitlesOfParts>
  <Company>Enagas S.A.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</dc:title>
  <dc:creator>Izquierdo Fernandez, Paloma</dc:creator>
  <cp:lastModifiedBy>Romero Correcher, Fátima</cp:lastModifiedBy>
  <cp:revision>32</cp:revision>
  <dcterms:created xsi:type="dcterms:W3CDTF">2013-12-10T15:53:55Z</dcterms:created>
  <dcterms:modified xsi:type="dcterms:W3CDTF">2013-12-13T08:07:22Z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0x010100579DD778B316E44D87941E679A99280A</vt:lpwstr>
  </property>
  <property fmtid="{D5CDD505-2E9C-101B-9397-08002B2CF9AE}" pid="3" name="_dlc_DocIdItemGuid">
    <vt:lpwstr>8cac7914-7b3d-4eed-943a-579475813a3c</vt:lpwstr>
  </property>
</Properties>
</file>