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3" r:id="rId2"/>
  </p:sldMasterIdLst>
  <p:notesMasterIdLst>
    <p:notesMasterId r:id="rId6"/>
  </p:notesMasterIdLst>
  <p:sldIdLst>
    <p:sldId id="257" r:id="rId3"/>
    <p:sldId id="265" r:id="rId4"/>
    <p:sldId id="266" r:id="rId5"/>
  </p:sldIdLst>
  <p:sldSz cx="9144000" cy="6858000" type="screen4x3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customXml" Target="../customXml/item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8681C7-DB52-463C-9FD1-18C3098DD3B8}" type="datetimeFigureOut">
              <a:rPr lang="es-ES" smtClean="0"/>
              <a:pPr/>
              <a:t>23/01/2014</a:t>
            </a:fld>
            <a:endParaRPr lang="es-ES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A2792-D784-4E36-AA4A-49B71C358DD9}" type="slidenum">
              <a:rPr lang="es-ES" smtClean="0"/>
              <a:pPr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06599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6F9BF7E0-278B-42AB-A81A-A9FBE508E9BC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1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defTabSz="915988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fld id="{BE84A35A-9394-4DD9-B3EE-3759B1DCCD17}" type="slidenum">
              <a:rPr lang="de-AT" sz="1200" smtClean="0">
                <a:solidFill>
                  <a:srgbClr val="000000"/>
                </a:solidFill>
                <a:latin typeface="Times New Roman" pitchFamily="18" charset="0"/>
              </a:rPr>
              <a:pPr/>
              <a:t>3</a:t>
            </a:fld>
            <a:endParaRPr lang="de-AT" sz="1200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8850046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439851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838200" y="5257800"/>
            <a:ext cx="7543800" cy="0"/>
          </a:xfrm>
          <a:prstGeom prst="line">
            <a:avLst/>
          </a:prstGeom>
          <a:noFill/>
          <a:ln w="19050">
            <a:solidFill>
              <a:srgbClr val="F2E674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pic>
        <p:nvPicPr>
          <p:cNvPr id="5" name="Picture 17" descr="CABI8VBP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68760"/>
            <a:ext cx="1430062" cy="1115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8" descr="courbe_et_logo_2_-_format_horizontal_copie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3869" y="1471313"/>
            <a:ext cx="4116603" cy="6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962400"/>
            <a:ext cx="7524750" cy="809625"/>
          </a:xfrm>
        </p:spPr>
        <p:txBody>
          <a:bodyPr/>
          <a:lstStyle>
            <a:lvl1pPr>
              <a:defRPr sz="3600"/>
            </a:lvl1pPr>
          </a:lstStyle>
          <a:p>
            <a:r>
              <a:rPr lang="nl-NL"/>
              <a:t>WG/TF [...] [...]th Meeting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5334000"/>
            <a:ext cx="4992688" cy="990600"/>
          </a:xfrm>
        </p:spPr>
        <p:txBody>
          <a:bodyPr/>
          <a:lstStyle>
            <a:lvl1pPr marL="0" indent="0" defTabSz="571500">
              <a:defRPr b="1"/>
            </a:lvl1pPr>
          </a:lstStyle>
          <a:p>
            <a:r>
              <a:rPr lang="nl-NL"/>
              <a:t>[Venue]</a:t>
            </a:r>
          </a:p>
          <a:p>
            <a:r>
              <a:rPr lang="nl-NL"/>
              <a:t>[Date]</a:t>
            </a:r>
          </a:p>
        </p:txBody>
      </p:sp>
      <p:pic>
        <p:nvPicPr>
          <p:cNvPr id="7" name="Picture 11" descr="REN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3282" y="1471313"/>
            <a:ext cx="1970686" cy="635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8344" y="1628800"/>
            <a:ext cx="1009650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5421944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0075" y="332656"/>
            <a:ext cx="8332788" cy="365125"/>
          </a:xfrm>
        </p:spPr>
        <p:txBody>
          <a:bodyPr/>
          <a:lstStyle/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91106" y="836712"/>
            <a:ext cx="8332788" cy="476885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pic>
        <p:nvPicPr>
          <p:cNvPr id="4" name="Picture 2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626" y="6373514"/>
            <a:ext cx="504825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2743119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1305101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0075" y="312738"/>
            <a:ext cx="8332788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Title text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0075" y="981075"/>
            <a:ext cx="8332788" cy="500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Text</a:t>
            </a:r>
          </a:p>
          <a:p>
            <a:pPr lvl="1"/>
            <a:r>
              <a:rPr lang="nl-NL" smtClean="0"/>
              <a:t>bullet 1</a:t>
            </a:r>
          </a:p>
          <a:p>
            <a:pPr lvl="2"/>
            <a:r>
              <a:rPr lang="nl-NL" smtClean="0"/>
              <a:t>bullet 2</a:t>
            </a:r>
          </a:p>
          <a:p>
            <a:pPr lvl="3"/>
            <a:r>
              <a:rPr lang="nl-NL" smtClean="0"/>
              <a:t>bullet 3</a:t>
            </a:r>
          </a:p>
          <a:p>
            <a:pPr lvl="4"/>
            <a:r>
              <a:rPr lang="nl-NL" smtClean="0"/>
              <a:t>bullet 4</a:t>
            </a:r>
          </a:p>
        </p:txBody>
      </p:sp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600075" y="765175"/>
            <a:ext cx="8315325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2362200" y="6165850"/>
            <a:ext cx="6553200" cy="0"/>
          </a:xfrm>
          <a:prstGeom prst="line">
            <a:avLst/>
          </a:prstGeom>
          <a:noFill/>
          <a:ln w="19050">
            <a:solidFill>
              <a:schemeClr val="bg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s-ES" sz="2400" b="1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8172450" y="6237288"/>
            <a:ext cx="720725" cy="28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/>
          <a:lstStyle/>
          <a:p>
            <a:pPr algn="r" eaLnBrk="0" fontAlgn="base" hangingPunct="0">
              <a:spcBef>
                <a:spcPct val="0"/>
              </a:spcBef>
              <a:spcAft>
                <a:spcPct val="0"/>
              </a:spcAft>
            </a:pPr>
            <a:fld id="{D0DDD049-9357-431D-8AA0-5C85CCC3CBCD}" type="slidenum">
              <a:rPr lang="de-AT" sz="1100">
                <a:solidFill>
                  <a:srgbClr val="2A4677"/>
                </a:solidFill>
                <a:cs typeface="Arial" charset="0"/>
              </a:rPr>
              <a:pPr algn="r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de-AT" sz="1100">
                <a:solidFill>
                  <a:srgbClr val="2A4677"/>
                </a:solidFill>
                <a:latin typeface="Times New Roman" pitchFamily="18" charset="0"/>
                <a:cs typeface="Arial" charset="0"/>
              </a:rPr>
              <a:t> </a:t>
            </a:r>
          </a:p>
        </p:txBody>
      </p:sp>
      <p:pic>
        <p:nvPicPr>
          <p:cNvPr id="1031" name="Picture 22" descr="CABI8VBP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6156325"/>
            <a:ext cx="698500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24" descr="courbe_et_logo_2_-_format_horizontal_copi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105" y="6256097"/>
            <a:ext cx="1439863" cy="371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1" descr="REN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6256097"/>
            <a:ext cx="1008527" cy="344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6262392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4" r:id="rId1"/>
    <p:sldLayoutId id="2147483665" r:id="rId2"/>
  </p:sldLayoutIdLst>
  <p:transition/>
  <p:timing>
    <p:tnLst>
      <p:par>
        <p:cTn id="1" dur="indefinite" restart="never" nodeType="tmRoot"/>
      </p:par>
    </p:tnLst>
  </p:timing>
  <p:txStyles>
    <p:titleStyle>
      <a:lvl1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2pPr>
      <a:lvl3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3pPr>
      <a:lvl4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4pPr>
      <a:lvl5pPr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5pPr>
      <a:lvl6pPr marL="4572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6pPr>
      <a:lvl7pPr marL="9144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7pPr>
      <a:lvl8pPr marL="13716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8pPr>
      <a:lvl9pPr marL="1828800" algn="l" defTabSz="571500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Arial" charset="0"/>
        </a:defRPr>
      </a:lvl9pPr>
    </p:titleStyle>
    <p:bodyStyle>
      <a:lvl1pPr marL="457200" indent="-457200" algn="l" defTabSz="336550" rtl="0" eaLnBrk="0" fontAlgn="base" hangingPunct="0">
        <a:spcBef>
          <a:spcPct val="50000"/>
        </a:spcBef>
        <a:spcAft>
          <a:spcPct val="0"/>
        </a:spcAft>
        <a:buClr>
          <a:schemeClr val="tx2"/>
        </a:buClr>
        <a:buSzPct val="120000"/>
        <a:buFont typeface="Arial" charset="0"/>
        <a:defRPr sz="2400">
          <a:solidFill>
            <a:schemeClr val="bg1"/>
          </a:solidFill>
          <a:latin typeface="+mn-lt"/>
          <a:ea typeface="+mn-ea"/>
          <a:cs typeface="+mn-cs"/>
        </a:defRPr>
      </a:lvl1pPr>
      <a:lvl2pPr marL="647700" indent="-457200" algn="l" defTabSz="336550" rtl="0" eaLnBrk="0" fontAlgn="base" hangingPunct="0">
        <a:spcBef>
          <a:spcPct val="35000"/>
        </a:spcBef>
        <a:spcAft>
          <a:spcPct val="0"/>
        </a:spcAft>
        <a:buClr>
          <a:schemeClr val="tx2"/>
        </a:buClr>
        <a:buSzPct val="120000"/>
        <a:buFont typeface="Symbol" pitchFamily="18" charset="2"/>
        <a:buChar char="·"/>
        <a:defRPr sz="2400">
          <a:solidFill>
            <a:schemeClr val="bg1"/>
          </a:solidFill>
          <a:latin typeface="+mn-lt"/>
        </a:defRPr>
      </a:lvl2pPr>
      <a:lvl3pPr marL="1047750" indent="-381000" algn="l" defTabSz="336550" rtl="0" eaLnBrk="0" fontAlgn="base" hangingPunct="0">
        <a:spcBef>
          <a:spcPct val="25000"/>
        </a:spcBef>
        <a:spcAft>
          <a:spcPct val="0"/>
        </a:spcAft>
        <a:buClr>
          <a:schemeClr val="tx2"/>
        </a:buClr>
        <a:buSzPct val="85000"/>
        <a:buFont typeface="Symbol" pitchFamily="18" charset="2"/>
        <a:buChar char="¨"/>
        <a:defRPr sz="2000">
          <a:solidFill>
            <a:schemeClr val="bg1"/>
          </a:solidFill>
          <a:latin typeface="+mn-lt"/>
        </a:defRPr>
      </a:lvl3pPr>
      <a:lvl4pPr marL="152400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+"/>
        <a:defRPr sz="2000">
          <a:solidFill>
            <a:schemeClr val="bg1"/>
          </a:solidFill>
          <a:latin typeface="+mn-lt"/>
        </a:defRPr>
      </a:lvl4pPr>
      <a:lvl5pPr marL="20002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5pPr>
      <a:lvl6pPr marL="24574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6pPr>
      <a:lvl7pPr marL="29146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7pPr>
      <a:lvl8pPr marL="33718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8pPr>
      <a:lvl9pPr marL="3829050" indent="-381000" algn="l" defTabSz="336550" rtl="0" eaLnBrk="0" fontAlgn="base" hangingPunct="0">
        <a:spcBef>
          <a:spcPct val="15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-"/>
        <a:defRPr sz="2000">
          <a:solidFill>
            <a:schemeClr val="bg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 smtClean="0"/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blackWhite">
          <a:xfrm>
            <a:off x="762000" y="4724400"/>
            <a:ext cx="76200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 lIns="0" tIns="0" rIns="0" bIns="0">
            <a:spAutoFit/>
          </a:bodyPr>
          <a:lstStyle>
            <a:lvl1pPr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bg1"/>
                </a:solidFill>
                <a:latin typeface="Arial" charset="0"/>
                <a:cs typeface="Arial" charset="0"/>
              </a:defRPr>
            </a:lvl9pPr>
          </a:lstStyle>
          <a:p>
            <a:pPr algn="ctr" fontAlgn="base">
              <a:spcBef>
                <a:spcPct val="50000"/>
              </a:spcBef>
              <a:spcAft>
                <a:spcPct val="0"/>
              </a:spcAft>
            </a:pPr>
            <a:endParaRPr lang="en-US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077" name="Rectangle 6"/>
          <p:cNvSpPr>
            <a:spLocks noChangeArrowheads="1"/>
          </p:cNvSpPr>
          <p:nvPr/>
        </p:nvSpPr>
        <p:spPr bwMode="auto">
          <a:xfrm>
            <a:off x="971500" y="3062475"/>
            <a:ext cx="7200900" cy="168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defTabSz="571500" eaLnBrk="0" hangingPunct="0">
              <a:lnSpc>
                <a:spcPct val="120000"/>
              </a:lnSpc>
            </a:pPr>
            <a:r>
              <a:rPr lang="en-GB" sz="3000" dirty="0" smtClean="0">
                <a:solidFill>
                  <a:schemeClr val="tx2"/>
                </a:solidFill>
              </a:rPr>
              <a:t>PRISMA Training Session </a:t>
            </a:r>
            <a:r>
              <a:rPr lang="en-GB" sz="3000" dirty="0" smtClean="0">
                <a:solidFill>
                  <a:schemeClr val="tx2"/>
                </a:solidFill>
              </a:rPr>
              <a:t>15</a:t>
            </a:r>
            <a:r>
              <a:rPr lang="en-GB" sz="3000" baseline="30000" dirty="0" smtClean="0">
                <a:solidFill>
                  <a:schemeClr val="tx2"/>
                </a:solidFill>
              </a:rPr>
              <a:t>th </a:t>
            </a:r>
            <a:r>
              <a:rPr lang="en-GB" sz="3000" dirty="0" smtClean="0">
                <a:solidFill>
                  <a:schemeClr val="tx2"/>
                </a:solidFill>
              </a:rPr>
              <a:t>January 2014 </a:t>
            </a:r>
            <a:r>
              <a:rPr lang="en-GB" sz="3000" smtClean="0">
                <a:solidFill>
                  <a:schemeClr val="tx2"/>
                </a:solidFill>
              </a:rPr>
              <a:t>- Portugal</a:t>
            </a:r>
            <a:endParaRPr lang="en-GB" sz="3000" b="1" dirty="0">
              <a:solidFill>
                <a:srgbClr val="2A4677"/>
              </a:solidFill>
              <a:cs typeface="Arial" charset="0"/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539552" y="5445224"/>
            <a:ext cx="74056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0" indent="0" algn="l" defTabSz="571500" rtl="0" eaLnBrk="0" fontAlgn="base" hangingPunct="0">
              <a:spcBef>
                <a:spcPct val="5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charset="0"/>
              <a:defRPr sz="24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647700" indent="-457200" algn="l" defTabSz="336550" rtl="0" eaLnBrk="0" fontAlgn="base" hangingPunct="0">
              <a:spcBef>
                <a:spcPct val="35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Symbol" pitchFamily="18" charset="2"/>
              <a:buChar char="·"/>
              <a:defRPr sz="2400">
                <a:solidFill>
                  <a:schemeClr val="bg1"/>
                </a:solidFill>
                <a:latin typeface="+mn-lt"/>
              </a:defRPr>
            </a:lvl2pPr>
            <a:lvl3pPr marL="1047750" indent="-381000" algn="l" defTabSz="336550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tx2"/>
              </a:buClr>
              <a:buSzPct val="85000"/>
              <a:buFont typeface="Symbol" pitchFamily="18" charset="2"/>
              <a:buChar char="¨"/>
              <a:defRPr sz="2000">
                <a:solidFill>
                  <a:schemeClr val="bg1"/>
                </a:solidFill>
                <a:latin typeface="+mn-lt"/>
              </a:defRPr>
            </a:lvl3pPr>
            <a:lvl4pPr marL="152400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+"/>
              <a:defRPr sz="2000">
                <a:solidFill>
                  <a:schemeClr val="bg1"/>
                </a:solidFill>
                <a:latin typeface="+mn-lt"/>
              </a:defRPr>
            </a:lvl4pPr>
            <a:lvl5pPr marL="20002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5pPr>
            <a:lvl6pPr marL="24574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6pPr>
            <a:lvl7pPr marL="29146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7pPr>
            <a:lvl8pPr marL="33718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8pPr>
            <a:lvl9pPr marL="3829050" indent="-381000" algn="l" defTabSz="336550" rtl="0" eaLnBrk="0" fontAlgn="base" hangingPunct="0">
              <a:spcBef>
                <a:spcPct val="15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Symbol" pitchFamily="18" charset="2"/>
              <a:buChar char="-"/>
              <a:defRPr sz="2000">
                <a:solidFill>
                  <a:schemeClr val="bg1"/>
                </a:solidFill>
                <a:latin typeface="+mn-lt"/>
              </a:defRPr>
            </a:lvl9pPr>
          </a:lstStyle>
          <a:p>
            <a:pPr algn="ctr"/>
            <a:r>
              <a:rPr lang="en-US" sz="2000" kern="0" dirty="0" smtClean="0"/>
              <a:t>26</a:t>
            </a:r>
            <a:r>
              <a:rPr lang="en-US" sz="2000" kern="0" baseline="30000" dirty="0" smtClean="0"/>
              <a:t>th</a:t>
            </a:r>
            <a:r>
              <a:rPr lang="en-US" sz="2000" kern="0" dirty="0" smtClean="0"/>
              <a:t> IG meeting</a:t>
            </a:r>
          </a:p>
          <a:p>
            <a:pPr algn="ctr"/>
            <a:r>
              <a:rPr lang="en-US" sz="2000" kern="0" dirty="0" smtClean="0">
                <a:solidFill>
                  <a:schemeClr val="tx2"/>
                </a:solidFill>
              </a:rPr>
              <a:t>23</a:t>
            </a:r>
            <a:r>
              <a:rPr lang="en-US" sz="2000" kern="0" baseline="30000" dirty="0" smtClean="0">
                <a:solidFill>
                  <a:schemeClr val="tx2"/>
                </a:solidFill>
              </a:rPr>
              <a:t>th</a:t>
            </a:r>
            <a:r>
              <a:rPr lang="en-US" sz="2000" kern="0" dirty="0" smtClean="0">
                <a:solidFill>
                  <a:schemeClr val="tx2"/>
                </a:solidFill>
              </a:rPr>
              <a:t> January 2013</a:t>
            </a:r>
          </a:p>
        </p:txBody>
      </p:sp>
    </p:spTree>
    <p:extLst>
      <p:ext uri="{BB962C8B-B14F-4D97-AF65-F5344CB8AC3E}">
        <p14:creationId xmlns:p14="http://schemas.microsoft.com/office/powerpoint/2010/main" val="10317846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REN</a:t>
            </a:r>
            <a:endParaRPr lang="es-ES" dirty="0"/>
          </a:p>
        </p:txBody>
      </p:sp>
      <p:sp>
        <p:nvSpPr>
          <p:cNvPr id="4" name="5 CuadroTexto"/>
          <p:cNvSpPr txBox="1"/>
          <p:nvPr/>
        </p:nvSpPr>
        <p:spPr>
          <a:xfrm>
            <a:off x="971600" y="3046308"/>
            <a:ext cx="829240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PRISMA Platform</a:t>
            </a:r>
            <a:endParaRPr lang="en-GB" sz="2000" dirty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002060"/>
                </a:solidFill>
              </a:rPr>
              <a:t>2 </a:t>
            </a:r>
            <a:r>
              <a:rPr lang="en-GB" dirty="0" smtClean="0">
                <a:solidFill>
                  <a:srgbClr val="002060"/>
                </a:solidFill>
              </a:rPr>
              <a:t>Assistants</a:t>
            </a:r>
            <a:endParaRPr lang="en-GB" dirty="0">
              <a:solidFill>
                <a:schemeClr val="tx2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Shippers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17 Assistants</a:t>
            </a:r>
            <a:endParaRPr lang="en-GB" dirty="0">
              <a:solidFill>
                <a:srgbClr val="002060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5 Shippers</a:t>
            </a:r>
            <a:endParaRPr lang="en-GB" b="0" dirty="0" smtClean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2"/>
                </a:solidFill>
              </a:rPr>
              <a:t>TSO´s</a:t>
            </a:r>
            <a:endParaRPr lang="en-GB" sz="2000" b="0" dirty="0" smtClean="0">
              <a:solidFill>
                <a:schemeClr val="tx2"/>
              </a:solidFill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6 REN Assistants</a:t>
            </a:r>
            <a:endParaRPr lang="en-US" dirty="0" smtClean="0"/>
          </a:p>
        </p:txBody>
      </p:sp>
      <p:sp>
        <p:nvSpPr>
          <p:cNvPr id="6" name="2 Cerrar llave"/>
          <p:cNvSpPr/>
          <p:nvPr/>
        </p:nvSpPr>
        <p:spPr bwMode="auto">
          <a:xfrm>
            <a:off x="3851923" y="3145781"/>
            <a:ext cx="432047" cy="2849378"/>
          </a:xfrm>
          <a:prstGeom prst="rightBrace">
            <a:avLst/>
          </a:prstGeom>
          <a:noFill/>
          <a:ln w="285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365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100000"/>
              <a:buFont typeface="Times New Roman" pitchFamily="18" charset="0"/>
              <a:buNone/>
              <a:tabLst/>
            </a:pPr>
            <a:endParaRPr kumimoji="0" lang="es-ES_tradnl" sz="2400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4572002" y="4369747"/>
            <a:ext cx="32903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sz="2000" dirty="0">
                <a:solidFill>
                  <a:schemeClr val="tx2"/>
                </a:solidFill>
              </a:rPr>
              <a:t>Total Assistants</a:t>
            </a:r>
            <a:r>
              <a:rPr lang="es-ES_tradnl" sz="2000" dirty="0" smtClean="0">
                <a:solidFill>
                  <a:schemeClr val="tx2"/>
                </a:solidFill>
              </a:rPr>
              <a:t>: 25 </a:t>
            </a:r>
            <a:r>
              <a:rPr lang="es-ES_tradnl" sz="2000" dirty="0" err="1" smtClean="0">
                <a:solidFill>
                  <a:schemeClr val="tx2"/>
                </a:solidFill>
              </a:rPr>
              <a:t>people</a:t>
            </a:r>
            <a:r>
              <a:rPr lang="es-ES_tradnl" sz="2000" dirty="0" smtClean="0">
                <a:solidFill>
                  <a:schemeClr val="tx2"/>
                </a:solidFill>
              </a:rPr>
              <a:t> </a:t>
            </a:r>
            <a:endParaRPr lang="es-ES_tradnl" sz="2000" dirty="0">
              <a:solidFill>
                <a:schemeClr val="tx2"/>
              </a:solidFill>
            </a:endParaRPr>
          </a:p>
        </p:txBody>
      </p:sp>
      <p:sp>
        <p:nvSpPr>
          <p:cNvPr id="8" name="8 CuadroTexto"/>
          <p:cNvSpPr txBox="1"/>
          <p:nvPr/>
        </p:nvSpPr>
        <p:spPr>
          <a:xfrm>
            <a:off x="539549" y="908720"/>
            <a:ext cx="8292405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REN </a:t>
            </a:r>
            <a:r>
              <a:rPr lang="en-US" dirty="0">
                <a:solidFill>
                  <a:srgbClr val="002060"/>
                </a:solidFill>
              </a:rPr>
              <a:t>held a </a:t>
            </a:r>
            <a:r>
              <a:rPr lang="en-GB" dirty="0">
                <a:solidFill>
                  <a:srgbClr val="002060"/>
                </a:solidFill>
              </a:rPr>
              <a:t>PRISMA Training Session </a:t>
            </a:r>
            <a:r>
              <a:rPr lang="en-GB" dirty="0" smtClean="0">
                <a:solidFill>
                  <a:srgbClr val="002060"/>
                </a:solidFill>
              </a:rPr>
              <a:t>on 15th </a:t>
            </a:r>
            <a:r>
              <a:rPr lang="en-GB" dirty="0">
                <a:solidFill>
                  <a:srgbClr val="002060"/>
                </a:solidFill>
              </a:rPr>
              <a:t>January </a:t>
            </a:r>
            <a:r>
              <a:rPr lang="en-GB" dirty="0" smtClean="0">
                <a:solidFill>
                  <a:srgbClr val="002060"/>
                </a:solidFill>
              </a:rPr>
              <a:t>in </a:t>
            </a:r>
            <a:r>
              <a:rPr lang="en-GB" dirty="0" err="1" smtClean="0">
                <a:solidFill>
                  <a:srgbClr val="002060"/>
                </a:solidFill>
              </a:rPr>
              <a:t>Bucelas</a:t>
            </a:r>
            <a:r>
              <a:rPr lang="en-GB" dirty="0" smtClean="0">
                <a:solidFill>
                  <a:srgbClr val="002060"/>
                </a:solidFill>
              </a:rPr>
              <a:t>, for the Portuguese Shippers</a:t>
            </a: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solidFill>
                  <a:srgbClr val="002060"/>
                </a:solidFill>
              </a:rPr>
              <a:t>5 Portuguese shippers assisted Madrid </a:t>
            </a:r>
            <a:r>
              <a:rPr lang="en-US" dirty="0">
                <a:solidFill>
                  <a:srgbClr val="002060"/>
                </a:solidFill>
              </a:rPr>
              <a:t>PRISMA Training Session </a:t>
            </a:r>
            <a:endParaRPr lang="en-US" dirty="0" smtClean="0">
              <a:solidFill>
                <a:srgbClr val="002060"/>
              </a:solidFill>
            </a:endParaRPr>
          </a:p>
          <a:p>
            <a:pPr marL="742950" lvl="2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rgbClr val="002060"/>
                </a:solidFill>
              </a:rPr>
              <a:t>The Agenda was the same as PRISMA Training Session in Madrid</a:t>
            </a:r>
          </a:p>
          <a:p>
            <a:pPr marL="457200" lvl="2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GB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Meeting </a:t>
            </a:r>
            <a:r>
              <a:rPr lang="en-GB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Assistants</a:t>
            </a:r>
            <a:endParaRPr lang="en-US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lvl="1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  <a:p>
            <a:pPr marL="285750" indent="-285750" algn="just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  <a:buFont typeface="Arial" panose="020B0604020202020204" pitchFamily="34" charset="0"/>
              <a:buChar char="•"/>
            </a:pP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5180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467544" y="33506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0" dirty="0" smtClean="0"/>
              <a:t>Thank you for your attention!</a:t>
            </a:r>
            <a:endParaRPr lang="en-US" sz="4400" b="0" dirty="0">
              <a:solidFill>
                <a:srgbClr val="FF0000"/>
              </a:solidFill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19944" y="3503002"/>
            <a:ext cx="829240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  <a:buClr>
                <a:schemeClr val="tx2"/>
              </a:buClr>
            </a:pPr>
            <a:r>
              <a:rPr lang="en-US" sz="44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955665435"/>
      </p:ext>
    </p:extLst>
  </p:cSld>
  <p:clrMapOvr>
    <a:masterClrMapping/>
  </p:clrMapOvr>
  <p:transition>
    <p:cut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rlage Power Point">
  <a:themeElements>
    <a:clrScheme name="Vorlage Power Point 1">
      <a:dk1>
        <a:srgbClr val="B2B2B2"/>
      </a:dk1>
      <a:lt1>
        <a:srgbClr val="FFFFFF"/>
      </a:lt1>
      <a:dk2>
        <a:srgbClr val="2A4677"/>
      </a:dk2>
      <a:lt2>
        <a:srgbClr val="C29903"/>
      </a:lt2>
      <a:accent1>
        <a:srgbClr val="793335"/>
      </a:accent1>
      <a:accent2>
        <a:srgbClr val="BDA174"/>
      </a:accent2>
      <a:accent3>
        <a:srgbClr val="ACB0BD"/>
      </a:accent3>
      <a:accent4>
        <a:srgbClr val="DADADA"/>
      </a:accent4>
      <a:accent5>
        <a:srgbClr val="BEADAE"/>
      </a:accent5>
      <a:accent6>
        <a:srgbClr val="AB9168"/>
      </a:accent6>
      <a:hlink>
        <a:srgbClr val="9A5C1B"/>
      </a:hlink>
      <a:folHlink>
        <a:srgbClr val="72722D"/>
      </a:folHlink>
    </a:clrScheme>
    <a:fontScheme name="Vorlage Power 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33655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2"/>
          </a:buClr>
          <a:buSzPct val="100000"/>
          <a:buFont typeface="Times New Roman" pitchFamily="18" charset="0"/>
          <a:buNone/>
          <a:tabLst/>
          <a:defRPr kumimoji="0" lang="de-AT" sz="24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Vorlage Power Point 1">
        <a:dk1>
          <a:srgbClr val="B2B2B2"/>
        </a:dk1>
        <a:lt1>
          <a:srgbClr val="FFFFFF"/>
        </a:lt1>
        <a:dk2>
          <a:srgbClr val="2A4677"/>
        </a:dk2>
        <a:lt2>
          <a:srgbClr val="C29903"/>
        </a:lt2>
        <a:accent1>
          <a:srgbClr val="793335"/>
        </a:accent1>
        <a:accent2>
          <a:srgbClr val="BDA174"/>
        </a:accent2>
        <a:accent3>
          <a:srgbClr val="ACB0BD"/>
        </a:accent3>
        <a:accent4>
          <a:srgbClr val="DADADA"/>
        </a:accent4>
        <a:accent5>
          <a:srgbClr val="BEADAE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orlage Power Point 2">
        <a:dk1>
          <a:srgbClr val="000000"/>
        </a:dk1>
        <a:lt1>
          <a:srgbClr val="FFFFFF"/>
        </a:lt1>
        <a:dk2>
          <a:srgbClr val="793335"/>
        </a:dk2>
        <a:lt2>
          <a:srgbClr val="B2B2B2"/>
        </a:lt2>
        <a:accent1>
          <a:srgbClr val="C29903"/>
        </a:accent1>
        <a:accent2>
          <a:srgbClr val="BDA174"/>
        </a:accent2>
        <a:accent3>
          <a:srgbClr val="FFFFFF"/>
        </a:accent3>
        <a:accent4>
          <a:srgbClr val="000000"/>
        </a:accent4>
        <a:accent5>
          <a:srgbClr val="DDCAAA"/>
        </a:accent5>
        <a:accent6>
          <a:srgbClr val="AB9168"/>
        </a:accent6>
        <a:hlink>
          <a:srgbClr val="9A5C1B"/>
        </a:hlink>
        <a:folHlink>
          <a:srgbClr val="72722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orlage Power Point 3">
        <a:dk1>
          <a:srgbClr val="000000"/>
        </a:dk1>
        <a:lt1>
          <a:srgbClr val="FFFFFF"/>
        </a:lt1>
        <a:dk2>
          <a:srgbClr val="B2B2B2"/>
        </a:dk2>
        <a:lt2>
          <a:srgbClr val="969696"/>
        </a:lt2>
        <a:accent1>
          <a:srgbClr val="FFFFFF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C0C0C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ACER-2015-17165</_dlc_DocId>
    <_dlc_DocIdUrl xmlns="985daa2e-53d8-4475-82b8-9c7d25324e34">
      <Url>https://extranet.acer.europa.eu/en/Gas/Regional_%20Intiatives/South_GRI/26th_South_IG/_layouts/DocIdRedir.aspx?ID=ACER-2015-17165</Url>
      <Description>ACER-2015-17165</Description>
    </_dlc_DocIdUrl>
    <ACER_Abstract xmlns="985daa2e-53d8-4475-82b8-9c7d25324e34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E3035C86F3E34D82F3D2A7F7EA297A" ma:contentTypeVersion="20" ma:contentTypeDescription="Create a new document." ma:contentTypeScope="" ma:versionID="295061842e6e9667cd963f53bc8bc068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EA434A2-D6AF-460C-A2CF-B4BFA03A790E}"/>
</file>

<file path=customXml/itemProps2.xml><?xml version="1.0" encoding="utf-8"?>
<ds:datastoreItem xmlns:ds="http://schemas.openxmlformats.org/officeDocument/2006/customXml" ds:itemID="{562F28E2-E5F1-4F9D-BC17-D8E354BDF154}"/>
</file>

<file path=customXml/itemProps3.xml><?xml version="1.0" encoding="utf-8"?>
<ds:datastoreItem xmlns:ds="http://schemas.openxmlformats.org/officeDocument/2006/customXml" ds:itemID="{81CCF13C-FFD7-4C7D-A027-189D8DA06A04}"/>
</file>

<file path=customXml/itemProps4.xml><?xml version="1.0" encoding="utf-8"?>
<ds:datastoreItem xmlns:ds="http://schemas.openxmlformats.org/officeDocument/2006/customXml" ds:itemID="{299EB3B0-CC2D-4C74-993C-84BFE1C22B17}"/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84</Words>
  <Application>Microsoft Office PowerPoint</Application>
  <PresentationFormat>On-screen Show (4:3)</PresentationFormat>
  <Paragraphs>21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1_Vorlage Power Point</vt:lpstr>
      <vt:lpstr>2_Vorlage Power Point</vt:lpstr>
      <vt:lpstr> </vt:lpstr>
      <vt:lpstr>REN</vt:lpstr>
      <vt:lpstr>PowerPoint Presentation</vt:lpstr>
    </vt:vector>
  </TitlesOfParts>
  <Company>Enagas S.A.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Izquierdo Fernandez, Paloma</dc:creator>
  <cp:lastModifiedBy>Valter Diniz</cp:lastModifiedBy>
  <cp:revision>40</cp:revision>
  <cp:lastPrinted>2013-12-12T09:50:19Z</cp:lastPrinted>
  <dcterms:created xsi:type="dcterms:W3CDTF">2013-12-10T15:53:55Z</dcterms:created>
  <dcterms:modified xsi:type="dcterms:W3CDTF">2014-01-23T09:13:38Z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0x010100F7E3035C86F3E34D82F3D2A7F7EA297A</vt:lpwstr>
  </property>
  <property fmtid="{D5CDD505-2E9C-101B-9397-08002B2CF9AE}" pid="3" name="_dlc_DocIdItemGuid">
    <vt:lpwstr>a0d3171f-b726-4a42-9063-0ef82bd7a8e6</vt:lpwstr>
  </property>
</Properties>
</file>