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 id="2147483710" r:id="rId3"/>
  </p:sldMasterIdLst>
  <p:notesMasterIdLst>
    <p:notesMasterId r:id="rId17"/>
  </p:notesMasterIdLst>
  <p:sldIdLst>
    <p:sldId id="269" r:id="rId4"/>
    <p:sldId id="278" r:id="rId5"/>
    <p:sldId id="279" r:id="rId6"/>
    <p:sldId id="280" r:id="rId7"/>
    <p:sldId id="275" r:id="rId8"/>
    <p:sldId id="271" r:id="rId9"/>
    <p:sldId id="272" r:id="rId10"/>
    <p:sldId id="270" r:id="rId11"/>
    <p:sldId id="277" r:id="rId12"/>
    <p:sldId id="274" r:id="rId13"/>
    <p:sldId id="276" r:id="rId14"/>
    <p:sldId id="265" r:id="rId15"/>
    <p:sldId id="268" r:id="rId1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5" autoAdjust="0"/>
    <p:restoredTop sz="97615" autoAdjust="0"/>
  </p:normalViewPr>
  <p:slideViewPr>
    <p:cSldViewPr>
      <p:cViewPr>
        <p:scale>
          <a:sx n="70" d="100"/>
          <a:sy n="70" d="100"/>
        </p:scale>
        <p:origin x="-87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28DC364-44F4-41BC-AA6E-E016D283472A}" type="datetimeFigureOut">
              <a:rPr lang="de-DE" smtClean="0"/>
              <a:pPr/>
              <a:t>09.12.2011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E222EF7-0277-4E2F-8043-E9EB4DB82888}" type="slidenum">
              <a:rPr lang="de-DE" smtClean="0"/>
              <a:pPr/>
              <a:t>‹#›</a:t>
            </a:fld>
            <a:endParaRPr lang="de-DE"/>
          </a:p>
        </p:txBody>
      </p:sp>
    </p:spTree>
    <p:extLst>
      <p:ext uri="{BB962C8B-B14F-4D97-AF65-F5344CB8AC3E}">
        <p14:creationId xmlns:p14="http://schemas.microsoft.com/office/powerpoint/2010/main" val="329450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5" name="Segnaposto piè di pagina 4"/>
          <p:cNvSpPr>
            <a:spLocks noGrp="1"/>
          </p:cNvSpPr>
          <p:nvPr>
            <p:ph type="ftr" sz="quarter" idx="11"/>
          </p:nvPr>
        </p:nvSpPr>
        <p:spPr>
          <a:xfrm>
            <a:off x="2714612" y="6492899"/>
            <a:ext cx="3714776" cy="365125"/>
          </a:xfrm>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18153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9138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50550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C:\Users\EuroPEX\Documents\EuroPEX\Templates\Logos\Logo Triographics\Logo-Europex-CMJN.gif"/>
          <p:cNvPicPr>
            <a:picLocks noChangeAspect="1" noChangeArrowheads="1"/>
          </p:cNvPicPr>
          <p:nvPr/>
        </p:nvPicPr>
        <p:blipFill>
          <a:blip r:embed="rId2" cstate="print"/>
          <a:srcRect/>
          <a:stretch>
            <a:fillRect/>
          </a:stretch>
        </p:blipFill>
        <p:spPr bwMode="auto">
          <a:xfrm>
            <a:off x="3143250" y="857250"/>
            <a:ext cx="3057525" cy="839788"/>
          </a:xfrm>
          <a:prstGeom prst="rect">
            <a:avLst/>
          </a:prstGeom>
          <a:noFill/>
          <a:ln w="9525">
            <a:noFill/>
            <a:miter lim="800000"/>
            <a:headEnd/>
            <a:tailEnd/>
          </a:ln>
        </p:spPr>
      </p:pic>
      <p:sp>
        <p:nvSpPr>
          <p:cNvPr id="2" name="Title 1"/>
          <p:cNvSpPr>
            <a:spLocks noGrp="1"/>
          </p:cNvSpPr>
          <p:nvPr>
            <p:ph type="ctrTitle"/>
          </p:nvPr>
        </p:nvSpPr>
        <p:spPr>
          <a:xfrm>
            <a:off x="685800" y="2130425"/>
            <a:ext cx="7772400" cy="1512889"/>
          </a:xfrm>
        </p:spPr>
        <p:txBody>
          <a:bodyPr/>
          <a:lstStyle>
            <a:lvl1pPr>
              <a:defRPr>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CBFAEE65-BD04-4704-A95F-C6B334615257}" type="datetimeFigureOut">
              <a:rPr lang="en-US" smtClean="0"/>
              <a:pPr>
                <a:defRPr/>
              </a:pPr>
              <a:t>12/9/2011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B6FCE7C-28E6-4818-A33F-4557F4EBA489}" type="slidenum">
              <a:rPr lang="en-GB" smtClean="0"/>
              <a:pPr>
                <a:defRPr/>
              </a:pPr>
              <a:t>‹#›</a:t>
            </a:fld>
            <a:endParaRPr lang="en-GB"/>
          </a:p>
        </p:txBody>
      </p:sp>
      <p:pic>
        <p:nvPicPr>
          <p:cNvPr id="8" name="Picture 7" descr="C:\Users\EuroPEX\Documents\EuroPEX\Templates\Logos\Logo Triographics\Logo-Europex-CMJN.gif"/>
          <p:cNvPicPr>
            <a:picLocks noChangeAspect="1" noChangeArrowheads="1"/>
          </p:cNvPicPr>
          <p:nvPr userDrawn="1"/>
        </p:nvPicPr>
        <p:blipFill>
          <a:blip r:embed="rId2" cstate="print"/>
          <a:srcRect/>
          <a:stretch>
            <a:fillRect/>
          </a:stretch>
        </p:blipFill>
        <p:spPr bwMode="auto">
          <a:xfrm>
            <a:off x="3143250" y="857250"/>
            <a:ext cx="3057525" cy="839788"/>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C:\Users\EuroPEX\Documents\EuroPEX\Templates\Logos\Logo Triographics\Logo-Europex-CMJN.gif"/>
          <p:cNvPicPr>
            <a:picLocks noChangeAspect="1" noChangeArrowheads="1"/>
          </p:cNvPicPr>
          <p:nvPr/>
        </p:nvPicPr>
        <p:blipFill>
          <a:blip r:embed="rId2" cstate="print"/>
          <a:srcRect/>
          <a:stretch>
            <a:fillRect/>
          </a:stretch>
        </p:blipFill>
        <p:spPr bwMode="auto">
          <a:xfrm>
            <a:off x="6643688" y="6072188"/>
            <a:ext cx="2339975" cy="642937"/>
          </a:xfrm>
          <a:prstGeom prst="rect">
            <a:avLst/>
          </a:prstGeom>
          <a:noFill/>
          <a:ln w="9525">
            <a:noFill/>
            <a:miter lim="800000"/>
            <a:headEnd/>
            <a:tailEnd/>
          </a:ln>
        </p:spPr>
      </p:pic>
      <p:sp>
        <p:nvSpPr>
          <p:cNvPr id="5" name="TextBox 13"/>
          <p:cNvSpPr txBox="1"/>
          <p:nvPr/>
        </p:nvSpPr>
        <p:spPr>
          <a:xfrm>
            <a:off x="-71438" y="6396038"/>
            <a:ext cx="714376" cy="822325"/>
          </a:xfrm>
          <a:prstGeom prst="rect">
            <a:avLst/>
          </a:prstGeom>
          <a:noFill/>
        </p:spPr>
        <p:txBody>
          <a:bodyPr>
            <a:spAutoFit/>
          </a:bodyPr>
          <a:lstStyle/>
          <a:p>
            <a:pPr algn="r" fontAlgn="auto">
              <a:spcBef>
                <a:spcPts val="0"/>
              </a:spcBef>
              <a:spcAft>
                <a:spcPts val="0"/>
              </a:spcAft>
              <a:defRPr/>
            </a:pPr>
            <a:fld id="{0347BEF6-A519-424B-BC11-896160A5D110}" type="slidenum">
              <a:rPr lang="en-GB" sz="2400" b="1" i="1">
                <a:solidFill>
                  <a:srgbClr val="FFC000"/>
                </a:solidFill>
                <a:effectLst>
                  <a:outerShdw blurRad="38100" dist="38100" dir="2700000" algn="tl">
                    <a:srgbClr val="000000">
                      <a:alpha val="43137"/>
                    </a:srgbClr>
                  </a:outerShdw>
                </a:effectLst>
                <a:latin typeface="+mn-lt"/>
              </a:rPr>
              <a:pPr algn="r" fontAlgn="auto">
                <a:spcBef>
                  <a:spcPts val="0"/>
                </a:spcBef>
                <a:spcAft>
                  <a:spcPts val="0"/>
                </a:spcAft>
                <a:defRPr/>
              </a:pPr>
              <a:t>‹#›</a:t>
            </a:fld>
            <a:endParaRPr lang="en-GB" sz="2400" b="1" i="1" dirty="0">
              <a:solidFill>
                <a:srgbClr val="FFC000"/>
              </a:solidFill>
              <a:effectLst>
                <a:outerShdw blurRad="38100" dist="38100" dir="2700000" algn="tl">
                  <a:srgbClr val="000000">
                    <a:alpha val="43137"/>
                  </a:srgbClr>
                </a:outerShdw>
              </a:effectLst>
              <a:latin typeface="+mn-lt"/>
            </a:endParaRPr>
          </a:p>
        </p:txBody>
      </p:sp>
      <p:cxnSp>
        <p:nvCxnSpPr>
          <p:cNvPr id="6" name="Straight Connector 23"/>
          <p:cNvCxnSpPr/>
          <p:nvPr/>
        </p:nvCxnSpPr>
        <p:spPr>
          <a:xfrm>
            <a:off x="500063" y="928688"/>
            <a:ext cx="8640762" cy="158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654032"/>
          </a:xfrm>
        </p:spPr>
        <p:txBody>
          <a:bodyPr>
            <a:normAutofit/>
          </a:bodyPr>
          <a:lstStyle>
            <a:lvl1pPr algn="l">
              <a:defRPr sz="2800">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85860"/>
            <a:ext cx="8229600" cy="48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7EB8C91B-9F47-405B-BBEC-AAEEDFE7FC65}" type="datetimeFigureOut">
              <a:rPr lang="en-US" smtClean="0"/>
              <a:pPr>
                <a:defRPr/>
              </a:pPr>
              <a:t>12/9/2011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15A4BB4-1652-4924-8201-5E3AD11DEC15}" type="slidenum">
              <a:rPr lang="en-GB" smtClean="0"/>
              <a:pPr>
                <a:defRPr/>
              </a:pPr>
              <a:t>‹#›</a:t>
            </a:fld>
            <a:endParaRPr lang="en-GB"/>
          </a:p>
        </p:txBody>
      </p:sp>
      <p:pic>
        <p:nvPicPr>
          <p:cNvPr id="10" name="Picture 9" descr="C:\Users\EuroPEX\Documents\EuroPEX\Templates\Logos\Logo Triographics\Logo-Europex-CMJN.gif"/>
          <p:cNvPicPr>
            <a:picLocks noChangeAspect="1" noChangeArrowheads="1"/>
          </p:cNvPicPr>
          <p:nvPr userDrawn="1"/>
        </p:nvPicPr>
        <p:blipFill>
          <a:blip r:embed="rId2" cstate="print"/>
          <a:srcRect/>
          <a:stretch>
            <a:fillRect/>
          </a:stretch>
        </p:blipFill>
        <p:spPr bwMode="auto">
          <a:xfrm>
            <a:off x="6643688" y="6072188"/>
            <a:ext cx="2339975" cy="642937"/>
          </a:xfrm>
          <a:prstGeom prst="rect">
            <a:avLst/>
          </a:prstGeom>
          <a:noFill/>
          <a:ln w="9525">
            <a:noFill/>
            <a:miter lim="800000"/>
            <a:headEnd/>
            <a:tailEnd/>
          </a:ln>
        </p:spPr>
      </p:pic>
      <p:sp>
        <p:nvSpPr>
          <p:cNvPr id="11" name="TextBox 13"/>
          <p:cNvSpPr txBox="1"/>
          <p:nvPr userDrawn="1"/>
        </p:nvSpPr>
        <p:spPr>
          <a:xfrm>
            <a:off x="-71438" y="6396038"/>
            <a:ext cx="714376" cy="822325"/>
          </a:xfrm>
          <a:prstGeom prst="rect">
            <a:avLst/>
          </a:prstGeom>
          <a:noFill/>
        </p:spPr>
        <p:txBody>
          <a:bodyPr>
            <a:spAutoFit/>
          </a:bodyPr>
          <a:lstStyle/>
          <a:p>
            <a:pPr algn="r" fontAlgn="auto">
              <a:spcBef>
                <a:spcPts val="0"/>
              </a:spcBef>
              <a:spcAft>
                <a:spcPts val="0"/>
              </a:spcAft>
              <a:defRPr/>
            </a:pPr>
            <a:fld id="{0347BEF6-A519-424B-BC11-896160A5D110}" type="slidenum">
              <a:rPr lang="en-GB" sz="2400" b="1" i="1">
                <a:solidFill>
                  <a:srgbClr val="FFC000"/>
                </a:solidFill>
                <a:effectLst>
                  <a:outerShdw blurRad="38100" dist="38100" dir="2700000" algn="tl">
                    <a:srgbClr val="000000">
                      <a:alpha val="43137"/>
                    </a:srgbClr>
                  </a:outerShdw>
                </a:effectLst>
                <a:latin typeface="+mn-lt"/>
              </a:rPr>
              <a:pPr algn="r" fontAlgn="auto">
                <a:spcBef>
                  <a:spcPts val="0"/>
                </a:spcBef>
                <a:spcAft>
                  <a:spcPts val="0"/>
                </a:spcAft>
                <a:defRPr/>
              </a:pPr>
              <a:t>‹#›</a:t>
            </a:fld>
            <a:endParaRPr lang="en-GB" sz="2400" b="1" i="1" dirty="0">
              <a:solidFill>
                <a:srgbClr val="FFC000"/>
              </a:solidFill>
              <a:effectLst>
                <a:outerShdw blurRad="38100" dist="38100" dir="2700000" algn="tl">
                  <a:srgbClr val="000000">
                    <a:alpha val="43137"/>
                  </a:srgbClr>
                </a:outerShdw>
              </a:effectLst>
              <a:latin typeface="+mn-lt"/>
            </a:endParaRPr>
          </a:p>
        </p:txBody>
      </p:sp>
      <p:cxnSp>
        <p:nvCxnSpPr>
          <p:cNvPr id="12" name="Straight Connector 23"/>
          <p:cNvCxnSpPr/>
          <p:nvPr userDrawn="1"/>
        </p:nvCxnSpPr>
        <p:spPr>
          <a:xfrm>
            <a:off x="500063" y="928688"/>
            <a:ext cx="8640762" cy="158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20B433-2C58-4442-B3C6-B55BD18ACFA8}" type="datetimeFigureOut">
              <a:rPr lang="en-US" smtClean="0"/>
              <a:pPr>
                <a:defRPr/>
              </a:pPr>
              <a:t>12/9/2011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7987F06-FCD3-44C8-8DEA-2E5D16621DDD}" type="slidenum">
              <a:rPr lang="en-GB" smtClean="0"/>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0F5D26B-9622-4284-A013-58C144C103CD}" type="datetimeFigureOut">
              <a:rPr lang="en-US" smtClean="0"/>
              <a:pPr>
                <a:defRPr/>
              </a:pPr>
              <a:t>12/9/2011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F23D13-B699-4997-8C79-97ABA3271324}" type="slidenum">
              <a:rPr lang="en-GB" smtClean="0"/>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AE50313-0D12-40A3-B1B3-DD2AE5FAD17E}" type="datetimeFigureOut">
              <a:rPr lang="en-US" smtClean="0"/>
              <a:pPr>
                <a:defRPr/>
              </a:pPr>
              <a:t>12/9/2011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753CEBF-1AC9-4A2D-8A90-F14BBA3D639C}" type="slidenum">
              <a:rPr lang="en-GB" smtClean="0"/>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89AD701-D536-484B-B1A3-40475C6534BA}" type="datetimeFigureOut">
              <a:rPr lang="en-US" smtClean="0"/>
              <a:pPr>
                <a:defRPr/>
              </a:pPr>
              <a:t>12/9/2011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E7A703E-7E6A-49A9-AFEA-4A6372EBFEF5}" type="slidenum">
              <a:rPr lang="en-GB" smtClean="0"/>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0CD9EE-BEC9-4423-BC43-45D0553EE6A9}" type="datetimeFigureOut">
              <a:rPr lang="en-US" smtClean="0"/>
              <a:pPr>
                <a:defRPr/>
              </a:pPr>
              <a:t>12/9/2011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43585AA-A1E2-4F47-98F4-939419EDA9AC}" type="slidenum">
              <a:rPr lang="en-GB" smtClean="0"/>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F4832A-84BB-4FF3-96FD-7EFEF6EF6028}" type="datetimeFigureOut">
              <a:rPr lang="en-US" smtClean="0"/>
              <a:pPr>
                <a:defRPr/>
              </a:pPr>
              <a:t>12/9/2011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BCC38F0-BE64-4168-A0DD-C6E5EA72ED15}"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492899"/>
            <a:ext cx="2133600" cy="365125"/>
          </a:xfrm>
        </p:spPr>
        <p:txBody>
          <a:bodyPr/>
          <a:lstStyle>
            <a:lvl1pPr>
              <a:defRPr/>
            </a:lvl1pPr>
          </a:lstStyle>
          <a:p>
            <a:r>
              <a:rPr lang="en-US" smtClean="0">
                <a:solidFill>
                  <a:prstClr val="black">
                    <a:tint val="75000"/>
                  </a:prstClr>
                </a:solidFill>
              </a:rPr>
              <a:t>28/09/2011</a:t>
            </a:r>
            <a:endParaRPr lang="it-IT" dirty="0">
              <a:solidFill>
                <a:prstClr val="black">
                  <a:tint val="75000"/>
                </a:prstClr>
              </a:solidFill>
            </a:endParaRPr>
          </a:p>
        </p:txBody>
      </p:sp>
      <p:sp>
        <p:nvSpPr>
          <p:cNvPr id="5" name="Segnaposto piè di pagina 4"/>
          <p:cNvSpPr>
            <a:spLocks noGrp="1"/>
          </p:cNvSpPr>
          <p:nvPr>
            <p:ph type="ftr" sz="quarter" idx="11"/>
          </p:nvPr>
        </p:nvSpPr>
        <p:spPr>
          <a:xfrm>
            <a:off x="2786050" y="6492899"/>
            <a:ext cx="3714776" cy="365125"/>
          </a:xfrm>
        </p:spPr>
        <p:txBody>
          <a:bodyPr/>
          <a:lstStyle/>
          <a:p>
            <a:r>
              <a:rPr lang="fr-FR" dirty="0" err="1" smtClean="0">
                <a:solidFill>
                  <a:prstClr val="black">
                    <a:tint val="75000"/>
                  </a:prstClr>
                </a:solidFill>
              </a:rPr>
              <a:t>Confidential</a:t>
            </a:r>
            <a:r>
              <a:rPr lang="fr-FR" dirty="0" smtClean="0">
                <a:solidFill>
                  <a:prstClr val="black">
                    <a:tint val="75000"/>
                  </a:prstClr>
                </a:solidFill>
              </a:rPr>
              <a:t> - non </a:t>
            </a:r>
            <a:r>
              <a:rPr lang="fr-FR" dirty="0" err="1" smtClean="0">
                <a:solidFill>
                  <a:prstClr val="black">
                    <a:tint val="75000"/>
                  </a:prstClr>
                </a:solidFill>
              </a:rPr>
              <a:t>binding</a:t>
            </a:r>
            <a:r>
              <a:rPr lang="fr-FR" dirty="0" smtClean="0">
                <a:solidFill>
                  <a:prstClr val="black">
                    <a:tint val="75000"/>
                  </a:prstClr>
                </a:solidFill>
              </a:rPr>
              <a:t> - </a:t>
            </a:r>
            <a:r>
              <a:rPr lang="fr-FR" dirty="0" err="1" smtClean="0">
                <a:solidFill>
                  <a:prstClr val="black">
                    <a:tint val="75000"/>
                  </a:prstClr>
                </a:solidFill>
              </a:rPr>
              <a:t>see</a:t>
            </a:r>
            <a:r>
              <a:rPr lang="fr-FR" dirty="0" smtClean="0">
                <a:solidFill>
                  <a:prstClr val="black">
                    <a:tint val="75000"/>
                  </a:prstClr>
                </a:solidFill>
              </a:rPr>
              <a:t> notice </a:t>
            </a:r>
            <a:r>
              <a:rPr lang="fr-FR" dirty="0" err="1" smtClean="0">
                <a:solidFill>
                  <a:prstClr val="black">
                    <a:tint val="75000"/>
                  </a:prstClr>
                </a:solidFill>
              </a:rPr>
              <a:t>cover</a:t>
            </a:r>
            <a:r>
              <a:rPr lang="fr-FR" dirty="0" smtClean="0">
                <a:solidFill>
                  <a:prstClr val="black">
                    <a:tint val="75000"/>
                  </a:prstClr>
                </a:solidFill>
              </a:rPr>
              <a:t> page</a:t>
            </a:r>
            <a:endParaRPr lang="it-IT" dirty="0">
              <a:solidFill>
                <a:prstClr val="black">
                  <a:tint val="75000"/>
                </a:prstClr>
              </a:solidFill>
            </a:endParaRPr>
          </a:p>
        </p:txBody>
      </p:sp>
      <p:sp>
        <p:nvSpPr>
          <p:cNvPr id="6" name="Segnaposto numero diapositiva 5"/>
          <p:cNvSpPr>
            <a:spLocks noGrp="1"/>
          </p:cNvSpPr>
          <p:nvPr>
            <p:ph type="sldNum" sz="quarter" idx="12"/>
          </p:nvPr>
        </p:nvSpPr>
        <p:spPr>
          <a:xfrm>
            <a:off x="6553200" y="6492899"/>
            <a:ext cx="2133600" cy="365125"/>
          </a:xfrm>
        </p:spPr>
        <p:txBody>
          <a:bodyPr/>
          <a:lstStyle/>
          <a:p>
            <a:fld id="{62A28C2E-5808-4689-BB59-8E0E86D4A602}"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862906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A9E1F7-BD1C-466C-B26C-B96A3D71C0EC}" type="datetimeFigureOut">
              <a:rPr lang="en-US" smtClean="0"/>
              <a:pPr>
                <a:defRPr/>
              </a:pPr>
              <a:t>12/9/2011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C9F4CA8-D636-4422-A161-D1711A1078D2}" type="slidenum">
              <a:rPr lang="en-GB" smtClean="0"/>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011D668-6434-44AA-B038-318E647559C9}" type="datetimeFigureOut">
              <a:rPr lang="en-US" smtClean="0"/>
              <a:pPr>
                <a:defRPr/>
              </a:pPr>
              <a:t>12/9/2011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8B15F4A-13D1-4D6B-A09D-0B1181B3801D}" type="slidenum">
              <a:rPr lang="en-GB" smtClean="0"/>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57971F-CCAA-4E13-A3A8-FE6AFDC56266}" type="datetimeFigureOut">
              <a:rPr lang="en-US" smtClean="0"/>
              <a:pPr>
                <a:defRPr/>
              </a:pPr>
              <a:t>12/9/2011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F6F1F8D-7FD7-490D-B0FB-7E2E1310733B}" type="slidenum">
              <a:rPr lang="en-GB" smtClean="0"/>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Segnaposto data 3"/>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5" name="Segnaposto piè di pagina 4"/>
          <p:cNvSpPr>
            <a:spLocks noGrp="1"/>
          </p:cNvSpPr>
          <p:nvPr>
            <p:ph type="ftr" sz="quarter" idx="11"/>
          </p:nvPr>
        </p:nvSpPr>
        <p:spPr>
          <a:xfrm>
            <a:off x="2714612" y="6492899"/>
            <a:ext cx="3714776" cy="365125"/>
          </a:xfrm>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181535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data 3"/>
          <p:cNvSpPr>
            <a:spLocks noGrp="1"/>
          </p:cNvSpPr>
          <p:nvPr>
            <p:ph type="dt" sz="half" idx="10"/>
          </p:nvPr>
        </p:nvSpPr>
        <p:spPr>
          <a:xfrm>
            <a:off x="457200" y="6492899"/>
            <a:ext cx="2133600" cy="365125"/>
          </a:xfrm>
        </p:spPr>
        <p:txBody>
          <a:bodyPr/>
          <a:lstStyle>
            <a:lvl1pPr>
              <a:defRPr/>
            </a:lvl1pPr>
          </a:lstStyle>
          <a:p>
            <a:r>
              <a:rPr lang="en-US" smtClean="0">
                <a:solidFill>
                  <a:prstClr val="black">
                    <a:tint val="75000"/>
                  </a:prstClr>
                </a:solidFill>
              </a:rPr>
              <a:t>28/09/2011</a:t>
            </a:r>
            <a:endParaRPr lang="it-IT" dirty="0">
              <a:solidFill>
                <a:prstClr val="black">
                  <a:tint val="75000"/>
                </a:prstClr>
              </a:solidFill>
            </a:endParaRPr>
          </a:p>
        </p:txBody>
      </p:sp>
      <p:sp>
        <p:nvSpPr>
          <p:cNvPr id="5" name="Segnaposto piè di pagina 4"/>
          <p:cNvSpPr>
            <a:spLocks noGrp="1"/>
          </p:cNvSpPr>
          <p:nvPr>
            <p:ph type="ftr" sz="quarter" idx="11"/>
          </p:nvPr>
        </p:nvSpPr>
        <p:spPr>
          <a:xfrm>
            <a:off x="2786050" y="6492899"/>
            <a:ext cx="3714776" cy="365125"/>
          </a:xfrm>
        </p:spPr>
        <p:txBody>
          <a:bodyPr/>
          <a:lstStyle/>
          <a:p>
            <a:r>
              <a:rPr lang="fr-FR" dirty="0" err="1" smtClean="0">
                <a:solidFill>
                  <a:prstClr val="black">
                    <a:tint val="75000"/>
                  </a:prstClr>
                </a:solidFill>
              </a:rPr>
              <a:t>Confidential</a:t>
            </a:r>
            <a:r>
              <a:rPr lang="fr-FR" dirty="0" smtClean="0">
                <a:solidFill>
                  <a:prstClr val="black">
                    <a:tint val="75000"/>
                  </a:prstClr>
                </a:solidFill>
              </a:rPr>
              <a:t> - non </a:t>
            </a:r>
            <a:r>
              <a:rPr lang="fr-FR" dirty="0" err="1" smtClean="0">
                <a:solidFill>
                  <a:prstClr val="black">
                    <a:tint val="75000"/>
                  </a:prstClr>
                </a:solidFill>
              </a:rPr>
              <a:t>binding</a:t>
            </a:r>
            <a:r>
              <a:rPr lang="fr-FR" dirty="0" smtClean="0">
                <a:solidFill>
                  <a:prstClr val="black">
                    <a:tint val="75000"/>
                  </a:prstClr>
                </a:solidFill>
              </a:rPr>
              <a:t> - </a:t>
            </a:r>
            <a:r>
              <a:rPr lang="fr-FR" dirty="0" err="1" smtClean="0">
                <a:solidFill>
                  <a:prstClr val="black">
                    <a:tint val="75000"/>
                  </a:prstClr>
                </a:solidFill>
              </a:rPr>
              <a:t>see</a:t>
            </a:r>
            <a:r>
              <a:rPr lang="fr-FR" dirty="0" smtClean="0">
                <a:solidFill>
                  <a:prstClr val="black">
                    <a:tint val="75000"/>
                  </a:prstClr>
                </a:solidFill>
              </a:rPr>
              <a:t> notice </a:t>
            </a:r>
            <a:r>
              <a:rPr lang="fr-FR" dirty="0" err="1" smtClean="0">
                <a:solidFill>
                  <a:prstClr val="black">
                    <a:tint val="75000"/>
                  </a:prstClr>
                </a:solidFill>
              </a:rPr>
              <a:t>cover</a:t>
            </a:r>
            <a:r>
              <a:rPr lang="fr-FR" dirty="0" smtClean="0">
                <a:solidFill>
                  <a:prstClr val="black">
                    <a:tint val="75000"/>
                  </a:prstClr>
                </a:solidFill>
              </a:rPr>
              <a:t> page</a:t>
            </a:r>
            <a:endParaRPr lang="it-IT" dirty="0">
              <a:solidFill>
                <a:prstClr val="black">
                  <a:tint val="75000"/>
                </a:prstClr>
              </a:solidFill>
            </a:endParaRPr>
          </a:p>
        </p:txBody>
      </p:sp>
      <p:sp>
        <p:nvSpPr>
          <p:cNvPr id="6" name="Segnaposto numero diapositiva 5"/>
          <p:cNvSpPr>
            <a:spLocks noGrp="1"/>
          </p:cNvSpPr>
          <p:nvPr>
            <p:ph type="sldNum" sz="quarter" idx="12"/>
          </p:nvPr>
        </p:nvSpPr>
        <p:spPr>
          <a:xfrm>
            <a:off x="6553200" y="6492899"/>
            <a:ext cx="2133600" cy="365125"/>
          </a:xfrm>
        </p:spPr>
        <p:txBody>
          <a:bodyPr/>
          <a:lstStyle/>
          <a:p>
            <a:fld id="{62A28C2E-5808-4689-BB59-8E0E86D4A602}"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862906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egnaposto data 3"/>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804345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data 4"/>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819064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Click to edit Master title style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Segnaposto data 6"/>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090921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data 2"/>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43304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95232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804345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data 4"/>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124198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data 4"/>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645359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testo vertica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data 3"/>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91383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data 3"/>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50550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81906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09092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4330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95232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12419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2A28C2E-5808-4689-BB59-8E0E86D4A602}"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64535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49289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28/09/2011</a:t>
            </a:r>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2714612" y="6492899"/>
            <a:ext cx="371477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rPr>
              <a:t>Confidential - non binding - see notice cover page</a:t>
            </a:r>
            <a:endParaRPr lang="it-IT" dirty="0">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49289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2A28C2E-5808-4689-BB59-8E0E86D4A602}" type="slidenum">
              <a:rPr lang="it-IT" smtClean="0">
                <a:solidFill>
                  <a:prstClr val="black">
                    <a:tint val="75000"/>
                  </a:prstClr>
                </a:solidFill>
                <a:latin typeface="Calibri"/>
              </a:rPr>
              <a:pPr fontAlgn="auto">
                <a:spcBef>
                  <a:spcPts val="0"/>
                </a:spcBef>
                <a:spcAft>
                  <a:spcPts val="0"/>
                </a:spcAft>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951670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64F5766-C386-458A-9F4C-DDD3687DFFF7}" type="datetimeFigureOut">
              <a:rPr lang="en-US" smtClean="0"/>
              <a:pPr>
                <a:defRPr/>
              </a:pPr>
              <a:t>12/9/2011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226204E-1E81-40D9-BA72-5D2A91D7E2AA}" type="slidenum">
              <a:rPr lang="en-GB" smtClean="0"/>
              <a:pPr>
                <a:defRPr/>
              </a:pPr>
              <a:t>‹#›</a:t>
            </a:fld>
            <a:endParaRPr lang="en-GB"/>
          </a:p>
        </p:txBody>
      </p:sp>
      <p:sp>
        <p:nvSpPr>
          <p:cNvPr id="12" name="Rectangle 11"/>
          <p:cNvSpPr/>
          <p:nvPr/>
        </p:nvSpPr>
        <p:spPr>
          <a:xfrm>
            <a:off x="0" y="0"/>
            <a:ext cx="9144000"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Rectangle 19"/>
          <p:cNvSpPr/>
          <p:nvPr/>
        </p:nvSpPr>
        <p:spPr>
          <a:xfrm>
            <a:off x="504825" y="71438"/>
            <a:ext cx="8639175"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a:xfrm>
            <a:off x="0" y="6786563"/>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Isosceles Triangle 23"/>
          <p:cNvSpPr/>
          <p:nvPr/>
        </p:nvSpPr>
        <p:spPr>
          <a:xfrm rot="5400000">
            <a:off x="-89693" y="6515893"/>
            <a:ext cx="431800" cy="25241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Rectangle 24"/>
          <p:cNvSpPr/>
          <p:nvPr/>
        </p:nvSpPr>
        <p:spPr>
          <a:xfrm>
            <a:off x="500063" y="6786563"/>
            <a:ext cx="8640762" cy="36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Rectangle 12"/>
          <p:cNvSpPr/>
          <p:nvPr userDrawn="1"/>
        </p:nvSpPr>
        <p:spPr>
          <a:xfrm>
            <a:off x="0" y="0"/>
            <a:ext cx="9144000"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ectangle 13"/>
          <p:cNvSpPr/>
          <p:nvPr userDrawn="1"/>
        </p:nvSpPr>
        <p:spPr>
          <a:xfrm>
            <a:off x="504825" y="71438"/>
            <a:ext cx="8639175"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Rectangle 14"/>
          <p:cNvSpPr/>
          <p:nvPr userDrawn="1"/>
        </p:nvSpPr>
        <p:spPr>
          <a:xfrm>
            <a:off x="0" y="6786563"/>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Isosceles Triangle 15"/>
          <p:cNvSpPr/>
          <p:nvPr userDrawn="1"/>
        </p:nvSpPr>
        <p:spPr>
          <a:xfrm rot="5400000">
            <a:off x="-89693" y="6515893"/>
            <a:ext cx="431800" cy="25241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Rectangle 16"/>
          <p:cNvSpPr/>
          <p:nvPr userDrawn="1"/>
        </p:nvSpPr>
        <p:spPr>
          <a:xfrm>
            <a:off x="500063" y="6786563"/>
            <a:ext cx="8640762" cy="36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49289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28/09/2011</a:t>
            </a:r>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2714612" y="6492899"/>
            <a:ext cx="371477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rPr>
              <a:t>Confidential - non binding - see notice cover page</a:t>
            </a:r>
            <a:endParaRPr lang="it-IT" dirty="0">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49289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2A28C2E-5808-4689-BB59-8E0E86D4A602}" type="slidenum">
              <a:rPr lang="it-IT" smtClean="0">
                <a:solidFill>
                  <a:prstClr val="black">
                    <a:tint val="75000"/>
                  </a:prstClr>
                </a:solidFill>
                <a:latin typeface="Calibri"/>
              </a:rPr>
              <a:pPr fontAlgn="auto">
                <a:spcBef>
                  <a:spcPts val="0"/>
                </a:spcBef>
                <a:spcAft>
                  <a:spcPts val="0"/>
                </a:spcAft>
              </a:pPr>
              <a:t>‹#›</a:t>
            </a:fld>
            <a:endParaRPr lang="it-IT">
              <a:solidFill>
                <a:prstClr val="black">
                  <a:tint val="75000"/>
                </a:prstClr>
              </a:solidFill>
              <a:latin typeface="Calibri"/>
            </a:endParaRPr>
          </a:p>
        </p:txBody>
      </p:sp>
    </p:spTree>
    <p:extLst>
      <p:ext uri="{BB962C8B-B14F-4D97-AF65-F5344CB8AC3E}">
        <p14:creationId xmlns:p14="http://schemas.microsoft.com/office/powerpoint/2010/main" val="29516706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42910" y="2357430"/>
            <a:ext cx="7772400" cy="1512888"/>
          </a:xfrm>
        </p:spPr>
        <p:txBody>
          <a:bodyPr/>
          <a:lstStyle/>
          <a:p>
            <a:pPr eaLnBrk="1" hangingPunct="1"/>
            <a:r>
              <a:rPr lang="en-GB" sz="2800" dirty="0" smtClean="0"/>
              <a:t/>
            </a:r>
            <a:br>
              <a:rPr lang="en-GB" sz="2800" dirty="0" smtClean="0"/>
            </a:br>
            <a:r>
              <a:rPr lang="en-GB" sz="2800" dirty="0" smtClean="0"/>
              <a:t/>
            </a:r>
            <a:br>
              <a:rPr lang="en-GB" sz="2800" dirty="0" smtClean="0"/>
            </a:br>
            <a:r>
              <a:rPr lang="fr-FR" sz="2800" b="1" dirty="0" err="1" smtClean="0"/>
              <a:t>Implementation</a:t>
            </a:r>
            <a:r>
              <a:rPr lang="fr-FR" sz="2800" b="1" dirty="0" smtClean="0"/>
              <a:t> of PCR for Day-</a:t>
            </a:r>
            <a:r>
              <a:rPr lang="fr-FR" sz="2800" b="1" dirty="0" err="1" smtClean="0"/>
              <a:t>Ahead</a:t>
            </a:r>
            <a:r>
              <a:rPr lang="fr-FR" sz="2800" b="1" dirty="0" smtClean="0"/>
              <a:t> Price </a:t>
            </a:r>
            <a:r>
              <a:rPr lang="fr-FR" sz="2800" b="1" dirty="0" err="1" smtClean="0"/>
              <a:t>Coupling</a:t>
            </a:r>
            <a:r>
              <a:rPr lang="fr-FR" sz="2800" b="1" dirty="0" smtClean="0"/>
              <a:t> in NWE</a:t>
            </a:r>
            <a:r>
              <a:rPr lang="en-GB" sz="2800" b="1" dirty="0" smtClean="0"/>
              <a:t/>
            </a:r>
            <a:br>
              <a:rPr lang="en-GB" sz="2800" b="1" dirty="0" smtClean="0"/>
            </a:br>
            <a:r>
              <a:rPr lang="en-GB" sz="2800" b="1" dirty="0" smtClean="0"/>
              <a:t/>
            </a:r>
            <a:br>
              <a:rPr lang="en-GB" sz="2800" b="1" dirty="0" smtClean="0"/>
            </a:br>
            <a:r>
              <a:rPr lang="en-GB" sz="2800" b="1" dirty="0" smtClean="0"/>
              <a:t> </a:t>
            </a:r>
            <a:r>
              <a:rPr lang="en-GB" sz="2800" b="1" dirty="0"/>
              <a:t/>
            </a:r>
            <a:br>
              <a:rPr lang="en-GB" sz="2800" b="1" dirty="0"/>
            </a:br>
            <a:endParaRPr lang="en-GB" sz="2800" b="1" dirty="0" smtClean="0"/>
          </a:p>
        </p:txBody>
      </p:sp>
      <p:sp>
        <p:nvSpPr>
          <p:cNvPr id="13314" name="Subtitle 2"/>
          <p:cNvSpPr>
            <a:spLocks noGrp="1"/>
          </p:cNvSpPr>
          <p:nvPr>
            <p:ph type="subTitle" idx="1"/>
          </p:nvPr>
        </p:nvSpPr>
        <p:spPr>
          <a:xfrm>
            <a:off x="1371600" y="5132636"/>
            <a:ext cx="6400800" cy="960660"/>
          </a:xfrm>
        </p:spPr>
        <p:txBody>
          <a:bodyPr>
            <a:normAutofit fontScale="92500" lnSpcReduction="20000"/>
          </a:bodyPr>
          <a:lstStyle/>
          <a:p>
            <a:pPr algn="r" eaLnBrk="1" hangingPunct="1"/>
            <a:r>
              <a:rPr lang="en-GB" sz="2000" dirty="0" smtClean="0"/>
              <a:t>Andrew Claxton</a:t>
            </a:r>
          </a:p>
          <a:p>
            <a:pPr algn="r" eaLnBrk="1" hangingPunct="1"/>
            <a:r>
              <a:rPr lang="en-GB" sz="2000" dirty="0" smtClean="0"/>
              <a:t>NWE </a:t>
            </a:r>
            <a:r>
              <a:rPr lang="en-GB" sz="2000" dirty="0" smtClean="0"/>
              <a:t>Stakeholders’ Workshop</a:t>
            </a:r>
          </a:p>
          <a:p>
            <a:pPr algn="r" eaLnBrk="1" hangingPunct="1"/>
            <a:r>
              <a:rPr lang="en-GB" sz="2000" dirty="0"/>
              <a:t>9</a:t>
            </a:r>
            <a:r>
              <a:rPr lang="en-GB" sz="2000" dirty="0" smtClean="0"/>
              <a:t>  December 2012</a:t>
            </a:r>
          </a:p>
        </p:txBody>
      </p:sp>
    </p:spTree>
    <p:extLst>
      <p:ext uri="{BB962C8B-B14F-4D97-AF65-F5344CB8AC3E}">
        <p14:creationId xmlns:p14="http://schemas.microsoft.com/office/powerpoint/2010/main" val="73346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308"/>
          <p:cNvSpPr>
            <a:spLocks noChangeArrowheads="1"/>
          </p:cNvSpPr>
          <p:nvPr/>
        </p:nvSpPr>
        <p:spPr bwMode="auto">
          <a:xfrm>
            <a:off x="819863" y="145705"/>
            <a:ext cx="4218966" cy="2337939"/>
          </a:xfrm>
          <a:prstGeom prst="rect">
            <a:avLst/>
          </a:prstGeom>
          <a:solidFill>
            <a:schemeClr val="accent3">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GB" dirty="0">
              <a:solidFill>
                <a:prstClr val="black"/>
              </a:solidFill>
            </a:endParaRPr>
          </a:p>
        </p:txBody>
      </p:sp>
      <p:sp>
        <p:nvSpPr>
          <p:cNvPr id="3" name="Freeform 307"/>
          <p:cNvSpPr>
            <a:spLocks/>
          </p:cNvSpPr>
          <p:nvPr/>
        </p:nvSpPr>
        <p:spPr bwMode="auto">
          <a:xfrm>
            <a:off x="6135060" y="2032942"/>
            <a:ext cx="2835808" cy="2089150"/>
          </a:xfrm>
          <a:prstGeom prst="rect">
            <a:avLst/>
          </a:prstGeom>
          <a:solidFill>
            <a:schemeClr val="accent3">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0"/>
              </a:spcAft>
              <a:defRPr/>
            </a:pPr>
            <a:endParaRPr lang="es-ES">
              <a:solidFill>
                <a:prstClr val="black"/>
              </a:solidFill>
            </a:endParaRPr>
          </a:p>
        </p:txBody>
      </p:sp>
      <p:sp>
        <p:nvSpPr>
          <p:cNvPr id="11272" name="Text Box 22"/>
          <p:cNvSpPr txBox="1">
            <a:spLocks noChangeArrowheads="1"/>
          </p:cNvSpPr>
          <p:nvPr/>
        </p:nvSpPr>
        <p:spPr bwMode="auto">
          <a:xfrm>
            <a:off x="7854950" y="1738313"/>
            <a:ext cx="35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1b</a:t>
            </a:r>
          </a:p>
        </p:txBody>
      </p:sp>
      <p:sp>
        <p:nvSpPr>
          <p:cNvPr id="11273" name="Text Box 21"/>
          <p:cNvSpPr txBox="1">
            <a:spLocks noChangeArrowheads="1"/>
          </p:cNvSpPr>
          <p:nvPr/>
        </p:nvSpPr>
        <p:spPr bwMode="auto">
          <a:xfrm>
            <a:off x="6788150" y="2752725"/>
            <a:ext cx="879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2b, 8b</a:t>
            </a:r>
          </a:p>
        </p:txBody>
      </p:sp>
      <p:sp>
        <p:nvSpPr>
          <p:cNvPr id="11274" name="Line 25"/>
          <p:cNvSpPr>
            <a:spLocks noChangeShapeType="1"/>
          </p:cNvSpPr>
          <p:nvPr/>
        </p:nvSpPr>
        <p:spPr bwMode="auto">
          <a:xfrm flipH="1">
            <a:off x="6862763" y="3041650"/>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2065" name="Line 31"/>
          <p:cNvSpPr>
            <a:spLocks noChangeShapeType="1"/>
          </p:cNvSpPr>
          <p:nvPr/>
        </p:nvSpPr>
        <p:spPr bwMode="auto">
          <a:xfrm flipH="1" flipV="1">
            <a:off x="8229600" y="1630363"/>
            <a:ext cx="0" cy="1055687"/>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sp>
        <p:nvSpPr>
          <p:cNvPr id="4" name="Text Box 32"/>
          <p:cNvSpPr txBox="1">
            <a:spLocks noChangeArrowheads="1"/>
          </p:cNvSpPr>
          <p:nvPr/>
        </p:nvSpPr>
        <p:spPr bwMode="auto">
          <a:xfrm>
            <a:off x="7616825" y="1109663"/>
            <a:ext cx="1081088" cy="506412"/>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ct val="50000"/>
              </a:spcBef>
              <a:spcAft>
                <a:spcPts val="0"/>
              </a:spcAft>
              <a:defRPr/>
            </a:pPr>
            <a:r>
              <a:rPr lang="es-ES" sz="1200" dirty="0">
                <a:solidFill>
                  <a:prstClr val="black"/>
                </a:solidFill>
                <a:ea typeface="ＭＳ Ｐゴシック" pitchFamily="-109" charset="-128"/>
              </a:rPr>
              <a:t>TSO IT </a:t>
            </a:r>
            <a:r>
              <a:rPr lang="es-ES" sz="1200" dirty="0" err="1">
                <a:solidFill>
                  <a:prstClr val="black"/>
                </a:solidFill>
                <a:ea typeface="ＭＳ Ｐゴシック" pitchFamily="-109" charset="-128"/>
              </a:rPr>
              <a:t>Systems</a:t>
            </a:r>
            <a:endParaRPr lang="es-ES" sz="1200" dirty="0">
              <a:solidFill>
                <a:prstClr val="black"/>
              </a:solidFill>
              <a:ea typeface="ＭＳ Ｐゴシック" pitchFamily="-109" charset="-128"/>
            </a:endParaRPr>
          </a:p>
        </p:txBody>
      </p:sp>
      <p:sp>
        <p:nvSpPr>
          <p:cNvPr id="11277" name="Line 34"/>
          <p:cNvSpPr>
            <a:spLocks noChangeShapeType="1"/>
          </p:cNvSpPr>
          <p:nvPr/>
        </p:nvSpPr>
        <p:spPr bwMode="auto">
          <a:xfrm rot="16200000" flipH="1">
            <a:off x="8064500" y="1881188"/>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2066" name="Text Box 63"/>
          <p:cNvSpPr txBox="1">
            <a:spLocks noChangeArrowheads="1"/>
          </p:cNvSpPr>
          <p:nvPr/>
        </p:nvSpPr>
        <p:spPr bwMode="auto">
          <a:xfrm>
            <a:off x="5588000" y="333375"/>
            <a:ext cx="1063625" cy="506413"/>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fontAlgn="auto" hangingPunct="1">
              <a:spcBef>
                <a:spcPct val="50000"/>
              </a:spcBef>
              <a:spcAft>
                <a:spcPts val="0"/>
              </a:spcAft>
              <a:defRPr/>
            </a:pPr>
            <a:r>
              <a:rPr lang="es-ES" sz="1200" dirty="0" smtClean="0">
                <a:solidFill>
                  <a:prstClr val="black"/>
                </a:solidFill>
              </a:rPr>
              <a:t>TSO IT </a:t>
            </a:r>
            <a:r>
              <a:rPr lang="es-ES" sz="1200" dirty="0" err="1" smtClean="0">
                <a:solidFill>
                  <a:prstClr val="black"/>
                </a:solidFill>
              </a:rPr>
              <a:t>Systems</a:t>
            </a:r>
            <a:endParaRPr lang="es-ES" sz="1200" dirty="0" smtClean="0">
              <a:solidFill>
                <a:prstClr val="black"/>
              </a:solidFill>
            </a:endParaRPr>
          </a:p>
        </p:txBody>
      </p:sp>
      <p:grpSp>
        <p:nvGrpSpPr>
          <p:cNvPr id="2" name="Group 130"/>
          <p:cNvGrpSpPr>
            <a:grpSpLocks/>
          </p:cNvGrpSpPr>
          <p:nvPr/>
        </p:nvGrpSpPr>
        <p:grpSpPr bwMode="auto">
          <a:xfrm>
            <a:off x="6651625" y="3184525"/>
            <a:ext cx="801688" cy="246063"/>
            <a:chOff x="3498" y="2659"/>
            <a:chExt cx="361" cy="155"/>
          </a:xfrm>
        </p:grpSpPr>
        <p:sp>
          <p:nvSpPr>
            <p:cNvPr id="11476" name="Line 28"/>
            <p:cNvSpPr>
              <a:spLocks noChangeShapeType="1"/>
            </p:cNvSpPr>
            <p:nvPr/>
          </p:nvSpPr>
          <p:spPr bwMode="auto">
            <a:xfrm rot="10800000" flipH="1">
              <a:off x="3606" y="2659"/>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77" name="Text Box 110"/>
            <p:cNvSpPr txBox="1">
              <a:spLocks noChangeArrowheads="1"/>
            </p:cNvSpPr>
            <p:nvPr/>
          </p:nvSpPr>
          <p:spPr bwMode="auto">
            <a:xfrm>
              <a:off x="3498" y="2659"/>
              <a:ext cx="3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7b,10a</a:t>
              </a:r>
            </a:p>
          </p:txBody>
        </p:sp>
      </p:grpSp>
      <p:grpSp>
        <p:nvGrpSpPr>
          <p:cNvPr id="12" name="Group 137"/>
          <p:cNvGrpSpPr>
            <a:grpSpLocks/>
          </p:cNvGrpSpPr>
          <p:nvPr/>
        </p:nvGrpSpPr>
        <p:grpSpPr bwMode="auto">
          <a:xfrm>
            <a:off x="8302625" y="1744663"/>
            <a:ext cx="431800" cy="244475"/>
            <a:chOff x="612" y="1570"/>
            <a:chExt cx="226" cy="154"/>
          </a:xfrm>
        </p:grpSpPr>
        <p:sp>
          <p:nvSpPr>
            <p:cNvPr id="11474" name="Line 138"/>
            <p:cNvSpPr>
              <a:spLocks noChangeShapeType="1"/>
            </p:cNvSpPr>
            <p:nvPr/>
          </p:nvSpPr>
          <p:spPr bwMode="auto">
            <a:xfrm rot="5400000" flipH="1" flipV="1">
              <a:off x="544" y="1638"/>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75" name="Text Box 139"/>
            <p:cNvSpPr txBox="1">
              <a:spLocks noChangeArrowheads="1"/>
            </p:cNvSpPr>
            <p:nvPr/>
          </p:nvSpPr>
          <p:spPr bwMode="auto">
            <a:xfrm>
              <a:off x="612" y="1570"/>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11b</a:t>
              </a:r>
            </a:p>
          </p:txBody>
        </p:sp>
      </p:grpSp>
      <p:grpSp>
        <p:nvGrpSpPr>
          <p:cNvPr id="18" name="Group 158"/>
          <p:cNvGrpSpPr>
            <a:grpSpLocks/>
          </p:cNvGrpSpPr>
          <p:nvPr/>
        </p:nvGrpSpPr>
        <p:grpSpPr bwMode="auto">
          <a:xfrm>
            <a:off x="776288" y="2895600"/>
            <a:ext cx="433387" cy="288925"/>
            <a:chOff x="4150" y="2296"/>
            <a:chExt cx="226" cy="182"/>
          </a:xfrm>
        </p:grpSpPr>
        <p:sp>
          <p:nvSpPr>
            <p:cNvPr id="11472" name="Text Box 159"/>
            <p:cNvSpPr txBox="1">
              <a:spLocks noChangeArrowheads="1"/>
            </p:cNvSpPr>
            <p:nvPr/>
          </p:nvSpPr>
          <p:spPr bwMode="auto">
            <a:xfrm>
              <a:off x="4150" y="2296"/>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12a</a:t>
              </a:r>
            </a:p>
          </p:txBody>
        </p:sp>
        <p:sp>
          <p:nvSpPr>
            <p:cNvPr id="11473" name="Line 160"/>
            <p:cNvSpPr>
              <a:spLocks noChangeShapeType="1"/>
            </p:cNvSpPr>
            <p:nvPr/>
          </p:nvSpPr>
          <p:spPr bwMode="auto">
            <a:xfrm flipH="1">
              <a:off x="4195" y="2478"/>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grpSp>
      <p:grpSp>
        <p:nvGrpSpPr>
          <p:cNvPr id="28" name="Group 161"/>
          <p:cNvGrpSpPr>
            <a:grpSpLocks/>
          </p:cNvGrpSpPr>
          <p:nvPr/>
        </p:nvGrpSpPr>
        <p:grpSpPr bwMode="auto">
          <a:xfrm>
            <a:off x="776288" y="3328988"/>
            <a:ext cx="433387" cy="244475"/>
            <a:chOff x="3560" y="2659"/>
            <a:chExt cx="226" cy="154"/>
          </a:xfrm>
        </p:grpSpPr>
        <p:sp>
          <p:nvSpPr>
            <p:cNvPr id="11470" name="Line 162"/>
            <p:cNvSpPr>
              <a:spLocks noChangeShapeType="1"/>
            </p:cNvSpPr>
            <p:nvPr/>
          </p:nvSpPr>
          <p:spPr bwMode="auto">
            <a:xfrm rot="10800000" flipH="1">
              <a:off x="3606" y="2659"/>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71" name="Text Box 163"/>
            <p:cNvSpPr txBox="1">
              <a:spLocks noChangeArrowheads="1"/>
            </p:cNvSpPr>
            <p:nvPr/>
          </p:nvSpPr>
          <p:spPr bwMode="auto">
            <a:xfrm>
              <a:off x="3560" y="2659"/>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12b</a:t>
              </a:r>
            </a:p>
          </p:txBody>
        </p:sp>
      </p:grpSp>
      <p:sp>
        <p:nvSpPr>
          <p:cNvPr id="11283" name="Text Box 211"/>
          <p:cNvSpPr txBox="1">
            <a:spLocks noChangeArrowheads="1"/>
          </p:cNvSpPr>
          <p:nvPr/>
        </p:nvSpPr>
        <p:spPr bwMode="auto">
          <a:xfrm>
            <a:off x="8243888" y="2127250"/>
            <a:ext cx="841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2a, 8a,10b</a:t>
            </a:r>
          </a:p>
        </p:txBody>
      </p:sp>
      <p:grpSp>
        <p:nvGrpSpPr>
          <p:cNvPr id="29" name="Group 345"/>
          <p:cNvGrpSpPr>
            <a:grpSpLocks/>
          </p:cNvGrpSpPr>
          <p:nvPr/>
        </p:nvGrpSpPr>
        <p:grpSpPr bwMode="auto">
          <a:xfrm flipH="1">
            <a:off x="5076825" y="1341438"/>
            <a:ext cx="360363" cy="244475"/>
            <a:chOff x="3560" y="2659"/>
            <a:chExt cx="226" cy="154"/>
          </a:xfrm>
        </p:grpSpPr>
        <p:sp>
          <p:nvSpPr>
            <p:cNvPr id="11468" name="Line 346"/>
            <p:cNvSpPr>
              <a:spLocks noChangeShapeType="1"/>
            </p:cNvSpPr>
            <p:nvPr/>
          </p:nvSpPr>
          <p:spPr bwMode="auto">
            <a:xfrm rot="10800000" flipH="1">
              <a:off x="3606" y="2659"/>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69" name="Text Box 347"/>
            <p:cNvSpPr txBox="1">
              <a:spLocks noChangeArrowheads="1"/>
            </p:cNvSpPr>
            <p:nvPr/>
          </p:nvSpPr>
          <p:spPr bwMode="auto">
            <a:xfrm>
              <a:off x="3560" y="2659"/>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1a</a:t>
              </a:r>
            </a:p>
          </p:txBody>
        </p:sp>
      </p:grpSp>
      <p:sp>
        <p:nvSpPr>
          <p:cNvPr id="11285" name="Text Box 349"/>
          <p:cNvSpPr txBox="1">
            <a:spLocks noChangeArrowheads="1"/>
          </p:cNvSpPr>
          <p:nvPr/>
        </p:nvSpPr>
        <p:spPr bwMode="auto">
          <a:xfrm>
            <a:off x="7726363" y="3805238"/>
            <a:ext cx="430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11a</a:t>
            </a:r>
          </a:p>
        </p:txBody>
      </p:sp>
      <p:sp>
        <p:nvSpPr>
          <p:cNvPr id="2124" name="Line 350"/>
          <p:cNvSpPr>
            <a:spLocks noChangeShapeType="1"/>
          </p:cNvSpPr>
          <p:nvPr/>
        </p:nvSpPr>
        <p:spPr bwMode="auto">
          <a:xfrm flipH="1" flipV="1">
            <a:off x="8229600" y="3695700"/>
            <a:ext cx="0" cy="647700"/>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sp>
        <p:nvSpPr>
          <p:cNvPr id="11287" name="Line 351"/>
          <p:cNvSpPr>
            <a:spLocks noChangeShapeType="1"/>
          </p:cNvSpPr>
          <p:nvPr/>
        </p:nvSpPr>
        <p:spPr bwMode="auto">
          <a:xfrm rot="16200000" flipH="1">
            <a:off x="8048625" y="3941763"/>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grpSp>
        <p:nvGrpSpPr>
          <p:cNvPr id="30" name="Group 352"/>
          <p:cNvGrpSpPr>
            <a:grpSpLocks/>
          </p:cNvGrpSpPr>
          <p:nvPr/>
        </p:nvGrpSpPr>
        <p:grpSpPr bwMode="auto">
          <a:xfrm>
            <a:off x="8301038" y="3833813"/>
            <a:ext cx="431800" cy="244475"/>
            <a:chOff x="612" y="1565"/>
            <a:chExt cx="226" cy="154"/>
          </a:xfrm>
        </p:grpSpPr>
        <p:sp>
          <p:nvSpPr>
            <p:cNvPr id="11466" name="Line 353"/>
            <p:cNvSpPr>
              <a:spLocks noChangeShapeType="1"/>
            </p:cNvSpPr>
            <p:nvPr/>
          </p:nvSpPr>
          <p:spPr bwMode="auto">
            <a:xfrm rot="5400000" flipH="1" flipV="1">
              <a:off x="544" y="1638"/>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67" name="Text Box 354"/>
            <p:cNvSpPr txBox="1">
              <a:spLocks noChangeArrowheads="1"/>
            </p:cNvSpPr>
            <p:nvPr/>
          </p:nvSpPr>
          <p:spPr bwMode="auto">
            <a:xfrm>
              <a:off x="612" y="1565"/>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1a</a:t>
              </a:r>
            </a:p>
          </p:txBody>
        </p:sp>
      </p:grpSp>
      <p:grpSp>
        <p:nvGrpSpPr>
          <p:cNvPr id="31" name="Group 384"/>
          <p:cNvGrpSpPr>
            <a:grpSpLocks/>
          </p:cNvGrpSpPr>
          <p:nvPr/>
        </p:nvGrpSpPr>
        <p:grpSpPr bwMode="auto">
          <a:xfrm>
            <a:off x="2332038" y="714375"/>
            <a:ext cx="503237" cy="433388"/>
            <a:chOff x="1882" y="3067"/>
            <a:chExt cx="317" cy="273"/>
          </a:xfrm>
        </p:grpSpPr>
        <p:sp>
          <p:nvSpPr>
            <p:cNvPr id="11464" name="Text Box 385"/>
            <p:cNvSpPr txBox="1">
              <a:spLocks noChangeArrowheads="1"/>
            </p:cNvSpPr>
            <p:nvPr/>
          </p:nvSpPr>
          <p:spPr bwMode="auto">
            <a:xfrm>
              <a:off x="1973" y="3067"/>
              <a:ext cx="22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900">
                  <a:solidFill>
                    <a:srgbClr val="000000"/>
                  </a:solidFill>
                  <a:ea typeface="MS PGothic" pitchFamily="34" charset="-128"/>
                </a:rPr>
                <a:t>5</a:t>
              </a:r>
            </a:p>
          </p:txBody>
        </p:sp>
        <p:sp>
          <p:nvSpPr>
            <p:cNvPr id="11465" name="Freeform 386"/>
            <p:cNvSpPr>
              <a:spLocks/>
            </p:cNvSpPr>
            <p:nvPr/>
          </p:nvSpPr>
          <p:spPr bwMode="auto">
            <a:xfrm>
              <a:off x="1882" y="3158"/>
              <a:ext cx="182" cy="182"/>
            </a:xfrm>
            <a:custGeom>
              <a:avLst/>
              <a:gdLst>
                <a:gd name="T0" fmla="*/ 0 w 227"/>
                <a:gd name="T1" fmla="*/ 3 h 218"/>
                <a:gd name="T2" fmla="*/ 2 w 227"/>
                <a:gd name="T3" fmla="*/ 3 h 218"/>
                <a:gd name="T4" fmla="*/ 2 w 227"/>
                <a:gd name="T5" fmla="*/ 3 h 218"/>
                <a:gd name="T6" fmla="*/ 2 w 227"/>
                <a:gd name="T7" fmla="*/ 3 h 218"/>
                <a:gd name="T8" fmla="*/ 0 60000 65536"/>
                <a:gd name="T9" fmla="*/ 0 60000 65536"/>
                <a:gd name="T10" fmla="*/ 0 60000 65536"/>
                <a:gd name="T11" fmla="*/ 0 60000 65536"/>
                <a:gd name="T12" fmla="*/ 0 w 227"/>
                <a:gd name="T13" fmla="*/ 0 h 218"/>
                <a:gd name="T14" fmla="*/ 227 w 227"/>
                <a:gd name="T15" fmla="*/ 218 h 218"/>
              </a:gdLst>
              <a:ahLst/>
              <a:cxnLst>
                <a:cxn ang="T8">
                  <a:pos x="T0" y="T1"/>
                </a:cxn>
                <a:cxn ang="T9">
                  <a:pos x="T2" y="T3"/>
                </a:cxn>
                <a:cxn ang="T10">
                  <a:pos x="T4" y="T5"/>
                </a:cxn>
                <a:cxn ang="T11">
                  <a:pos x="T6" y="T7"/>
                </a:cxn>
              </a:cxnLst>
              <a:rect l="T12" t="T13" r="T14" b="T15"/>
              <a:pathLst>
                <a:path w="227" h="218">
                  <a:moveTo>
                    <a:pt x="0" y="143"/>
                  </a:moveTo>
                  <a:cubicBezTo>
                    <a:pt x="26" y="71"/>
                    <a:pt x="53" y="0"/>
                    <a:pt x="91" y="7"/>
                  </a:cubicBezTo>
                  <a:cubicBezTo>
                    <a:pt x="129" y="14"/>
                    <a:pt x="227" y="158"/>
                    <a:pt x="227" y="188"/>
                  </a:cubicBezTo>
                  <a:cubicBezTo>
                    <a:pt x="227" y="218"/>
                    <a:pt x="114" y="180"/>
                    <a:pt x="91" y="1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s-ES">
                <a:solidFill>
                  <a:prstClr val="black"/>
                </a:solidFill>
                <a:latin typeface="Calibri"/>
              </a:endParaRPr>
            </a:p>
          </p:txBody>
        </p:sp>
      </p:grpSp>
      <p:sp>
        <p:nvSpPr>
          <p:cNvPr id="10" name="Text Box 373"/>
          <p:cNvSpPr txBox="1">
            <a:spLocks noChangeArrowheads="1"/>
          </p:cNvSpPr>
          <p:nvPr/>
        </p:nvSpPr>
        <p:spPr bwMode="auto">
          <a:xfrm>
            <a:off x="1222375" y="1022350"/>
            <a:ext cx="1223963" cy="2841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fontAlgn="auto" hangingPunct="1">
              <a:spcBef>
                <a:spcPct val="50000"/>
              </a:spcBef>
              <a:spcAft>
                <a:spcPts val="0"/>
              </a:spcAft>
              <a:defRPr/>
            </a:pPr>
            <a:r>
              <a:rPr lang="es-ES" sz="1200" dirty="0" smtClean="0">
                <a:solidFill>
                  <a:prstClr val="black"/>
                </a:solidFill>
              </a:rPr>
              <a:t>PCR </a:t>
            </a:r>
            <a:r>
              <a:rPr lang="es-ES" sz="1200" dirty="0" err="1" smtClean="0">
                <a:solidFill>
                  <a:prstClr val="black"/>
                </a:solidFill>
              </a:rPr>
              <a:t>Algorithm</a:t>
            </a:r>
            <a:endParaRPr lang="es-ES" sz="1200" dirty="0" smtClean="0">
              <a:solidFill>
                <a:prstClr val="black"/>
              </a:solidFill>
            </a:endParaRPr>
          </a:p>
        </p:txBody>
      </p:sp>
      <p:sp>
        <p:nvSpPr>
          <p:cNvPr id="11291" name="Text Box 387"/>
          <p:cNvSpPr txBox="1">
            <a:spLocks noChangeArrowheads="1"/>
          </p:cNvSpPr>
          <p:nvPr/>
        </p:nvSpPr>
        <p:spPr bwMode="auto">
          <a:xfrm>
            <a:off x="1954213" y="1376363"/>
            <a:ext cx="35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4b</a:t>
            </a:r>
          </a:p>
        </p:txBody>
      </p:sp>
      <p:sp>
        <p:nvSpPr>
          <p:cNvPr id="11292" name="Text Box 219"/>
          <p:cNvSpPr txBox="1">
            <a:spLocks noChangeArrowheads="1"/>
          </p:cNvSpPr>
          <p:nvPr/>
        </p:nvSpPr>
        <p:spPr bwMode="auto">
          <a:xfrm>
            <a:off x="84138" y="1409700"/>
            <a:ext cx="67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es-ES" sz="1000">
                <a:solidFill>
                  <a:srgbClr val="000000"/>
                </a:solidFill>
                <a:ea typeface="MS PGothic" pitchFamily="34" charset="-128"/>
              </a:rPr>
              <a:t>PCR Matcher operator</a:t>
            </a:r>
          </a:p>
        </p:txBody>
      </p:sp>
      <p:sp>
        <p:nvSpPr>
          <p:cNvPr id="11293" name="Text Box 219"/>
          <p:cNvSpPr txBox="1">
            <a:spLocks noChangeArrowheads="1"/>
          </p:cNvSpPr>
          <p:nvPr/>
        </p:nvSpPr>
        <p:spPr bwMode="auto">
          <a:xfrm>
            <a:off x="5651500" y="1628775"/>
            <a:ext cx="865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es-ES" sz="1000">
                <a:solidFill>
                  <a:srgbClr val="000000"/>
                </a:solidFill>
                <a:ea typeface="MS PGothic" pitchFamily="34" charset="-128"/>
              </a:rPr>
              <a:t>PX member</a:t>
            </a:r>
          </a:p>
        </p:txBody>
      </p:sp>
      <p:sp>
        <p:nvSpPr>
          <p:cNvPr id="11294" name="Text Box 219"/>
          <p:cNvSpPr txBox="1">
            <a:spLocks noChangeArrowheads="1"/>
          </p:cNvSpPr>
          <p:nvPr/>
        </p:nvSpPr>
        <p:spPr bwMode="auto">
          <a:xfrm>
            <a:off x="7942263" y="5040313"/>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es-ES" sz="1000">
                <a:solidFill>
                  <a:srgbClr val="000000"/>
                </a:solidFill>
                <a:ea typeface="MS PGothic" pitchFamily="34" charset="-128"/>
              </a:rPr>
              <a:t>PX member</a:t>
            </a:r>
          </a:p>
        </p:txBody>
      </p:sp>
      <p:grpSp>
        <p:nvGrpSpPr>
          <p:cNvPr id="160" name="17 Grupo"/>
          <p:cNvGrpSpPr>
            <a:grpSpLocks/>
          </p:cNvGrpSpPr>
          <p:nvPr/>
        </p:nvGrpSpPr>
        <p:grpSpPr bwMode="auto">
          <a:xfrm>
            <a:off x="6877050" y="5516563"/>
            <a:ext cx="2159000" cy="1116012"/>
            <a:chOff x="6515843" y="5665788"/>
            <a:chExt cx="2159845" cy="1116012"/>
          </a:xfrm>
        </p:grpSpPr>
        <p:sp>
          <p:nvSpPr>
            <p:cNvPr id="19" name="Rectangle 321"/>
            <p:cNvSpPr>
              <a:spLocks noChangeArrowheads="1"/>
            </p:cNvSpPr>
            <p:nvPr/>
          </p:nvSpPr>
          <p:spPr bwMode="auto">
            <a:xfrm>
              <a:off x="6515868" y="5736480"/>
              <a:ext cx="376238" cy="192087"/>
            </a:xfrm>
            <a:prstGeom prst="round1Rect">
              <a:avLst/>
            </a:prstGeom>
            <a:solidFill>
              <a:schemeClr val="accent3">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en-GB">
                <a:solidFill>
                  <a:prstClr val="black"/>
                </a:solidFill>
              </a:endParaRPr>
            </a:p>
          </p:txBody>
        </p:sp>
        <p:sp>
          <p:nvSpPr>
            <p:cNvPr id="11455" name="Text Box 322"/>
            <p:cNvSpPr txBox="1">
              <a:spLocks noChangeArrowheads="1"/>
            </p:cNvSpPr>
            <p:nvPr/>
          </p:nvSpPr>
          <p:spPr bwMode="auto">
            <a:xfrm>
              <a:off x="6858000" y="5665788"/>
              <a:ext cx="1817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s-ES" sz="1200">
                  <a:solidFill>
                    <a:srgbClr val="000000"/>
                  </a:solidFill>
                  <a:ea typeface="MS PGothic" pitchFamily="34" charset="-128"/>
                </a:rPr>
                <a:t>PX Environment</a:t>
              </a:r>
            </a:p>
          </p:txBody>
        </p:sp>
        <p:sp>
          <p:nvSpPr>
            <p:cNvPr id="20" name="Rectangle 436"/>
            <p:cNvSpPr>
              <a:spLocks noChangeArrowheads="1"/>
            </p:cNvSpPr>
            <p:nvPr/>
          </p:nvSpPr>
          <p:spPr bwMode="auto">
            <a:xfrm>
              <a:off x="6520608" y="6264275"/>
              <a:ext cx="374797" cy="1920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defRPr/>
              </a:pPr>
              <a:endParaRPr lang="en-GB">
                <a:solidFill>
                  <a:prstClr val="black"/>
                </a:solidFill>
              </a:endParaRPr>
            </a:p>
          </p:txBody>
        </p:sp>
        <p:sp>
          <p:nvSpPr>
            <p:cNvPr id="11457" name="Text Box 437"/>
            <p:cNvSpPr txBox="1">
              <a:spLocks noChangeArrowheads="1"/>
            </p:cNvSpPr>
            <p:nvPr/>
          </p:nvSpPr>
          <p:spPr bwMode="auto">
            <a:xfrm>
              <a:off x="6899275" y="6249988"/>
              <a:ext cx="116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s-ES" sz="1200">
                  <a:solidFill>
                    <a:srgbClr val="000000"/>
                  </a:solidFill>
                  <a:ea typeface="MS PGothic" pitchFamily="34" charset="-128"/>
                </a:rPr>
                <a:t>PCR Systems</a:t>
              </a:r>
            </a:p>
          </p:txBody>
        </p:sp>
        <p:sp>
          <p:nvSpPr>
            <p:cNvPr id="11458" name="Text Box 441"/>
            <p:cNvSpPr txBox="1">
              <a:spLocks noChangeArrowheads="1"/>
            </p:cNvSpPr>
            <p:nvPr/>
          </p:nvSpPr>
          <p:spPr bwMode="auto">
            <a:xfrm>
              <a:off x="6875463" y="5945188"/>
              <a:ext cx="1584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s-ES" sz="1200">
                  <a:solidFill>
                    <a:srgbClr val="000000"/>
                  </a:solidFill>
                  <a:ea typeface="MS PGothic" pitchFamily="34" charset="-128"/>
                </a:rPr>
                <a:t>Current PX Systems</a:t>
              </a:r>
            </a:p>
          </p:txBody>
        </p:sp>
        <p:sp>
          <p:nvSpPr>
            <p:cNvPr id="240" name="Text Box 61"/>
            <p:cNvSpPr txBox="1">
              <a:spLocks noChangeArrowheads="1"/>
            </p:cNvSpPr>
            <p:nvPr/>
          </p:nvSpPr>
          <p:spPr bwMode="auto">
            <a:xfrm>
              <a:off x="6515843" y="5997225"/>
              <a:ext cx="383017" cy="193657"/>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fontAlgn="auto" hangingPunct="1">
                <a:spcBef>
                  <a:spcPct val="50000"/>
                </a:spcBef>
                <a:spcAft>
                  <a:spcPts val="0"/>
                </a:spcAft>
                <a:defRPr/>
              </a:pPr>
              <a:endParaRPr lang="es-ES" sz="1200" dirty="0" smtClean="0">
                <a:solidFill>
                  <a:prstClr val="black"/>
                </a:solidFill>
              </a:endParaRPr>
            </a:p>
          </p:txBody>
        </p:sp>
        <p:sp>
          <p:nvSpPr>
            <p:cNvPr id="11462" name="Text Box 437"/>
            <p:cNvSpPr txBox="1">
              <a:spLocks noChangeArrowheads="1"/>
            </p:cNvSpPr>
            <p:nvPr/>
          </p:nvSpPr>
          <p:spPr bwMode="auto">
            <a:xfrm>
              <a:off x="6875463" y="6505575"/>
              <a:ext cx="1512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s-ES" sz="1200">
                  <a:solidFill>
                    <a:srgbClr val="000000"/>
                  </a:solidFill>
                  <a:ea typeface="MS PGothic" pitchFamily="34" charset="-128"/>
                </a:rPr>
                <a:t> TSO IT Systems</a:t>
              </a:r>
            </a:p>
          </p:txBody>
        </p:sp>
        <p:sp>
          <p:nvSpPr>
            <p:cNvPr id="246" name="Rectangle 436"/>
            <p:cNvSpPr>
              <a:spLocks noChangeArrowheads="1"/>
            </p:cNvSpPr>
            <p:nvPr/>
          </p:nvSpPr>
          <p:spPr bwMode="auto">
            <a:xfrm>
              <a:off x="6528548" y="6537325"/>
              <a:ext cx="374797" cy="192088"/>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fontAlgn="auto">
                <a:spcBef>
                  <a:spcPts val="0"/>
                </a:spcBef>
                <a:spcAft>
                  <a:spcPts val="0"/>
                </a:spcAft>
                <a:defRPr/>
              </a:pPr>
              <a:endParaRPr lang="en-GB">
                <a:solidFill>
                  <a:prstClr val="black"/>
                </a:solidFill>
              </a:endParaRPr>
            </a:p>
          </p:txBody>
        </p:sp>
      </p:grpSp>
      <p:sp>
        <p:nvSpPr>
          <p:cNvPr id="195" name="Cloud"/>
          <p:cNvSpPr>
            <a:spLocks noChangeAspect="1" noEditPoints="1" noChangeArrowheads="1"/>
          </p:cNvSpPr>
          <p:nvPr/>
        </p:nvSpPr>
        <p:spPr bwMode="auto">
          <a:xfrm>
            <a:off x="2771775" y="2781300"/>
            <a:ext cx="2663825" cy="6191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40000"/>
              <a:lumOff val="60000"/>
            </a:schemeClr>
          </a:solidFill>
          <a:ln w="9525">
            <a:solidFill>
              <a:schemeClr val="tx2"/>
            </a:solidFill>
            <a:miter lim="800000"/>
            <a:headEnd/>
            <a:tailEnd/>
          </a:ln>
          <a:effectLst>
            <a:outerShdw blurRad="63500" dist="107763" dir="2700000" algn="ctr" rotWithShape="0">
              <a:srgbClr val="000000">
                <a:alpha val="74998"/>
              </a:srgbClr>
            </a:outerShdw>
          </a:effectLst>
        </p:spPr>
        <p:txBody>
          <a:bodyPr/>
          <a:lstStyle/>
          <a:p>
            <a:pPr fontAlgn="auto">
              <a:spcBef>
                <a:spcPts val="0"/>
              </a:spcBef>
              <a:spcAft>
                <a:spcPts val="0"/>
              </a:spcAft>
              <a:defRPr/>
            </a:pPr>
            <a:endParaRPr lang="en-GB">
              <a:solidFill>
                <a:prstClr val="black"/>
              </a:solidFill>
              <a:latin typeface="Arial" pitchFamily="-109" charset="0"/>
            </a:endParaRPr>
          </a:p>
        </p:txBody>
      </p:sp>
      <p:sp>
        <p:nvSpPr>
          <p:cNvPr id="188" name="Line 48"/>
          <p:cNvSpPr>
            <a:spLocks noChangeShapeType="1"/>
          </p:cNvSpPr>
          <p:nvPr/>
        </p:nvSpPr>
        <p:spPr bwMode="auto">
          <a:xfrm flipV="1">
            <a:off x="3995738" y="1557338"/>
            <a:ext cx="0" cy="576262"/>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sp>
        <p:nvSpPr>
          <p:cNvPr id="11298" name="Line 125"/>
          <p:cNvSpPr>
            <a:spLocks noChangeShapeType="1"/>
          </p:cNvSpPr>
          <p:nvPr/>
        </p:nvSpPr>
        <p:spPr bwMode="auto">
          <a:xfrm rot="16200000" flipH="1">
            <a:off x="3816350" y="1808163"/>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299" name="Text Box 126"/>
          <p:cNvSpPr txBox="1">
            <a:spLocks noChangeArrowheads="1"/>
          </p:cNvSpPr>
          <p:nvPr/>
        </p:nvSpPr>
        <p:spPr bwMode="auto">
          <a:xfrm>
            <a:off x="3565525" y="1628775"/>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2b,8b</a:t>
            </a:r>
          </a:p>
        </p:txBody>
      </p:sp>
      <p:grpSp>
        <p:nvGrpSpPr>
          <p:cNvPr id="161" name="Group 146"/>
          <p:cNvGrpSpPr>
            <a:grpSpLocks/>
          </p:cNvGrpSpPr>
          <p:nvPr/>
        </p:nvGrpSpPr>
        <p:grpSpPr bwMode="auto">
          <a:xfrm>
            <a:off x="4067175" y="1563688"/>
            <a:ext cx="433388" cy="400050"/>
            <a:chOff x="612" y="1484"/>
            <a:chExt cx="273" cy="252"/>
          </a:xfrm>
        </p:grpSpPr>
        <p:sp>
          <p:nvSpPr>
            <p:cNvPr id="11450" name="Line 147"/>
            <p:cNvSpPr>
              <a:spLocks noChangeShapeType="1"/>
            </p:cNvSpPr>
            <p:nvPr/>
          </p:nvSpPr>
          <p:spPr bwMode="auto">
            <a:xfrm rot="5400000" flipH="1" flipV="1">
              <a:off x="544" y="1638"/>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51" name="Text Box 148"/>
            <p:cNvSpPr txBox="1">
              <a:spLocks noChangeArrowheads="1"/>
            </p:cNvSpPr>
            <p:nvPr/>
          </p:nvSpPr>
          <p:spPr bwMode="auto">
            <a:xfrm>
              <a:off x="620" y="1484"/>
              <a:ext cx="2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7b,  10a</a:t>
              </a:r>
            </a:p>
          </p:txBody>
        </p:sp>
      </p:grpSp>
      <p:sp>
        <p:nvSpPr>
          <p:cNvPr id="11301" name="Line 342"/>
          <p:cNvSpPr>
            <a:spLocks noChangeShapeType="1"/>
          </p:cNvSpPr>
          <p:nvPr/>
        </p:nvSpPr>
        <p:spPr bwMode="auto">
          <a:xfrm flipV="1">
            <a:off x="5148263" y="1196975"/>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208" name="Line 343"/>
          <p:cNvSpPr>
            <a:spLocks noChangeShapeType="1"/>
          </p:cNvSpPr>
          <p:nvPr/>
        </p:nvSpPr>
        <p:spPr bwMode="auto">
          <a:xfrm flipH="1">
            <a:off x="4735513" y="1268413"/>
            <a:ext cx="911225" cy="0"/>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sp>
        <p:nvSpPr>
          <p:cNvPr id="21" name="20 Rectángulo"/>
          <p:cNvSpPr/>
          <p:nvPr/>
        </p:nvSpPr>
        <p:spPr>
          <a:xfrm>
            <a:off x="1200150" y="404813"/>
            <a:ext cx="1643063"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1304" name="Text Box 344"/>
          <p:cNvSpPr txBox="1">
            <a:spLocks noChangeArrowheads="1"/>
          </p:cNvSpPr>
          <p:nvPr/>
        </p:nvSpPr>
        <p:spPr bwMode="auto">
          <a:xfrm>
            <a:off x="5076825" y="981075"/>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11a</a:t>
            </a:r>
          </a:p>
        </p:txBody>
      </p:sp>
      <p:sp>
        <p:nvSpPr>
          <p:cNvPr id="213" name="Line 368"/>
          <p:cNvSpPr>
            <a:spLocks noChangeShapeType="1"/>
          </p:cNvSpPr>
          <p:nvPr/>
        </p:nvSpPr>
        <p:spPr bwMode="auto">
          <a:xfrm flipH="1" flipV="1">
            <a:off x="2263775" y="1443038"/>
            <a:ext cx="15875" cy="720725"/>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sp>
        <p:nvSpPr>
          <p:cNvPr id="214" name="Text Box 372"/>
          <p:cNvSpPr txBox="1">
            <a:spLocks noChangeArrowheads="1"/>
          </p:cNvSpPr>
          <p:nvPr/>
        </p:nvSpPr>
        <p:spPr bwMode="auto">
          <a:xfrm>
            <a:off x="1358900" y="1128713"/>
            <a:ext cx="1223963" cy="28416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fontAlgn="auto" hangingPunct="1">
              <a:spcBef>
                <a:spcPct val="50000"/>
              </a:spcBef>
              <a:spcAft>
                <a:spcPts val="0"/>
              </a:spcAft>
              <a:defRPr/>
            </a:pPr>
            <a:r>
              <a:rPr lang="es-ES" sz="1200" dirty="0" smtClean="0">
                <a:solidFill>
                  <a:prstClr val="black"/>
                </a:solidFill>
              </a:rPr>
              <a:t>PCR </a:t>
            </a:r>
            <a:r>
              <a:rPr lang="es-ES" sz="1200" dirty="0" err="1" smtClean="0">
                <a:solidFill>
                  <a:prstClr val="black"/>
                </a:solidFill>
              </a:rPr>
              <a:t>Matcher</a:t>
            </a:r>
            <a:endParaRPr lang="es-ES" sz="1200" dirty="0" smtClean="0">
              <a:solidFill>
                <a:prstClr val="black"/>
              </a:solidFill>
            </a:endParaRPr>
          </a:p>
        </p:txBody>
      </p:sp>
      <p:sp>
        <p:nvSpPr>
          <p:cNvPr id="215" name="Line 374"/>
          <p:cNvSpPr>
            <a:spLocks noChangeShapeType="1"/>
          </p:cNvSpPr>
          <p:nvPr/>
        </p:nvSpPr>
        <p:spPr bwMode="auto">
          <a:xfrm flipH="1" flipV="1">
            <a:off x="1979613" y="838200"/>
            <a:ext cx="0" cy="290513"/>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grpSp>
        <p:nvGrpSpPr>
          <p:cNvPr id="162" name="Group 378"/>
          <p:cNvGrpSpPr>
            <a:grpSpLocks/>
          </p:cNvGrpSpPr>
          <p:nvPr/>
        </p:nvGrpSpPr>
        <p:grpSpPr bwMode="auto">
          <a:xfrm>
            <a:off x="1549400" y="862013"/>
            <a:ext cx="358775" cy="244475"/>
            <a:chOff x="1066" y="2704"/>
            <a:chExt cx="226" cy="154"/>
          </a:xfrm>
        </p:grpSpPr>
        <p:sp>
          <p:nvSpPr>
            <p:cNvPr id="11448" name="Line 379"/>
            <p:cNvSpPr>
              <a:spLocks noChangeShapeType="1"/>
            </p:cNvSpPr>
            <p:nvPr/>
          </p:nvSpPr>
          <p:spPr bwMode="auto">
            <a:xfrm rot="16200000" flipH="1">
              <a:off x="1224" y="2772"/>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49" name="Text Box 380"/>
            <p:cNvSpPr txBox="1">
              <a:spLocks noChangeArrowheads="1"/>
            </p:cNvSpPr>
            <p:nvPr/>
          </p:nvSpPr>
          <p:spPr bwMode="auto">
            <a:xfrm>
              <a:off x="1066" y="2704"/>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6a</a:t>
              </a:r>
            </a:p>
          </p:txBody>
        </p:sp>
      </p:grpSp>
      <p:sp>
        <p:nvSpPr>
          <p:cNvPr id="11309" name="Text Box 382"/>
          <p:cNvSpPr txBox="1">
            <a:spLocks noChangeArrowheads="1"/>
          </p:cNvSpPr>
          <p:nvPr/>
        </p:nvSpPr>
        <p:spPr bwMode="auto">
          <a:xfrm>
            <a:off x="2598738" y="800100"/>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4a, 6b</a:t>
            </a:r>
          </a:p>
        </p:txBody>
      </p:sp>
      <p:sp>
        <p:nvSpPr>
          <p:cNvPr id="11310" name="Text Box 385"/>
          <p:cNvSpPr txBox="1">
            <a:spLocks noChangeArrowheads="1"/>
          </p:cNvSpPr>
          <p:nvPr/>
        </p:nvSpPr>
        <p:spPr bwMode="auto">
          <a:xfrm>
            <a:off x="2455863" y="207963"/>
            <a:ext cx="358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900">
                <a:solidFill>
                  <a:srgbClr val="000000"/>
                </a:solidFill>
                <a:ea typeface="MS PGothic" pitchFamily="34" charset="-128"/>
              </a:rPr>
              <a:t>5</a:t>
            </a:r>
          </a:p>
        </p:txBody>
      </p:sp>
      <p:sp>
        <p:nvSpPr>
          <p:cNvPr id="11311" name="Text Box 387"/>
          <p:cNvSpPr txBox="1">
            <a:spLocks noChangeArrowheads="1"/>
          </p:cNvSpPr>
          <p:nvPr/>
        </p:nvSpPr>
        <p:spPr bwMode="auto">
          <a:xfrm>
            <a:off x="2052638" y="873125"/>
            <a:ext cx="35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4b</a:t>
            </a:r>
          </a:p>
        </p:txBody>
      </p:sp>
      <p:sp>
        <p:nvSpPr>
          <p:cNvPr id="11312" name="Line 391"/>
          <p:cNvSpPr>
            <a:spLocks noChangeShapeType="1"/>
          </p:cNvSpPr>
          <p:nvPr/>
        </p:nvSpPr>
        <p:spPr bwMode="auto">
          <a:xfrm rot="5400000" flipH="1" flipV="1">
            <a:off x="1943100" y="944563"/>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grpSp>
        <p:nvGrpSpPr>
          <p:cNvPr id="163" name="Group 414"/>
          <p:cNvGrpSpPr>
            <a:grpSpLocks/>
          </p:cNvGrpSpPr>
          <p:nvPr/>
        </p:nvGrpSpPr>
        <p:grpSpPr bwMode="auto">
          <a:xfrm>
            <a:off x="782638" y="620713"/>
            <a:ext cx="476250" cy="288925"/>
            <a:chOff x="4150" y="2296"/>
            <a:chExt cx="226" cy="182"/>
          </a:xfrm>
        </p:grpSpPr>
        <p:sp>
          <p:nvSpPr>
            <p:cNvPr id="11446" name="Text Box 415"/>
            <p:cNvSpPr txBox="1">
              <a:spLocks noChangeArrowheads="1"/>
            </p:cNvSpPr>
            <p:nvPr/>
          </p:nvSpPr>
          <p:spPr bwMode="auto">
            <a:xfrm>
              <a:off x="4150" y="2296"/>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13a</a:t>
              </a:r>
            </a:p>
          </p:txBody>
        </p:sp>
        <p:sp>
          <p:nvSpPr>
            <p:cNvPr id="11447" name="Line 416"/>
            <p:cNvSpPr>
              <a:spLocks noChangeShapeType="1"/>
            </p:cNvSpPr>
            <p:nvPr/>
          </p:nvSpPr>
          <p:spPr bwMode="auto">
            <a:xfrm flipH="1">
              <a:off x="4195" y="2478"/>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grpSp>
      <p:sp>
        <p:nvSpPr>
          <p:cNvPr id="11314" name="Line 425"/>
          <p:cNvSpPr>
            <a:spLocks noChangeShapeType="1"/>
          </p:cNvSpPr>
          <p:nvPr/>
        </p:nvSpPr>
        <p:spPr bwMode="auto">
          <a:xfrm rot="5400000" flipH="1" flipV="1">
            <a:off x="2246312" y="1866901"/>
            <a:ext cx="187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315" name="Text Box 426"/>
          <p:cNvSpPr txBox="1">
            <a:spLocks noChangeArrowheads="1"/>
          </p:cNvSpPr>
          <p:nvPr/>
        </p:nvSpPr>
        <p:spPr bwMode="auto">
          <a:xfrm>
            <a:off x="2339975" y="1773238"/>
            <a:ext cx="35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3c</a:t>
            </a:r>
          </a:p>
        </p:txBody>
      </p:sp>
      <p:sp>
        <p:nvSpPr>
          <p:cNvPr id="11316" name="Text Box 429"/>
          <p:cNvSpPr txBox="1">
            <a:spLocks noChangeArrowheads="1"/>
          </p:cNvSpPr>
          <p:nvPr/>
        </p:nvSpPr>
        <p:spPr bwMode="auto">
          <a:xfrm>
            <a:off x="819150" y="2128838"/>
            <a:ext cx="1231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b="1">
                <a:solidFill>
                  <a:srgbClr val="CC3300"/>
                </a:solidFill>
                <a:ea typeface="MS PGothic" pitchFamily="34" charset="-128"/>
              </a:rPr>
              <a:t>Operator</a:t>
            </a:r>
          </a:p>
        </p:txBody>
      </p:sp>
      <p:grpSp>
        <p:nvGrpSpPr>
          <p:cNvPr id="164" name="29 Grupo"/>
          <p:cNvGrpSpPr>
            <a:grpSpLocks/>
          </p:cNvGrpSpPr>
          <p:nvPr/>
        </p:nvGrpSpPr>
        <p:grpSpPr bwMode="auto">
          <a:xfrm>
            <a:off x="1998663" y="1917700"/>
            <a:ext cx="3149600" cy="428625"/>
            <a:chOff x="1998663" y="1917700"/>
            <a:chExt cx="3149600" cy="428625"/>
          </a:xfrm>
        </p:grpSpPr>
        <p:sp>
          <p:nvSpPr>
            <p:cNvPr id="241" name="Text Box 47"/>
            <p:cNvSpPr txBox="1">
              <a:spLocks noChangeArrowheads="1"/>
            </p:cNvSpPr>
            <p:nvPr/>
          </p:nvSpPr>
          <p:spPr bwMode="auto">
            <a:xfrm>
              <a:off x="1998663" y="2062163"/>
              <a:ext cx="2951162" cy="28416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algn="ctr" eaLnBrk="1" fontAlgn="auto" hangingPunct="1">
                <a:spcBef>
                  <a:spcPct val="50000"/>
                </a:spcBef>
                <a:spcAft>
                  <a:spcPts val="0"/>
                </a:spcAft>
                <a:defRPr/>
              </a:pPr>
              <a:r>
                <a:rPr lang="es-ES" sz="1200" dirty="0" smtClean="0">
                  <a:solidFill>
                    <a:prstClr val="black"/>
                  </a:solidFill>
                </a:rPr>
                <a:t>PCR </a:t>
              </a:r>
              <a:r>
                <a:rPr lang="es-ES" sz="1200" dirty="0" err="1" smtClean="0">
                  <a:solidFill>
                    <a:prstClr val="black"/>
                  </a:solidFill>
                </a:rPr>
                <a:t>Broker</a:t>
              </a:r>
              <a:endParaRPr lang="es-ES" sz="1200" dirty="0" smtClean="0">
                <a:solidFill>
                  <a:prstClr val="black"/>
                </a:solidFill>
              </a:endParaRPr>
            </a:p>
          </p:txBody>
        </p:sp>
        <p:sp>
          <p:nvSpPr>
            <p:cNvPr id="11445" name="Freeform 93"/>
            <p:cNvSpPr>
              <a:spLocks/>
            </p:cNvSpPr>
            <p:nvPr/>
          </p:nvSpPr>
          <p:spPr bwMode="auto">
            <a:xfrm>
              <a:off x="4859338" y="1917700"/>
              <a:ext cx="288925" cy="222250"/>
            </a:xfrm>
            <a:custGeom>
              <a:avLst/>
              <a:gdLst>
                <a:gd name="T0" fmla="*/ 0 w 227"/>
                <a:gd name="T1" fmla="*/ 2147483647 h 218"/>
                <a:gd name="T2" fmla="*/ 2147483647 w 227"/>
                <a:gd name="T3" fmla="*/ 2147483647 h 218"/>
                <a:gd name="T4" fmla="*/ 2147483647 w 227"/>
                <a:gd name="T5" fmla="*/ 2147483647 h 218"/>
                <a:gd name="T6" fmla="*/ 2147483647 w 227"/>
                <a:gd name="T7" fmla="*/ 2147483647 h 218"/>
                <a:gd name="T8" fmla="*/ 0 60000 65536"/>
                <a:gd name="T9" fmla="*/ 0 60000 65536"/>
                <a:gd name="T10" fmla="*/ 0 60000 65536"/>
                <a:gd name="T11" fmla="*/ 0 60000 65536"/>
                <a:gd name="T12" fmla="*/ 0 w 227"/>
                <a:gd name="T13" fmla="*/ 0 h 218"/>
                <a:gd name="T14" fmla="*/ 227 w 227"/>
                <a:gd name="T15" fmla="*/ 218 h 218"/>
              </a:gdLst>
              <a:ahLst/>
              <a:cxnLst>
                <a:cxn ang="T8">
                  <a:pos x="T0" y="T1"/>
                </a:cxn>
                <a:cxn ang="T9">
                  <a:pos x="T2" y="T3"/>
                </a:cxn>
                <a:cxn ang="T10">
                  <a:pos x="T4" y="T5"/>
                </a:cxn>
                <a:cxn ang="T11">
                  <a:pos x="T6" y="T7"/>
                </a:cxn>
              </a:cxnLst>
              <a:rect l="T12" t="T13" r="T14" b="T15"/>
              <a:pathLst>
                <a:path w="227" h="218">
                  <a:moveTo>
                    <a:pt x="0" y="143"/>
                  </a:moveTo>
                  <a:cubicBezTo>
                    <a:pt x="26" y="71"/>
                    <a:pt x="53" y="0"/>
                    <a:pt x="91" y="7"/>
                  </a:cubicBezTo>
                  <a:cubicBezTo>
                    <a:pt x="129" y="14"/>
                    <a:pt x="227" y="158"/>
                    <a:pt x="227" y="188"/>
                  </a:cubicBezTo>
                  <a:cubicBezTo>
                    <a:pt x="227" y="218"/>
                    <a:pt x="114" y="180"/>
                    <a:pt x="91" y="1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s-ES">
                <a:solidFill>
                  <a:prstClr val="black"/>
                </a:solidFill>
                <a:latin typeface="Calibri"/>
              </a:endParaRPr>
            </a:p>
          </p:txBody>
        </p:sp>
      </p:grpSp>
      <p:sp>
        <p:nvSpPr>
          <p:cNvPr id="11318" name="Text Box 95"/>
          <p:cNvSpPr txBox="1">
            <a:spLocks noChangeArrowheads="1"/>
          </p:cNvSpPr>
          <p:nvPr/>
        </p:nvSpPr>
        <p:spPr bwMode="auto">
          <a:xfrm>
            <a:off x="4978400" y="1755775"/>
            <a:ext cx="369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3a</a:t>
            </a:r>
          </a:p>
        </p:txBody>
      </p:sp>
      <p:grpSp>
        <p:nvGrpSpPr>
          <p:cNvPr id="165" name="Group 417"/>
          <p:cNvGrpSpPr>
            <a:grpSpLocks/>
          </p:cNvGrpSpPr>
          <p:nvPr/>
        </p:nvGrpSpPr>
        <p:grpSpPr bwMode="auto">
          <a:xfrm>
            <a:off x="825500" y="1058863"/>
            <a:ext cx="433388" cy="244475"/>
            <a:chOff x="3560" y="2659"/>
            <a:chExt cx="226" cy="154"/>
          </a:xfrm>
        </p:grpSpPr>
        <p:sp>
          <p:nvSpPr>
            <p:cNvPr id="11442" name="Line 418"/>
            <p:cNvSpPr>
              <a:spLocks noChangeShapeType="1"/>
            </p:cNvSpPr>
            <p:nvPr/>
          </p:nvSpPr>
          <p:spPr bwMode="auto">
            <a:xfrm rot="10800000" flipH="1">
              <a:off x="3606" y="2659"/>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43" name="Text Box 419"/>
            <p:cNvSpPr txBox="1">
              <a:spLocks noChangeArrowheads="1"/>
            </p:cNvSpPr>
            <p:nvPr/>
          </p:nvSpPr>
          <p:spPr bwMode="auto">
            <a:xfrm>
              <a:off x="3560" y="2659"/>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13b</a:t>
              </a:r>
            </a:p>
          </p:txBody>
        </p:sp>
      </p:grpSp>
      <p:sp>
        <p:nvSpPr>
          <p:cNvPr id="11320" name="Freeform 215"/>
          <p:cNvSpPr>
            <a:spLocks/>
          </p:cNvSpPr>
          <p:nvPr/>
        </p:nvSpPr>
        <p:spPr bwMode="auto">
          <a:xfrm>
            <a:off x="4605338" y="244475"/>
            <a:ext cx="288925" cy="228600"/>
          </a:xfrm>
          <a:custGeom>
            <a:avLst/>
            <a:gdLst>
              <a:gd name="T0" fmla="*/ 0 w 227"/>
              <a:gd name="T1" fmla="*/ 2147483647 h 218"/>
              <a:gd name="T2" fmla="*/ 2147483647 w 227"/>
              <a:gd name="T3" fmla="*/ 2147483647 h 218"/>
              <a:gd name="T4" fmla="*/ 2147483647 w 227"/>
              <a:gd name="T5" fmla="*/ 2147483647 h 218"/>
              <a:gd name="T6" fmla="*/ 2147483647 w 227"/>
              <a:gd name="T7" fmla="*/ 2147483647 h 218"/>
              <a:gd name="T8" fmla="*/ 0 60000 65536"/>
              <a:gd name="T9" fmla="*/ 0 60000 65536"/>
              <a:gd name="T10" fmla="*/ 0 60000 65536"/>
              <a:gd name="T11" fmla="*/ 0 60000 65536"/>
              <a:gd name="T12" fmla="*/ 0 w 227"/>
              <a:gd name="T13" fmla="*/ 0 h 218"/>
              <a:gd name="T14" fmla="*/ 227 w 227"/>
              <a:gd name="T15" fmla="*/ 218 h 218"/>
            </a:gdLst>
            <a:ahLst/>
            <a:cxnLst>
              <a:cxn ang="T8">
                <a:pos x="T0" y="T1"/>
              </a:cxn>
              <a:cxn ang="T9">
                <a:pos x="T2" y="T3"/>
              </a:cxn>
              <a:cxn ang="T10">
                <a:pos x="T4" y="T5"/>
              </a:cxn>
              <a:cxn ang="T11">
                <a:pos x="T6" y="T7"/>
              </a:cxn>
            </a:cxnLst>
            <a:rect l="T12" t="T13" r="T14" b="T15"/>
            <a:pathLst>
              <a:path w="227" h="218">
                <a:moveTo>
                  <a:pt x="0" y="143"/>
                </a:moveTo>
                <a:cubicBezTo>
                  <a:pt x="26" y="71"/>
                  <a:pt x="53" y="0"/>
                  <a:pt x="91" y="7"/>
                </a:cubicBezTo>
                <a:cubicBezTo>
                  <a:pt x="129" y="14"/>
                  <a:pt x="227" y="158"/>
                  <a:pt x="227" y="188"/>
                </a:cubicBezTo>
                <a:cubicBezTo>
                  <a:pt x="227" y="218"/>
                  <a:pt x="114" y="180"/>
                  <a:pt x="91" y="1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321" name="Text Box 211"/>
          <p:cNvSpPr txBox="1">
            <a:spLocks noChangeArrowheads="1"/>
          </p:cNvSpPr>
          <p:nvPr/>
        </p:nvSpPr>
        <p:spPr bwMode="auto">
          <a:xfrm>
            <a:off x="4359275" y="0"/>
            <a:ext cx="841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2a, 8a,10b</a:t>
            </a:r>
          </a:p>
        </p:txBody>
      </p:sp>
      <p:sp>
        <p:nvSpPr>
          <p:cNvPr id="224" name="Text Box 373"/>
          <p:cNvSpPr txBox="1">
            <a:spLocks noChangeArrowheads="1"/>
          </p:cNvSpPr>
          <p:nvPr/>
        </p:nvSpPr>
        <p:spPr bwMode="auto">
          <a:xfrm>
            <a:off x="1368425" y="338138"/>
            <a:ext cx="1223963" cy="46196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fontAlgn="auto" hangingPunct="1">
              <a:spcBef>
                <a:spcPct val="50000"/>
              </a:spcBef>
              <a:spcAft>
                <a:spcPts val="0"/>
              </a:spcAft>
              <a:defRPr/>
            </a:pPr>
            <a:r>
              <a:rPr lang="es-ES" sz="1200" dirty="0" smtClean="0">
                <a:solidFill>
                  <a:prstClr val="black"/>
                </a:solidFill>
              </a:rPr>
              <a:t>PCR Shadow </a:t>
            </a:r>
            <a:r>
              <a:rPr lang="es-ES" sz="1200" dirty="0" err="1" smtClean="0">
                <a:solidFill>
                  <a:prstClr val="black"/>
                </a:solidFill>
              </a:rPr>
              <a:t>Algorithm</a:t>
            </a:r>
            <a:endParaRPr lang="es-ES" sz="1200" dirty="0" smtClean="0">
              <a:solidFill>
                <a:prstClr val="black"/>
              </a:solidFill>
            </a:endParaRPr>
          </a:p>
        </p:txBody>
      </p:sp>
      <p:sp>
        <p:nvSpPr>
          <p:cNvPr id="11323" name="Freeform 386"/>
          <p:cNvSpPr>
            <a:spLocks/>
          </p:cNvSpPr>
          <p:nvPr/>
        </p:nvSpPr>
        <p:spPr bwMode="auto">
          <a:xfrm>
            <a:off x="2457450" y="174625"/>
            <a:ext cx="288925" cy="215900"/>
          </a:xfrm>
          <a:custGeom>
            <a:avLst/>
            <a:gdLst>
              <a:gd name="T0" fmla="*/ 0 w 227"/>
              <a:gd name="T1" fmla="*/ 2147483647 h 218"/>
              <a:gd name="T2" fmla="*/ 2147483647 w 227"/>
              <a:gd name="T3" fmla="*/ 2147483647 h 218"/>
              <a:gd name="T4" fmla="*/ 2147483647 w 227"/>
              <a:gd name="T5" fmla="*/ 2147483647 h 218"/>
              <a:gd name="T6" fmla="*/ 2147483647 w 227"/>
              <a:gd name="T7" fmla="*/ 2147483647 h 218"/>
              <a:gd name="T8" fmla="*/ 0 60000 65536"/>
              <a:gd name="T9" fmla="*/ 0 60000 65536"/>
              <a:gd name="T10" fmla="*/ 0 60000 65536"/>
              <a:gd name="T11" fmla="*/ 0 60000 65536"/>
              <a:gd name="T12" fmla="*/ 0 w 227"/>
              <a:gd name="T13" fmla="*/ 0 h 218"/>
              <a:gd name="T14" fmla="*/ 227 w 227"/>
              <a:gd name="T15" fmla="*/ 218 h 218"/>
            </a:gdLst>
            <a:ahLst/>
            <a:cxnLst>
              <a:cxn ang="T8">
                <a:pos x="T0" y="T1"/>
              </a:cxn>
              <a:cxn ang="T9">
                <a:pos x="T2" y="T3"/>
              </a:cxn>
              <a:cxn ang="T10">
                <a:pos x="T4" y="T5"/>
              </a:cxn>
              <a:cxn ang="T11">
                <a:pos x="T6" y="T7"/>
              </a:cxn>
            </a:cxnLst>
            <a:rect l="T12" t="T13" r="T14" b="T15"/>
            <a:pathLst>
              <a:path w="227" h="218">
                <a:moveTo>
                  <a:pt x="0" y="143"/>
                </a:moveTo>
                <a:cubicBezTo>
                  <a:pt x="26" y="71"/>
                  <a:pt x="53" y="0"/>
                  <a:pt x="91" y="7"/>
                </a:cubicBezTo>
                <a:cubicBezTo>
                  <a:pt x="129" y="14"/>
                  <a:pt x="227" y="158"/>
                  <a:pt x="227" y="188"/>
                </a:cubicBezTo>
                <a:cubicBezTo>
                  <a:pt x="227" y="218"/>
                  <a:pt x="114" y="180"/>
                  <a:pt x="91" y="1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324" name="Freeform 386"/>
          <p:cNvSpPr>
            <a:spLocks/>
          </p:cNvSpPr>
          <p:nvPr/>
        </p:nvSpPr>
        <p:spPr bwMode="auto">
          <a:xfrm>
            <a:off x="2446338" y="981075"/>
            <a:ext cx="288925" cy="215900"/>
          </a:xfrm>
          <a:custGeom>
            <a:avLst/>
            <a:gdLst>
              <a:gd name="T0" fmla="*/ 0 w 227"/>
              <a:gd name="T1" fmla="*/ 2147483647 h 218"/>
              <a:gd name="T2" fmla="*/ 2147483647 w 227"/>
              <a:gd name="T3" fmla="*/ 2147483647 h 218"/>
              <a:gd name="T4" fmla="*/ 2147483647 w 227"/>
              <a:gd name="T5" fmla="*/ 2147483647 h 218"/>
              <a:gd name="T6" fmla="*/ 2147483647 w 227"/>
              <a:gd name="T7" fmla="*/ 2147483647 h 218"/>
              <a:gd name="T8" fmla="*/ 0 60000 65536"/>
              <a:gd name="T9" fmla="*/ 0 60000 65536"/>
              <a:gd name="T10" fmla="*/ 0 60000 65536"/>
              <a:gd name="T11" fmla="*/ 0 60000 65536"/>
              <a:gd name="T12" fmla="*/ 0 w 227"/>
              <a:gd name="T13" fmla="*/ 0 h 218"/>
              <a:gd name="T14" fmla="*/ 227 w 227"/>
              <a:gd name="T15" fmla="*/ 218 h 218"/>
            </a:gdLst>
            <a:ahLst/>
            <a:cxnLst>
              <a:cxn ang="T8">
                <a:pos x="T0" y="T1"/>
              </a:cxn>
              <a:cxn ang="T9">
                <a:pos x="T2" y="T3"/>
              </a:cxn>
              <a:cxn ang="T10">
                <a:pos x="T4" y="T5"/>
              </a:cxn>
              <a:cxn ang="T11">
                <a:pos x="T6" y="T7"/>
              </a:cxn>
            </a:cxnLst>
            <a:rect l="T12" t="T13" r="T14" b="T15"/>
            <a:pathLst>
              <a:path w="227" h="218">
                <a:moveTo>
                  <a:pt x="0" y="143"/>
                </a:moveTo>
                <a:cubicBezTo>
                  <a:pt x="26" y="71"/>
                  <a:pt x="53" y="0"/>
                  <a:pt x="91" y="7"/>
                </a:cubicBezTo>
                <a:cubicBezTo>
                  <a:pt x="129" y="14"/>
                  <a:pt x="227" y="158"/>
                  <a:pt x="227" y="188"/>
                </a:cubicBezTo>
                <a:cubicBezTo>
                  <a:pt x="227" y="218"/>
                  <a:pt x="114" y="180"/>
                  <a:pt x="91" y="1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256" name="Line 319"/>
          <p:cNvSpPr>
            <a:spLocks noChangeShapeType="1"/>
          </p:cNvSpPr>
          <p:nvPr/>
        </p:nvSpPr>
        <p:spPr bwMode="auto">
          <a:xfrm rot="10800000">
            <a:off x="755650" y="3267075"/>
            <a:ext cx="1557338" cy="0"/>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sp>
        <p:nvSpPr>
          <p:cNvPr id="11326" name="Text Box 79"/>
          <p:cNvSpPr txBox="1">
            <a:spLocks noChangeArrowheads="1"/>
          </p:cNvSpPr>
          <p:nvPr/>
        </p:nvSpPr>
        <p:spPr bwMode="auto">
          <a:xfrm>
            <a:off x="3563938" y="2924175"/>
            <a:ext cx="1296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3b, 7a, 8c, 9b</a:t>
            </a:r>
          </a:p>
        </p:txBody>
      </p:sp>
      <p:sp>
        <p:nvSpPr>
          <p:cNvPr id="11327" name="Line 25"/>
          <p:cNvSpPr>
            <a:spLocks noChangeShapeType="1"/>
          </p:cNvSpPr>
          <p:nvPr/>
        </p:nvSpPr>
        <p:spPr bwMode="auto">
          <a:xfrm flipH="1">
            <a:off x="5581650" y="3068638"/>
            <a:ext cx="358775" cy="47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328" name="Line 25"/>
          <p:cNvSpPr>
            <a:spLocks noChangeShapeType="1"/>
          </p:cNvSpPr>
          <p:nvPr/>
        </p:nvSpPr>
        <p:spPr bwMode="auto">
          <a:xfrm flipH="1">
            <a:off x="5651500" y="3213100"/>
            <a:ext cx="344488"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94" name="Line 343"/>
          <p:cNvSpPr>
            <a:spLocks noChangeShapeType="1"/>
          </p:cNvSpPr>
          <p:nvPr/>
        </p:nvSpPr>
        <p:spPr bwMode="auto">
          <a:xfrm flipH="1">
            <a:off x="4716463" y="619125"/>
            <a:ext cx="863600" cy="0"/>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sp>
        <p:nvSpPr>
          <p:cNvPr id="11330" name="Line 26"/>
          <p:cNvSpPr>
            <a:spLocks noChangeShapeType="1"/>
          </p:cNvSpPr>
          <p:nvPr/>
        </p:nvSpPr>
        <p:spPr bwMode="auto">
          <a:xfrm rot="16200000" flipH="1">
            <a:off x="3671888" y="2673350"/>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331" name="Line 117"/>
          <p:cNvSpPr>
            <a:spLocks noChangeShapeType="1"/>
          </p:cNvSpPr>
          <p:nvPr/>
        </p:nvSpPr>
        <p:spPr bwMode="auto">
          <a:xfrm rot="5400000" flipH="1" flipV="1">
            <a:off x="3816350" y="2673350"/>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332" name="Line 26"/>
          <p:cNvSpPr>
            <a:spLocks noChangeShapeType="1"/>
          </p:cNvSpPr>
          <p:nvPr/>
        </p:nvSpPr>
        <p:spPr bwMode="auto">
          <a:xfrm rot="16200000" flipH="1">
            <a:off x="3743325" y="3635375"/>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333" name="Line 117"/>
          <p:cNvSpPr>
            <a:spLocks noChangeShapeType="1"/>
          </p:cNvSpPr>
          <p:nvPr/>
        </p:nvSpPr>
        <p:spPr bwMode="auto">
          <a:xfrm rot="5400000" flipH="1" flipV="1">
            <a:off x="3887788" y="3608388"/>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23" name="Line 420"/>
          <p:cNvSpPr>
            <a:spLocks noChangeShapeType="1"/>
          </p:cNvSpPr>
          <p:nvPr/>
        </p:nvSpPr>
        <p:spPr bwMode="auto">
          <a:xfrm flipH="1">
            <a:off x="646113" y="987425"/>
            <a:ext cx="576262" cy="0"/>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pic>
        <p:nvPicPr>
          <p:cNvPr id="11335" name="Picture 220" descr="http://www.mcnpelozio.com/site/wp-content/uploads/2010/05/57928-Royalty-Free-RF-Clipart-Illustration-Of-A-3d-White-Bob-Character-Holding-A-Laptop-Vers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1988" y="981075"/>
            <a:ext cx="5318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6" name="Picture 220" descr="http://www.mcnpelozio.com/site/wp-content/uploads/2010/05/57928-Royalty-Free-RF-Clipart-Illustration-Of-A-3d-White-Bob-Character-Holding-A-Laptop-Vers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3700" y="4310063"/>
            <a:ext cx="5318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7" name="Picture 220" descr="http://www.mcnpelozio.com/site/wp-content/uploads/2010/05/57928-Royalty-Free-RF-Clipart-Illustration-Of-A-3d-White-Bob-Character-Holding-A-Laptop-Vers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650875"/>
            <a:ext cx="5318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8" name="Picture 220" descr="http://www.mcnpelozio.com/site/wp-content/uploads/2010/05/57928-Royalty-Free-RF-Clipart-Illustration-Of-A-3d-White-Bob-Character-Holding-A-Laptop-Vers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8" y="2976563"/>
            <a:ext cx="5318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43"/>
          <p:cNvSpPr>
            <a:spLocks noChangeShapeType="1"/>
          </p:cNvSpPr>
          <p:nvPr/>
        </p:nvSpPr>
        <p:spPr bwMode="auto">
          <a:xfrm flipH="1">
            <a:off x="6588125" y="3429000"/>
            <a:ext cx="911225" cy="0"/>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grpSp>
        <p:nvGrpSpPr>
          <p:cNvPr id="166" name="Group 313"/>
          <p:cNvGrpSpPr>
            <a:grpSpLocks/>
          </p:cNvGrpSpPr>
          <p:nvPr/>
        </p:nvGrpSpPr>
        <p:grpSpPr bwMode="auto">
          <a:xfrm>
            <a:off x="5076825" y="692150"/>
            <a:ext cx="414338" cy="244475"/>
            <a:chOff x="3560" y="2659"/>
            <a:chExt cx="226" cy="154"/>
          </a:xfrm>
        </p:grpSpPr>
        <p:sp>
          <p:nvSpPr>
            <p:cNvPr id="11440" name="Line 314"/>
            <p:cNvSpPr>
              <a:spLocks noChangeShapeType="1"/>
            </p:cNvSpPr>
            <p:nvPr/>
          </p:nvSpPr>
          <p:spPr bwMode="auto">
            <a:xfrm rot="10800000" flipH="1">
              <a:off x="3606" y="2659"/>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41" name="Text Box 315"/>
            <p:cNvSpPr txBox="1">
              <a:spLocks noChangeArrowheads="1"/>
            </p:cNvSpPr>
            <p:nvPr/>
          </p:nvSpPr>
          <p:spPr bwMode="auto">
            <a:xfrm>
              <a:off x="3560" y="2659"/>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11b</a:t>
              </a:r>
            </a:p>
          </p:txBody>
        </p:sp>
      </p:grpSp>
      <p:sp>
        <p:nvSpPr>
          <p:cNvPr id="11341" name="Text Box 260"/>
          <p:cNvSpPr txBox="1">
            <a:spLocks noChangeArrowheads="1"/>
          </p:cNvSpPr>
          <p:nvPr/>
        </p:nvSpPr>
        <p:spPr bwMode="auto">
          <a:xfrm>
            <a:off x="5076825" y="260350"/>
            <a:ext cx="35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1a</a:t>
            </a:r>
          </a:p>
        </p:txBody>
      </p:sp>
      <p:sp>
        <p:nvSpPr>
          <p:cNvPr id="11342" name="Line 258"/>
          <p:cNvSpPr>
            <a:spLocks noChangeShapeType="1"/>
          </p:cNvSpPr>
          <p:nvPr/>
        </p:nvSpPr>
        <p:spPr bwMode="auto">
          <a:xfrm flipH="1">
            <a:off x="5148263" y="547688"/>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grpSp>
        <p:nvGrpSpPr>
          <p:cNvPr id="167" name="28 Grupo"/>
          <p:cNvGrpSpPr>
            <a:grpSpLocks/>
          </p:cNvGrpSpPr>
          <p:nvPr/>
        </p:nvGrpSpPr>
        <p:grpSpPr bwMode="auto">
          <a:xfrm>
            <a:off x="6286500" y="2105025"/>
            <a:ext cx="433388" cy="1954213"/>
            <a:chOff x="6286445" y="2105000"/>
            <a:chExt cx="433388" cy="1954212"/>
          </a:xfrm>
        </p:grpSpPr>
        <p:sp>
          <p:nvSpPr>
            <p:cNvPr id="22" name="Text Box 45"/>
            <p:cNvSpPr txBox="1">
              <a:spLocks noChangeArrowheads="1"/>
            </p:cNvSpPr>
            <p:nvPr/>
          </p:nvSpPr>
          <p:spPr bwMode="auto">
            <a:xfrm rot="16200000">
              <a:off x="5523652" y="3012255"/>
              <a:ext cx="1809749" cy="2841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auto" hangingPunct="1">
                <a:spcBef>
                  <a:spcPct val="50000"/>
                </a:spcBef>
                <a:spcAft>
                  <a:spcPts val="0"/>
                </a:spcAft>
                <a:defRPr/>
              </a:pPr>
              <a:r>
                <a:rPr lang="es-ES" sz="1200" dirty="0" smtClean="0">
                  <a:solidFill>
                    <a:prstClr val="black"/>
                  </a:solidFill>
                </a:rPr>
                <a:t>PCR </a:t>
              </a:r>
              <a:r>
                <a:rPr lang="es-ES" sz="1200" dirty="0" err="1" smtClean="0">
                  <a:solidFill>
                    <a:prstClr val="black"/>
                  </a:solidFill>
                </a:rPr>
                <a:t>Broker</a:t>
              </a:r>
              <a:endParaRPr lang="es-ES" sz="1200" dirty="0" smtClean="0">
                <a:solidFill>
                  <a:prstClr val="black"/>
                </a:solidFill>
              </a:endParaRPr>
            </a:p>
          </p:txBody>
        </p:sp>
        <p:sp>
          <p:nvSpPr>
            <p:cNvPr id="11439" name="Freeform 93"/>
            <p:cNvSpPr>
              <a:spLocks/>
            </p:cNvSpPr>
            <p:nvPr/>
          </p:nvSpPr>
          <p:spPr bwMode="auto">
            <a:xfrm>
              <a:off x="6429320" y="2105000"/>
              <a:ext cx="290513" cy="222250"/>
            </a:xfrm>
            <a:custGeom>
              <a:avLst/>
              <a:gdLst>
                <a:gd name="T0" fmla="*/ 0 w 227"/>
                <a:gd name="T1" fmla="*/ 2147483647 h 218"/>
                <a:gd name="T2" fmla="*/ 2147483647 w 227"/>
                <a:gd name="T3" fmla="*/ 2147483647 h 218"/>
                <a:gd name="T4" fmla="*/ 2147483647 w 227"/>
                <a:gd name="T5" fmla="*/ 2147483647 h 218"/>
                <a:gd name="T6" fmla="*/ 2147483647 w 227"/>
                <a:gd name="T7" fmla="*/ 2147483647 h 218"/>
                <a:gd name="T8" fmla="*/ 0 60000 65536"/>
                <a:gd name="T9" fmla="*/ 0 60000 65536"/>
                <a:gd name="T10" fmla="*/ 0 60000 65536"/>
                <a:gd name="T11" fmla="*/ 0 60000 65536"/>
                <a:gd name="T12" fmla="*/ 0 w 227"/>
                <a:gd name="T13" fmla="*/ 0 h 218"/>
                <a:gd name="T14" fmla="*/ 227 w 227"/>
                <a:gd name="T15" fmla="*/ 218 h 218"/>
              </a:gdLst>
              <a:ahLst/>
              <a:cxnLst>
                <a:cxn ang="T8">
                  <a:pos x="T0" y="T1"/>
                </a:cxn>
                <a:cxn ang="T9">
                  <a:pos x="T2" y="T3"/>
                </a:cxn>
                <a:cxn ang="T10">
                  <a:pos x="T4" y="T5"/>
                </a:cxn>
                <a:cxn ang="T11">
                  <a:pos x="T6" y="T7"/>
                </a:cxn>
              </a:cxnLst>
              <a:rect l="T12" t="T13" r="T14" b="T15"/>
              <a:pathLst>
                <a:path w="227" h="218">
                  <a:moveTo>
                    <a:pt x="0" y="143"/>
                  </a:moveTo>
                  <a:cubicBezTo>
                    <a:pt x="26" y="71"/>
                    <a:pt x="53" y="0"/>
                    <a:pt x="91" y="7"/>
                  </a:cubicBezTo>
                  <a:cubicBezTo>
                    <a:pt x="129" y="14"/>
                    <a:pt x="227" y="158"/>
                    <a:pt x="227" y="188"/>
                  </a:cubicBezTo>
                  <a:cubicBezTo>
                    <a:pt x="227" y="218"/>
                    <a:pt x="114" y="180"/>
                    <a:pt x="91" y="1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s-ES">
                <a:solidFill>
                  <a:prstClr val="black"/>
                </a:solidFill>
                <a:latin typeface="Calibri"/>
              </a:endParaRPr>
            </a:p>
          </p:txBody>
        </p:sp>
      </p:grpSp>
      <p:sp>
        <p:nvSpPr>
          <p:cNvPr id="11344" name="Text Box 92"/>
          <p:cNvSpPr txBox="1">
            <a:spLocks noChangeArrowheads="1"/>
          </p:cNvSpPr>
          <p:nvPr/>
        </p:nvSpPr>
        <p:spPr bwMode="auto">
          <a:xfrm>
            <a:off x="6345238" y="1852613"/>
            <a:ext cx="503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3a</a:t>
            </a:r>
          </a:p>
        </p:txBody>
      </p:sp>
      <p:grpSp>
        <p:nvGrpSpPr>
          <p:cNvPr id="168" name="Group 275"/>
          <p:cNvGrpSpPr>
            <a:grpSpLocks/>
          </p:cNvGrpSpPr>
          <p:nvPr/>
        </p:nvGrpSpPr>
        <p:grpSpPr bwMode="auto">
          <a:xfrm>
            <a:off x="7437438" y="2465388"/>
            <a:ext cx="1517650" cy="1295400"/>
            <a:chOff x="2064" y="210"/>
            <a:chExt cx="956" cy="816"/>
          </a:xfrm>
        </p:grpSpPr>
        <p:sp>
          <p:nvSpPr>
            <p:cNvPr id="9" name="Text Box 61"/>
            <p:cNvSpPr txBox="1">
              <a:spLocks noChangeArrowheads="1"/>
            </p:cNvSpPr>
            <p:nvPr/>
          </p:nvSpPr>
          <p:spPr bwMode="auto">
            <a:xfrm>
              <a:off x="2102" y="231"/>
              <a:ext cx="879" cy="3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ct val="50000"/>
                </a:spcBef>
                <a:spcAft>
                  <a:spcPts val="0"/>
                </a:spcAft>
                <a:defRPr/>
              </a:pPr>
              <a:r>
                <a:rPr lang="es-ES" sz="1200" smtClean="0">
                  <a:solidFill>
                    <a:prstClr val="black"/>
                  </a:solidFill>
                </a:rPr>
                <a:t>PX IT System</a:t>
              </a:r>
            </a:p>
          </p:txBody>
        </p:sp>
        <p:sp>
          <p:nvSpPr>
            <p:cNvPr id="11" name="Text Box 61"/>
            <p:cNvSpPr txBox="1">
              <a:spLocks noChangeArrowheads="1"/>
            </p:cNvSpPr>
            <p:nvPr/>
          </p:nvSpPr>
          <p:spPr bwMode="auto">
            <a:xfrm>
              <a:off x="2101" y="599"/>
              <a:ext cx="880" cy="3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ct val="50000"/>
                </a:spcBef>
                <a:spcAft>
                  <a:spcPts val="0"/>
                </a:spcAft>
                <a:defRPr/>
              </a:pPr>
              <a:r>
                <a:rPr lang="es-ES" sz="1200" dirty="0" smtClean="0">
                  <a:solidFill>
                    <a:prstClr val="black"/>
                  </a:solidFill>
                </a:rPr>
                <a:t>PX Trading </a:t>
              </a:r>
              <a:r>
                <a:rPr lang="es-ES" sz="1200" dirty="0" err="1" smtClean="0">
                  <a:solidFill>
                    <a:prstClr val="black"/>
                  </a:solidFill>
                </a:rPr>
                <a:t>System</a:t>
              </a:r>
              <a:endParaRPr lang="es-ES" sz="1200" dirty="0" smtClean="0">
                <a:solidFill>
                  <a:prstClr val="black"/>
                </a:solidFill>
              </a:endParaRPr>
            </a:p>
          </p:txBody>
        </p:sp>
      </p:grpSp>
      <p:sp>
        <p:nvSpPr>
          <p:cNvPr id="2052" name="Freeform 310"/>
          <p:cNvSpPr>
            <a:spLocks/>
          </p:cNvSpPr>
          <p:nvPr/>
        </p:nvSpPr>
        <p:spPr bwMode="auto">
          <a:xfrm>
            <a:off x="817562" y="3741738"/>
            <a:ext cx="4241800" cy="2630488"/>
          </a:xfrm>
          <a:prstGeom prst="rect">
            <a:avLst/>
          </a:prstGeom>
          <a:solidFill>
            <a:schemeClr val="accent3">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0"/>
              </a:spcAft>
              <a:defRPr/>
            </a:pPr>
            <a:endParaRPr lang="es-ES">
              <a:solidFill>
                <a:prstClr val="black"/>
              </a:solidFill>
            </a:endParaRPr>
          </a:p>
        </p:txBody>
      </p:sp>
      <p:sp>
        <p:nvSpPr>
          <p:cNvPr id="24" name="Line 68"/>
          <p:cNvSpPr>
            <a:spLocks noChangeShapeType="1"/>
          </p:cNvSpPr>
          <p:nvPr/>
        </p:nvSpPr>
        <p:spPr bwMode="auto">
          <a:xfrm flipH="1" flipV="1">
            <a:off x="1912938" y="5229225"/>
            <a:ext cx="0" cy="290513"/>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sp>
        <p:nvSpPr>
          <p:cNvPr id="11350" name="Line 105"/>
          <p:cNvSpPr>
            <a:spLocks noChangeShapeType="1"/>
          </p:cNvSpPr>
          <p:nvPr/>
        </p:nvSpPr>
        <p:spPr bwMode="auto">
          <a:xfrm rot="5400000" flipH="1" flipV="1">
            <a:off x="1878013" y="5384800"/>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351" name="Text Box 112"/>
          <p:cNvSpPr txBox="1">
            <a:spLocks noChangeArrowheads="1"/>
          </p:cNvSpPr>
          <p:nvPr/>
        </p:nvSpPr>
        <p:spPr bwMode="auto">
          <a:xfrm>
            <a:off x="1408113" y="5248275"/>
            <a:ext cx="35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6b</a:t>
            </a:r>
          </a:p>
        </p:txBody>
      </p:sp>
      <p:grpSp>
        <p:nvGrpSpPr>
          <p:cNvPr id="169" name="25 Grupo"/>
          <p:cNvGrpSpPr>
            <a:grpSpLocks/>
          </p:cNvGrpSpPr>
          <p:nvPr/>
        </p:nvGrpSpPr>
        <p:grpSpPr bwMode="auto">
          <a:xfrm>
            <a:off x="754063" y="5084763"/>
            <a:ext cx="433387" cy="677862"/>
            <a:chOff x="754236" y="5084763"/>
            <a:chExt cx="433388" cy="677863"/>
          </a:xfrm>
        </p:grpSpPr>
        <p:grpSp>
          <p:nvGrpSpPr>
            <p:cNvPr id="170" name="Group 172"/>
            <p:cNvGrpSpPr>
              <a:grpSpLocks/>
            </p:cNvGrpSpPr>
            <p:nvPr/>
          </p:nvGrpSpPr>
          <p:grpSpPr bwMode="auto">
            <a:xfrm>
              <a:off x="754236" y="5084763"/>
              <a:ext cx="433388" cy="288925"/>
              <a:chOff x="4150" y="2296"/>
              <a:chExt cx="226" cy="182"/>
            </a:xfrm>
          </p:grpSpPr>
          <p:sp>
            <p:nvSpPr>
              <p:cNvPr id="11430" name="Text Box 173"/>
              <p:cNvSpPr txBox="1">
                <a:spLocks noChangeArrowheads="1"/>
              </p:cNvSpPr>
              <p:nvPr/>
            </p:nvSpPr>
            <p:spPr bwMode="auto">
              <a:xfrm>
                <a:off x="4150" y="2296"/>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13a</a:t>
                </a:r>
              </a:p>
            </p:txBody>
          </p:sp>
          <p:sp>
            <p:nvSpPr>
              <p:cNvPr id="11431" name="Line 174"/>
              <p:cNvSpPr>
                <a:spLocks noChangeShapeType="1"/>
              </p:cNvSpPr>
              <p:nvPr/>
            </p:nvSpPr>
            <p:spPr bwMode="auto">
              <a:xfrm flipH="1">
                <a:off x="4195" y="2478"/>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grpSp>
        <p:grpSp>
          <p:nvGrpSpPr>
            <p:cNvPr id="171" name="Group 175"/>
            <p:cNvGrpSpPr>
              <a:grpSpLocks/>
            </p:cNvGrpSpPr>
            <p:nvPr/>
          </p:nvGrpSpPr>
          <p:grpSpPr bwMode="auto">
            <a:xfrm>
              <a:off x="754236" y="5518151"/>
              <a:ext cx="433388" cy="244475"/>
              <a:chOff x="3560" y="2659"/>
              <a:chExt cx="226" cy="154"/>
            </a:xfrm>
          </p:grpSpPr>
          <p:sp>
            <p:nvSpPr>
              <p:cNvPr id="11428" name="Line 176"/>
              <p:cNvSpPr>
                <a:spLocks noChangeShapeType="1"/>
              </p:cNvSpPr>
              <p:nvPr/>
            </p:nvSpPr>
            <p:spPr bwMode="auto">
              <a:xfrm rot="10800000" flipH="1">
                <a:off x="3606" y="2659"/>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29" name="Text Box 177"/>
              <p:cNvSpPr txBox="1">
                <a:spLocks noChangeArrowheads="1"/>
              </p:cNvSpPr>
              <p:nvPr/>
            </p:nvSpPr>
            <p:spPr bwMode="auto">
              <a:xfrm>
                <a:off x="3560" y="2659"/>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13b</a:t>
                </a:r>
              </a:p>
            </p:txBody>
          </p:sp>
        </p:grpSp>
      </p:grpSp>
      <p:sp>
        <p:nvSpPr>
          <p:cNvPr id="11353" name="Line 258"/>
          <p:cNvSpPr>
            <a:spLocks noChangeShapeType="1"/>
          </p:cNvSpPr>
          <p:nvPr/>
        </p:nvSpPr>
        <p:spPr bwMode="auto">
          <a:xfrm flipH="1">
            <a:off x="5148263" y="5629275"/>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25" name="Line 259"/>
          <p:cNvSpPr>
            <a:spLocks noChangeShapeType="1"/>
          </p:cNvSpPr>
          <p:nvPr/>
        </p:nvSpPr>
        <p:spPr bwMode="auto">
          <a:xfrm flipH="1">
            <a:off x="4643438" y="5683250"/>
            <a:ext cx="1003300" cy="22225"/>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sp>
        <p:nvSpPr>
          <p:cNvPr id="11355" name="Text Box 260"/>
          <p:cNvSpPr txBox="1">
            <a:spLocks noChangeArrowheads="1"/>
          </p:cNvSpPr>
          <p:nvPr/>
        </p:nvSpPr>
        <p:spPr bwMode="auto">
          <a:xfrm>
            <a:off x="5073650" y="5373688"/>
            <a:ext cx="35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1a</a:t>
            </a:r>
          </a:p>
        </p:txBody>
      </p:sp>
      <p:sp>
        <p:nvSpPr>
          <p:cNvPr id="11356" name="Line 263"/>
          <p:cNvSpPr>
            <a:spLocks noChangeShapeType="1"/>
          </p:cNvSpPr>
          <p:nvPr/>
        </p:nvSpPr>
        <p:spPr bwMode="auto">
          <a:xfrm flipV="1">
            <a:off x="3849688" y="4365625"/>
            <a:ext cx="1587" cy="2174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grpSp>
        <p:nvGrpSpPr>
          <p:cNvPr id="172" name="Group 265"/>
          <p:cNvGrpSpPr>
            <a:grpSpLocks/>
          </p:cNvGrpSpPr>
          <p:nvPr/>
        </p:nvGrpSpPr>
        <p:grpSpPr bwMode="auto">
          <a:xfrm>
            <a:off x="5073650" y="5738813"/>
            <a:ext cx="431800" cy="244475"/>
            <a:chOff x="3557" y="2578"/>
            <a:chExt cx="226" cy="154"/>
          </a:xfrm>
        </p:grpSpPr>
        <p:sp>
          <p:nvSpPr>
            <p:cNvPr id="11424" name="Line 266"/>
            <p:cNvSpPr>
              <a:spLocks noChangeShapeType="1"/>
            </p:cNvSpPr>
            <p:nvPr/>
          </p:nvSpPr>
          <p:spPr bwMode="auto">
            <a:xfrm rot="10800000" flipH="1">
              <a:off x="3606" y="2594"/>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25" name="Text Box 267"/>
            <p:cNvSpPr txBox="1">
              <a:spLocks noChangeArrowheads="1"/>
            </p:cNvSpPr>
            <p:nvPr/>
          </p:nvSpPr>
          <p:spPr bwMode="auto">
            <a:xfrm>
              <a:off x="3557" y="2578"/>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11a</a:t>
              </a:r>
            </a:p>
          </p:txBody>
        </p:sp>
      </p:grpSp>
      <p:sp>
        <p:nvSpPr>
          <p:cNvPr id="11358" name="Text Box 428"/>
          <p:cNvSpPr txBox="1">
            <a:spLocks noChangeArrowheads="1"/>
          </p:cNvSpPr>
          <p:nvPr/>
        </p:nvSpPr>
        <p:spPr bwMode="auto">
          <a:xfrm>
            <a:off x="782638" y="3933825"/>
            <a:ext cx="149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b="1">
                <a:solidFill>
                  <a:srgbClr val="CC3300"/>
                </a:solidFill>
                <a:ea typeface="MS PGothic" pitchFamily="34" charset="-128"/>
              </a:rPr>
              <a:t>Coordinator</a:t>
            </a:r>
          </a:p>
        </p:txBody>
      </p:sp>
      <p:grpSp>
        <p:nvGrpSpPr>
          <p:cNvPr id="173" name="27 Grupo"/>
          <p:cNvGrpSpPr>
            <a:grpSpLocks/>
          </p:cNvGrpSpPr>
          <p:nvPr/>
        </p:nvGrpSpPr>
        <p:grpSpPr bwMode="auto">
          <a:xfrm>
            <a:off x="2232025" y="3789363"/>
            <a:ext cx="2917825" cy="438150"/>
            <a:chOff x="2232024" y="3789363"/>
            <a:chExt cx="2917826" cy="438151"/>
          </a:xfrm>
        </p:grpSpPr>
        <p:sp>
          <p:nvSpPr>
            <p:cNvPr id="26" name="Text Box 46"/>
            <p:cNvSpPr txBox="1">
              <a:spLocks noChangeArrowheads="1"/>
            </p:cNvSpPr>
            <p:nvPr/>
          </p:nvSpPr>
          <p:spPr bwMode="auto">
            <a:xfrm>
              <a:off x="2232024" y="3943350"/>
              <a:ext cx="2771776" cy="28416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auto" hangingPunct="1">
                <a:spcBef>
                  <a:spcPct val="50000"/>
                </a:spcBef>
                <a:spcAft>
                  <a:spcPts val="0"/>
                </a:spcAft>
                <a:defRPr/>
              </a:pPr>
              <a:r>
                <a:rPr lang="es-ES" sz="1200" dirty="0" smtClean="0">
                  <a:solidFill>
                    <a:prstClr val="black"/>
                  </a:solidFill>
                </a:rPr>
                <a:t>PCR </a:t>
              </a:r>
              <a:r>
                <a:rPr lang="es-ES" sz="1200" dirty="0" err="1" smtClean="0">
                  <a:solidFill>
                    <a:prstClr val="black"/>
                  </a:solidFill>
                </a:rPr>
                <a:t>Broker</a:t>
              </a:r>
              <a:endParaRPr lang="es-ES" sz="1200" dirty="0" smtClean="0">
                <a:solidFill>
                  <a:prstClr val="black"/>
                </a:solidFill>
              </a:endParaRPr>
            </a:p>
          </p:txBody>
        </p:sp>
        <p:sp>
          <p:nvSpPr>
            <p:cNvPr id="11423" name="Freeform 93"/>
            <p:cNvSpPr>
              <a:spLocks/>
            </p:cNvSpPr>
            <p:nvPr/>
          </p:nvSpPr>
          <p:spPr bwMode="auto">
            <a:xfrm>
              <a:off x="4859337" y="3789363"/>
              <a:ext cx="290513" cy="222250"/>
            </a:xfrm>
            <a:custGeom>
              <a:avLst/>
              <a:gdLst>
                <a:gd name="T0" fmla="*/ 0 w 227"/>
                <a:gd name="T1" fmla="*/ 2147483647 h 218"/>
                <a:gd name="T2" fmla="*/ 2147483647 w 227"/>
                <a:gd name="T3" fmla="*/ 2147483647 h 218"/>
                <a:gd name="T4" fmla="*/ 2147483647 w 227"/>
                <a:gd name="T5" fmla="*/ 2147483647 h 218"/>
                <a:gd name="T6" fmla="*/ 2147483647 w 227"/>
                <a:gd name="T7" fmla="*/ 2147483647 h 218"/>
                <a:gd name="T8" fmla="*/ 0 60000 65536"/>
                <a:gd name="T9" fmla="*/ 0 60000 65536"/>
                <a:gd name="T10" fmla="*/ 0 60000 65536"/>
                <a:gd name="T11" fmla="*/ 0 60000 65536"/>
                <a:gd name="T12" fmla="*/ 0 w 227"/>
                <a:gd name="T13" fmla="*/ 0 h 218"/>
                <a:gd name="T14" fmla="*/ 227 w 227"/>
                <a:gd name="T15" fmla="*/ 218 h 218"/>
              </a:gdLst>
              <a:ahLst/>
              <a:cxnLst>
                <a:cxn ang="T8">
                  <a:pos x="T0" y="T1"/>
                </a:cxn>
                <a:cxn ang="T9">
                  <a:pos x="T2" y="T3"/>
                </a:cxn>
                <a:cxn ang="T10">
                  <a:pos x="T4" y="T5"/>
                </a:cxn>
                <a:cxn ang="T11">
                  <a:pos x="T6" y="T7"/>
                </a:cxn>
              </a:cxnLst>
              <a:rect l="T12" t="T13" r="T14" b="T15"/>
              <a:pathLst>
                <a:path w="227" h="218">
                  <a:moveTo>
                    <a:pt x="0" y="143"/>
                  </a:moveTo>
                  <a:cubicBezTo>
                    <a:pt x="26" y="71"/>
                    <a:pt x="53" y="0"/>
                    <a:pt x="91" y="7"/>
                  </a:cubicBezTo>
                  <a:cubicBezTo>
                    <a:pt x="129" y="14"/>
                    <a:pt x="227" y="158"/>
                    <a:pt x="227" y="188"/>
                  </a:cubicBezTo>
                  <a:cubicBezTo>
                    <a:pt x="227" y="218"/>
                    <a:pt x="114" y="180"/>
                    <a:pt x="91" y="1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s-ES">
                <a:solidFill>
                  <a:prstClr val="black"/>
                </a:solidFill>
                <a:latin typeface="Calibri"/>
              </a:endParaRPr>
            </a:p>
          </p:txBody>
        </p:sp>
      </p:grpSp>
      <p:sp>
        <p:nvSpPr>
          <p:cNvPr id="11360" name="Text Box 92"/>
          <p:cNvSpPr txBox="1">
            <a:spLocks noChangeArrowheads="1"/>
          </p:cNvSpPr>
          <p:nvPr/>
        </p:nvSpPr>
        <p:spPr bwMode="auto">
          <a:xfrm>
            <a:off x="4705350" y="3573463"/>
            <a:ext cx="790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3a,9a</a:t>
            </a:r>
          </a:p>
        </p:txBody>
      </p:sp>
      <p:sp>
        <p:nvSpPr>
          <p:cNvPr id="11361" name="Text Box 219"/>
          <p:cNvSpPr txBox="1">
            <a:spLocks noChangeArrowheads="1"/>
          </p:cNvSpPr>
          <p:nvPr/>
        </p:nvSpPr>
        <p:spPr bwMode="auto">
          <a:xfrm>
            <a:off x="-52388" y="3716338"/>
            <a:ext cx="89852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es-ES" sz="1000">
                <a:solidFill>
                  <a:srgbClr val="000000"/>
                </a:solidFill>
                <a:ea typeface="MS PGothic" pitchFamily="34" charset="-128"/>
              </a:rPr>
              <a:t>PCR Broker operator</a:t>
            </a:r>
          </a:p>
        </p:txBody>
      </p:sp>
      <p:sp>
        <p:nvSpPr>
          <p:cNvPr id="13" name="Line 277"/>
          <p:cNvSpPr>
            <a:spLocks noChangeShapeType="1"/>
          </p:cNvSpPr>
          <p:nvPr/>
        </p:nvSpPr>
        <p:spPr bwMode="auto">
          <a:xfrm flipH="1" flipV="1">
            <a:off x="4718050" y="5084763"/>
            <a:ext cx="869950" cy="0"/>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sp>
        <p:nvSpPr>
          <p:cNvPr id="11363" name="Text Box 283"/>
          <p:cNvSpPr txBox="1">
            <a:spLocks noChangeArrowheads="1"/>
          </p:cNvSpPr>
          <p:nvPr/>
        </p:nvSpPr>
        <p:spPr bwMode="auto">
          <a:xfrm>
            <a:off x="5124450" y="4767263"/>
            <a:ext cx="35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1b</a:t>
            </a:r>
          </a:p>
        </p:txBody>
      </p:sp>
      <p:sp>
        <p:nvSpPr>
          <p:cNvPr id="11364" name="Line 312"/>
          <p:cNvSpPr>
            <a:spLocks noChangeShapeType="1"/>
          </p:cNvSpPr>
          <p:nvPr/>
        </p:nvSpPr>
        <p:spPr bwMode="auto">
          <a:xfrm flipH="1">
            <a:off x="5199063" y="4983163"/>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grpSp>
        <p:nvGrpSpPr>
          <p:cNvPr id="174" name="Group 313"/>
          <p:cNvGrpSpPr>
            <a:grpSpLocks/>
          </p:cNvGrpSpPr>
          <p:nvPr/>
        </p:nvGrpSpPr>
        <p:grpSpPr bwMode="auto">
          <a:xfrm>
            <a:off x="5094288" y="5157788"/>
            <a:ext cx="414337" cy="244475"/>
            <a:chOff x="3560" y="2659"/>
            <a:chExt cx="226" cy="154"/>
          </a:xfrm>
        </p:grpSpPr>
        <p:sp>
          <p:nvSpPr>
            <p:cNvPr id="11420" name="Line 314"/>
            <p:cNvSpPr>
              <a:spLocks noChangeShapeType="1"/>
            </p:cNvSpPr>
            <p:nvPr/>
          </p:nvSpPr>
          <p:spPr bwMode="auto">
            <a:xfrm rot="10800000" flipH="1">
              <a:off x="3606" y="2659"/>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21" name="Text Box 315"/>
            <p:cNvSpPr txBox="1">
              <a:spLocks noChangeArrowheads="1"/>
            </p:cNvSpPr>
            <p:nvPr/>
          </p:nvSpPr>
          <p:spPr bwMode="auto">
            <a:xfrm>
              <a:off x="3560" y="2659"/>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11b</a:t>
              </a:r>
            </a:p>
          </p:txBody>
        </p:sp>
      </p:grpSp>
      <p:sp>
        <p:nvSpPr>
          <p:cNvPr id="11366" name="Text Box 219"/>
          <p:cNvSpPr txBox="1">
            <a:spLocks noChangeArrowheads="1"/>
          </p:cNvSpPr>
          <p:nvPr/>
        </p:nvSpPr>
        <p:spPr bwMode="auto">
          <a:xfrm>
            <a:off x="5649913" y="6021388"/>
            <a:ext cx="86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es-ES" sz="1000">
                <a:solidFill>
                  <a:srgbClr val="000000"/>
                </a:solidFill>
                <a:ea typeface="MS PGothic" pitchFamily="34" charset="-128"/>
              </a:rPr>
              <a:t>PX member</a:t>
            </a:r>
          </a:p>
        </p:txBody>
      </p:sp>
      <p:sp>
        <p:nvSpPr>
          <p:cNvPr id="11367" name="Text Box 219"/>
          <p:cNvSpPr txBox="1">
            <a:spLocks noChangeArrowheads="1"/>
          </p:cNvSpPr>
          <p:nvPr/>
        </p:nvSpPr>
        <p:spPr bwMode="auto">
          <a:xfrm>
            <a:off x="77788" y="5895975"/>
            <a:ext cx="6778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es-ES" sz="1000">
                <a:solidFill>
                  <a:srgbClr val="000000"/>
                </a:solidFill>
                <a:ea typeface="MS PGothic" pitchFamily="34" charset="-128"/>
              </a:rPr>
              <a:t>PCR Matcher operator</a:t>
            </a:r>
          </a:p>
        </p:txBody>
      </p:sp>
      <p:sp>
        <p:nvSpPr>
          <p:cNvPr id="11368" name="Line 391"/>
          <p:cNvSpPr>
            <a:spLocks noChangeShapeType="1"/>
          </p:cNvSpPr>
          <p:nvPr/>
        </p:nvSpPr>
        <p:spPr bwMode="auto">
          <a:xfrm rot="5400000" flipH="1" flipV="1">
            <a:off x="1871663" y="5408613"/>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27" name="Line 164"/>
          <p:cNvSpPr>
            <a:spLocks noChangeShapeType="1"/>
          </p:cNvSpPr>
          <p:nvPr/>
        </p:nvSpPr>
        <p:spPr bwMode="auto">
          <a:xfrm flipH="1">
            <a:off x="646113" y="5445125"/>
            <a:ext cx="477837" cy="3175"/>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pic>
        <p:nvPicPr>
          <p:cNvPr id="11370" name="Picture 220" descr="http://www.mcnpelozio.com/site/wp-content/uploads/2010/05/57928-Royalty-Free-RF-Clipart-Illustration-Of-A-3d-White-Bob-Character-Holding-A-Laptop-Versi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8813" y="5429250"/>
            <a:ext cx="5016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1" name="Picture 220" descr="http://www.mcnpelozio.com/site/wp-content/uploads/2010/05/57928-Royalty-Free-RF-Clipart-Illustration-Of-A-3d-White-Bob-Character-Holding-A-Laptop-Vers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5170488"/>
            <a:ext cx="531812"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374"/>
          <p:cNvSpPr>
            <a:spLocks noChangeShapeType="1"/>
          </p:cNvSpPr>
          <p:nvPr/>
        </p:nvSpPr>
        <p:spPr bwMode="auto">
          <a:xfrm flipH="1" flipV="1">
            <a:off x="1908175" y="5229225"/>
            <a:ext cx="0" cy="290513"/>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grpSp>
        <p:nvGrpSpPr>
          <p:cNvPr id="175" name="23 Grupo"/>
          <p:cNvGrpSpPr>
            <a:grpSpLocks/>
          </p:cNvGrpSpPr>
          <p:nvPr/>
        </p:nvGrpSpPr>
        <p:grpSpPr bwMode="auto">
          <a:xfrm>
            <a:off x="1128713" y="4673600"/>
            <a:ext cx="1987550" cy="1311275"/>
            <a:chOff x="1128712" y="4673601"/>
            <a:chExt cx="1987550" cy="1311275"/>
          </a:xfrm>
        </p:grpSpPr>
        <p:sp>
          <p:nvSpPr>
            <p:cNvPr id="253" name="252 Rectángulo"/>
            <p:cNvSpPr/>
            <p:nvPr/>
          </p:nvSpPr>
          <p:spPr bwMode="auto">
            <a:xfrm>
              <a:off x="1128712" y="4797426"/>
              <a:ext cx="1643062" cy="118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7" name="Text Box 67"/>
            <p:cNvSpPr txBox="1">
              <a:spLocks noChangeArrowheads="1"/>
            </p:cNvSpPr>
            <p:nvPr/>
          </p:nvSpPr>
          <p:spPr bwMode="auto">
            <a:xfrm>
              <a:off x="1265237" y="5518151"/>
              <a:ext cx="1223962" cy="2841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fontAlgn="auto" hangingPunct="1">
                <a:spcBef>
                  <a:spcPct val="50000"/>
                </a:spcBef>
                <a:spcAft>
                  <a:spcPts val="0"/>
                </a:spcAft>
                <a:defRPr/>
              </a:pPr>
              <a:r>
                <a:rPr lang="es-ES" sz="1200" dirty="0" smtClean="0">
                  <a:solidFill>
                    <a:prstClr val="black"/>
                  </a:solidFill>
                </a:rPr>
                <a:t>PCR </a:t>
              </a:r>
              <a:r>
                <a:rPr lang="es-ES" sz="1200" dirty="0" err="1" smtClean="0">
                  <a:solidFill>
                    <a:prstClr val="black"/>
                  </a:solidFill>
                </a:rPr>
                <a:t>Algorithm</a:t>
              </a:r>
              <a:endParaRPr lang="es-ES" sz="1200" dirty="0" smtClean="0">
                <a:solidFill>
                  <a:prstClr val="black"/>
                </a:solidFill>
              </a:endParaRPr>
            </a:p>
          </p:txBody>
        </p:sp>
        <p:grpSp>
          <p:nvGrpSpPr>
            <p:cNvPr id="176" name="Group 84"/>
            <p:cNvGrpSpPr>
              <a:grpSpLocks/>
            </p:cNvGrpSpPr>
            <p:nvPr/>
          </p:nvGrpSpPr>
          <p:grpSpPr bwMode="auto">
            <a:xfrm>
              <a:off x="1547812" y="5300663"/>
              <a:ext cx="358775" cy="244475"/>
              <a:chOff x="1111" y="2704"/>
              <a:chExt cx="226" cy="154"/>
            </a:xfrm>
          </p:grpSpPr>
          <p:sp>
            <p:nvSpPr>
              <p:cNvPr id="11418" name="Line 85"/>
              <p:cNvSpPr>
                <a:spLocks noChangeShapeType="1"/>
              </p:cNvSpPr>
              <p:nvPr/>
            </p:nvSpPr>
            <p:spPr bwMode="auto">
              <a:xfrm rot="16200000" flipH="1">
                <a:off x="1224" y="2772"/>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19" name="Text Box 86"/>
              <p:cNvSpPr txBox="1">
                <a:spLocks noChangeArrowheads="1"/>
              </p:cNvSpPr>
              <p:nvPr/>
            </p:nvSpPr>
            <p:spPr bwMode="auto">
              <a:xfrm>
                <a:off x="1111" y="2704"/>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4b</a:t>
                </a:r>
              </a:p>
            </p:txBody>
          </p:sp>
        </p:grpSp>
        <p:sp>
          <p:nvSpPr>
            <p:cNvPr id="11411" name="Text Box 107"/>
            <p:cNvSpPr txBox="1">
              <a:spLocks noChangeArrowheads="1"/>
            </p:cNvSpPr>
            <p:nvPr/>
          </p:nvSpPr>
          <p:spPr bwMode="auto">
            <a:xfrm>
              <a:off x="1979612" y="5300663"/>
              <a:ext cx="35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6a</a:t>
              </a:r>
            </a:p>
          </p:txBody>
        </p:sp>
        <p:grpSp>
          <p:nvGrpSpPr>
            <p:cNvPr id="177" name="Group 98"/>
            <p:cNvGrpSpPr>
              <a:grpSpLocks/>
            </p:cNvGrpSpPr>
            <p:nvPr/>
          </p:nvGrpSpPr>
          <p:grpSpPr bwMode="auto">
            <a:xfrm>
              <a:off x="2368474" y="5209953"/>
              <a:ext cx="364434" cy="384403"/>
              <a:chOff x="1879" y="3001"/>
              <a:chExt cx="226" cy="339"/>
            </a:xfrm>
          </p:grpSpPr>
          <p:sp>
            <p:nvSpPr>
              <p:cNvPr id="11416" name="Text Box 99"/>
              <p:cNvSpPr txBox="1">
                <a:spLocks noChangeArrowheads="1"/>
              </p:cNvSpPr>
              <p:nvPr/>
            </p:nvSpPr>
            <p:spPr bwMode="auto">
              <a:xfrm>
                <a:off x="1879" y="3001"/>
                <a:ext cx="22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900">
                    <a:solidFill>
                      <a:srgbClr val="000000"/>
                    </a:solidFill>
                    <a:ea typeface="MS PGothic" pitchFamily="34" charset="-128"/>
                  </a:rPr>
                  <a:t>5</a:t>
                </a:r>
              </a:p>
            </p:txBody>
          </p:sp>
          <p:sp>
            <p:nvSpPr>
              <p:cNvPr id="11417" name="Freeform 100"/>
              <p:cNvSpPr>
                <a:spLocks/>
              </p:cNvSpPr>
              <p:nvPr/>
            </p:nvSpPr>
            <p:spPr bwMode="auto">
              <a:xfrm>
                <a:off x="1882" y="3158"/>
                <a:ext cx="182" cy="182"/>
              </a:xfrm>
              <a:custGeom>
                <a:avLst/>
                <a:gdLst>
                  <a:gd name="T0" fmla="*/ 0 w 227"/>
                  <a:gd name="T1" fmla="*/ 3 h 218"/>
                  <a:gd name="T2" fmla="*/ 2 w 227"/>
                  <a:gd name="T3" fmla="*/ 3 h 218"/>
                  <a:gd name="T4" fmla="*/ 2 w 227"/>
                  <a:gd name="T5" fmla="*/ 3 h 218"/>
                  <a:gd name="T6" fmla="*/ 2 w 227"/>
                  <a:gd name="T7" fmla="*/ 3 h 218"/>
                  <a:gd name="T8" fmla="*/ 0 60000 65536"/>
                  <a:gd name="T9" fmla="*/ 0 60000 65536"/>
                  <a:gd name="T10" fmla="*/ 0 60000 65536"/>
                  <a:gd name="T11" fmla="*/ 0 60000 65536"/>
                  <a:gd name="T12" fmla="*/ 0 w 227"/>
                  <a:gd name="T13" fmla="*/ 0 h 218"/>
                  <a:gd name="T14" fmla="*/ 227 w 227"/>
                  <a:gd name="T15" fmla="*/ 218 h 218"/>
                </a:gdLst>
                <a:ahLst/>
                <a:cxnLst>
                  <a:cxn ang="T8">
                    <a:pos x="T0" y="T1"/>
                  </a:cxn>
                  <a:cxn ang="T9">
                    <a:pos x="T2" y="T3"/>
                  </a:cxn>
                  <a:cxn ang="T10">
                    <a:pos x="T4" y="T5"/>
                  </a:cxn>
                  <a:cxn ang="T11">
                    <a:pos x="T6" y="T7"/>
                  </a:cxn>
                </a:cxnLst>
                <a:rect l="T12" t="T13" r="T14" b="T15"/>
                <a:pathLst>
                  <a:path w="227" h="218">
                    <a:moveTo>
                      <a:pt x="0" y="143"/>
                    </a:moveTo>
                    <a:cubicBezTo>
                      <a:pt x="26" y="71"/>
                      <a:pt x="53" y="0"/>
                      <a:pt x="91" y="7"/>
                    </a:cubicBezTo>
                    <a:cubicBezTo>
                      <a:pt x="129" y="14"/>
                      <a:pt x="227" y="158"/>
                      <a:pt x="227" y="188"/>
                    </a:cubicBezTo>
                    <a:cubicBezTo>
                      <a:pt x="227" y="218"/>
                      <a:pt x="114" y="180"/>
                      <a:pt x="91" y="1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s-ES">
                  <a:solidFill>
                    <a:prstClr val="black"/>
                  </a:solidFill>
                  <a:latin typeface="Calibri"/>
                </a:endParaRPr>
              </a:p>
            </p:txBody>
          </p:sp>
        </p:grpSp>
        <p:sp>
          <p:nvSpPr>
            <p:cNvPr id="11413" name="Freeform 90"/>
            <p:cNvSpPr>
              <a:spLocks/>
            </p:cNvSpPr>
            <p:nvPr/>
          </p:nvSpPr>
          <p:spPr bwMode="auto">
            <a:xfrm>
              <a:off x="2390775" y="4841876"/>
              <a:ext cx="288925" cy="212725"/>
            </a:xfrm>
            <a:custGeom>
              <a:avLst/>
              <a:gdLst>
                <a:gd name="T0" fmla="*/ 0 w 227"/>
                <a:gd name="T1" fmla="*/ 2147483647 h 218"/>
                <a:gd name="T2" fmla="*/ 2147483647 w 227"/>
                <a:gd name="T3" fmla="*/ 2147483647 h 218"/>
                <a:gd name="T4" fmla="*/ 2147483647 w 227"/>
                <a:gd name="T5" fmla="*/ 2147483647 h 218"/>
                <a:gd name="T6" fmla="*/ 2147483647 w 227"/>
                <a:gd name="T7" fmla="*/ 2147483647 h 218"/>
                <a:gd name="T8" fmla="*/ 0 60000 65536"/>
                <a:gd name="T9" fmla="*/ 0 60000 65536"/>
                <a:gd name="T10" fmla="*/ 0 60000 65536"/>
                <a:gd name="T11" fmla="*/ 0 60000 65536"/>
                <a:gd name="T12" fmla="*/ 0 w 227"/>
                <a:gd name="T13" fmla="*/ 0 h 218"/>
                <a:gd name="T14" fmla="*/ 227 w 227"/>
                <a:gd name="T15" fmla="*/ 218 h 218"/>
              </a:gdLst>
              <a:ahLst/>
              <a:cxnLst>
                <a:cxn ang="T8">
                  <a:pos x="T0" y="T1"/>
                </a:cxn>
                <a:cxn ang="T9">
                  <a:pos x="T2" y="T3"/>
                </a:cxn>
                <a:cxn ang="T10">
                  <a:pos x="T4" y="T5"/>
                </a:cxn>
                <a:cxn ang="T11">
                  <a:pos x="T6" y="T7"/>
                </a:cxn>
              </a:cxnLst>
              <a:rect l="T12" t="T13" r="T14" b="T15"/>
              <a:pathLst>
                <a:path w="227" h="218">
                  <a:moveTo>
                    <a:pt x="0" y="143"/>
                  </a:moveTo>
                  <a:cubicBezTo>
                    <a:pt x="26" y="71"/>
                    <a:pt x="53" y="0"/>
                    <a:pt x="91" y="7"/>
                  </a:cubicBezTo>
                  <a:cubicBezTo>
                    <a:pt x="129" y="14"/>
                    <a:pt x="227" y="158"/>
                    <a:pt x="227" y="188"/>
                  </a:cubicBezTo>
                  <a:cubicBezTo>
                    <a:pt x="227" y="218"/>
                    <a:pt x="114" y="180"/>
                    <a:pt x="91" y="1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14" name="Text Box 89"/>
            <p:cNvSpPr txBox="1">
              <a:spLocks noChangeArrowheads="1"/>
            </p:cNvSpPr>
            <p:nvPr/>
          </p:nvSpPr>
          <p:spPr bwMode="auto">
            <a:xfrm>
              <a:off x="2439987" y="4673601"/>
              <a:ext cx="676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4a, 6b</a:t>
              </a:r>
            </a:p>
          </p:txBody>
        </p:sp>
        <p:sp>
          <p:nvSpPr>
            <p:cNvPr id="6" name="Text Box 65"/>
            <p:cNvSpPr txBox="1">
              <a:spLocks noChangeArrowheads="1"/>
            </p:cNvSpPr>
            <p:nvPr/>
          </p:nvSpPr>
          <p:spPr bwMode="auto">
            <a:xfrm>
              <a:off x="1265237" y="4965701"/>
              <a:ext cx="1223962" cy="2841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fontAlgn="auto" hangingPunct="1">
                <a:spcBef>
                  <a:spcPct val="50000"/>
                </a:spcBef>
                <a:spcAft>
                  <a:spcPts val="0"/>
                </a:spcAft>
                <a:defRPr/>
              </a:pPr>
              <a:r>
                <a:rPr lang="es-ES" sz="1200" dirty="0" smtClean="0">
                  <a:solidFill>
                    <a:prstClr val="black"/>
                  </a:solidFill>
                </a:rPr>
                <a:t>PCR </a:t>
              </a:r>
              <a:r>
                <a:rPr lang="es-ES" sz="1200" dirty="0" err="1" smtClean="0">
                  <a:solidFill>
                    <a:prstClr val="black"/>
                  </a:solidFill>
                </a:rPr>
                <a:t>Matcher</a:t>
              </a:r>
              <a:endParaRPr lang="es-ES" sz="1200" dirty="0" smtClean="0">
                <a:solidFill>
                  <a:prstClr val="black"/>
                </a:solidFill>
              </a:endParaRPr>
            </a:p>
          </p:txBody>
        </p:sp>
      </p:grpSp>
      <p:grpSp>
        <p:nvGrpSpPr>
          <p:cNvPr id="178" name="24 Grupo"/>
          <p:cNvGrpSpPr>
            <a:grpSpLocks/>
          </p:cNvGrpSpPr>
          <p:nvPr/>
        </p:nvGrpSpPr>
        <p:grpSpPr bwMode="auto">
          <a:xfrm>
            <a:off x="1912938" y="4221163"/>
            <a:ext cx="863600" cy="760412"/>
            <a:chOff x="1912937" y="4221163"/>
            <a:chExt cx="863600" cy="760413"/>
          </a:xfrm>
        </p:grpSpPr>
        <p:grpSp>
          <p:nvGrpSpPr>
            <p:cNvPr id="179" name="Group 80"/>
            <p:cNvGrpSpPr>
              <a:grpSpLocks/>
            </p:cNvGrpSpPr>
            <p:nvPr/>
          </p:nvGrpSpPr>
          <p:grpSpPr bwMode="auto">
            <a:xfrm>
              <a:off x="1912937" y="4337051"/>
              <a:ext cx="358775" cy="244475"/>
              <a:chOff x="1066" y="2704"/>
              <a:chExt cx="226" cy="154"/>
            </a:xfrm>
          </p:grpSpPr>
          <p:sp>
            <p:nvSpPr>
              <p:cNvPr id="11406" name="Line 26"/>
              <p:cNvSpPr>
                <a:spLocks noChangeShapeType="1"/>
              </p:cNvSpPr>
              <p:nvPr/>
            </p:nvSpPr>
            <p:spPr bwMode="auto">
              <a:xfrm rot="16200000" flipH="1">
                <a:off x="1224" y="2772"/>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07" name="Text Box 73"/>
              <p:cNvSpPr txBox="1">
                <a:spLocks noChangeArrowheads="1"/>
              </p:cNvSpPr>
              <p:nvPr/>
            </p:nvSpPr>
            <p:spPr bwMode="auto">
              <a:xfrm>
                <a:off x="1066" y="2704"/>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 3c</a:t>
                </a:r>
              </a:p>
            </p:txBody>
          </p:sp>
        </p:grpSp>
        <p:grpSp>
          <p:nvGrpSpPr>
            <p:cNvPr id="180" name="Group 116"/>
            <p:cNvGrpSpPr>
              <a:grpSpLocks/>
            </p:cNvGrpSpPr>
            <p:nvPr/>
          </p:nvGrpSpPr>
          <p:grpSpPr bwMode="auto">
            <a:xfrm>
              <a:off x="2417762" y="4337051"/>
              <a:ext cx="358775" cy="244475"/>
              <a:chOff x="612" y="1570"/>
              <a:chExt cx="226" cy="154"/>
            </a:xfrm>
          </p:grpSpPr>
          <p:sp>
            <p:nvSpPr>
              <p:cNvPr id="11404" name="Line 117"/>
              <p:cNvSpPr>
                <a:spLocks noChangeShapeType="1"/>
              </p:cNvSpPr>
              <p:nvPr/>
            </p:nvSpPr>
            <p:spPr bwMode="auto">
              <a:xfrm rot="5400000" flipH="1" flipV="1">
                <a:off x="544" y="1638"/>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05" name="Text Box 118"/>
              <p:cNvSpPr txBox="1">
                <a:spLocks noChangeArrowheads="1"/>
              </p:cNvSpPr>
              <p:nvPr/>
            </p:nvSpPr>
            <p:spPr bwMode="auto">
              <a:xfrm>
                <a:off x="612" y="1570"/>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6c</a:t>
                </a:r>
              </a:p>
            </p:txBody>
          </p:sp>
        </p:grpSp>
        <p:sp>
          <p:nvSpPr>
            <p:cNvPr id="5" name="Line 70"/>
            <p:cNvSpPr>
              <a:spLocks noChangeShapeType="1"/>
            </p:cNvSpPr>
            <p:nvPr/>
          </p:nvSpPr>
          <p:spPr bwMode="auto">
            <a:xfrm flipH="1" flipV="1">
              <a:off x="2325687" y="4221163"/>
              <a:ext cx="6350" cy="760413"/>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grpSp>
      <p:grpSp>
        <p:nvGrpSpPr>
          <p:cNvPr id="181" name="26 Grupo"/>
          <p:cNvGrpSpPr>
            <a:grpSpLocks/>
          </p:cNvGrpSpPr>
          <p:nvPr/>
        </p:nvGrpSpPr>
        <p:grpSpPr bwMode="auto">
          <a:xfrm>
            <a:off x="3290888" y="4221163"/>
            <a:ext cx="1928812" cy="1798637"/>
            <a:chOff x="3290813" y="4221163"/>
            <a:chExt cx="1929259" cy="1798638"/>
          </a:xfrm>
        </p:grpSpPr>
        <p:grpSp>
          <p:nvGrpSpPr>
            <p:cNvPr id="182" name="Group 226"/>
            <p:cNvGrpSpPr>
              <a:grpSpLocks/>
            </p:cNvGrpSpPr>
            <p:nvPr/>
          </p:nvGrpSpPr>
          <p:grpSpPr bwMode="auto">
            <a:xfrm>
              <a:off x="3349550" y="4221173"/>
              <a:ext cx="431800" cy="630239"/>
              <a:chOff x="1056" y="2610"/>
              <a:chExt cx="272" cy="397"/>
            </a:xfrm>
          </p:grpSpPr>
          <p:sp>
            <p:nvSpPr>
              <p:cNvPr id="11399" name="Line 227"/>
              <p:cNvSpPr>
                <a:spLocks noChangeShapeType="1"/>
              </p:cNvSpPr>
              <p:nvPr/>
            </p:nvSpPr>
            <p:spPr bwMode="auto">
              <a:xfrm rot="16200000" flipH="1">
                <a:off x="1224" y="2772"/>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400" name="Text Box 228"/>
              <p:cNvSpPr txBox="1">
                <a:spLocks noChangeArrowheads="1"/>
              </p:cNvSpPr>
              <p:nvPr/>
            </p:nvSpPr>
            <p:spPr bwMode="auto">
              <a:xfrm>
                <a:off x="1056" y="2610"/>
                <a:ext cx="272"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7b, 10a</a:t>
                </a:r>
              </a:p>
              <a:p>
                <a:pPr eaLnBrk="1" fontAlgn="auto" hangingPunct="1">
                  <a:spcBef>
                    <a:spcPct val="50000"/>
                  </a:spcBef>
                  <a:spcAft>
                    <a:spcPts val="0"/>
                  </a:spcAft>
                </a:pPr>
                <a:endParaRPr lang="es-ES" sz="1000">
                  <a:solidFill>
                    <a:srgbClr val="000000"/>
                  </a:solidFill>
                  <a:ea typeface="MS PGothic" pitchFamily="34" charset="-128"/>
                </a:endParaRPr>
              </a:p>
            </p:txBody>
          </p:sp>
        </p:grpSp>
        <p:sp>
          <p:nvSpPr>
            <p:cNvPr id="11388" name="Text Box 262"/>
            <p:cNvSpPr txBox="1">
              <a:spLocks noChangeArrowheads="1"/>
            </p:cNvSpPr>
            <p:nvPr/>
          </p:nvSpPr>
          <p:spPr bwMode="auto">
            <a:xfrm>
              <a:off x="3868663" y="4227583"/>
              <a:ext cx="4217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2b, 8b, </a:t>
              </a:r>
            </a:p>
          </p:txBody>
        </p:sp>
        <p:sp>
          <p:nvSpPr>
            <p:cNvPr id="14" name="Line 48"/>
            <p:cNvSpPr>
              <a:spLocks noChangeShapeType="1"/>
            </p:cNvSpPr>
            <p:nvPr/>
          </p:nvSpPr>
          <p:spPr bwMode="auto">
            <a:xfrm flipV="1">
              <a:off x="3779876" y="4221163"/>
              <a:ext cx="0" cy="576262"/>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grpSp>
          <p:nvGrpSpPr>
            <p:cNvPr id="183" name="Group 262"/>
            <p:cNvGrpSpPr>
              <a:grpSpLocks/>
            </p:cNvGrpSpPr>
            <p:nvPr/>
          </p:nvGrpSpPr>
          <p:grpSpPr bwMode="auto">
            <a:xfrm>
              <a:off x="3290813" y="4724401"/>
              <a:ext cx="1517650" cy="1295400"/>
              <a:chOff x="2064" y="210"/>
              <a:chExt cx="956" cy="816"/>
            </a:xfrm>
          </p:grpSpPr>
          <p:sp>
            <p:nvSpPr>
              <p:cNvPr id="15" name="Text Box 61"/>
              <p:cNvSpPr txBox="1">
                <a:spLocks noChangeArrowheads="1"/>
              </p:cNvSpPr>
              <p:nvPr/>
            </p:nvSpPr>
            <p:spPr bwMode="auto">
              <a:xfrm>
                <a:off x="2102" y="231"/>
                <a:ext cx="879" cy="3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ct val="50000"/>
                  </a:spcBef>
                  <a:spcAft>
                    <a:spcPts val="0"/>
                  </a:spcAft>
                  <a:defRPr/>
                </a:pPr>
                <a:r>
                  <a:rPr lang="es-ES" sz="1200" smtClean="0">
                    <a:solidFill>
                      <a:prstClr val="black"/>
                    </a:solidFill>
                  </a:rPr>
                  <a:t>PX IT System</a:t>
                </a:r>
              </a:p>
            </p:txBody>
          </p:sp>
          <p:sp>
            <p:nvSpPr>
              <p:cNvPr id="16" name="Text Box 61"/>
              <p:cNvSpPr txBox="1">
                <a:spLocks noChangeArrowheads="1"/>
              </p:cNvSpPr>
              <p:nvPr/>
            </p:nvSpPr>
            <p:spPr bwMode="auto">
              <a:xfrm>
                <a:off x="2101" y="599"/>
                <a:ext cx="880" cy="3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ct val="50000"/>
                  </a:spcBef>
                  <a:spcAft>
                    <a:spcPts val="0"/>
                  </a:spcAft>
                  <a:defRPr/>
                </a:pPr>
                <a:r>
                  <a:rPr lang="es-ES" sz="1200" smtClean="0">
                    <a:solidFill>
                      <a:prstClr val="black"/>
                    </a:solidFill>
                  </a:rPr>
                  <a:t>PX Trading System</a:t>
                </a:r>
              </a:p>
            </p:txBody>
          </p:sp>
        </p:grpSp>
        <p:sp>
          <p:nvSpPr>
            <p:cNvPr id="11391" name="Freeform 215"/>
            <p:cNvSpPr>
              <a:spLocks/>
            </p:cNvSpPr>
            <p:nvPr/>
          </p:nvSpPr>
          <p:spPr bwMode="auto">
            <a:xfrm>
              <a:off x="4606851" y="4610101"/>
              <a:ext cx="288925" cy="228600"/>
            </a:xfrm>
            <a:custGeom>
              <a:avLst/>
              <a:gdLst>
                <a:gd name="T0" fmla="*/ 0 w 227"/>
                <a:gd name="T1" fmla="*/ 2147483647 h 218"/>
                <a:gd name="T2" fmla="*/ 2147483647 w 227"/>
                <a:gd name="T3" fmla="*/ 2147483647 h 218"/>
                <a:gd name="T4" fmla="*/ 2147483647 w 227"/>
                <a:gd name="T5" fmla="*/ 2147483647 h 218"/>
                <a:gd name="T6" fmla="*/ 2147483647 w 227"/>
                <a:gd name="T7" fmla="*/ 2147483647 h 218"/>
                <a:gd name="T8" fmla="*/ 0 60000 65536"/>
                <a:gd name="T9" fmla="*/ 0 60000 65536"/>
                <a:gd name="T10" fmla="*/ 0 60000 65536"/>
                <a:gd name="T11" fmla="*/ 0 60000 65536"/>
                <a:gd name="T12" fmla="*/ 0 w 227"/>
                <a:gd name="T13" fmla="*/ 0 h 218"/>
                <a:gd name="T14" fmla="*/ 227 w 227"/>
                <a:gd name="T15" fmla="*/ 218 h 218"/>
              </a:gdLst>
              <a:ahLst/>
              <a:cxnLst>
                <a:cxn ang="T8">
                  <a:pos x="T0" y="T1"/>
                </a:cxn>
                <a:cxn ang="T9">
                  <a:pos x="T2" y="T3"/>
                </a:cxn>
                <a:cxn ang="T10">
                  <a:pos x="T4" y="T5"/>
                </a:cxn>
                <a:cxn ang="T11">
                  <a:pos x="T6" y="T7"/>
                </a:cxn>
              </a:cxnLst>
              <a:rect l="T12" t="T13" r="T14" b="T15"/>
              <a:pathLst>
                <a:path w="227" h="218">
                  <a:moveTo>
                    <a:pt x="0" y="143"/>
                  </a:moveTo>
                  <a:cubicBezTo>
                    <a:pt x="26" y="71"/>
                    <a:pt x="53" y="0"/>
                    <a:pt x="91" y="7"/>
                  </a:cubicBezTo>
                  <a:cubicBezTo>
                    <a:pt x="129" y="14"/>
                    <a:pt x="227" y="158"/>
                    <a:pt x="227" y="188"/>
                  </a:cubicBezTo>
                  <a:cubicBezTo>
                    <a:pt x="227" y="218"/>
                    <a:pt x="114" y="180"/>
                    <a:pt x="91" y="1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11392" name="Text Box 211"/>
            <p:cNvSpPr txBox="1">
              <a:spLocks noChangeArrowheads="1"/>
            </p:cNvSpPr>
            <p:nvPr/>
          </p:nvSpPr>
          <p:spPr bwMode="auto">
            <a:xfrm>
              <a:off x="4378697" y="4365626"/>
              <a:ext cx="841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s-ES" sz="1000">
                  <a:solidFill>
                    <a:srgbClr val="000000"/>
                  </a:solidFill>
                  <a:ea typeface="MS PGothic" pitchFamily="34" charset="-128"/>
                </a:rPr>
                <a:t>2a, 8a,10b</a:t>
              </a:r>
            </a:p>
          </p:txBody>
        </p:sp>
      </p:grpSp>
      <p:sp>
        <p:nvSpPr>
          <p:cNvPr id="11376" name="Freeform 212"/>
          <p:cNvSpPr>
            <a:spLocks/>
          </p:cNvSpPr>
          <p:nvPr/>
        </p:nvSpPr>
        <p:spPr bwMode="auto">
          <a:xfrm>
            <a:off x="8739188" y="2355850"/>
            <a:ext cx="323850" cy="288925"/>
          </a:xfrm>
          <a:custGeom>
            <a:avLst/>
            <a:gdLst>
              <a:gd name="T0" fmla="*/ 0 w 227"/>
              <a:gd name="T1" fmla="*/ 2147483647 h 218"/>
              <a:gd name="T2" fmla="*/ 2147483647 w 227"/>
              <a:gd name="T3" fmla="*/ 2147483647 h 218"/>
              <a:gd name="T4" fmla="*/ 2147483647 w 227"/>
              <a:gd name="T5" fmla="*/ 2147483647 h 218"/>
              <a:gd name="T6" fmla="*/ 2147483647 w 227"/>
              <a:gd name="T7" fmla="*/ 2147483647 h 218"/>
              <a:gd name="T8" fmla="*/ 0 60000 65536"/>
              <a:gd name="T9" fmla="*/ 0 60000 65536"/>
              <a:gd name="T10" fmla="*/ 0 60000 65536"/>
              <a:gd name="T11" fmla="*/ 0 60000 65536"/>
              <a:gd name="T12" fmla="*/ 0 w 227"/>
              <a:gd name="T13" fmla="*/ 0 h 218"/>
              <a:gd name="T14" fmla="*/ 227 w 227"/>
              <a:gd name="T15" fmla="*/ 218 h 218"/>
            </a:gdLst>
            <a:ahLst/>
            <a:cxnLst>
              <a:cxn ang="T8">
                <a:pos x="T0" y="T1"/>
              </a:cxn>
              <a:cxn ang="T9">
                <a:pos x="T2" y="T3"/>
              </a:cxn>
              <a:cxn ang="T10">
                <a:pos x="T4" y="T5"/>
              </a:cxn>
              <a:cxn ang="T11">
                <a:pos x="T6" y="T7"/>
              </a:cxn>
            </a:cxnLst>
            <a:rect l="T12" t="T13" r="T14" b="T15"/>
            <a:pathLst>
              <a:path w="227" h="218">
                <a:moveTo>
                  <a:pt x="0" y="143"/>
                </a:moveTo>
                <a:cubicBezTo>
                  <a:pt x="26" y="71"/>
                  <a:pt x="53" y="0"/>
                  <a:pt x="91" y="7"/>
                </a:cubicBezTo>
                <a:cubicBezTo>
                  <a:pt x="129" y="14"/>
                  <a:pt x="227" y="158"/>
                  <a:pt x="227" y="188"/>
                </a:cubicBezTo>
                <a:cubicBezTo>
                  <a:pt x="227" y="218"/>
                  <a:pt x="114" y="180"/>
                  <a:pt x="91" y="1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200" name="Text Box 63"/>
          <p:cNvSpPr txBox="1">
            <a:spLocks noChangeArrowheads="1"/>
          </p:cNvSpPr>
          <p:nvPr/>
        </p:nvSpPr>
        <p:spPr bwMode="auto">
          <a:xfrm>
            <a:off x="5588000" y="4803775"/>
            <a:ext cx="1063625" cy="506413"/>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fontAlgn="auto" hangingPunct="1">
              <a:spcBef>
                <a:spcPct val="50000"/>
              </a:spcBef>
              <a:spcAft>
                <a:spcPts val="0"/>
              </a:spcAft>
              <a:defRPr/>
            </a:pPr>
            <a:r>
              <a:rPr lang="es-ES" sz="1200" dirty="0" smtClean="0">
                <a:solidFill>
                  <a:prstClr val="black"/>
                </a:solidFill>
              </a:rPr>
              <a:t>TSO IT </a:t>
            </a:r>
            <a:r>
              <a:rPr lang="es-ES" sz="1200" dirty="0" err="1" smtClean="0">
                <a:solidFill>
                  <a:prstClr val="black"/>
                </a:solidFill>
              </a:rPr>
              <a:t>Systems</a:t>
            </a:r>
            <a:endParaRPr lang="es-ES" sz="1200" dirty="0" smtClean="0">
              <a:solidFill>
                <a:prstClr val="black"/>
              </a:solidFill>
            </a:endParaRPr>
          </a:p>
        </p:txBody>
      </p:sp>
      <p:grpSp>
        <p:nvGrpSpPr>
          <p:cNvPr id="184" name="Group 261"/>
          <p:cNvGrpSpPr>
            <a:grpSpLocks/>
          </p:cNvGrpSpPr>
          <p:nvPr/>
        </p:nvGrpSpPr>
        <p:grpSpPr bwMode="auto">
          <a:xfrm>
            <a:off x="3165475" y="320675"/>
            <a:ext cx="1517650" cy="1295400"/>
            <a:chOff x="2064" y="210"/>
            <a:chExt cx="956" cy="816"/>
          </a:xfrm>
        </p:grpSpPr>
        <p:sp>
          <p:nvSpPr>
            <p:cNvPr id="245" name="Text Box 61"/>
            <p:cNvSpPr txBox="1">
              <a:spLocks noChangeArrowheads="1"/>
            </p:cNvSpPr>
            <p:nvPr/>
          </p:nvSpPr>
          <p:spPr bwMode="auto">
            <a:xfrm>
              <a:off x="2102" y="231"/>
              <a:ext cx="879" cy="3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ct val="50000"/>
                </a:spcBef>
                <a:spcAft>
                  <a:spcPts val="0"/>
                </a:spcAft>
                <a:defRPr/>
              </a:pPr>
              <a:r>
                <a:rPr lang="es-ES" sz="1200" smtClean="0">
                  <a:solidFill>
                    <a:prstClr val="black"/>
                  </a:solidFill>
                </a:rPr>
                <a:t>PX IT System</a:t>
              </a:r>
            </a:p>
          </p:txBody>
        </p:sp>
        <p:sp>
          <p:nvSpPr>
            <p:cNvPr id="247" name="Text Box 61"/>
            <p:cNvSpPr txBox="1">
              <a:spLocks noChangeArrowheads="1"/>
            </p:cNvSpPr>
            <p:nvPr/>
          </p:nvSpPr>
          <p:spPr bwMode="auto">
            <a:xfrm>
              <a:off x="2101" y="599"/>
              <a:ext cx="880" cy="375"/>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ct val="50000"/>
                </a:spcBef>
                <a:spcAft>
                  <a:spcPts val="0"/>
                </a:spcAft>
                <a:defRPr/>
              </a:pPr>
              <a:r>
                <a:rPr lang="es-ES" sz="1200" smtClean="0">
                  <a:solidFill>
                    <a:prstClr val="black"/>
                  </a:solidFill>
                </a:rPr>
                <a:t>PX Trading System</a:t>
              </a:r>
            </a:p>
          </p:txBody>
        </p:sp>
      </p:grpSp>
      <p:sp>
        <p:nvSpPr>
          <p:cNvPr id="11379" name="Line 425"/>
          <p:cNvSpPr>
            <a:spLocks noChangeShapeType="1"/>
          </p:cNvSpPr>
          <p:nvPr/>
        </p:nvSpPr>
        <p:spPr bwMode="auto">
          <a:xfrm rot="5400000" flipH="1" flipV="1">
            <a:off x="1903412" y="5384801"/>
            <a:ext cx="187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s-ES">
              <a:solidFill>
                <a:prstClr val="black"/>
              </a:solidFill>
              <a:latin typeface="Calibri"/>
            </a:endParaRPr>
          </a:p>
        </p:txBody>
      </p:sp>
      <p:sp>
        <p:nvSpPr>
          <p:cNvPr id="255" name="Line 318"/>
          <p:cNvSpPr>
            <a:spLocks noChangeShapeType="1"/>
          </p:cNvSpPr>
          <p:nvPr/>
        </p:nvSpPr>
        <p:spPr bwMode="auto">
          <a:xfrm rot="10800000">
            <a:off x="2320925" y="3255963"/>
            <a:ext cx="4763" cy="644525"/>
          </a:xfrm>
          <a:prstGeom prst="line">
            <a:avLst/>
          </a:prstGeom>
          <a:noFill/>
          <a:ln w="25400">
            <a:solidFill>
              <a:schemeClr val="accent2">
                <a:lumMod val="75000"/>
              </a:schemeClr>
            </a:solidFill>
            <a:round/>
            <a:headEnd/>
            <a:tailEnd/>
          </a:ln>
          <a:extLst/>
        </p:spPr>
        <p:txBody>
          <a:bodyPr/>
          <a:lstStyle/>
          <a:p>
            <a:pPr fontAlgn="auto">
              <a:spcBef>
                <a:spcPts val="0"/>
              </a:spcBef>
              <a:spcAft>
                <a:spcPts val="0"/>
              </a:spcAft>
              <a:defRPr/>
            </a:pPr>
            <a:endParaRPr lang="es-ES">
              <a:solidFill>
                <a:prstClr val="black"/>
              </a:solidFill>
              <a:latin typeface="Calibri"/>
            </a:endParaRPr>
          </a:p>
        </p:txBody>
      </p:sp>
      <p:sp>
        <p:nvSpPr>
          <p:cNvPr id="192" name="Date Placeholder 191"/>
          <p:cNvSpPr>
            <a:spLocks noGrp="1"/>
          </p:cNvSpPr>
          <p:nvPr>
            <p:ph type="dt" sz="half" idx="10"/>
          </p:nvPr>
        </p:nvSpPr>
        <p:spPr/>
        <p:txBody>
          <a:bodyPr/>
          <a:lstStyle/>
          <a:p>
            <a:r>
              <a:rPr lang="en-US" smtClean="0">
                <a:solidFill>
                  <a:prstClr val="black">
                    <a:tint val="75000"/>
                  </a:prstClr>
                </a:solidFill>
              </a:rPr>
              <a:t>28/09/2011</a:t>
            </a:r>
            <a:endParaRPr lang="it-IT">
              <a:solidFill>
                <a:prstClr val="black">
                  <a:tint val="75000"/>
                </a:prstClr>
              </a:solidFill>
            </a:endParaRPr>
          </a:p>
        </p:txBody>
      </p:sp>
      <p:sp>
        <p:nvSpPr>
          <p:cNvPr id="193" name="Slide Number Placeholder 192"/>
          <p:cNvSpPr>
            <a:spLocks noGrp="1"/>
          </p:cNvSpPr>
          <p:nvPr>
            <p:ph type="sldNum" sz="quarter" idx="12"/>
          </p:nvPr>
        </p:nvSpPr>
        <p:spPr/>
        <p:txBody>
          <a:bodyPr/>
          <a:lstStyle/>
          <a:p>
            <a:fld id="{62A28C2E-5808-4689-BB59-8E0E86D4A602}" type="slidenum">
              <a:rPr lang="it-IT" smtClean="0">
                <a:solidFill>
                  <a:prstClr val="black">
                    <a:tint val="75000"/>
                  </a:prstClr>
                </a:solidFill>
              </a:rPr>
              <a:pPr/>
              <a:t>10</a:t>
            </a:fld>
            <a:endParaRPr lang="it-IT">
              <a:solidFill>
                <a:prstClr val="black">
                  <a:tint val="75000"/>
                </a:prstClr>
              </a:solidFill>
            </a:endParaRPr>
          </a:p>
        </p:txBody>
      </p:sp>
      <p:sp>
        <p:nvSpPr>
          <p:cNvPr id="196" name="Footer Placeholder 195"/>
          <p:cNvSpPr>
            <a:spLocks noGrp="1"/>
          </p:cNvSpPr>
          <p:nvPr>
            <p:ph type="ftr" sz="quarter" idx="11"/>
          </p:nvPr>
        </p:nvSpPr>
        <p:spPr/>
        <p:txBody>
          <a:bodyPr/>
          <a:lstStyle/>
          <a:p>
            <a:r>
              <a:rPr lang="en-US" smtClean="0">
                <a:solidFill>
                  <a:prstClr val="black">
                    <a:tint val="75000"/>
                  </a:prstClr>
                </a:solidFill>
              </a:rPr>
              <a:t>Confidential - non binding - see notice cover page</a:t>
            </a:r>
            <a:endParaRPr lang="it-IT">
              <a:solidFill>
                <a:prstClr val="black">
                  <a:tint val="75000"/>
                </a:prstClr>
              </a:solidFill>
            </a:endParaRPr>
          </a:p>
        </p:txBody>
      </p:sp>
    </p:spTree>
    <p:extLst>
      <p:ext uri="{BB962C8B-B14F-4D97-AF65-F5344CB8AC3E}">
        <p14:creationId xmlns:p14="http://schemas.microsoft.com/office/powerpoint/2010/main" val="366216259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795320" cy="654032"/>
          </a:xfrm>
        </p:spPr>
        <p:txBody>
          <a:bodyPr>
            <a:normAutofit/>
          </a:bodyPr>
          <a:lstStyle/>
          <a:p>
            <a:r>
              <a:rPr lang="de-DE" sz="2800" dirty="0" smtClean="0"/>
              <a:t>Progress </a:t>
            </a:r>
            <a:r>
              <a:rPr lang="de-DE" sz="2800" dirty="0"/>
              <a:t>R</a:t>
            </a:r>
            <a:r>
              <a:rPr lang="de-DE" sz="2800" dirty="0" smtClean="0"/>
              <a:t>eport on PCR (2)</a:t>
            </a:r>
            <a:endParaRPr lang="de-DE" sz="2800" dirty="0">
              <a:solidFill>
                <a:schemeClr val="tx1"/>
              </a:solidFill>
            </a:endParaRPr>
          </a:p>
        </p:txBody>
      </p:sp>
      <p:sp>
        <p:nvSpPr>
          <p:cNvPr id="4" name="Textfeld 5"/>
          <p:cNvSpPr txBox="1"/>
          <p:nvPr/>
        </p:nvSpPr>
        <p:spPr>
          <a:xfrm>
            <a:off x="395536" y="980728"/>
            <a:ext cx="8280920" cy="5158335"/>
          </a:xfrm>
          <a:prstGeom prst="rect">
            <a:avLst/>
          </a:prstGeom>
          <a:noFill/>
          <a:ln>
            <a:noFill/>
          </a:ln>
        </p:spPr>
        <p:txBody>
          <a:bodyPr wrap="square" rtlCol="0">
            <a:spAutoFit/>
          </a:bodyPr>
          <a:lstStyle/>
          <a:p>
            <a:pPr>
              <a:lnSpc>
                <a:spcPct val="90000"/>
              </a:lnSpc>
            </a:pPr>
            <a:r>
              <a:rPr lang="en-US" sz="2400" dirty="0">
                <a:solidFill>
                  <a:schemeClr val="accent1"/>
                </a:solidFill>
              </a:rPr>
              <a:t>Implementation planned to start early </a:t>
            </a:r>
            <a:r>
              <a:rPr lang="en-US" sz="2400" dirty="0" smtClean="0">
                <a:solidFill>
                  <a:schemeClr val="accent1"/>
                </a:solidFill>
              </a:rPr>
              <a:t>2012, subject </a:t>
            </a:r>
            <a:r>
              <a:rPr lang="en-US" sz="2400" dirty="0">
                <a:solidFill>
                  <a:schemeClr val="accent1"/>
                </a:solidFill>
              </a:rPr>
              <a:t>to necessary validation/approvals by </a:t>
            </a:r>
            <a:r>
              <a:rPr lang="en-US" sz="2400" dirty="0" smtClean="0">
                <a:solidFill>
                  <a:schemeClr val="accent1"/>
                </a:solidFill>
              </a:rPr>
              <a:t>TSOs/NRAs/ACER</a:t>
            </a:r>
          </a:p>
          <a:p>
            <a:pPr lvl="1" eaLnBrk="1" hangingPunct="1">
              <a:lnSpc>
                <a:spcPct val="90000"/>
              </a:lnSpc>
            </a:pPr>
            <a:endParaRPr lang="en-GB" sz="2000" b="1" dirty="0" smtClean="0"/>
          </a:p>
          <a:p>
            <a:pPr>
              <a:lnSpc>
                <a:spcPct val="90000"/>
              </a:lnSpc>
              <a:spcAft>
                <a:spcPts val="600"/>
              </a:spcAft>
            </a:pPr>
            <a:r>
              <a:rPr lang="en-US" b="1" dirty="0" smtClean="0"/>
              <a:t>Depends </a:t>
            </a:r>
            <a:r>
              <a:rPr lang="en-US" b="1" dirty="0"/>
              <a:t>on resolution of alternative implementation </a:t>
            </a:r>
            <a:r>
              <a:rPr lang="en-US" b="1" dirty="0" smtClean="0"/>
              <a:t>options</a:t>
            </a:r>
            <a:endParaRPr lang="en-GB" b="1" dirty="0" smtClean="0">
              <a:solidFill>
                <a:srgbClr val="FF0000"/>
              </a:solidFill>
            </a:endParaRPr>
          </a:p>
          <a:p>
            <a:pPr marL="342900" indent="-342900">
              <a:lnSpc>
                <a:spcPct val="90000"/>
              </a:lnSpc>
              <a:spcAft>
                <a:spcPts val="600"/>
              </a:spcAft>
              <a:buFont typeface="+mj-lt"/>
              <a:buAutoNum type="arabicPeriod"/>
            </a:pPr>
            <a:r>
              <a:rPr lang="en-GB" dirty="0" smtClean="0"/>
              <a:t>Concerning </a:t>
            </a:r>
            <a:r>
              <a:rPr lang="en-GB" dirty="0" smtClean="0"/>
              <a:t>the PCR Matcher/Broker system embedding the algorithm:</a:t>
            </a:r>
          </a:p>
          <a:p>
            <a:pPr marL="800100" lvl="1" indent="-342900">
              <a:lnSpc>
                <a:spcPct val="90000"/>
              </a:lnSpc>
              <a:spcAft>
                <a:spcPts val="600"/>
              </a:spcAft>
              <a:buFont typeface="Arial" pitchFamily="34" charset="0"/>
              <a:buChar char="•"/>
            </a:pPr>
            <a:r>
              <a:rPr lang="en-GB" dirty="0" smtClean="0"/>
              <a:t>APX-EDEX/Belpex</a:t>
            </a:r>
            <a:r>
              <a:rPr lang="en-GB" dirty="0"/>
              <a:t>, OMEL and GME </a:t>
            </a:r>
            <a:r>
              <a:rPr lang="en-GB" dirty="0" smtClean="0"/>
              <a:t>are </a:t>
            </a:r>
            <a:r>
              <a:rPr lang="en-GB" dirty="0"/>
              <a:t>undertaking a negotiated tender (open to all PXs on an equal basis) </a:t>
            </a:r>
            <a:r>
              <a:rPr lang="en-GB" dirty="0" smtClean="0"/>
              <a:t>requesting </a:t>
            </a:r>
            <a:r>
              <a:rPr lang="en-GB" dirty="0" smtClean="0"/>
              <a:t>quotes </a:t>
            </a:r>
            <a:r>
              <a:rPr lang="en-GB" dirty="0" smtClean="0"/>
              <a:t>for </a:t>
            </a:r>
            <a:r>
              <a:rPr lang="en-GB" dirty="0" smtClean="0"/>
              <a:t>a PCR </a:t>
            </a:r>
            <a:r>
              <a:rPr lang="en-GB" dirty="0"/>
              <a:t>Matcher/Broker </a:t>
            </a:r>
            <a:r>
              <a:rPr lang="en-GB" dirty="0" smtClean="0"/>
              <a:t>system </a:t>
            </a:r>
            <a:r>
              <a:rPr lang="en-GB" dirty="0" smtClean="0"/>
              <a:t>(responses due week 1, 2012)</a:t>
            </a:r>
            <a:endParaRPr lang="en-GB" dirty="0"/>
          </a:p>
          <a:p>
            <a:pPr marL="800100" lvl="1" indent="-342900">
              <a:lnSpc>
                <a:spcPct val="90000"/>
              </a:lnSpc>
              <a:spcAft>
                <a:spcPts val="600"/>
              </a:spcAft>
              <a:buFont typeface="Arial" pitchFamily="34" charset="0"/>
              <a:buChar char="•"/>
            </a:pPr>
            <a:r>
              <a:rPr lang="en-GB" dirty="0"/>
              <a:t>EPEX and NPS </a:t>
            </a:r>
            <a:r>
              <a:rPr lang="en-GB" dirty="0" smtClean="0"/>
              <a:t>are requesting </a:t>
            </a:r>
            <a:r>
              <a:rPr lang="en-GB" dirty="0"/>
              <a:t>a quote for the addition of PCR Matcher/Broker system functionality into an already existing system used in production in </a:t>
            </a:r>
            <a:r>
              <a:rPr lang="en-GB" dirty="0" smtClean="0"/>
              <a:t>CWE</a:t>
            </a:r>
          </a:p>
          <a:p>
            <a:pPr marL="342900" indent="-342900">
              <a:lnSpc>
                <a:spcPct val="90000"/>
              </a:lnSpc>
              <a:spcAft>
                <a:spcPts val="600"/>
              </a:spcAft>
              <a:buFont typeface="+mj-lt"/>
              <a:buAutoNum type="arabicPeriod"/>
            </a:pPr>
            <a:r>
              <a:rPr lang="en-GB" dirty="0"/>
              <a:t>The PCR parties may put in place suitable temporary de-scoping arrangements of PCR, to avoid any risk of delay in the roadmap milestones (NWE and other implementations). The situation will be reviewed in January, as far as the systems procurement is concerned, when the quotes are received</a:t>
            </a:r>
            <a:endParaRPr lang="fr-FR" dirty="0"/>
          </a:p>
          <a:p>
            <a:pPr marL="342900" indent="-342900">
              <a:lnSpc>
                <a:spcPct val="90000"/>
              </a:lnSpc>
              <a:spcAft>
                <a:spcPts val="600"/>
              </a:spcAft>
              <a:buFont typeface="+mj-lt"/>
              <a:buAutoNum type="arabicPeriod"/>
            </a:pPr>
            <a:r>
              <a:rPr lang="en-GB" dirty="0" smtClean="0"/>
              <a:t>Detailed planning and implementation budget available once implementation approach finalised </a:t>
            </a:r>
            <a:r>
              <a:rPr lang="en-GB" dirty="0" smtClean="0"/>
              <a:t>(January</a:t>
            </a:r>
            <a:r>
              <a:rPr lang="en-GB" dirty="0" smtClean="0"/>
              <a:t>)</a:t>
            </a:r>
            <a:endParaRPr lang="en-GB" sz="900" dirty="0" smtClean="0"/>
          </a:p>
        </p:txBody>
      </p:sp>
    </p:spTree>
    <p:extLst>
      <p:ext uri="{BB962C8B-B14F-4D97-AF65-F5344CB8AC3E}">
        <p14:creationId xmlns:p14="http://schemas.microsoft.com/office/powerpoint/2010/main" val="363670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795320" cy="654032"/>
          </a:xfrm>
        </p:spPr>
        <p:txBody>
          <a:bodyPr>
            <a:normAutofit/>
          </a:bodyPr>
          <a:lstStyle/>
          <a:p>
            <a:r>
              <a:rPr lang="de-DE" sz="2800" dirty="0" smtClean="0"/>
              <a:t>Summary</a:t>
            </a:r>
            <a:endParaRPr lang="de-DE" sz="2800" dirty="0">
              <a:solidFill>
                <a:schemeClr val="tx1"/>
              </a:solidFill>
            </a:endParaRPr>
          </a:p>
        </p:txBody>
      </p:sp>
      <p:sp>
        <p:nvSpPr>
          <p:cNvPr id="6" name="Textfeld 5"/>
          <p:cNvSpPr txBox="1"/>
          <p:nvPr/>
        </p:nvSpPr>
        <p:spPr>
          <a:xfrm>
            <a:off x="505922" y="1751325"/>
            <a:ext cx="8280920" cy="3477875"/>
          </a:xfrm>
          <a:prstGeom prst="rect">
            <a:avLst/>
          </a:prstGeom>
          <a:noFill/>
          <a:ln>
            <a:noFill/>
          </a:ln>
        </p:spPr>
        <p:txBody>
          <a:bodyPr wrap="square" rtlCol="0">
            <a:spAutoFit/>
          </a:bodyPr>
          <a:lstStyle/>
          <a:p>
            <a:pPr marL="273050" indent="-190500">
              <a:spcBef>
                <a:spcPts val="600"/>
              </a:spcBef>
              <a:buFont typeface="Arial" pitchFamily="34" charset="0"/>
              <a:buChar char="•"/>
            </a:pPr>
            <a:r>
              <a:rPr lang="en-GB" sz="2000" dirty="0" smtClean="0"/>
              <a:t>The Roadmap targets are demanding and require a coherent and realistic plan with the full support of all involved PXs</a:t>
            </a:r>
          </a:p>
          <a:p>
            <a:pPr marL="273050" indent="-190500">
              <a:spcBef>
                <a:spcPts val="600"/>
              </a:spcBef>
              <a:buFont typeface="Arial" pitchFamily="34" charset="0"/>
              <a:buChar char="•"/>
            </a:pPr>
            <a:r>
              <a:rPr lang="en-GB" sz="2000" dirty="0" smtClean="0"/>
              <a:t>The </a:t>
            </a:r>
            <a:r>
              <a:rPr lang="en-GB" sz="2000" dirty="0"/>
              <a:t>PCR parties are fully committed to the PCR complete solution development and implementation, and will do necessary efforts for its success</a:t>
            </a:r>
          </a:p>
          <a:p>
            <a:pPr marL="273050" indent="-190500">
              <a:spcBef>
                <a:spcPts val="600"/>
              </a:spcBef>
              <a:buFont typeface="Arial" pitchFamily="34" charset="0"/>
              <a:buChar char="•"/>
            </a:pPr>
            <a:r>
              <a:rPr lang="fr-FR" sz="2000" dirty="0" err="1" smtClean="0"/>
              <a:t>Proposals</a:t>
            </a:r>
            <a:r>
              <a:rPr lang="fr-FR" sz="2000" dirty="0" smtClean="0"/>
              <a:t> </a:t>
            </a:r>
            <a:r>
              <a:rPr lang="fr-FR" sz="2000" dirty="0"/>
              <a:t>for the sharing of PCR </a:t>
            </a:r>
            <a:r>
              <a:rPr lang="fr-FR" sz="2000" dirty="0" err="1"/>
              <a:t>costs</a:t>
            </a:r>
            <a:r>
              <a:rPr lang="fr-FR" sz="2000" dirty="0"/>
              <a:t> </a:t>
            </a:r>
            <a:r>
              <a:rPr lang="fr-FR" sz="2000" dirty="0" err="1"/>
              <a:t>across</a:t>
            </a:r>
            <a:r>
              <a:rPr lang="fr-FR" sz="2000" dirty="0"/>
              <a:t> </a:t>
            </a:r>
            <a:r>
              <a:rPr lang="fr-FR" sz="2000" dirty="0" err="1"/>
              <a:t>European</a:t>
            </a:r>
            <a:r>
              <a:rPr lang="fr-FR" sz="2000" dirty="0"/>
              <a:t> </a:t>
            </a:r>
            <a:r>
              <a:rPr lang="fr-FR" sz="2000" dirty="0" err="1"/>
              <a:t>regions</a:t>
            </a:r>
            <a:r>
              <a:rPr lang="fr-FR" sz="2000" dirty="0"/>
              <a:t>/countries </a:t>
            </a:r>
            <a:r>
              <a:rPr lang="fr-FR" sz="2000" dirty="0" smtClean="0"/>
              <a:t>are </a:t>
            </a:r>
            <a:r>
              <a:rPr lang="fr-FR" sz="2000" dirty="0" err="1" smtClean="0"/>
              <a:t>also</a:t>
            </a:r>
            <a:r>
              <a:rPr lang="fr-FR" sz="2000" dirty="0" smtClean="0"/>
              <a:t> </a:t>
            </a:r>
            <a:r>
              <a:rPr lang="fr-FR" sz="2000" dirty="0" err="1" smtClean="0"/>
              <a:t>being</a:t>
            </a:r>
            <a:r>
              <a:rPr lang="fr-FR" sz="2000" dirty="0" smtClean="0"/>
              <a:t> </a:t>
            </a:r>
            <a:r>
              <a:rPr lang="fr-FR" sz="2000" dirty="0" err="1" smtClean="0"/>
              <a:t>progressed</a:t>
            </a:r>
            <a:endParaRPr lang="fr-FR" sz="2000" dirty="0"/>
          </a:p>
          <a:p>
            <a:pPr marL="82550">
              <a:spcBef>
                <a:spcPts val="600"/>
              </a:spcBef>
            </a:pPr>
            <a:endParaRPr lang="fr-FR" sz="2000" b="1" dirty="0" smtClean="0"/>
          </a:p>
          <a:p>
            <a:pPr marL="82550">
              <a:spcBef>
                <a:spcPts val="600"/>
              </a:spcBef>
            </a:pPr>
            <a:r>
              <a:rPr lang="fr-FR" sz="2000" b="1" dirty="0" err="1" smtClean="0"/>
              <a:t>Clear</a:t>
            </a:r>
            <a:r>
              <a:rPr lang="fr-FR" sz="2000" b="1" dirty="0" smtClean="0"/>
              <a:t> </a:t>
            </a:r>
            <a:r>
              <a:rPr lang="fr-FR" sz="2000" b="1" dirty="0" err="1" smtClean="0"/>
              <a:t>commitment</a:t>
            </a:r>
            <a:r>
              <a:rPr lang="fr-FR" sz="2000" b="1" dirty="0" smtClean="0"/>
              <a:t> </a:t>
            </a:r>
            <a:r>
              <a:rPr lang="fr-FR" sz="2000" b="1" dirty="0" err="1" smtClean="0"/>
              <a:t>that</a:t>
            </a:r>
            <a:r>
              <a:rPr lang="fr-FR" sz="2000" b="1" dirty="0" smtClean="0"/>
              <a:t> the PCR solution </a:t>
            </a:r>
            <a:r>
              <a:rPr lang="fr-FR" sz="2000" b="1" dirty="0" err="1" smtClean="0"/>
              <a:t>will</a:t>
            </a:r>
            <a:r>
              <a:rPr lang="fr-FR" sz="2000" b="1" dirty="0" smtClean="0"/>
              <a:t> </a:t>
            </a:r>
            <a:r>
              <a:rPr lang="fr-FR" sz="2000" b="1" dirty="0" err="1" smtClean="0"/>
              <a:t>be</a:t>
            </a:r>
            <a:r>
              <a:rPr lang="fr-FR" sz="2000" b="1" dirty="0" smtClean="0"/>
              <a:t> the </a:t>
            </a:r>
            <a:r>
              <a:rPr lang="fr-FR" sz="2000" b="1" dirty="0" err="1" smtClean="0"/>
              <a:t>day-ahead</a:t>
            </a:r>
            <a:r>
              <a:rPr lang="fr-FR" sz="2000" b="1" dirty="0" smtClean="0"/>
              <a:t> </a:t>
            </a:r>
            <a:r>
              <a:rPr lang="fr-FR" sz="2000" b="1" dirty="0" err="1" smtClean="0"/>
              <a:t>coordinated</a:t>
            </a:r>
            <a:r>
              <a:rPr lang="fr-FR" sz="2000" b="1" dirty="0" smtClean="0"/>
              <a:t> </a:t>
            </a:r>
            <a:r>
              <a:rPr lang="fr-FR" sz="2000" b="1" dirty="0" err="1" smtClean="0"/>
              <a:t>matching</a:t>
            </a:r>
            <a:r>
              <a:rPr lang="fr-FR" sz="2000" b="1" dirty="0" smtClean="0"/>
              <a:t> solution for Europe</a:t>
            </a:r>
          </a:p>
        </p:txBody>
      </p:sp>
    </p:spTree>
    <p:extLst>
      <p:ext uri="{BB962C8B-B14F-4D97-AF65-F5344CB8AC3E}">
        <p14:creationId xmlns:p14="http://schemas.microsoft.com/office/powerpoint/2010/main" val="1939207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79712" y="3140968"/>
            <a:ext cx="5266928" cy="991012"/>
          </a:xfrm>
        </p:spPr>
        <p:txBody>
          <a:bodyPr/>
          <a:lstStyle/>
          <a:p>
            <a:pPr marL="0" indent="0" algn="ctr">
              <a:buNone/>
            </a:pPr>
            <a:r>
              <a:rPr lang="de-DE" dirty="0" smtClean="0"/>
              <a:t>Thank you for your attention!</a:t>
            </a:r>
          </a:p>
          <a:p>
            <a:pPr marL="0" indent="0" algn="ctr">
              <a:buNone/>
            </a:pPr>
            <a:endParaRPr lang="de-DE" dirty="0" smtClean="0"/>
          </a:p>
          <a:p>
            <a:pPr marL="0" indent="0" algn="ctr">
              <a:buNone/>
            </a:pPr>
            <a:r>
              <a:rPr lang="de-DE" dirty="0" smtClean="0">
                <a:solidFill>
                  <a:schemeClr val="accent1"/>
                </a:solidFill>
              </a:rPr>
              <a:t>www.europex.org</a:t>
            </a:r>
            <a:endParaRPr lang="de-DE" dirty="0">
              <a:solidFill>
                <a:schemeClr val="accent1"/>
              </a:solidFill>
            </a:endParaRPr>
          </a:p>
        </p:txBody>
      </p:sp>
    </p:spTree>
    <p:extLst>
      <p:ext uri="{BB962C8B-B14F-4D97-AF65-F5344CB8AC3E}">
        <p14:creationId xmlns:p14="http://schemas.microsoft.com/office/powerpoint/2010/main" val="4197261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Day-ahead Market Coupling</a:t>
            </a:r>
            <a:endParaRPr lang="en-GB" dirty="0"/>
          </a:p>
        </p:txBody>
      </p:sp>
      <p:sp>
        <p:nvSpPr>
          <p:cNvPr id="206" name="Freeform 3"/>
          <p:cNvSpPr>
            <a:spLocks/>
          </p:cNvSpPr>
          <p:nvPr/>
        </p:nvSpPr>
        <p:spPr bwMode="auto">
          <a:xfrm rot="21249101">
            <a:off x="3140075" y="4338638"/>
            <a:ext cx="488950" cy="239712"/>
          </a:xfrm>
          <a:custGeom>
            <a:avLst/>
            <a:gdLst>
              <a:gd name="T0" fmla="*/ 2147483647 w 1324"/>
              <a:gd name="T1" fmla="*/ 2147483647 h 646"/>
              <a:gd name="T2" fmla="*/ 2147483647 w 1324"/>
              <a:gd name="T3" fmla="*/ 2147483647 h 646"/>
              <a:gd name="T4" fmla="*/ 2147483647 w 1324"/>
              <a:gd name="T5" fmla="*/ 2147483647 h 646"/>
              <a:gd name="T6" fmla="*/ 2147483647 w 1324"/>
              <a:gd name="T7" fmla="*/ 2147483647 h 646"/>
              <a:gd name="T8" fmla="*/ 2147483647 w 1324"/>
              <a:gd name="T9" fmla="*/ 2147483647 h 646"/>
              <a:gd name="T10" fmla="*/ 2147483647 w 1324"/>
              <a:gd name="T11" fmla="*/ 2147483647 h 646"/>
              <a:gd name="T12" fmla="*/ 2147483647 w 1324"/>
              <a:gd name="T13" fmla="*/ 2147483647 h 646"/>
              <a:gd name="T14" fmla="*/ 2147483647 w 1324"/>
              <a:gd name="T15" fmla="*/ 2147483647 h 646"/>
              <a:gd name="T16" fmla="*/ 2147483647 w 1324"/>
              <a:gd name="T17" fmla="*/ 2147483647 h 646"/>
              <a:gd name="T18" fmla="*/ 2147483647 w 1324"/>
              <a:gd name="T19" fmla="*/ 2147483647 h 646"/>
              <a:gd name="T20" fmla="*/ 2147483647 w 1324"/>
              <a:gd name="T21" fmla="*/ 2147483647 h 646"/>
              <a:gd name="T22" fmla="*/ 2147483647 w 1324"/>
              <a:gd name="T23" fmla="*/ 2147483647 h 646"/>
              <a:gd name="T24" fmla="*/ 2147483647 w 1324"/>
              <a:gd name="T25" fmla="*/ 2147483647 h 646"/>
              <a:gd name="T26" fmla="*/ 2147483647 w 1324"/>
              <a:gd name="T27" fmla="*/ 2147483647 h 646"/>
              <a:gd name="T28" fmla="*/ 0 w 1324"/>
              <a:gd name="T29" fmla="*/ 2147483647 h 646"/>
              <a:gd name="T30" fmla="*/ 2147483647 w 1324"/>
              <a:gd name="T31" fmla="*/ 2147483647 h 646"/>
              <a:gd name="T32" fmla="*/ 2147483647 w 1324"/>
              <a:gd name="T33" fmla="*/ 2147483647 h 646"/>
              <a:gd name="T34" fmla="*/ 2147483647 w 1324"/>
              <a:gd name="T35" fmla="*/ 2147483647 h 646"/>
              <a:gd name="T36" fmla="*/ 2147483647 w 1324"/>
              <a:gd name="T37" fmla="*/ 2147483647 h 646"/>
              <a:gd name="T38" fmla="*/ 2147483647 w 1324"/>
              <a:gd name="T39" fmla="*/ 2147483647 h 646"/>
              <a:gd name="T40" fmla="*/ 2147483647 w 1324"/>
              <a:gd name="T41" fmla="*/ 2147483647 h 646"/>
              <a:gd name="T42" fmla="*/ 2147483647 w 1324"/>
              <a:gd name="T43" fmla="*/ 2147483647 h 646"/>
              <a:gd name="T44" fmla="*/ 2147483647 w 1324"/>
              <a:gd name="T45" fmla="*/ 2147483647 h 646"/>
              <a:gd name="T46" fmla="*/ 2147483647 w 1324"/>
              <a:gd name="T47" fmla="*/ 2147483647 h 646"/>
              <a:gd name="T48" fmla="*/ 2147483647 w 1324"/>
              <a:gd name="T49" fmla="*/ 2147483647 h 646"/>
              <a:gd name="T50" fmla="*/ 2147483647 w 1324"/>
              <a:gd name="T51" fmla="*/ 2147483647 h 646"/>
              <a:gd name="T52" fmla="*/ 2147483647 w 1324"/>
              <a:gd name="T53" fmla="*/ 2147483647 h 646"/>
              <a:gd name="T54" fmla="*/ 2147483647 w 1324"/>
              <a:gd name="T55" fmla="*/ 2147483647 h 646"/>
              <a:gd name="T56" fmla="*/ 2147483647 w 1324"/>
              <a:gd name="T57" fmla="*/ 2147483647 h 646"/>
              <a:gd name="T58" fmla="*/ 2147483647 w 1324"/>
              <a:gd name="T59" fmla="*/ 2147483647 h 646"/>
              <a:gd name="T60" fmla="*/ 2147483647 w 1324"/>
              <a:gd name="T61" fmla="*/ 0 h 646"/>
              <a:gd name="T62" fmla="*/ 2147483647 w 1324"/>
              <a:gd name="T63" fmla="*/ 2147483647 h 646"/>
              <a:gd name="T64" fmla="*/ 2147483647 w 1324"/>
              <a:gd name="T65" fmla="*/ 2147483647 h 646"/>
              <a:gd name="T66" fmla="*/ 2147483647 w 1324"/>
              <a:gd name="T67" fmla="*/ 2147483647 h 646"/>
              <a:gd name="T68" fmla="*/ 2147483647 w 1324"/>
              <a:gd name="T69" fmla="*/ 2147483647 h 646"/>
              <a:gd name="T70" fmla="*/ 2147483647 w 1324"/>
              <a:gd name="T71" fmla="*/ 2147483647 h 646"/>
              <a:gd name="T72" fmla="*/ 2147483647 w 1324"/>
              <a:gd name="T73" fmla="*/ 2147483647 h 646"/>
              <a:gd name="T74" fmla="*/ 2147483647 w 1324"/>
              <a:gd name="T75" fmla="*/ 2147483647 h 646"/>
              <a:gd name="T76" fmla="*/ 2147483647 w 1324"/>
              <a:gd name="T77" fmla="*/ 2147483647 h 646"/>
              <a:gd name="T78" fmla="*/ 2147483647 w 1324"/>
              <a:gd name="T79" fmla="*/ 2147483647 h 646"/>
              <a:gd name="T80" fmla="*/ 2147483647 w 1324"/>
              <a:gd name="T81" fmla="*/ 2147483647 h 646"/>
              <a:gd name="T82" fmla="*/ 2147483647 w 1324"/>
              <a:gd name="T83" fmla="*/ 2147483647 h 6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4"/>
              <a:gd name="T127" fmla="*/ 0 h 646"/>
              <a:gd name="T128" fmla="*/ 1324 w 1324"/>
              <a:gd name="T129" fmla="*/ 646 h 6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4" h="646">
                <a:moveTo>
                  <a:pt x="1253" y="411"/>
                </a:moveTo>
                <a:lnTo>
                  <a:pt x="1198" y="427"/>
                </a:lnTo>
                <a:lnTo>
                  <a:pt x="1124" y="380"/>
                </a:lnTo>
                <a:lnTo>
                  <a:pt x="1055" y="363"/>
                </a:lnTo>
                <a:lnTo>
                  <a:pt x="1003" y="376"/>
                </a:lnTo>
                <a:lnTo>
                  <a:pt x="928" y="370"/>
                </a:lnTo>
                <a:lnTo>
                  <a:pt x="857" y="410"/>
                </a:lnTo>
                <a:lnTo>
                  <a:pt x="836" y="460"/>
                </a:lnTo>
                <a:lnTo>
                  <a:pt x="731" y="503"/>
                </a:lnTo>
                <a:lnTo>
                  <a:pt x="657" y="479"/>
                </a:lnTo>
                <a:lnTo>
                  <a:pt x="450" y="557"/>
                </a:lnTo>
                <a:lnTo>
                  <a:pt x="389" y="642"/>
                </a:lnTo>
                <a:lnTo>
                  <a:pt x="215" y="646"/>
                </a:lnTo>
                <a:lnTo>
                  <a:pt x="52" y="524"/>
                </a:lnTo>
                <a:lnTo>
                  <a:pt x="0" y="365"/>
                </a:lnTo>
                <a:lnTo>
                  <a:pt x="57" y="275"/>
                </a:lnTo>
                <a:lnTo>
                  <a:pt x="88" y="278"/>
                </a:lnTo>
                <a:lnTo>
                  <a:pt x="111" y="297"/>
                </a:lnTo>
                <a:lnTo>
                  <a:pt x="177" y="293"/>
                </a:lnTo>
                <a:lnTo>
                  <a:pt x="235" y="251"/>
                </a:lnTo>
                <a:lnTo>
                  <a:pt x="236" y="220"/>
                </a:lnTo>
                <a:lnTo>
                  <a:pt x="274" y="214"/>
                </a:lnTo>
                <a:lnTo>
                  <a:pt x="299" y="177"/>
                </a:lnTo>
                <a:lnTo>
                  <a:pt x="303" y="123"/>
                </a:lnTo>
                <a:lnTo>
                  <a:pt x="313" y="103"/>
                </a:lnTo>
                <a:lnTo>
                  <a:pt x="350" y="94"/>
                </a:lnTo>
                <a:lnTo>
                  <a:pt x="397" y="30"/>
                </a:lnTo>
                <a:lnTo>
                  <a:pt x="445" y="34"/>
                </a:lnTo>
                <a:lnTo>
                  <a:pt x="477" y="7"/>
                </a:lnTo>
                <a:lnTo>
                  <a:pt x="524" y="30"/>
                </a:lnTo>
                <a:lnTo>
                  <a:pt x="615" y="0"/>
                </a:lnTo>
                <a:lnTo>
                  <a:pt x="722" y="110"/>
                </a:lnTo>
                <a:lnTo>
                  <a:pt x="756" y="121"/>
                </a:lnTo>
                <a:lnTo>
                  <a:pt x="797" y="99"/>
                </a:lnTo>
                <a:lnTo>
                  <a:pt x="837" y="58"/>
                </a:lnTo>
                <a:lnTo>
                  <a:pt x="920" y="58"/>
                </a:lnTo>
                <a:lnTo>
                  <a:pt x="964" y="89"/>
                </a:lnTo>
                <a:lnTo>
                  <a:pt x="1039" y="43"/>
                </a:lnTo>
                <a:lnTo>
                  <a:pt x="1152" y="41"/>
                </a:lnTo>
                <a:lnTo>
                  <a:pt x="1283" y="139"/>
                </a:lnTo>
                <a:lnTo>
                  <a:pt x="1324" y="150"/>
                </a:lnTo>
                <a:lnTo>
                  <a:pt x="1253" y="411"/>
                </a:lnTo>
                <a:close/>
              </a:path>
            </a:pathLst>
          </a:custGeom>
          <a:solidFill>
            <a:srgbClr val="80808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Freeform 4"/>
          <p:cNvSpPr>
            <a:spLocks/>
          </p:cNvSpPr>
          <p:nvPr/>
        </p:nvSpPr>
        <p:spPr bwMode="auto">
          <a:xfrm rot="21249101">
            <a:off x="3138488" y="4338638"/>
            <a:ext cx="488950" cy="239712"/>
          </a:xfrm>
          <a:custGeom>
            <a:avLst/>
            <a:gdLst>
              <a:gd name="T0" fmla="*/ 2147483647 w 1324"/>
              <a:gd name="T1" fmla="*/ 2147483647 h 646"/>
              <a:gd name="T2" fmla="*/ 2147483647 w 1324"/>
              <a:gd name="T3" fmla="*/ 2147483647 h 646"/>
              <a:gd name="T4" fmla="*/ 2147483647 w 1324"/>
              <a:gd name="T5" fmla="*/ 2147483647 h 646"/>
              <a:gd name="T6" fmla="*/ 2147483647 w 1324"/>
              <a:gd name="T7" fmla="*/ 2147483647 h 646"/>
              <a:gd name="T8" fmla="*/ 2147483647 w 1324"/>
              <a:gd name="T9" fmla="*/ 2147483647 h 646"/>
              <a:gd name="T10" fmla="*/ 2147483647 w 1324"/>
              <a:gd name="T11" fmla="*/ 2147483647 h 646"/>
              <a:gd name="T12" fmla="*/ 2147483647 w 1324"/>
              <a:gd name="T13" fmla="*/ 2147483647 h 646"/>
              <a:gd name="T14" fmla="*/ 2147483647 w 1324"/>
              <a:gd name="T15" fmla="*/ 2147483647 h 646"/>
              <a:gd name="T16" fmla="*/ 2147483647 w 1324"/>
              <a:gd name="T17" fmla="*/ 2147483647 h 646"/>
              <a:gd name="T18" fmla="*/ 2147483647 w 1324"/>
              <a:gd name="T19" fmla="*/ 2147483647 h 646"/>
              <a:gd name="T20" fmla="*/ 2147483647 w 1324"/>
              <a:gd name="T21" fmla="*/ 2147483647 h 646"/>
              <a:gd name="T22" fmla="*/ 2147483647 w 1324"/>
              <a:gd name="T23" fmla="*/ 2147483647 h 646"/>
              <a:gd name="T24" fmla="*/ 2147483647 w 1324"/>
              <a:gd name="T25" fmla="*/ 2147483647 h 646"/>
              <a:gd name="T26" fmla="*/ 2147483647 w 1324"/>
              <a:gd name="T27" fmla="*/ 2147483647 h 646"/>
              <a:gd name="T28" fmla="*/ 0 w 1324"/>
              <a:gd name="T29" fmla="*/ 2147483647 h 646"/>
              <a:gd name="T30" fmla="*/ 2147483647 w 1324"/>
              <a:gd name="T31" fmla="*/ 2147483647 h 646"/>
              <a:gd name="T32" fmla="*/ 2147483647 w 1324"/>
              <a:gd name="T33" fmla="*/ 2147483647 h 646"/>
              <a:gd name="T34" fmla="*/ 2147483647 w 1324"/>
              <a:gd name="T35" fmla="*/ 2147483647 h 646"/>
              <a:gd name="T36" fmla="*/ 2147483647 w 1324"/>
              <a:gd name="T37" fmla="*/ 2147483647 h 646"/>
              <a:gd name="T38" fmla="*/ 2147483647 w 1324"/>
              <a:gd name="T39" fmla="*/ 2147483647 h 646"/>
              <a:gd name="T40" fmla="*/ 2147483647 w 1324"/>
              <a:gd name="T41" fmla="*/ 2147483647 h 646"/>
              <a:gd name="T42" fmla="*/ 2147483647 w 1324"/>
              <a:gd name="T43" fmla="*/ 2147483647 h 646"/>
              <a:gd name="T44" fmla="*/ 2147483647 w 1324"/>
              <a:gd name="T45" fmla="*/ 2147483647 h 646"/>
              <a:gd name="T46" fmla="*/ 2147483647 w 1324"/>
              <a:gd name="T47" fmla="*/ 2147483647 h 646"/>
              <a:gd name="T48" fmla="*/ 2147483647 w 1324"/>
              <a:gd name="T49" fmla="*/ 2147483647 h 646"/>
              <a:gd name="T50" fmla="*/ 2147483647 w 1324"/>
              <a:gd name="T51" fmla="*/ 2147483647 h 646"/>
              <a:gd name="T52" fmla="*/ 2147483647 w 1324"/>
              <a:gd name="T53" fmla="*/ 2147483647 h 646"/>
              <a:gd name="T54" fmla="*/ 2147483647 w 1324"/>
              <a:gd name="T55" fmla="*/ 2147483647 h 646"/>
              <a:gd name="T56" fmla="*/ 2147483647 w 1324"/>
              <a:gd name="T57" fmla="*/ 2147483647 h 646"/>
              <a:gd name="T58" fmla="*/ 2147483647 w 1324"/>
              <a:gd name="T59" fmla="*/ 2147483647 h 646"/>
              <a:gd name="T60" fmla="*/ 2147483647 w 1324"/>
              <a:gd name="T61" fmla="*/ 0 h 646"/>
              <a:gd name="T62" fmla="*/ 2147483647 w 1324"/>
              <a:gd name="T63" fmla="*/ 2147483647 h 646"/>
              <a:gd name="T64" fmla="*/ 2147483647 w 1324"/>
              <a:gd name="T65" fmla="*/ 2147483647 h 646"/>
              <a:gd name="T66" fmla="*/ 2147483647 w 1324"/>
              <a:gd name="T67" fmla="*/ 2147483647 h 646"/>
              <a:gd name="T68" fmla="*/ 2147483647 w 1324"/>
              <a:gd name="T69" fmla="*/ 2147483647 h 646"/>
              <a:gd name="T70" fmla="*/ 2147483647 w 1324"/>
              <a:gd name="T71" fmla="*/ 2147483647 h 646"/>
              <a:gd name="T72" fmla="*/ 2147483647 w 1324"/>
              <a:gd name="T73" fmla="*/ 2147483647 h 646"/>
              <a:gd name="T74" fmla="*/ 2147483647 w 1324"/>
              <a:gd name="T75" fmla="*/ 2147483647 h 646"/>
              <a:gd name="T76" fmla="*/ 2147483647 w 1324"/>
              <a:gd name="T77" fmla="*/ 2147483647 h 646"/>
              <a:gd name="T78" fmla="*/ 2147483647 w 1324"/>
              <a:gd name="T79" fmla="*/ 2147483647 h 646"/>
              <a:gd name="T80" fmla="*/ 2147483647 w 1324"/>
              <a:gd name="T81" fmla="*/ 2147483647 h 646"/>
              <a:gd name="T82" fmla="*/ 2147483647 w 1324"/>
              <a:gd name="T83" fmla="*/ 2147483647 h 6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4"/>
              <a:gd name="T127" fmla="*/ 0 h 646"/>
              <a:gd name="T128" fmla="*/ 1324 w 1324"/>
              <a:gd name="T129" fmla="*/ 646 h 6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4" h="646">
                <a:moveTo>
                  <a:pt x="1253" y="411"/>
                </a:moveTo>
                <a:lnTo>
                  <a:pt x="1198" y="427"/>
                </a:lnTo>
                <a:lnTo>
                  <a:pt x="1124" y="380"/>
                </a:lnTo>
                <a:lnTo>
                  <a:pt x="1055" y="363"/>
                </a:lnTo>
                <a:lnTo>
                  <a:pt x="1003" y="376"/>
                </a:lnTo>
                <a:lnTo>
                  <a:pt x="928" y="370"/>
                </a:lnTo>
                <a:lnTo>
                  <a:pt x="857" y="410"/>
                </a:lnTo>
                <a:lnTo>
                  <a:pt x="836" y="460"/>
                </a:lnTo>
                <a:lnTo>
                  <a:pt x="731" y="503"/>
                </a:lnTo>
                <a:lnTo>
                  <a:pt x="657" y="479"/>
                </a:lnTo>
                <a:lnTo>
                  <a:pt x="450" y="557"/>
                </a:lnTo>
                <a:lnTo>
                  <a:pt x="389" y="642"/>
                </a:lnTo>
                <a:lnTo>
                  <a:pt x="215" y="646"/>
                </a:lnTo>
                <a:lnTo>
                  <a:pt x="52" y="524"/>
                </a:lnTo>
                <a:lnTo>
                  <a:pt x="0" y="365"/>
                </a:lnTo>
                <a:lnTo>
                  <a:pt x="57" y="275"/>
                </a:lnTo>
                <a:lnTo>
                  <a:pt x="88" y="278"/>
                </a:lnTo>
                <a:lnTo>
                  <a:pt x="111" y="297"/>
                </a:lnTo>
                <a:lnTo>
                  <a:pt x="177" y="293"/>
                </a:lnTo>
                <a:lnTo>
                  <a:pt x="235" y="251"/>
                </a:lnTo>
                <a:lnTo>
                  <a:pt x="236" y="220"/>
                </a:lnTo>
                <a:lnTo>
                  <a:pt x="274" y="214"/>
                </a:lnTo>
                <a:lnTo>
                  <a:pt x="299" y="177"/>
                </a:lnTo>
                <a:lnTo>
                  <a:pt x="303" y="123"/>
                </a:lnTo>
                <a:lnTo>
                  <a:pt x="313" y="103"/>
                </a:lnTo>
                <a:lnTo>
                  <a:pt x="350" y="94"/>
                </a:lnTo>
                <a:lnTo>
                  <a:pt x="397" y="30"/>
                </a:lnTo>
                <a:lnTo>
                  <a:pt x="445" y="34"/>
                </a:lnTo>
                <a:lnTo>
                  <a:pt x="477" y="7"/>
                </a:lnTo>
                <a:lnTo>
                  <a:pt x="524" y="30"/>
                </a:lnTo>
                <a:lnTo>
                  <a:pt x="615" y="0"/>
                </a:lnTo>
                <a:lnTo>
                  <a:pt x="722" y="110"/>
                </a:lnTo>
                <a:lnTo>
                  <a:pt x="756" y="121"/>
                </a:lnTo>
                <a:lnTo>
                  <a:pt x="797" y="99"/>
                </a:lnTo>
                <a:lnTo>
                  <a:pt x="837" y="58"/>
                </a:lnTo>
                <a:lnTo>
                  <a:pt x="920" y="58"/>
                </a:lnTo>
                <a:lnTo>
                  <a:pt x="964" y="89"/>
                </a:lnTo>
                <a:lnTo>
                  <a:pt x="1039" y="43"/>
                </a:lnTo>
                <a:lnTo>
                  <a:pt x="1152" y="41"/>
                </a:lnTo>
                <a:lnTo>
                  <a:pt x="1283" y="139"/>
                </a:lnTo>
                <a:lnTo>
                  <a:pt x="1324" y="150"/>
                </a:lnTo>
                <a:lnTo>
                  <a:pt x="1253" y="411"/>
                </a:lnTo>
              </a:path>
            </a:pathLst>
          </a:custGeom>
          <a:solidFill>
            <a:srgbClr val="CC6600"/>
          </a:solidFill>
          <a:ln w="635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8" name="Freeform 5"/>
          <p:cNvSpPr>
            <a:spLocks/>
          </p:cNvSpPr>
          <p:nvPr/>
        </p:nvSpPr>
        <p:spPr bwMode="auto">
          <a:xfrm rot="21249101">
            <a:off x="2482850" y="4659313"/>
            <a:ext cx="23813" cy="50800"/>
          </a:xfrm>
          <a:custGeom>
            <a:avLst/>
            <a:gdLst>
              <a:gd name="T0" fmla="*/ 2147483647 w 63"/>
              <a:gd name="T1" fmla="*/ 2147483647 h 141"/>
              <a:gd name="T2" fmla="*/ 2147483647 w 63"/>
              <a:gd name="T3" fmla="*/ 2147483647 h 141"/>
              <a:gd name="T4" fmla="*/ 2147483647 w 63"/>
              <a:gd name="T5" fmla="*/ 2147483647 h 141"/>
              <a:gd name="T6" fmla="*/ 2147483647 w 63"/>
              <a:gd name="T7" fmla="*/ 0 h 141"/>
              <a:gd name="T8" fmla="*/ 0 w 63"/>
              <a:gd name="T9" fmla="*/ 2147483647 h 141"/>
              <a:gd name="T10" fmla="*/ 2147483647 w 63"/>
              <a:gd name="T11" fmla="*/ 2147483647 h 141"/>
              <a:gd name="T12" fmla="*/ 0 60000 65536"/>
              <a:gd name="T13" fmla="*/ 0 60000 65536"/>
              <a:gd name="T14" fmla="*/ 0 60000 65536"/>
              <a:gd name="T15" fmla="*/ 0 60000 65536"/>
              <a:gd name="T16" fmla="*/ 0 60000 65536"/>
              <a:gd name="T17" fmla="*/ 0 60000 65536"/>
              <a:gd name="T18" fmla="*/ 0 w 63"/>
              <a:gd name="T19" fmla="*/ 0 h 141"/>
              <a:gd name="T20" fmla="*/ 63 w 6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63" h="141">
                <a:moveTo>
                  <a:pt x="27" y="141"/>
                </a:moveTo>
                <a:lnTo>
                  <a:pt x="58" y="110"/>
                </a:lnTo>
                <a:lnTo>
                  <a:pt x="63" y="26"/>
                </a:lnTo>
                <a:lnTo>
                  <a:pt x="32" y="0"/>
                </a:lnTo>
                <a:lnTo>
                  <a:pt x="0" y="81"/>
                </a:lnTo>
                <a:lnTo>
                  <a:pt x="27" y="141"/>
                </a:lnTo>
                <a:close/>
              </a:path>
            </a:pathLst>
          </a:custGeom>
          <a:solidFill>
            <a:srgbClr val="DDDDDD"/>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9" name="Freeform 6"/>
          <p:cNvSpPr>
            <a:spLocks/>
          </p:cNvSpPr>
          <p:nvPr/>
        </p:nvSpPr>
        <p:spPr bwMode="auto">
          <a:xfrm rot="21249101">
            <a:off x="2482850" y="4659313"/>
            <a:ext cx="23813" cy="50800"/>
          </a:xfrm>
          <a:custGeom>
            <a:avLst/>
            <a:gdLst>
              <a:gd name="T0" fmla="*/ 2147483647 w 63"/>
              <a:gd name="T1" fmla="*/ 2147483647 h 141"/>
              <a:gd name="T2" fmla="*/ 2147483647 w 63"/>
              <a:gd name="T3" fmla="*/ 2147483647 h 141"/>
              <a:gd name="T4" fmla="*/ 2147483647 w 63"/>
              <a:gd name="T5" fmla="*/ 2147483647 h 141"/>
              <a:gd name="T6" fmla="*/ 2147483647 w 63"/>
              <a:gd name="T7" fmla="*/ 0 h 141"/>
              <a:gd name="T8" fmla="*/ 0 w 63"/>
              <a:gd name="T9" fmla="*/ 2147483647 h 141"/>
              <a:gd name="T10" fmla="*/ 2147483647 w 63"/>
              <a:gd name="T11" fmla="*/ 2147483647 h 141"/>
              <a:gd name="T12" fmla="*/ 0 60000 65536"/>
              <a:gd name="T13" fmla="*/ 0 60000 65536"/>
              <a:gd name="T14" fmla="*/ 0 60000 65536"/>
              <a:gd name="T15" fmla="*/ 0 60000 65536"/>
              <a:gd name="T16" fmla="*/ 0 60000 65536"/>
              <a:gd name="T17" fmla="*/ 0 60000 65536"/>
              <a:gd name="T18" fmla="*/ 0 w 63"/>
              <a:gd name="T19" fmla="*/ 0 h 141"/>
              <a:gd name="T20" fmla="*/ 63 w 6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63" h="141">
                <a:moveTo>
                  <a:pt x="27" y="141"/>
                </a:moveTo>
                <a:lnTo>
                  <a:pt x="58" y="110"/>
                </a:lnTo>
                <a:lnTo>
                  <a:pt x="63" y="26"/>
                </a:lnTo>
                <a:lnTo>
                  <a:pt x="32" y="0"/>
                </a:lnTo>
                <a:lnTo>
                  <a:pt x="0" y="81"/>
                </a:lnTo>
                <a:lnTo>
                  <a:pt x="27" y="141"/>
                </a:lnTo>
              </a:path>
            </a:pathLst>
          </a:custGeom>
          <a:solidFill>
            <a:srgbClr val="DDDDDD"/>
          </a:solidFill>
          <a:ln w="9525">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0" name="Freeform 7"/>
          <p:cNvSpPr>
            <a:spLocks/>
          </p:cNvSpPr>
          <p:nvPr/>
        </p:nvSpPr>
        <p:spPr bwMode="auto">
          <a:xfrm rot="21249101">
            <a:off x="2841625" y="4733925"/>
            <a:ext cx="298450" cy="204788"/>
          </a:xfrm>
          <a:custGeom>
            <a:avLst/>
            <a:gdLst>
              <a:gd name="T0" fmla="*/ 2147483647 w 802"/>
              <a:gd name="T1" fmla="*/ 2147483647 h 550"/>
              <a:gd name="T2" fmla="*/ 2147483647 w 802"/>
              <a:gd name="T3" fmla="*/ 2147483647 h 550"/>
              <a:gd name="T4" fmla="*/ 2147483647 w 802"/>
              <a:gd name="T5" fmla="*/ 2147483647 h 550"/>
              <a:gd name="T6" fmla="*/ 2147483647 w 802"/>
              <a:gd name="T7" fmla="*/ 2147483647 h 550"/>
              <a:gd name="T8" fmla="*/ 2147483647 w 802"/>
              <a:gd name="T9" fmla="*/ 2147483647 h 550"/>
              <a:gd name="T10" fmla="*/ 2147483647 w 802"/>
              <a:gd name="T11" fmla="*/ 2147483647 h 550"/>
              <a:gd name="T12" fmla="*/ 2147483647 w 802"/>
              <a:gd name="T13" fmla="*/ 2147483647 h 550"/>
              <a:gd name="T14" fmla="*/ 2147483647 w 802"/>
              <a:gd name="T15" fmla="*/ 2147483647 h 550"/>
              <a:gd name="T16" fmla="*/ 2147483647 w 802"/>
              <a:gd name="T17" fmla="*/ 2147483647 h 550"/>
              <a:gd name="T18" fmla="*/ 2147483647 w 802"/>
              <a:gd name="T19" fmla="*/ 2147483647 h 550"/>
              <a:gd name="T20" fmla="*/ 2147483647 w 802"/>
              <a:gd name="T21" fmla="*/ 2147483647 h 550"/>
              <a:gd name="T22" fmla="*/ 2147483647 w 802"/>
              <a:gd name="T23" fmla="*/ 2147483647 h 550"/>
              <a:gd name="T24" fmla="*/ 2147483647 w 802"/>
              <a:gd name="T25" fmla="*/ 2147483647 h 550"/>
              <a:gd name="T26" fmla="*/ 2147483647 w 802"/>
              <a:gd name="T27" fmla="*/ 2147483647 h 550"/>
              <a:gd name="T28" fmla="*/ 2147483647 w 802"/>
              <a:gd name="T29" fmla="*/ 2147483647 h 550"/>
              <a:gd name="T30" fmla="*/ 2147483647 w 802"/>
              <a:gd name="T31" fmla="*/ 2147483647 h 550"/>
              <a:gd name="T32" fmla="*/ 2147483647 w 802"/>
              <a:gd name="T33" fmla="*/ 2147483647 h 550"/>
              <a:gd name="T34" fmla="*/ 2147483647 w 802"/>
              <a:gd name="T35" fmla="*/ 2147483647 h 550"/>
              <a:gd name="T36" fmla="*/ 2147483647 w 802"/>
              <a:gd name="T37" fmla="*/ 2147483647 h 550"/>
              <a:gd name="T38" fmla="*/ 2147483647 w 802"/>
              <a:gd name="T39" fmla="*/ 2147483647 h 550"/>
              <a:gd name="T40" fmla="*/ 2147483647 w 802"/>
              <a:gd name="T41" fmla="*/ 2147483647 h 550"/>
              <a:gd name="T42" fmla="*/ 2147483647 w 802"/>
              <a:gd name="T43" fmla="*/ 2147483647 h 550"/>
              <a:gd name="T44" fmla="*/ 2147483647 w 802"/>
              <a:gd name="T45" fmla="*/ 2147483647 h 550"/>
              <a:gd name="T46" fmla="*/ 2147483647 w 802"/>
              <a:gd name="T47" fmla="*/ 2147483647 h 550"/>
              <a:gd name="T48" fmla="*/ 2147483647 w 802"/>
              <a:gd name="T49" fmla="*/ 2147483647 h 550"/>
              <a:gd name="T50" fmla="*/ 2147483647 w 802"/>
              <a:gd name="T51" fmla="*/ 2147483647 h 550"/>
              <a:gd name="T52" fmla="*/ 2147483647 w 802"/>
              <a:gd name="T53" fmla="*/ 2147483647 h 550"/>
              <a:gd name="T54" fmla="*/ 2147483647 w 802"/>
              <a:gd name="T55" fmla="*/ 2147483647 h 550"/>
              <a:gd name="T56" fmla="*/ 2147483647 w 802"/>
              <a:gd name="T57" fmla="*/ 2147483647 h 550"/>
              <a:gd name="T58" fmla="*/ 2147483647 w 802"/>
              <a:gd name="T59" fmla="*/ 2147483647 h 550"/>
              <a:gd name="T60" fmla="*/ 2147483647 w 802"/>
              <a:gd name="T61" fmla="*/ 2147483647 h 550"/>
              <a:gd name="T62" fmla="*/ 2147483647 w 802"/>
              <a:gd name="T63" fmla="*/ 2147483647 h 550"/>
              <a:gd name="T64" fmla="*/ 2147483647 w 802"/>
              <a:gd name="T65" fmla="*/ 2147483647 h 550"/>
              <a:gd name="T66" fmla="*/ 2147483647 w 802"/>
              <a:gd name="T67" fmla="*/ 2147483647 h 550"/>
              <a:gd name="T68" fmla="*/ 2147483647 w 802"/>
              <a:gd name="T69" fmla="*/ 0 h 5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2"/>
              <a:gd name="T106" fmla="*/ 0 h 550"/>
              <a:gd name="T107" fmla="*/ 802 w 802"/>
              <a:gd name="T108" fmla="*/ 550 h 5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2" h="550">
                <a:moveTo>
                  <a:pt x="676" y="0"/>
                </a:moveTo>
                <a:lnTo>
                  <a:pt x="638" y="17"/>
                </a:lnTo>
                <a:lnTo>
                  <a:pt x="627" y="52"/>
                </a:lnTo>
                <a:lnTo>
                  <a:pt x="529" y="38"/>
                </a:lnTo>
                <a:lnTo>
                  <a:pt x="504" y="74"/>
                </a:lnTo>
                <a:lnTo>
                  <a:pt x="418" y="50"/>
                </a:lnTo>
                <a:lnTo>
                  <a:pt x="356" y="61"/>
                </a:lnTo>
                <a:lnTo>
                  <a:pt x="315" y="107"/>
                </a:lnTo>
                <a:lnTo>
                  <a:pt x="274" y="128"/>
                </a:lnTo>
                <a:lnTo>
                  <a:pt x="69" y="99"/>
                </a:lnTo>
                <a:lnTo>
                  <a:pt x="19" y="139"/>
                </a:lnTo>
                <a:lnTo>
                  <a:pt x="2" y="171"/>
                </a:lnTo>
                <a:lnTo>
                  <a:pt x="0" y="192"/>
                </a:lnTo>
                <a:lnTo>
                  <a:pt x="10" y="202"/>
                </a:lnTo>
                <a:lnTo>
                  <a:pt x="36" y="198"/>
                </a:lnTo>
                <a:lnTo>
                  <a:pt x="13" y="266"/>
                </a:lnTo>
                <a:lnTo>
                  <a:pt x="33" y="296"/>
                </a:lnTo>
                <a:lnTo>
                  <a:pt x="31" y="332"/>
                </a:lnTo>
                <a:lnTo>
                  <a:pt x="40" y="344"/>
                </a:lnTo>
                <a:lnTo>
                  <a:pt x="75" y="363"/>
                </a:lnTo>
                <a:lnTo>
                  <a:pt x="85" y="387"/>
                </a:lnTo>
                <a:lnTo>
                  <a:pt x="101" y="396"/>
                </a:lnTo>
                <a:lnTo>
                  <a:pt x="110" y="416"/>
                </a:lnTo>
                <a:lnTo>
                  <a:pt x="103" y="435"/>
                </a:lnTo>
                <a:lnTo>
                  <a:pt x="85" y="448"/>
                </a:lnTo>
                <a:lnTo>
                  <a:pt x="60" y="452"/>
                </a:lnTo>
                <a:lnTo>
                  <a:pt x="38" y="444"/>
                </a:lnTo>
                <a:lnTo>
                  <a:pt x="6" y="461"/>
                </a:lnTo>
                <a:lnTo>
                  <a:pt x="37" y="492"/>
                </a:lnTo>
                <a:lnTo>
                  <a:pt x="105" y="496"/>
                </a:lnTo>
                <a:lnTo>
                  <a:pt x="118" y="471"/>
                </a:lnTo>
                <a:lnTo>
                  <a:pt x="140" y="496"/>
                </a:lnTo>
                <a:lnTo>
                  <a:pt x="219" y="500"/>
                </a:lnTo>
                <a:lnTo>
                  <a:pt x="259" y="431"/>
                </a:lnTo>
                <a:lnTo>
                  <a:pt x="272" y="433"/>
                </a:lnTo>
                <a:lnTo>
                  <a:pt x="320" y="525"/>
                </a:lnTo>
                <a:lnTo>
                  <a:pt x="339" y="523"/>
                </a:lnTo>
                <a:lnTo>
                  <a:pt x="344" y="504"/>
                </a:lnTo>
                <a:lnTo>
                  <a:pt x="356" y="505"/>
                </a:lnTo>
                <a:lnTo>
                  <a:pt x="363" y="519"/>
                </a:lnTo>
                <a:lnTo>
                  <a:pt x="383" y="521"/>
                </a:lnTo>
                <a:lnTo>
                  <a:pt x="403" y="549"/>
                </a:lnTo>
                <a:lnTo>
                  <a:pt x="419" y="550"/>
                </a:lnTo>
                <a:lnTo>
                  <a:pt x="444" y="534"/>
                </a:lnTo>
                <a:lnTo>
                  <a:pt x="443" y="479"/>
                </a:lnTo>
                <a:lnTo>
                  <a:pt x="461" y="456"/>
                </a:lnTo>
                <a:lnTo>
                  <a:pt x="447" y="432"/>
                </a:lnTo>
                <a:lnTo>
                  <a:pt x="498" y="393"/>
                </a:lnTo>
                <a:lnTo>
                  <a:pt x="539" y="393"/>
                </a:lnTo>
                <a:lnTo>
                  <a:pt x="561" y="358"/>
                </a:lnTo>
                <a:lnTo>
                  <a:pt x="565" y="305"/>
                </a:lnTo>
                <a:lnTo>
                  <a:pt x="537" y="275"/>
                </a:lnTo>
                <a:lnTo>
                  <a:pt x="536" y="258"/>
                </a:lnTo>
                <a:lnTo>
                  <a:pt x="552" y="233"/>
                </a:lnTo>
                <a:lnTo>
                  <a:pt x="645" y="207"/>
                </a:lnTo>
                <a:lnTo>
                  <a:pt x="660" y="195"/>
                </a:lnTo>
                <a:lnTo>
                  <a:pt x="663" y="174"/>
                </a:lnTo>
                <a:lnTo>
                  <a:pt x="696" y="175"/>
                </a:lnTo>
                <a:lnTo>
                  <a:pt x="711" y="184"/>
                </a:lnTo>
                <a:lnTo>
                  <a:pt x="715" y="177"/>
                </a:lnTo>
                <a:lnTo>
                  <a:pt x="707" y="148"/>
                </a:lnTo>
                <a:lnTo>
                  <a:pt x="708" y="125"/>
                </a:lnTo>
                <a:lnTo>
                  <a:pt x="726" y="110"/>
                </a:lnTo>
                <a:lnTo>
                  <a:pt x="743" y="113"/>
                </a:lnTo>
                <a:lnTo>
                  <a:pt x="781" y="144"/>
                </a:lnTo>
                <a:lnTo>
                  <a:pt x="798" y="136"/>
                </a:lnTo>
                <a:lnTo>
                  <a:pt x="802" y="146"/>
                </a:lnTo>
                <a:lnTo>
                  <a:pt x="741" y="22"/>
                </a:lnTo>
                <a:lnTo>
                  <a:pt x="709" y="3"/>
                </a:lnTo>
                <a:lnTo>
                  <a:pt x="676" y="0"/>
                </a:lnTo>
                <a:close/>
              </a:path>
            </a:pathLst>
          </a:custGeom>
          <a:solidFill>
            <a:srgbClr val="009999"/>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1" name="Freeform 8"/>
          <p:cNvSpPr>
            <a:spLocks/>
          </p:cNvSpPr>
          <p:nvPr/>
        </p:nvSpPr>
        <p:spPr bwMode="auto">
          <a:xfrm rot="21249101">
            <a:off x="2841625" y="4733925"/>
            <a:ext cx="298450" cy="204788"/>
          </a:xfrm>
          <a:custGeom>
            <a:avLst/>
            <a:gdLst>
              <a:gd name="T0" fmla="*/ 2147483647 w 802"/>
              <a:gd name="T1" fmla="*/ 2147483647 h 550"/>
              <a:gd name="T2" fmla="*/ 2147483647 w 802"/>
              <a:gd name="T3" fmla="*/ 2147483647 h 550"/>
              <a:gd name="T4" fmla="*/ 2147483647 w 802"/>
              <a:gd name="T5" fmla="*/ 2147483647 h 550"/>
              <a:gd name="T6" fmla="*/ 2147483647 w 802"/>
              <a:gd name="T7" fmla="*/ 2147483647 h 550"/>
              <a:gd name="T8" fmla="*/ 2147483647 w 802"/>
              <a:gd name="T9" fmla="*/ 2147483647 h 550"/>
              <a:gd name="T10" fmla="*/ 2147483647 w 802"/>
              <a:gd name="T11" fmla="*/ 2147483647 h 550"/>
              <a:gd name="T12" fmla="*/ 2147483647 w 802"/>
              <a:gd name="T13" fmla="*/ 2147483647 h 550"/>
              <a:gd name="T14" fmla="*/ 2147483647 w 802"/>
              <a:gd name="T15" fmla="*/ 2147483647 h 550"/>
              <a:gd name="T16" fmla="*/ 2147483647 w 802"/>
              <a:gd name="T17" fmla="*/ 2147483647 h 550"/>
              <a:gd name="T18" fmla="*/ 2147483647 w 802"/>
              <a:gd name="T19" fmla="*/ 2147483647 h 550"/>
              <a:gd name="T20" fmla="*/ 2147483647 w 802"/>
              <a:gd name="T21" fmla="*/ 2147483647 h 550"/>
              <a:gd name="T22" fmla="*/ 2147483647 w 802"/>
              <a:gd name="T23" fmla="*/ 2147483647 h 550"/>
              <a:gd name="T24" fmla="*/ 2147483647 w 802"/>
              <a:gd name="T25" fmla="*/ 2147483647 h 550"/>
              <a:gd name="T26" fmla="*/ 2147483647 w 802"/>
              <a:gd name="T27" fmla="*/ 2147483647 h 550"/>
              <a:gd name="T28" fmla="*/ 2147483647 w 802"/>
              <a:gd name="T29" fmla="*/ 2147483647 h 550"/>
              <a:gd name="T30" fmla="*/ 2147483647 w 802"/>
              <a:gd name="T31" fmla="*/ 2147483647 h 550"/>
              <a:gd name="T32" fmla="*/ 2147483647 w 802"/>
              <a:gd name="T33" fmla="*/ 2147483647 h 550"/>
              <a:gd name="T34" fmla="*/ 2147483647 w 802"/>
              <a:gd name="T35" fmla="*/ 2147483647 h 550"/>
              <a:gd name="T36" fmla="*/ 2147483647 w 802"/>
              <a:gd name="T37" fmla="*/ 2147483647 h 550"/>
              <a:gd name="T38" fmla="*/ 2147483647 w 802"/>
              <a:gd name="T39" fmla="*/ 2147483647 h 550"/>
              <a:gd name="T40" fmla="*/ 2147483647 w 802"/>
              <a:gd name="T41" fmla="*/ 2147483647 h 550"/>
              <a:gd name="T42" fmla="*/ 2147483647 w 802"/>
              <a:gd name="T43" fmla="*/ 2147483647 h 550"/>
              <a:gd name="T44" fmla="*/ 2147483647 w 802"/>
              <a:gd name="T45" fmla="*/ 2147483647 h 550"/>
              <a:gd name="T46" fmla="*/ 2147483647 w 802"/>
              <a:gd name="T47" fmla="*/ 2147483647 h 550"/>
              <a:gd name="T48" fmla="*/ 2147483647 w 802"/>
              <a:gd name="T49" fmla="*/ 2147483647 h 550"/>
              <a:gd name="T50" fmla="*/ 2147483647 w 802"/>
              <a:gd name="T51" fmla="*/ 2147483647 h 550"/>
              <a:gd name="T52" fmla="*/ 2147483647 w 802"/>
              <a:gd name="T53" fmla="*/ 2147483647 h 550"/>
              <a:gd name="T54" fmla="*/ 2147483647 w 802"/>
              <a:gd name="T55" fmla="*/ 2147483647 h 550"/>
              <a:gd name="T56" fmla="*/ 2147483647 w 802"/>
              <a:gd name="T57" fmla="*/ 2147483647 h 550"/>
              <a:gd name="T58" fmla="*/ 2147483647 w 802"/>
              <a:gd name="T59" fmla="*/ 2147483647 h 550"/>
              <a:gd name="T60" fmla="*/ 2147483647 w 802"/>
              <a:gd name="T61" fmla="*/ 2147483647 h 550"/>
              <a:gd name="T62" fmla="*/ 2147483647 w 802"/>
              <a:gd name="T63" fmla="*/ 2147483647 h 550"/>
              <a:gd name="T64" fmla="*/ 2147483647 w 802"/>
              <a:gd name="T65" fmla="*/ 2147483647 h 550"/>
              <a:gd name="T66" fmla="*/ 2147483647 w 802"/>
              <a:gd name="T67" fmla="*/ 2147483647 h 550"/>
              <a:gd name="T68" fmla="*/ 2147483647 w 802"/>
              <a:gd name="T69" fmla="*/ 0 h 5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2"/>
              <a:gd name="T106" fmla="*/ 0 h 550"/>
              <a:gd name="T107" fmla="*/ 802 w 802"/>
              <a:gd name="T108" fmla="*/ 550 h 5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2" h="550">
                <a:moveTo>
                  <a:pt x="676" y="0"/>
                </a:moveTo>
                <a:lnTo>
                  <a:pt x="638" y="17"/>
                </a:lnTo>
                <a:lnTo>
                  <a:pt x="627" y="52"/>
                </a:lnTo>
                <a:lnTo>
                  <a:pt x="529" y="38"/>
                </a:lnTo>
                <a:lnTo>
                  <a:pt x="504" y="74"/>
                </a:lnTo>
                <a:lnTo>
                  <a:pt x="418" y="50"/>
                </a:lnTo>
                <a:lnTo>
                  <a:pt x="356" y="61"/>
                </a:lnTo>
                <a:lnTo>
                  <a:pt x="315" y="107"/>
                </a:lnTo>
                <a:lnTo>
                  <a:pt x="274" y="128"/>
                </a:lnTo>
                <a:lnTo>
                  <a:pt x="69" y="99"/>
                </a:lnTo>
                <a:lnTo>
                  <a:pt x="19" y="139"/>
                </a:lnTo>
                <a:lnTo>
                  <a:pt x="2" y="171"/>
                </a:lnTo>
                <a:lnTo>
                  <a:pt x="0" y="192"/>
                </a:lnTo>
                <a:lnTo>
                  <a:pt x="10" y="202"/>
                </a:lnTo>
                <a:lnTo>
                  <a:pt x="36" y="198"/>
                </a:lnTo>
                <a:lnTo>
                  <a:pt x="13" y="266"/>
                </a:lnTo>
                <a:lnTo>
                  <a:pt x="33" y="296"/>
                </a:lnTo>
                <a:lnTo>
                  <a:pt x="31" y="332"/>
                </a:lnTo>
                <a:lnTo>
                  <a:pt x="40" y="344"/>
                </a:lnTo>
                <a:lnTo>
                  <a:pt x="75" y="363"/>
                </a:lnTo>
                <a:lnTo>
                  <a:pt x="85" y="387"/>
                </a:lnTo>
                <a:lnTo>
                  <a:pt x="101" y="396"/>
                </a:lnTo>
                <a:lnTo>
                  <a:pt x="110" y="416"/>
                </a:lnTo>
                <a:lnTo>
                  <a:pt x="103" y="435"/>
                </a:lnTo>
                <a:lnTo>
                  <a:pt x="85" y="448"/>
                </a:lnTo>
                <a:lnTo>
                  <a:pt x="60" y="452"/>
                </a:lnTo>
                <a:lnTo>
                  <a:pt x="38" y="444"/>
                </a:lnTo>
                <a:lnTo>
                  <a:pt x="6" y="461"/>
                </a:lnTo>
                <a:lnTo>
                  <a:pt x="37" y="492"/>
                </a:lnTo>
                <a:lnTo>
                  <a:pt x="105" y="496"/>
                </a:lnTo>
                <a:lnTo>
                  <a:pt x="118" y="471"/>
                </a:lnTo>
                <a:lnTo>
                  <a:pt x="140" y="496"/>
                </a:lnTo>
                <a:lnTo>
                  <a:pt x="219" y="500"/>
                </a:lnTo>
                <a:lnTo>
                  <a:pt x="259" y="431"/>
                </a:lnTo>
                <a:lnTo>
                  <a:pt x="272" y="433"/>
                </a:lnTo>
                <a:lnTo>
                  <a:pt x="320" y="525"/>
                </a:lnTo>
                <a:lnTo>
                  <a:pt x="339" y="523"/>
                </a:lnTo>
                <a:lnTo>
                  <a:pt x="344" y="504"/>
                </a:lnTo>
                <a:lnTo>
                  <a:pt x="356" y="505"/>
                </a:lnTo>
                <a:lnTo>
                  <a:pt x="363" y="519"/>
                </a:lnTo>
                <a:lnTo>
                  <a:pt x="383" y="521"/>
                </a:lnTo>
                <a:lnTo>
                  <a:pt x="403" y="549"/>
                </a:lnTo>
                <a:lnTo>
                  <a:pt x="419" y="550"/>
                </a:lnTo>
                <a:lnTo>
                  <a:pt x="444" y="534"/>
                </a:lnTo>
                <a:lnTo>
                  <a:pt x="443" y="479"/>
                </a:lnTo>
                <a:lnTo>
                  <a:pt x="461" y="456"/>
                </a:lnTo>
                <a:lnTo>
                  <a:pt x="447" y="432"/>
                </a:lnTo>
                <a:lnTo>
                  <a:pt x="498" y="393"/>
                </a:lnTo>
                <a:lnTo>
                  <a:pt x="539" y="393"/>
                </a:lnTo>
                <a:lnTo>
                  <a:pt x="561" y="358"/>
                </a:lnTo>
                <a:lnTo>
                  <a:pt x="565" y="305"/>
                </a:lnTo>
                <a:lnTo>
                  <a:pt x="537" y="275"/>
                </a:lnTo>
                <a:lnTo>
                  <a:pt x="536" y="258"/>
                </a:lnTo>
                <a:lnTo>
                  <a:pt x="552" y="233"/>
                </a:lnTo>
                <a:lnTo>
                  <a:pt x="645" y="207"/>
                </a:lnTo>
                <a:lnTo>
                  <a:pt x="660" y="195"/>
                </a:lnTo>
                <a:lnTo>
                  <a:pt x="663" y="174"/>
                </a:lnTo>
                <a:lnTo>
                  <a:pt x="696" y="175"/>
                </a:lnTo>
                <a:lnTo>
                  <a:pt x="711" y="184"/>
                </a:lnTo>
                <a:lnTo>
                  <a:pt x="715" y="177"/>
                </a:lnTo>
                <a:lnTo>
                  <a:pt x="707" y="148"/>
                </a:lnTo>
                <a:lnTo>
                  <a:pt x="708" y="125"/>
                </a:lnTo>
                <a:lnTo>
                  <a:pt x="726" y="110"/>
                </a:lnTo>
                <a:lnTo>
                  <a:pt x="743" y="113"/>
                </a:lnTo>
                <a:lnTo>
                  <a:pt x="781" y="144"/>
                </a:lnTo>
                <a:lnTo>
                  <a:pt x="798" y="136"/>
                </a:lnTo>
                <a:lnTo>
                  <a:pt x="802" y="146"/>
                </a:lnTo>
                <a:lnTo>
                  <a:pt x="741" y="22"/>
                </a:lnTo>
                <a:lnTo>
                  <a:pt x="709" y="3"/>
                </a:lnTo>
                <a:lnTo>
                  <a:pt x="676" y="0"/>
                </a:lnTo>
              </a:path>
            </a:pathLst>
          </a:custGeom>
          <a:solidFill>
            <a:srgbClr val="009999"/>
          </a:solidFill>
          <a:ln w="9525">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2" name="Freeform 9"/>
          <p:cNvSpPr>
            <a:spLocks/>
          </p:cNvSpPr>
          <p:nvPr/>
        </p:nvSpPr>
        <p:spPr bwMode="auto">
          <a:xfrm rot="21249101">
            <a:off x="3567113" y="5281613"/>
            <a:ext cx="244475" cy="198437"/>
          </a:xfrm>
          <a:custGeom>
            <a:avLst/>
            <a:gdLst>
              <a:gd name="T0" fmla="*/ 2147483647 w 660"/>
              <a:gd name="T1" fmla="*/ 2147483647 h 536"/>
              <a:gd name="T2" fmla="*/ 2147483647 w 660"/>
              <a:gd name="T3" fmla="*/ 2147483647 h 536"/>
              <a:gd name="T4" fmla="*/ 0 w 660"/>
              <a:gd name="T5" fmla="*/ 2147483647 h 536"/>
              <a:gd name="T6" fmla="*/ 2147483647 w 660"/>
              <a:gd name="T7" fmla="*/ 2147483647 h 536"/>
              <a:gd name="T8" fmla="*/ 2147483647 w 660"/>
              <a:gd name="T9" fmla="*/ 2147483647 h 536"/>
              <a:gd name="T10" fmla="*/ 2147483647 w 660"/>
              <a:gd name="T11" fmla="*/ 2147483647 h 536"/>
              <a:gd name="T12" fmla="*/ 2147483647 w 660"/>
              <a:gd name="T13" fmla="*/ 2147483647 h 536"/>
              <a:gd name="T14" fmla="*/ 2147483647 w 660"/>
              <a:gd name="T15" fmla="*/ 2147483647 h 536"/>
              <a:gd name="T16" fmla="*/ 2147483647 w 660"/>
              <a:gd name="T17" fmla="*/ 2147483647 h 536"/>
              <a:gd name="T18" fmla="*/ 2147483647 w 660"/>
              <a:gd name="T19" fmla="*/ 2147483647 h 536"/>
              <a:gd name="T20" fmla="*/ 2147483647 w 660"/>
              <a:gd name="T21" fmla="*/ 2147483647 h 536"/>
              <a:gd name="T22" fmla="*/ 2147483647 w 660"/>
              <a:gd name="T23" fmla="*/ 2147483647 h 536"/>
              <a:gd name="T24" fmla="*/ 2147483647 w 660"/>
              <a:gd name="T25" fmla="*/ 2147483647 h 536"/>
              <a:gd name="T26" fmla="*/ 2147483647 w 660"/>
              <a:gd name="T27" fmla="*/ 2147483647 h 536"/>
              <a:gd name="T28" fmla="*/ 2147483647 w 660"/>
              <a:gd name="T29" fmla="*/ 2147483647 h 536"/>
              <a:gd name="T30" fmla="*/ 2147483647 w 660"/>
              <a:gd name="T31" fmla="*/ 0 h 536"/>
              <a:gd name="T32" fmla="*/ 2147483647 w 660"/>
              <a:gd name="T33" fmla="*/ 2147483647 h 536"/>
              <a:gd name="T34" fmla="*/ 2147483647 w 660"/>
              <a:gd name="T35" fmla="*/ 2147483647 h 536"/>
              <a:gd name="T36" fmla="*/ 2147483647 w 660"/>
              <a:gd name="T37" fmla="*/ 2147483647 h 536"/>
              <a:gd name="T38" fmla="*/ 2147483647 w 660"/>
              <a:gd name="T39" fmla="*/ 2147483647 h 536"/>
              <a:gd name="T40" fmla="*/ 2147483647 w 660"/>
              <a:gd name="T41" fmla="*/ 2147483647 h 536"/>
              <a:gd name="T42" fmla="*/ 2147483647 w 660"/>
              <a:gd name="T43" fmla="*/ 2147483647 h 536"/>
              <a:gd name="T44" fmla="*/ 2147483647 w 660"/>
              <a:gd name="T45" fmla="*/ 2147483647 h 536"/>
              <a:gd name="T46" fmla="*/ 2147483647 w 660"/>
              <a:gd name="T47" fmla="*/ 2147483647 h 536"/>
              <a:gd name="T48" fmla="*/ 2147483647 w 660"/>
              <a:gd name="T49" fmla="*/ 2147483647 h 536"/>
              <a:gd name="T50" fmla="*/ 2147483647 w 660"/>
              <a:gd name="T51" fmla="*/ 2147483647 h 536"/>
              <a:gd name="T52" fmla="*/ 2147483647 w 660"/>
              <a:gd name="T53" fmla="*/ 2147483647 h 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0"/>
              <a:gd name="T82" fmla="*/ 0 h 536"/>
              <a:gd name="T83" fmla="*/ 660 w 660"/>
              <a:gd name="T84" fmla="*/ 536 h 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0" h="536">
                <a:moveTo>
                  <a:pt x="132" y="536"/>
                </a:moveTo>
                <a:lnTo>
                  <a:pt x="42" y="452"/>
                </a:lnTo>
                <a:lnTo>
                  <a:pt x="0" y="353"/>
                </a:lnTo>
                <a:lnTo>
                  <a:pt x="19" y="90"/>
                </a:lnTo>
                <a:lnTo>
                  <a:pt x="30" y="99"/>
                </a:lnTo>
                <a:lnTo>
                  <a:pt x="49" y="100"/>
                </a:lnTo>
                <a:lnTo>
                  <a:pt x="67" y="86"/>
                </a:lnTo>
                <a:lnTo>
                  <a:pt x="71" y="42"/>
                </a:lnTo>
                <a:lnTo>
                  <a:pt x="153" y="16"/>
                </a:lnTo>
                <a:lnTo>
                  <a:pt x="170" y="19"/>
                </a:lnTo>
                <a:lnTo>
                  <a:pt x="200" y="53"/>
                </a:lnTo>
                <a:lnTo>
                  <a:pt x="213" y="51"/>
                </a:lnTo>
                <a:lnTo>
                  <a:pt x="214" y="31"/>
                </a:lnTo>
                <a:lnTo>
                  <a:pt x="251" y="7"/>
                </a:lnTo>
                <a:lnTo>
                  <a:pt x="330" y="21"/>
                </a:lnTo>
                <a:lnTo>
                  <a:pt x="347" y="0"/>
                </a:lnTo>
                <a:lnTo>
                  <a:pt x="420" y="12"/>
                </a:lnTo>
                <a:lnTo>
                  <a:pt x="472" y="3"/>
                </a:lnTo>
                <a:lnTo>
                  <a:pt x="502" y="16"/>
                </a:lnTo>
                <a:lnTo>
                  <a:pt x="619" y="107"/>
                </a:lnTo>
                <a:lnTo>
                  <a:pt x="660" y="335"/>
                </a:lnTo>
                <a:lnTo>
                  <a:pt x="627" y="346"/>
                </a:lnTo>
                <a:lnTo>
                  <a:pt x="557" y="415"/>
                </a:lnTo>
                <a:lnTo>
                  <a:pt x="455" y="418"/>
                </a:lnTo>
                <a:lnTo>
                  <a:pt x="365" y="455"/>
                </a:lnTo>
                <a:lnTo>
                  <a:pt x="311" y="509"/>
                </a:lnTo>
                <a:lnTo>
                  <a:pt x="132" y="536"/>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3" name="Freeform 10"/>
          <p:cNvSpPr>
            <a:spLocks/>
          </p:cNvSpPr>
          <p:nvPr/>
        </p:nvSpPr>
        <p:spPr bwMode="auto">
          <a:xfrm rot="21249101">
            <a:off x="3567113" y="5281613"/>
            <a:ext cx="244475" cy="198437"/>
          </a:xfrm>
          <a:custGeom>
            <a:avLst/>
            <a:gdLst>
              <a:gd name="T0" fmla="*/ 2147483647 w 660"/>
              <a:gd name="T1" fmla="*/ 2147483647 h 536"/>
              <a:gd name="T2" fmla="*/ 2147483647 w 660"/>
              <a:gd name="T3" fmla="*/ 2147483647 h 536"/>
              <a:gd name="T4" fmla="*/ 0 w 660"/>
              <a:gd name="T5" fmla="*/ 2147483647 h 536"/>
              <a:gd name="T6" fmla="*/ 2147483647 w 660"/>
              <a:gd name="T7" fmla="*/ 2147483647 h 536"/>
              <a:gd name="T8" fmla="*/ 2147483647 w 660"/>
              <a:gd name="T9" fmla="*/ 2147483647 h 536"/>
              <a:gd name="T10" fmla="*/ 2147483647 w 660"/>
              <a:gd name="T11" fmla="*/ 2147483647 h 536"/>
              <a:gd name="T12" fmla="*/ 2147483647 w 660"/>
              <a:gd name="T13" fmla="*/ 2147483647 h 536"/>
              <a:gd name="T14" fmla="*/ 2147483647 w 660"/>
              <a:gd name="T15" fmla="*/ 2147483647 h 536"/>
              <a:gd name="T16" fmla="*/ 2147483647 w 660"/>
              <a:gd name="T17" fmla="*/ 2147483647 h 536"/>
              <a:gd name="T18" fmla="*/ 2147483647 w 660"/>
              <a:gd name="T19" fmla="*/ 2147483647 h 536"/>
              <a:gd name="T20" fmla="*/ 2147483647 w 660"/>
              <a:gd name="T21" fmla="*/ 2147483647 h 536"/>
              <a:gd name="T22" fmla="*/ 2147483647 w 660"/>
              <a:gd name="T23" fmla="*/ 2147483647 h 536"/>
              <a:gd name="T24" fmla="*/ 2147483647 w 660"/>
              <a:gd name="T25" fmla="*/ 2147483647 h 536"/>
              <a:gd name="T26" fmla="*/ 2147483647 w 660"/>
              <a:gd name="T27" fmla="*/ 2147483647 h 536"/>
              <a:gd name="T28" fmla="*/ 2147483647 w 660"/>
              <a:gd name="T29" fmla="*/ 2147483647 h 536"/>
              <a:gd name="T30" fmla="*/ 2147483647 w 660"/>
              <a:gd name="T31" fmla="*/ 0 h 536"/>
              <a:gd name="T32" fmla="*/ 2147483647 w 660"/>
              <a:gd name="T33" fmla="*/ 2147483647 h 536"/>
              <a:gd name="T34" fmla="*/ 2147483647 w 660"/>
              <a:gd name="T35" fmla="*/ 2147483647 h 536"/>
              <a:gd name="T36" fmla="*/ 2147483647 w 660"/>
              <a:gd name="T37" fmla="*/ 2147483647 h 536"/>
              <a:gd name="T38" fmla="*/ 2147483647 w 660"/>
              <a:gd name="T39" fmla="*/ 2147483647 h 536"/>
              <a:gd name="T40" fmla="*/ 2147483647 w 660"/>
              <a:gd name="T41" fmla="*/ 2147483647 h 536"/>
              <a:gd name="T42" fmla="*/ 2147483647 w 660"/>
              <a:gd name="T43" fmla="*/ 2147483647 h 536"/>
              <a:gd name="T44" fmla="*/ 2147483647 w 660"/>
              <a:gd name="T45" fmla="*/ 2147483647 h 536"/>
              <a:gd name="T46" fmla="*/ 2147483647 w 660"/>
              <a:gd name="T47" fmla="*/ 2147483647 h 536"/>
              <a:gd name="T48" fmla="*/ 2147483647 w 660"/>
              <a:gd name="T49" fmla="*/ 2147483647 h 536"/>
              <a:gd name="T50" fmla="*/ 2147483647 w 660"/>
              <a:gd name="T51" fmla="*/ 2147483647 h 536"/>
              <a:gd name="T52" fmla="*/ 2147483647 w 660"/>
              <a:gd name="T53" fmla="*/ 2147483647 h 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0"/>
              <a:gd name="T82" fmla="*/ 0 h 536"/>
              <a:gd name="T83" fmla="*/ 660 w 660"/>
              <a:gd name="T84" fmla="*/ 536 h 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0" h="536">
                <a:moveTo>
                  <a:pt x="132" y="536"/>
                </a:moveTo>
                <a:lnTo>
                  <a:pt x="42" y="452"/>
                </a:lnTo>
                <a:lnTo>
                  <a:pt x="0" y="353"/>
                </a:lnTo>
                <a:lnTo>
                  <a:pt x="19" y="90"/>
                </a:lnTo>
                <a:lnTo>
                  <a:pt x="30" y="99"/>
                </a:lnTo>
                <a:lnTo>
                  <a:pt x="49" y="100"/>
                </a:lnTo>
                <a:lnTo>
                  <a:pt x="67" y="86"/>
                </a:lnTo>
                <a:lnTo>
                  <a:pt x="71" y="42"/>
                </a:lnTo>
                <a:lnTo>
                  <a:pt x="153" y="16"/>
                </a:lnTo>
                <a:lnTo>
                  <a:pt x="170" y="19"/>
                </a:lnTo>
                <a:lnTo>
                  <a:pt x="200" y="53"/>
                </a:lnTo>
                <a:lnTo>
                  <a:pt x="213" y="51"/>
                </a:lnTo>
                <a:lnTo>
                  <a:pt x="214" y="31"/>
                </a:lnTo>
                <a:lnTo>
                  <a:pt x="251" y="7"/>
                </a:lnTo>
                <a:lnTo>
                  <a:pt x="330" y="21"/>
                </a:lnTo>
                <a:lnTo>
                  <a:pt x="347" y="0"/>
                </a:lnTo>
                <a:lnTo>
                  <a:pt x="420" y="12"/>
                </a:lnTo>
                <a:lnTo>
                  <a:pt x="472" y="3"/>
                </a:lnTo>
                <a:lnTo>
                  <a:pt x="502" y="16"/>
                </a:lnTo>
                <a:lnTo>
                  <a:pt x="619" y="107"/>
                </a:lnTo>
                <a:lnTo>
                  <a:pt x="660" y="335"/>
                </a:lnTo>
                <a:lnTo>
                  <a:pt x="627" y="346"/>
                </a:lnTo>
                <a:lnTo>
                  <a:pt x="557" y="415"/>
                </a:lnTo>
                <a:lnTo>
                  <a:pt x="455" y="418"/>
                </a:lnTo>
                <a:lnTo>
                  <a:pt x="365" y="455"/>
                </a:lnTo>
                <a:lnTo>
                  <a:pt x="311" y="509"/>
                </a:lnTo>
                <a:lnTo>
                  <a:pt x="132" y="536"/>
                </a:lnTo>
              </a:path>
            </a:pathLst>
          </a:custGeom>
          <a:solidFill>
            <a:srgbClr val="C0C0C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4" name="Freeform 11"/>
          <p:cNvSpPr>
            <a:spLocks/>
          </p:cNvSpPr>
          <p:nvPr/>
        </p:nvSpPr>
        <p:spPr bwMode="auto">
          <a:xfrm rot="21249101">
            <a:off x="3467100" y="4433888"/>
            <a:ext cx="901700" cy="625475"/>
          </a:xfrm>
          <a:custGeom>
            <a:avLst/>
            <a:gdLst>
              <a:gd name="T0" fmla="*/ 2147483647 w 2439"/>
              <a:gd name="T1" fmla="*/ 2147483647 h 1690"/>
              <a:gd name="T2" fmla="*/ 2147483647 w 2439"/>
              <a:gd name="T3" fmla="*/ 2147483647 h 1690"/>
              <a:gd name="T4" fmla="*/ 2147483647 w 2439"/>
              <a:gd name="T5" fmla="*/ 2147483647 h 1690"/>
              <a:gd name="T6" fmla="*/ 2147483647 w 2439"/>
              <a:gd name="T7" fmla="*/ 2147483647 h 1690"/>
              <a:gd name="T8" fmla="*/ 2147483647 w 2439"/>
              <a:gd name="T9" fmla="*/ 2147483647 h 1690"/>
              <a:gd name="T10" fmla="*/ 2147483647 w 2439"/>
              <a:gd name="T11" fmla="*/ 2147483647 h 1690"/>
              <a:gd name="T12" fmla="*/ 2147483647 w 2439"/>
              <a:gd name="T13" fmla="*/ 2147483647 h 1690"/>
              <a:gd name="T14" fmla="*/ 2147483647 w 2439"/>
              <a:gd name="T15" fmla="*/ 2147483647 h 1690"/>
              <a:gd name="T16" fmla="*/ 2147483647 w 2439"/>
              <a:gd name="T17" fmla="*/ 2147483647 h 1690"/>
              <a:gd name="T18" fmla="*/ 2147483647 w 2439"/>
              <a:gd name="T19" fmla="*/ 2147483647 h 1690"/>
              <a:gd name="T20" fmla="*/ 2147483647 w 2439"/>
              <a:gd name="T21" fmla="*/ 2147483647 h 1690"/>
              <a:gd name="T22" fmla="*/ 0 w 2439"/>
              <a:gd name="T23" fmla="*/ 2147483647 h 1690"/>
              <a:gd name="T24" fmla="*/ 2147483647 w 2439"/>
              <a:gd name="T25" fmla="*/ 2147483647 h 1690"/>
              <a:gd name="T26" fmla="*/ 2147483647 w 2439"/>
              <a:gd name="T27" fmla="*/ 2147483647 h 1690"/>
              <a:gd name="T28" fmla="*/ 2147483647 w 2439"/>
              <a:gd name="T29" fmla="*/ 2147483647 h 1690"/>
              <a:gd name="T30" fmla="*/ 2147483647 w 2439"/>
              <a:gd name="T31" fmla="*/ 2147483647 h 1690"/>
              <a:gd name="T32" fmla="*/ 2147483647 w 2439"/>
              <a:gd name="T33" fmla="*/ 2147483647 h 1690"/>
              <a:gd name="T34" fmla="*/ 2147483647 w 2439"/>
              <a:gd name="T35" fmla="*/ 2147483647 h 1690"/>
              <a:gd name="T36" fmla="*/ 2147483647 w 2439"/>
              <a:gd name="T37" fmla="*/ 2147483647 h 1690"/>
              <a:gd name="T38" fmla="*/ 2147483647 w 2439"/>
              <a:gd name="T39" fmla="*/ 2147483647 h 1690"/>
              <a:gd name="T40" fmla="*/ 2147483647 w 2439"/>
              <a:gd name="T41" fmla="*/ 0 h 1690"/>
              <a:gd name="T42" fmla="*/ 2147483647 w 2439"/>
              <a:gd name="T43" fmla="*/ 2147483647 h 1690"/>
              <a:gd name="T44" fmla="*/ 2147483647 w 2439"/>
              <a:gd name="T45" fmla="*/ 2147483647 h 1690"/>
              <a:gd name="T46" fmla="*/ 2147483647 w 2439"/>
              <a:gd name="T47" fmla="*/ 2147483647 h 1690"/>
              <a:gd name="T48" fmla="*/ 2147483647 w 2439"/>
              <a:gd name="T49" fmla="*/ 2147483647 h 1690"/>
              <a:gd name="T50" fmla="*/ 2147483647 w 2439"/>
              <a:gd name="T51" fmla="*/ 2147483647 h 1690"/>
              <a:gd name="T52" fmla="*/ 2147483647 w 2439"/>
              <a:gd name="T53" fmla="*/ 2147483647 h 1690"/>
              <a:gd name="T54" fmla="*/ 2147483647 w 2439"/>
              <a:gd name="T55" fmla="*/ 2147483647 h 1690"/>
              <a:gd name="T56" fmla="*/ 2147483647 w 2439"/>
              <a:gd name="T57" fmla="*/ 2147483647 h 1690"/>
              <a:gd name="T58" fmla="*/ 2147483647 w 2439"/>
              <a:gd name="T59" fmla="*/ 2147483647 h 1690"/>
              <a:gd name="T60" fmla="*/ 2147483647 w 2439"/>
              <a:gd name="T61" fmla="*/ 2147483647 h 1690"/>
              <a:gd name="T62" fmla="*/ 2147483647 w 2439"/>
              <a:gd name="T63" fmla="*/ 2147483647 h 1690"/>
              <a:gd name="T64" fmla="*/ 2147483647 w 2439"/>
              <a:gd name="T65" fmla="*/ 2147483647 h 16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9"/>
              <a:gd name="T100" fmla="*/ 0 h 1690"/>
              <a:gd name="T101" fmla="*/ 2439 w 2439"/>
              <a:gd name="T102" fmla="*/ 1690 h 16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9" h="1690">
                <a:moveTo>
                  <a:pt x="2233" y="1572"/>
                </a:moveTo>
                <a:lnTo>
                  <a:pt x="2149" y="1590"/>
                </a:lnTo>
                <a:lnTo>
                  <a:pt x="2045" y="1531"/>
                </a:lnTo>
                <a:lnTo>
                  <a:pt x="1902" y="1508"/>
                </a:lnTo>
                <a:lnTo>
                  <a:pt x="1869" y="1486"/>
                </a:lnTo>
                <a:lnTo>
                  <a:pt x="1778" y="1491"/>
                </a:lnTo>
                <a:lnTo>
                  <a:pt x="1398" y="1690"/>
                </a:lnTo>
                <a:lnTo>
                  <a:pt x="758" y="1670"/>
                </a:lnTo>
                <a:lnTo>
                  <a:pt x="704" y="1628"/>
                </a:lnTo>
                <a:lnTo>
                  <a:pt x="733" y="1559"/>
                </a:lnTo>
                <a:lnTo>
                  <a:pt x="627" y="1531"/>
                </a:lnTo>
                <a:lnTo>
                  <a:pt x="586" y="1455"/>
                </a:lnTo>
                <a:lnTo>
                  <a:pt x="633" y="1403"/>
                </a:lnTo>
                <a:lnTo>
                  <a:pt x="598" y="1351"/>
                </a:lnTo>
                <a:lnTo>
                  <a:pt x="545" y="1396"/>
                </a:lnTo>
                <a:lnTo>
                  <a:pt x="409" y="1351"/>
                </a:lnTo>
                <a:lnTo>
                  <a:pt x="337" y="1296"/>
                </a:lnTo>
                <a:lnTo>
                  <a:pt x="318" y="1181"/>
                </a:lnTo>
                <a:lnTo>
                  <a:pt x="280" y="1157"/>
                </a:lnTo>
                <a:lnTo>
                  <a:pt x="229" y="1146"/>
                </a:lnTo>
                <a:lnTo>
                  <a:pt x="187" y="1084"/>
                </a:lnTo>
                <a:lnTo>
                  <a:pt x="138" y="946"/>
                </a:lnTo>
                <a:lnTo>
                  <a:pt x="90" y="889"/>
                </a:lnTo>
                <a:lnTo>
                  <a:pt x="0" y="843"/>
                </a:lnTo>
                <a:lnTo>
                  <a:pt x="14" y="843"/>
                </a:lnTo>
                <a:lnTo>
                  <a:pt x="232" y="764"/>
                </a:lnTo>
                <a:lnTo>
                  <a:pt x="354" y="504"/>
                </a:lnTo>
                <a:lnTo>
                  <a:pt x="408" y="441"/>
                </a:lnTo>
                <a:lnTo>
                  <a:pt x="418" y="390"/>
                </a:lnTo>
                <a:lnTo>
                  <a:pt x="443" y="343"/>
                </a:lnTo>
                <a:lnTo>
                  <a:pt x="445" y="310"/>
                </a:lnTo>
                <a:lnTo>
                  <a:pt x="489" y="261"/>
                </a:lnTo>
                <a:lnTo>
                  <a:pt x="553" y="232"/>
                </a:lnTo>
                <a:lnTo>
                  <a:pt x="586" y="231"/>
                </a:lnTo>
                <a:lnTo>
                  <a:pt x="634" y="168"/>
                </a:lnTo>
                <a:lnTo>
                  <a:pt x="666" y="154"/>
                </a:lnTo>
                <a:lnTo>
                  <a:pt x="1062" y="133"/>
                </a:lnTo>
                <a:lnTo>
                  <a:pt x="1160" y="194"/>
                </a:lnTo>
                <a:lnTo>
                  <a:pt x="1230" y="139"/>
                </a:lnTo>
                <a:lnTo>
                  <a:pt x="1375" y="107"/>
                </a:lnTo>
                <a:lnTo>
                  <a:pt x="1520" y="4"/>
                </a:lnTo>
                <a:lnTo>
                  <a:pt x="1581" y="0"/>
                </a:lnTo>
                <a:lnTo>
                  <a:pt x="1748" y="149"/>
                </a:lnTo>
                <a:lnTo>
                  <a:pt x="1768" y="223"/>
                </a:lnTo>
                <a:lnTo>
                  <a:pt x="1960" y="486"/>
                </a:lnTo>
                <a:lnTo>
                  <a:pt x="2008" y="703"/>
                </a:lnTo>
                <a:lnTo>
                  <a:pt x="2001" y="781"/>
                </a:lnTo>
                <a:lnTo>
                  <a:pt x="2042" y="973"/>
                </a:lnTo>
                <a:lnTo>
                  <a:pt x="2080" y="964"/>
                </a:lnTo>
                <a:lnTo>
                  <a:pt x="2147" y="1036"/>
                </a:lnTo>
                <a:lnTo>
                  <a:pt x="2197" y="1027"/>
                </a:lnTo>
                <a:lnTo>
                  <a:pt x="2241" y="985"/>
                </a:lnTo>
                <a:lnTo>
                  <a:pt x="2350" y="944"/>
                </a:lnTo>
                <a:lnTo>
                  <a:pt x="2389" y="942"/>
                </a:lnTo>
                <a:lnTo>
                  <a:pt x="2416" y="952"/>
                </a:lnTo>
                <a:lnTo>
                  <a:pt x="2434" y="984"/>
                </a:lnTo>
                <a:lnTo>
                  <a:pt x="2439" y="1118"/>
                </a:lnTo>
                <a:lnTo>
                  <a:pt x="2408" y="1173"/>
                </a:lnTo>
                <a:lnTo>
                  <a:pt x="2361" y="1190"/>
                </a:lnTo>
                <a:lnTo>
                  <a:pt x="2256" y="1317"/>
                </a:lnTo>
                <a:lnTo>
                  <a:pt x="2241" y="1291"/>
                </a:lnTo>
                <a:lnTo>
                  <a:pt x="2269" y="1252"/>
                </a:lnTo>
                <a:lnTo>
                  <a:pt x="2290" y="1191"/>
                </a:lnTo>
                <a:lnTo>
                  <a:pt x="2283" y="1126"/>
                </a:lnTo>
                <a:lnTo>
                  <a:pt x="2246" y="1130"/>
                </a:lnTo>
                <a:lnTo>
                  <a:pt x="2233" y="1572"/>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5" name="Freeform 12"/>
          <p:cNvSpPr>
            <a:spLocks/>
          </p:cNvSpPr>
          <p:nvPr/>
        </p:nvSpPr>
        <p:spPr bwMode="auto">
          <a:xfrm rot="21249101">
            <a:off x="3467100" y="4433888"/>
            <a:ext cx="901700" cy="625475"/>
          </a:xfrm>
          <a:custGeom>
            <a:avLst/>
            <a:gdLst>
              <a:gd name="T0" fmla="*/ 2147483647 w 2439"/>
              <a:gd name="T1" fmla="*/ 2147483647 h 1690"/>
              <a:gd name="T2" fmla="*/ 2147483647 w 2439"/>
              <a:gd name="T3" fmla="*/ 2147483647 h 1690"/>
              <a:gd name="T4" fmla="*/ 2147483647 w 2439"/>
              <a:gd name="T5" fmla="*/ 2147483647 h 1690"/>
              <a:gd name="T6" fmla="*/ 2147483647 w 2439"/>
              <a:gd name="T7" fmla="*/ 2147483647 h 1690"/>
              <a:gd name="T8" fmla="*/ 2147483647 w 2439"/>
              <a:gd name="T9" fmla="*/ 2147483647 h 1690"/>
              <a:gd name="T10" fmla="*/ 2147483647 w 2439"/>
              <a:gd name="T11" fmla="*/ 2147483647 h 1690"/>
              <a:gd name="T12" fmla="*/ 2147483647 w 2439"/>
              <a:gd name="T13" fmla="*/ 2147483647 h 1690"/>
              <a:gd name="T14" fmla="*/ 2147483647 w 2439"/>
              <a:gd name="T15" fmla="*/ 2147483647 h 1690"/>
              <a:gd name="T16" fmla="*/ 2147483647 w 2439"/>
              <a:gd name="T17" fmla="*/ 2147483647 h 1690"/>
              <a:gd name="T18" fmla="*/ 2147483647 w 2439"/>
              <a:gd name="T19" fmla="*/ 2147483647 h 1690"/>
              <a:gd name="T20" fmla="*/ 2147483647 w 2439"/>
              <a:gd name="T21" fmla="*/ 2147483647 h 1690"/>
              <a:gd name="T22" fmla="*/ 0 w 2439"/>
              <a:gd name="T23" fmla="*/ 2147483647 h 1690"/>
              <a:gd name="T24" fmla="*/ 2147483647 w 2439"/>
              <a:gd name="T25" fmla="*/ 2147483647 h 1690"/>
              <a:gd name="T26" fmla="*/ 2147483647 w 2439"/>
              <a:gd name="T27" fmla="*/ 2147483647 h 1690"/>
              <a:gd name="T28" fmla="*/ 2147483647 w 2439"/>
              <a:gd name="T29" fmla="*/ 2147483647 h 1690"/>
              <a:gd name="T30" fmla="*/ 2147483647 w 2439"/>
              <a:gd name="T31" fmla="*/ 2147483647 h 1690"/>
              <a:gd name="T32" fmla="*/ 2147483647 w 2439"/>
              <a:gd name="T33" fmla="*/ 2147483647 h 1690"/>
              <a:gd name="T34" fmla="*/ 2147483647 w 2439"/>
              <a:gd name="T35" fmla="*/ 2147483647 h 1690"/>
              <a:gd name="T36" fmla="*/ 2147483647 w 2439"/>
              <a:gd name="T37" fmla="*/ 2147483647 h 1690"/>
              <a:gd name="T38" fmla="*/ 2147483647 w 2439"/>
              <a:gd name="T39" fmla="*/ 2147483647 h 1690"/>
              <a:gd name="T40" fmla="*/ 2147483647 w 2439"/>
              <a:gd name="T41" fmla="*/ 0 h 1690"/>
              <a:gd name="T42" fmla="*/ 2147483647 w 2439"/>
              <a:gd name="T43" fmla="*/ 2147483647 h 1690"/>
              <a:gd name="T44" fmla="*/ 2147483647 w 2439"/>
              <a:gd name="T45" fmla="*/ 2147483647 h 1690"/>
              <a:gd name="T46" fmla="*/ 2147483647 w 2439"/>
              <a:gd name="T47" fmla="*/ 2147483647 h 1690"/>
              <a:gd name="T48" fmla="*/ 2147483647 w 2439"/>
              <a:gd name="T49" fmla="*/ 2147483647 h 1690"/>
              <a:gd name="T50" fmla="*/ 2147483647 w 2439"/>
              <a:gd name="T51" fmla="*/ 2147483647 h 1690"/>
              <a:gd name="T52" fmla="*/ 2147483647 w 2439"/>
              <a:gd name="T53" fmla="*/ 2147483647 h 1690"/>
              <a:gd name="T54" fmla="*/ 2147483647 w 2439"/>
              <a:gd name="T55" fmla="*/ 2147483647 h 1690"/>
              <a:gd name="T56" fmla="*/ 2147483647 w 2439"/>
              <a:gd name="T57" fmla="*/ 2147483647 h 1690"/>
              <a:gd name="T58" fmla="*/ 2147483647 w 2439"/>
              <a:gd name="T59" fmla="*/ 2147483647 h 1690"/>
              <a:gd name="T60" fmla="*/ 2147483647 w 2439"/>
              <a:gd name="T61" fmla="*/ 2147483647 h 1690"/>
              <a:gd name="T62" fmla="*/ 2147483647 w 2439"/>
              <a:gd name="T63" fmla="*/ 2147483647 h 1690"/>
              <a:gd name="T64" fmla="*/ 2147483647 w 2439"/>
              <a:gd name="T65" fmla="*/ 2147483647 h 16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9"/>
              <a:gd name="T100" fmla="*/ 0 h 1690"/>
              <a:gd name="T101" fmla="*/ 2439 w 2439"/>
              <a:gd name="T102" fmla="*/ 1690 h 16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9" h="1690">
                <a:moveTo>
                  <a:pt x="2233" y="1572"/>
                </a:moveTo>
                <a:lnTo>
                  <a:pt x="2149" y="1590"/>
                </a:lnTo>
                <a:lnTo>
                  <a:pt x="2045" y="1531"/>
                </a:lnTo>
                <a:lnTo>
                  <a:pt x="1902" y="1508"/>
                </a:lnTo>
                <a:lnTo>
                  <a:pt x="1869" y="1486"/>
                </a:lnTo>
                <a:lnTo>
                  <a:pt x="1778" y="1491"/>
                </a:lnTo>
                <a:lnTo>
                  <a:pt x="1398" y="1690"/>
                </a:lnTo>
                <a:lnTo>
                  <a:pt x="758" y="1670"/>
                </a:lnTo>
                <a:lnTo>
                  <a:pt x="704" y="1628"/>
                </a:lnTo>
                <a:lnTo>
                  <a:pt x="733" y="1559"/>
                </a:lnTo>
                <a:lnTo>
                  <a:pt x="627" y="1531"/>
                </a:lnTo>
                <a:lnTo>
                  <a:pt x="586" y="1455"/>
                </a:lnTo>
                <a:lnTo>
                  <a:pt x="633" y="1403"/>
                </a:lnTo>
                <a:lnTo>
                  <a:pt x="598" y="1351"/>
                </a:lnTo>
                <a:lnTo>
                  <a:pt x="545" y="1396"/>
                </a:lnTo>
                <a:lnTo>
                  <a:pt x="409" y="1351"/>
                </a:lnTo>
                <a:lnTo>
                  <a:pt x="337" y="1296"/>
                </a:lnTo>
                <a:lnTo>
                  <a:pt x="318" y="1181"/>
                </a:lnTo>
                <a:lnTo>
                  <a:pt x="280" y="1157"/>
                </a:lnTo>
                <a:lnTo>
                  <a:pt x="229" y="1146"/>
                </a:lnTo>
                <a:lnTo>
                  <a:pt x="187" y="1084"/>
                </a:lnTo>
                <a:lnTo>
                  <a:pt x="138" y="946"/>
                </a:lnTo>
                <a:lnTo>
                  <a:pt x="90" y="889"/>
                </a:lnTo>
                <a:lnTo>
                  <a:pt x="0" y="843"/>
                </a:lnTo>
                <a:lnTo>
                  <a:pt x="14" y="843"/>
                </a:lnTo>
                <a:lnTo>
                  <a:pt x="232" y="764"/>
                </a:lnTo>
                <a:lnTo>
                  <a:pt x="354" y="504"/>
                </a:lnTo>
                <a:lnTo>
                  <a:pt x="408" y="441"/>
                </a:lnTo>
                <a:lnTo>
                  <a:pt x="418" y="390"/>
                </a:lnTo>
                <a:lnTo>
                  <a:pt x="443" y="343"/>
                </a:lnTo>
                <a:lnTo>
                  <a:pt x="445" y="310"/>
                </a:lnTo>
                <a:lnTo>
                  <a:pt x="489" y="261"/>
                </a:lnTo>
                <a:lnTo>
                  <a:pt x="553" y="232"/>
                </a:lnTo>
                <a:lnTo>
                  <a:pt x="586" y="231"/>
                </a:lnTo>
                <a:lnTo>
                  <a:pt x="634" y="168"/>
                </a:lnTo>
                <a:lnTo>
                  <a:pt x="666" y="154"/>
                </a:lnTo>
                <a:lnTo>
                  <a:pt x="1062" y="133"/>
                </a:lnTo>
                <a:lnTo>
                  <a:pt x="1160" y="194"/>
                </a:lnTo>
                <a:lnTo>
                  <a:pt x="1230" y="139"/>
                </a:lnTo>
                <a:lnTo>
                  <a:pt x="1375" y="107"/>
                </a:lnTo>
                <a:lnTo>
                  <a:pt x="1520" y="4"/>
                </a:lnTo>
                <a:lnTo>
                  <a:pt x="1581" y="0"/>
                </a:lnTo>
                <a:lnTo>
                  <a:pt x="1748" y="149"/>
                </a:lnTo>
                <a:lnTo>
                  <a:pt x="1768" y="223"/>
                </a:lnTo>
                <a:lnTo>
                  <a:pt x="1960" y="486"/>
                </a:lnTo>
                <a:lnTo>
                  <a:pt x="2008" y="703"/>
                </a:lnTo>
                <a:lnTo>
                  <a:pt x="2001" y="781"/>
                </a:lnTo>
                <a:lnTo>
                  <a:pt x="2042" y="973"/>
                </a:lnTo>
                <a:lnTo>
                  <a:pt x="2080" y="964"/>
                </a:lnTo>
                <a:lnTo>
                  <a:pt x="2147" y="1036"/>
                </a:lnTo>
                <a:lnTo>
                  <a:pt x="2197" y="1027"/>
                </a:lnTo>
                <a:lnTo>
                  <a:pt x="2241" y="985"/>
                </a:lnTo>
                <a:lnTo>
                  <a:pt x="2350" y="944"/>
                </a:lnTo>
                <a:lnTo>
                  <a:pt x="2389" y="942"/>
                </a:lnTo>
                <a:lnTo>
                  <a:pt x="2416" y="952"/>
                </a:lnTo>
                <a:lnTo>
                  <a:pt x="2434" y="984"/>
                </a:lnTo>
                <a:lnTo>
                  <a:pt x="2439" y="1118"/>
                </a:lnTo>
                <a:lnTo>
                  <a:pt x="2408" y="1173"/>
                </a:lnTo>
                <a:lnTo>
                  <a:pt x="2361" y="1190"/>
                </a:lnTo>
                <a:lnTo>
                  <a:pt x="2256" y="1317"/>
                </a:lnTo>
                <a:lnTo>
                  <a:pt x="2241" y="1291"/>
                </a:lnTo>
                <a:lnTo>
                  <a:pt x="2269" y="1252"/>
                </a:lnTo>
                <a:lnTo>
                  <a:pt x="2290" y="1191"/>
                </a:lnTo>
                <a:lnTo>
                  <a:pt x="2283" y="1126"/>
                </a:lnTo>
                <a:lnTo>
                  <a:pt x="2246" y="1130"/>
                </a:lnTo>
                <a:lnTo>
                  <a:pt x="2233" y="1572"/>
                </a:lnTo>
              </a:path>
            </a:pathLst>
          </a:custGeom>
          <a:solidFill>
            <a:srgbClr val="C0C0C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6" name="Freeform 13"/>
          <p:cNvSpPr>
            <a:spLocks/>
          </p:cNvSpPr>
          <p:nvPr/>
        </p:nvSpPr>
        <p:spPr bwMode="auto">
          <a:xfrm rot="21249101">
            <a:off x="3414713" y="3101975"/>
            <a:ext cx="95250" cy="88900"/>
          </a:xfrm>
          <a:custGeom>
            <a:avLst/>
            <a:gdLst>
              <a:gd name="T0" fmla="*/ 2147483647 w 260"/>
              <a:gd name="T1" fmla="*/ 0 h 244"/>
              <a:gd name="T2" fmla="*/ 2147483647 w 260"/>
              <a:gd name="T3" fmla="*/ 2147483647 h 244"/>
              <a:gd name="T4" fmla="*/ 2147483647 w 260"/>
              <a:gd name="T5" fmla="*/ 2147483647 h 244"/>
              <a:gd name="T6" fmla="*/ 2147483647 w 260"/>
              <a:gd name="T7" fmla="*/ 2147483647 h 244"/>
              <a:gd name="T8" fmla="*/ 2147483647 w 260"/>
              <a:gd name="T9" fmla="*/ 2147483647 h 244"/>
              <a:gd name="T10" fmla="*/ 0 w 260"/>
              <a:gd name="T11" fmla="*/ 2147483647 h 244"/>
              <a:gd name="T12" fmla="*/ 2147483647 w 260"/>
              <a:gd name="T13" fmla="*/ 2147483647 h 244"/>
              <a:gd name="T14" fmla="*/ 2147483647 w 260"/>
              <a:gd name="T15" fmla="*/ 2147483647 h 244"/>
              <a:gd name="T16" fmla="*/ 2147483647 w 260"/>
              <a:gd name="T17" fmla="*/ 2147483647 h 244"/>
              <a:gd name="T18" fmla="*/ 2147483647 w 260"/>
              <a:gd name="T19" fmla="*/ 2147483647 h 244"/>
              <a:gd name="T20" fmla="*/ 2147483647 w 260"/>
              <a:gd name="T21" fmla="*/ 2147483647 h 244"/>
              <a:gd name="T22" fmla="*/ 2147483647 w 260"/>
              <a:gd name="T23" fmla="*/ 2147483647 h 244"/>
              <a:gd name="T24" fmla="*/ 2147483647 w 260"/>
              <a:gd name="T25" fmla="*/ 2147483647 h 244"/>
              <a:gd name="T26" fmla="*/ 2147483647 w 260"/>
              <a:gd name="T27" fmla="*/ 2147483647 h 244"/>
              <a:gd name="T28" fmla="*/ 2147483647 w 260"/>
              <a:gd name="T29" fmla="*/ 2147483647 h 244"/>
              <a:gd name="T30" fmla="*/ 2147483647 w 260"/>
              <a:gd name="T31" fmla="*/ 2147483647 h 244"/>
              <a:gd name="T32" fmla="*/ 2147483647 w 260"/>
              <a:gd name="T33" fmla="*/ 2147483647 h 244"/>
              <a:gd name="T34" fmla="*/ 2147483647 w 260"/>
              <a:gd name="T35" fmla="*/ 2147483647 h 244"/>
              <a:gd name="T36" fmla="*/ 2147483647 w 260"/>
              <a:gd name="T37" fmla="*/ 2147483647 h 244"/>
              <a:gd name="T38" fmla="*/ 2147483647 w 260"/>
              <a:gd name="T39" fmla="*/ 2147483647 h 244"/>
              <a:gd name="T40" fmla="*/ 2147483647 w 260"/>
              <a:gd name="T41" fmla="*/ 2147483647 h 244"/>
              <a:gd name="T42" fmla="*/ 2147483647 w 260"/>
              <a:gd name="T43" fmla="*/ 2147483647 h 244"/>
              <a:gd name="T44" fmla="*/ 2147483647 w 260"/>
              <a:gd name="T45" fmla="*/ 2147483647 h 244"/>
              <a:gd name="T46" fmla="*/ 2147483647 w 260"/>
              <a:gd name="T47" fmla="*/ 2147483647 h 244"/>
              <a:gd name="T48" fmla="*/ 2147483647 w 260"/>
              <a:gd name="T49" fmla="*/ 0 h 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0"/>
              <a:gd name="T76" fmla="*/ 0 h 244"/>
              <a:gd name="T77" fmla="*/ 260 w 260"/>
              <a:gd name="T78" fmla="*/ 244 h 2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0" h="244">
                <a:moveTo>
                  <a:pt x="211" y="0"/>
                </a:moveTo>
                <a:lnTo>
                  <a:pt x="89" y="6"/>
                </a:lnTo>
                <a:lnTo>
                  <a:pt x="70" y="45"/>
                </a:lnTo>
                <a:lnTo>
                  <a:pt x="51" y="40"/>
                </a:lnTo>
                <a:lnTo>
                  <a:pt x="32" y="54"/>
                </a:lnTo>
                <a:lnTo>
                  <a:pt x="0" y="43"/>
                </a:lnTo>
                <a:lnTo>
                  <a:pt x="2" y="124"/>
                </a:lnTo>
                <a:lnTo>
                  <a:pt x="27" y="151"/>
                </a:lnTo>
                <a:lnTo>
                  <a:pt x="46" y="161"/>
                </a:lnTo>
                <a:lnTo>
                  <a:pt x="49" y="186"/>
                </a:lnTo>
                <a:lnTo>
                  <a:pt x="31" y="219"/>
                </a:lnTo>
                <a:lnTo>
                  <a:pt x="29" y="244"/>
                </a:lnTo>
                <a:lnTo>
                  <a:pt x="80" y="160"/>
                </a:lnTo>
                <a:lnTo>
                  <a:pt x="92" y="119"/>
                </a:lnTo>
                <a:lnTo>
                  <a:pt x="132" y="133"/>
                </a:lnTo>
                <a:lnTo>
                  <a:pt x="149" y="132"/>
                </a:lnTo>
                <a:lnTo>
                  <a:pt x="165" y="126"/>
                </a:lnTo>
                <a:lnTo>
                  <a:pt x="179" y="100"/>
                </a:lnTo>
                <a:lnTo>
                  <a:pt x="214" y="81"/>
                </a:lnTo>
                <a:lnTo>
                  <a:pt x="230" y="60"/>
                </a:lnTo>
                <a:lnTo>
                  <a:pt x="260" y="54"/>
                </a:lnTo>
                <a:lnTo>
                  <a:pt x="255" y="40"/>
                </a:lnTo>
                <a:lnTo>
                  <a:pt x="221" y="11"/>
                </a:lnTo>
                <a:lnTo>
                  <a:pt x="211" y="6"/>
                </a:lnTo>
                <a:lnTo>
                  <a:pt x="211" y="0"/>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7" name="Freeform 14"/>
          <p:cNvSpPr>
            <a:spLocks/>
          </p:cNvSpPr>
          <p:nvPr/>
        </p:nvSpPr>
        <p:spPr bwMode="auto">
          <a:xfrm rot="21249101">
            <a:off x="3414713" y="3101975"/>
            <a:ext cx="95250" cy="88900"/>
          </a:xfrm>
          <a:custGeom>
            <a:avLst/>
            <a:gdLst>
              <a:gd name="T0" fmla="*/ 2147483647 w 260"/>
              <a:gd name="T1" fmla="*/ 0 h 244"/>
              <a:gd name="T2" fmla="*/ 2147483647 w 260"/>
              <a:gd name="T3" fmla="*/ 2147483647 h 244"/>
              <a:gd name="T4" fmla="*/ 2147483647 w 260"/>
              <a:gd name="T5" fmla="*/ 2147483647 h 244"/>
              <a:gd name="T6" fmla="*/ 2147483647 w 260"/>
              <a:gd name="T7" fmla="*/ 2147483647 h 244"/>
              <a:gd name="T8" fmla="*/ 2147483647 w 260"/>
              <a:gd name="T9" fmla="*/ 2147483647 h 244"/>
              <a:gd name="T10" fmla="*/ 0 w 260"/>
              <a:gd name="T11" fmla="*/ 2147483647 h 244"/>
              <a:gd name="T12" fmla="*/ 2147483647 w 260"/>
              <a:gd name="T13" fmla="*/ 2147483647 h 244"/>
              <a:gd name="T14" fmla="*/ 2147483647 w 260"/>
              <a:gd name="T15" fmla="*/ 2147483647 h 244"/>
              <a:gd name="T16" fmla="*/ 2147483647 w 260"/>
              <a:gd name="T17" fmla="*/ 2147483647 h 244"/>
              <a:gd name="T18" fmla="*/ 2147483647 w 260"/>
              <a:gd name="T19" fmla="*/ 2147483647 h 244"/>
              <a:gd name="T20" fmla="*/ 2147483647 w 260"/>
              <a:gd name="T21" fmla="*/ 2147483647 h 244"/>
              <a:gd name="T22" fmla="*/ 2147483647 w 260"/>
              <a:gd name="T23" fmla="*/ 2147483647 h 244"/>
              <a:gd name="T24" fmla="*/ 2147483647 w 260"/>
              <a:gd name="T25" fmla="*/ 2147483647 h 244"/>
              <a:gd name="T26" fmla="*/ 2147483647 w 260"/>
              <a:gd name="T27" fmla="*/ 2147483647 h 244"/>
              <a:gd name="T28" fmla="*/ 2147483647 w 260"/>
              <a:gd name="T29" fmla="*/ 2147483647 h 244"/>
              <a:gd name="T30" fmla="*/ 2147483647 w 260"/>
              <a:gd name="T31" fmla="*/ 2147483647 h 244"/>
              <a:gd name="T32" fmla="*/ 2147483647 w 260"/>
              <a:gd name="T33" fmla="*/ 2147483647 h 244"/>
              <a:gd name="T34" fmla="*/ 2147483647 w 260"/>
              <a:gd name="T35" fmla="*/ 2147483647 h 244"/>
              <a:gd name="T36" fmla="*/ 2147483647 w 260"/>
              <a:gd name="T37" fmla="*/ 2147483647 h 244"/>
              <a:gd name="T38" fmla="*/ 2147483647 w 260"/>
              <a:gd name="T39" fmla="*/ 2147483647 h 244"/>
              <a:gd name="T40" fmla="*/ 2147483647 w 260"/>
              <a:gd name="T41" fmla="*/ 2147483647 h 244"/>
              <a:gd name="T42" fmla="*/ 2147483647 w 260"/>
              <a:gd name="T43" fmla="*/ 2147483647 h 244"/>
              <a:gd name="T44" fmla="*/ 2147483647 w 260"/>
              <a:gd name="T45" fmla="*/ 2147483647 h 244"/>
              <a:gd name="T46" fmla="*/ 2147483647 w 260"/>
              <a:gd name="T47" fmla="*/ 2147483647 h 244"/>
              <a:gd name="T48" fmla="*/ 2147483647 w 260"/>
              <a:gd name="T49" fmla="*/ 0 h 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0"/>
              <a:gd name="T76" fmla="*/ 0 h 244"/>
              <a:gd name="T77" fmla="*/ 260 w 260"/>
              <a:gd name="T78" fmla="*/ 244 h 2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0" h="244">
                <a:moveTo>
                  <a:pt x="211" y="0"/>
                </a:moveTo>
                <a:lnTo>
                  <a:pt x="89" y="6"/>
                </a:lnTo>
                <a:lnTo>
                  <a:pt x="70" y="45"/>
                </a:lnTo>
                <a:lnTo>
                  <a:pt x="51" y="40"/>
                </a:lnTo>
                <a:lnTo>
                  <a:pt x="32" y="54"/>
                </a:lnTo>
                <a:lnTo>
                  <a:pt x="0" y="43"/>
                </a:lnTo>
                <a:lnTo>
                  <a:pt x="2" y="124"/>
                </a:lnTo>
                <a:lnTo>
                  <a:pt x="27" y="151"/>
                </a:lnTo>
                <a:lnTo>
                  <a:pt x="46" y="161"/>
                </a:lnTo>
                <a:lnTo>
                  <a:pt x="49" y="186"/>
                </a:lnTo>
                <a:lnTo>
                  <a:pt x="31" y="219"/>
                </a:lnTo>
                <a:lnTo>
                  <a:pt x="29" y="244"/>
                </a:lnTo>
                <a:lnTo>
                  <a:pt x="80" y="160"/>
                </a:lnTo>
                <a:lnTo>
                  <a:pt x="92" y="119"/>
                </a:lnTo>
                <a:lnTo>
                  <a:pt x="132" y="133"/>
                </a:lnTo>
                <a:lnTo>
                  <a:pt x="149" y="132"/>
                </a:lnTo>
                <a:lnTo>
                  <a:pt x="165" y="126"/>
                </a:lnTo>
                <a:lnTo>
                  <a:pt x="179" y="100"/>
                </a:lnTo>
                <a:lnTo>
                  <a:pt x="214" y="81"/>
                </a:lnTo>
                <a:lnTo>
                  <a:pt x="230" y="60"/>
                </a:lnTo>
                <a:lnTo>
                  <a:pt x="260" y="54"/>
                </a:lnTo>
                <a:lnTo>
                  <a:pt x="255" y="40"/>
                </a:lnTo>
                <a:lnTo>
                  <a:pt x="221" y="11"/>
                </a:lnTo>
                <a:lnTo>
                  <a:pt x="211" y="6"/>
                </a:lnTo>
                <a:lnTo>
                  <a:pt x="211" y="0"/>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8" name="Freeform 15"/>
          <p:cNvSpPr>
            <a:spLocks/>
          </p:cNvSpPr>
          <p:nvPr/>
        </p:nvSpPr>
        <p:spPr bwMode="auto">
          <a:xfrm rot="21249101">
            <a:off x="3417888" y="3036888"/>
            <a:ext cx="61912" cy="50800"/>
          </a:xfrm>
          <a:custGeom>
            <a:avLst/>
            <a:gdLst>
              <a:gd name="T0" fmla="*/ 2147483647 w 173"/>
              <a:gd name="T1" fmla="*/ 2147483647 h 136"/>
              <a:gd name="T2" fmla="*/ 2147483647 w 173"/>
              <a:gd name="T3" fmla="*/ 2147483647 h 136"/>
              <a:gd name="T4" fmla="*/ 0 w 173"/>
              <a:gd name="T5" fmla="*/ 2147483647 h 136"/>
              <a:gd name="T6" fmla="*/ 2147483647 w 173"/>
              <a:gd name="T7" fmla="*/ 2147483647 h 136"/>
              <a:gd name="T8" fmla="*/ 2147483647 w 173"/>
              <a:gd name="T9" fmla="*/ 2147483647 h 136"/>
              <a:gd name="T10" fmla="*/ 2147483647 w 173"/>
              <a:gd name="T11" fmla="*/ 2147483647 h 136"/>
              <a:gd name="T12" fmla="*/ 2147483647 w 173"/>
              <a:gd name="T13" fmla="*/ 2147483647 h 136"/>
              <a:gd name="T14" fmla="*/ 2147483647 w 173"/>
              <a:gd name="T15" fmla="*/ 2147483647 h 136"/>
              <a:gd name="T16" fmla="*/ 2147483647 w 173"/>
              <a:gd name="T17" fmla="*/ 2147483647 h 136"/>
              <a:gd name="T18" fmla="*/ 2147483647 w 173"/>
              <a:gd name="T19" fmla="*/ 2147483647 h 136"/>
              <a:gd name="T20" fmla="*/ 2147483647 w 173"/>
              <a:gd name="T21" fmla="*/ 2147483647 h 136"/>
              <a:gd name="T22" fmla="*/ 2147483647 w 173"/>
              <a:gd name="T23" fmla="*/ 2147483647 h 136"/>
              <a:gd name="T24" fmla="*/ 2147483647 w 173"/>
              <a:gd name="T25" fmla="*/ 2147483647 h 136"/>
              <a:gd name="T26" fmla="*/ 2147483647 w 173"/>
              <a:gd name="T27" fmla="*/ 0 h 136"/>
              <a:gd name="T28" fmla="*/ 2147483647 w 173"/>
              <a:gd name="T29" fmla="*/ 2147483647 h 136"/>
              <a:gd name="T30" fmla="*/ 2147483647 w 173"/>
              <a:gd name="T31" fmla="*/ 2147483647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36"/>
              <a:gd name="T50" fmla="*/ 173 w 173"/>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36">
                <a:moveTo>
                  <a:pt x="57" y="51"/>
                </a:moveTo>
                <a:lnTo>
                  <a:pt x="11" y="57"/>
                </a:lnTo>
                <a:lnTo>
                  <a:pt x="0" y="70"/>
                </a:lnTo>
                <a:lnTo>
                  <a:pt x="12" y="77"/>
                </a:lnTo>
                <a:lnTo>
                  <a:pt x="43" y="76"/>
                </a:lnTo>
                <a:lnTo>
                  <a:pt x="73" y="136"/>
                </a:lnTo>
                <a:lnTo>
                  <a:pt x="98" y="133"/>
                </a:lnTo>
                <a:lnTo>
                  <a:pt x="111" y="101"/>
                </a:lnTo>
                <a:lnTo>
                  <a:pt x="173" y="77"/>
                </a:lnTo>
                <a:lnTo>
                  <a:pt x="171" y="44"/>
                </a:lnTo>
                <a:lnTo>
                  <a:pt x="152" y="26"/>
                </a:lnTo>
                <a:lnTo>
                  <a:pt x="131" y="20"/>
                </a:lnTo>
                <a:lnTo>
                  <a:pt x="111" y="4"/>
                </a:lnTo>
                <a:lnTo>
                  <a:pt x="92" y="0"/>
                </a:lnTo>
                <a:lnTo>
                  <a:pt x="75" y="37"/>
                </a:lnTo>
                <a:lnTo>
                  <a:pt x="57" y="51"/>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9" name="Freeform 16"/>
          <p:cNvSpPr>
            <a:spLocks/>
          </p:cNvSpPr>
          <p:nvPr/>
        </p:nvSpPr>
        <p:spPr bwMode="auto">
          <a:xfrm rot="21249101">
            <a:off x="3417888" y="3036888"/>
            <a:ext cx="61912" cy="50800"/>
          </a:xfrm>
          <a:custGeom>
            <a:avLst/>
            <a:gdLst>
              <a:gd name="T0" fmla="*/ 2147483647 w 173"/>
              <a:gd name="T1" fmla="*/ 2147483647 h 136"/>
              <a:gd name="T2" fmla="*/ 2147483647 w 173"/>
              <a:gd name="T3" fmla="*/ 2147483647 h 136"/>
              <a:gd name="T4" fmla="*/ 0 w 173"/>
              <a:gd name="T5" fmla="*/ 2147483647 h 136"/>
              <a:gd name="T6" fmla="*/ 2147483647 w 173"/>
              <a:gd name="T7" fmla="*/ 2147483647 h 136"/>
              <a:gd name="T8" fmla="*/ 2147483647 w 173"/>
              <a:gd name="T9" fmla="*/ 2147483647 h 136"/>
              <a:gd name="T10" fmla="*/ 2147483647 w 173"/>
              <a:gd name="T11" fmla="*/ 2147483647 h 136"/>
              <a:gd name="T12" fmla="*/ 2147483647 w 173"/>
              <a:gd name="T13" fmla="*/ 2147483647 h 136"/>
              <a:gd name="T14" fmla="*/ 2147483647 w 173"/>
              <a:gd name="T15" fmla="*/ 2147483647 h 136"/>
              <a:gd name="T16" fmla="*/ 2147483647 w 173"/>
              <a:gd name="T17" fmla="*/ 2147483647 h 136"/>
              <a:gd name="T18" fmla="*/ 2147483647 w 173"/>
              <a:gd name="T19" fmla="*/ 2147483647 h 136"/>
              <a:gd name="T20" fmla="*/ 2147483647 w 173"/>
              <a:gd name="T21" fmla="*/ 2147483647 h 136"/>
              <a:gd name="T22" fmla="*/ 2147483647 w 173"/>
              <a:gd name="T23" fmla="*/ 2147483647 h 136"/>
              <a:gd name="T24" fmla="*/ 2147483647 w 173"/>
              <a:gd name="T25" fmla="*/ 2147483647 h 136"/>
              <a:gd name="T26" fmla="*/ 2147483647 w 173"/>
              <a:gd name="T27" fmla="*/ 0 h 136"/>
              <a:gd name="T28" fmla="*/ 2147483647 w 173"/>
              <a:gd name="T29" fmla="*/ 2147483647 h 136"/>
              <a:gd name="T30" fmla="*/ 2147483647 w 173"/>
              <a:gd name="T31" fmla="*/ 2147483647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36"/>
              <a:gd name="T50" fmla="*/ 173 w 173"/>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36">
                <a:moveTo>
                  <a:pt x="57" y="51"/>
                </a:moveTo>
                <a:lnTo>
                  <a:pt x="11" y="57"/>
                </a:lnTo>
                <a:lnTo>
                  <a:pt x="0" y="70"/>
                </a:lnTo>
                <a:lnTo>
                  <a:pt x="12" y="77"/>
                </a:lnTo>
                <a:lnTo>
                  <a:pt x="43" y="76"/>
                </a:lnTo>
                <a:lnTo>
                  <a:pt x="73" y="136"/>
                </a:lnTo>
                <a:lnTo>
                  <a:pt x="98" y="133"/>
                </a:lnTo>
                <a:lnTo>
                  <a:pt x="111" y="101"/>
                </a:lnTo>
                <a:lnTo>
                  <a:pt x="173" y="77"/>
                </a:lnTo>
                <a:lnTo>
                  <a:pt x="171" y="44"/>
                </a:lnTo>
                <a:lnTo>
                  <a:pt x="152" y="26"/>
                </a:lnTo>
                <a:lnTo>
                  <a:pt x="131" y="20"/>
                </a:lnTo>
                <a:lnTo>
                  <a:pt x="111" y="4"/>
                </a:lnTo>
                <a:lnTo>
                  <a:pt x="92" y="0"/>
                </a:lnTo>
                <a:lnTo>
                  <a:pt x="75" y="37"/>
                </a:lnTo>
                <a:lnTo>
                  <a:pt x="57" y="51"/>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0" name="Freeform 17" descr="Large grid"/>
          <p:cNvSpPr>
            <a:spLocks/>
          </p:cNvSpPr>
          <p:nvPr/>
        </p:nvSpPr>
        <p:spPr bwMode="auto">
          <a:xfrm rot="21249101">
            <a:off x="3514725" y="2924175"/>
            <a:ext cx="346075" cy="274638"/>
          </a:xfrm>
          <a:custGeom>
            <a:avLst/>
            <a:gdLst>
              <a:gd name="T0" fmla="*/ 2147483647 w 937"/>
              <a:gd name="T1" fmla="*/ 0 h 739"/>
              <a:gd name="T2" fmla="*/ 2147483647 w 937"/>
              <a:gd name="T3" fmla="*/ 2147483647 h 739"/>
              <a:gd name="T4" fmla="*/ 2147483647 w 937"/>
              <a:gd name="T5" fmla="*/ 2147483647 h 739"/>
              <a:gd name="T6" fmla="*/ 2147483647 w 937"/>
              <a:gd name="T7" fmla="*/ 2147483647 h 739"/>
              <a:gd name="T8" fmla="*/ 2147483647 w 937"/>
              <a:gd name="T9" fmla="*/ 2147483647 h 739"/>
              <a:gd name="T10" fmla="*/ 2147483647 w 937"/>
              <a:gd name="T11" fmla="*/ 2147483647 h 739"/>
              <a:gd name="T12" fmla="*/ 2147483647 w 937"/>
              <a:gd name="T13" fmla="*/ 2147483647 h 739"/>
              <a:gd name="T14" fmla="*/ 2147483647 w 937"/>
              <a:gd name="T15" fmla="*/ 2147483647 h 739"/>
              <a:gd name="T16" fmla="*/ 2147483647 w 937"/>
              <a:gd name="T17" fmla="*/ 2147483647 h 739"/>
              <a:gd name="T18" fmla="*/ 2147483647 w 937"/>
              <a:gd name="T19" fmla="*/ 2147483647 h 739"/>
              <a:gd name="T20" fmla="*/ 2147483647 w 937"/>
              <a:gd name="T21" fmla="*/ 2147483647 h 739"/>
              <a:gd name="T22" fmla="*/ 2147483647 w 937"/>
              <a:gd name="T23" fmla="*/ 2147483647 h 739"/>
              <a:gd name="T24" fmla="*/ 2147483647 w 937"/>
              <a:gd name="T25" fmla="*/ 2147483647 h 739"/>
              <a:gd name="T26" fmla="*/ 2147483647 w 937"/>
              <a:gd name="T27" fmla="*/ 2147483647 h 739"/>
              <a:gd name="T28" fmla="*/ 2147483647 w 937"/>
              <a:gd name="T29" fmla="*/ 2147483647 h 739"/>
              <a:gd name="T30" fmla="*/ 2147483647 w 937"/>
              <a:gd name="T31" fmla="*/ 2147483647 h 739"/>
              <a:gd name="T32" fmla="*/ 2147483647 w 937"/>
              <a:gd name="T33" fmla="*/ 2147483647 h 739"/>
              <a:gd name="T34" fmla="*/ 2147483647 w 937"/>
              <a:gd name="T35" fmla="*/ 2147483647 h 739"/>
              <a:gd name="T36" fmla="*/ 2147483647 w 937"/>
              <a:gd name="T37" fmla="*/ 2147483647 h 739"/>
              <a:gd name="T38" fmla="*/ 2147483647 w 937"/>
              <a:gd name="T39" fmla="*/ 2147483647 h 739"/>
              <a:gd name="T40" fmla="*/ 2147483647 w 937"/>
              <a:gd name="T41" fmla="*/ 2147483647 h 739"/>
              <a:gd name="T42" fmla="*/ 2147483647 w 937"/>
              <a:gd name="T43" fmla="*/ 2147483647 h 739"/>
              <a:gd name="T44" fmla="*/ 2147483647 w 937"/>
              <a:gd name="T45" fmla="*/ 2147483647 h 739"/>
              <a:gd name="T46" fmla="*/ 2147483647 w 937"/>
              <a:gd name="T47" fmla="*/ 2147483647 h 739"/>
              <a:gd name="T48" fmla="*/ 2147483647 w 937"/>
              <a:gd name="T49" fmla="*/ 2147483647 h 739"/>
              <a:gd name="T50" fmla="*/ 2147483647 w 937"/>
              <a:gd name="T51" fmla="*/ 2147483647 h 739"/>
              <a:gd name="T52" fmla="*/ 2147483647 w 937"/>
              <a:gd name="T53" fmla="*/ 2147483647 h 739"/>
              <a:gd name="T54" fmla="*/ 2147483647 w 937"/>
              <a:gd name="T55" fmla="*/ 2147483647 h 739"/>
              <a:gd name="T56" fmla="*/ 2147483647 w 937"/>
              <a:gd name="T57" fmla="*/ 2147483647 h 739"/>
              <a:gd name="T58" fmla="*/ 2147483647 w 937"/>
              <a:gd name="T59" fmla="*/ 2147483647 h 739"/>
              <a:gd name="T60" fmla="*/ 2147483647 w 937"/>
              <a:gd name="T61" fmla="*/ 2147483647 h 739"/>
              <a:gd name="T62" fmla="*/ 2147483647 w 937"/>
              <a:gd name="T63" fmla="*/ 2147483647 h 739"/>
              <a:gd name="T64" fmla="*/ 2147483647 w 937"/>
              <a:gd name="T65" fmla="*/ 2147483647 h 739"/>
              <a:gd name="T66" fmla="*/ 2147483647 w 937"/>
              <a:gd name="T67" fmla="*/ 2147483647 h 739"/>
              <a:gd name="T68" fmla="*/ 2147483647 w 937"/>
              <a:gd name="T69" fmla="*/ 2147483647 h 739"/>
              <a:gd name="T70" fmla="*/ 2147483647 w 937"/>
              <a:gd name="T71" fmla="*/ 2147483647 h 739"/>
              <a:gd name="T72" fmla="*/ 2147483647 w 937"/>
              <a:gd name="T73" fmla="*/ 2147483647 h 739"/>
              <a:gd name="T74" fmla="*/ 2147483647 w 937"/>
              <a:gd name="T75" fmla="*/ 2147483647 h 739"/>
              <a:gd name="T76" fmla="*/ 2147483647 w 937"/>
              <a:gd name="T77" fmla="*/ 2147483647 h 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7"/>
              <a:gd name="T118" fmla="*/ 0 h 739"/>
              <a:gd name="T119" fmla="*/ 937 w 937"/>
              <a:gd name="T120" fmla="*/ 739 h 7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7" h="739">
                <a:moveTo>
                  <a:pt x="395" y="18"/>
                </a:moveTo>
                <a:lnTo>
                  <a:pt x="401" y="0"/>
                </a:lnTo>
                <a:lnTo>
                  <a:pt x="430" y="27"/>
                </a:lnTo>
                <a:lnTo>
                  <a:pt x="457" y="14"/>
                </a:lnTo>
                <a:lnTo>
                  <a:pt x="593" y="34"/>
                </a:lnTo>
                <a:lnTo>
                  <a:pt x="611" y="53"/>
                </a:lnTo>
                <a:lnTo>
                  <a:pt x="653" y="63"/>
                </a:lnTo>
                <a:lnTo>
                  <a:pt x="799" y="50"/>
                </a:lnTo>
                <a:lnTo>
                  <a:pt x="837" y="32"/>
                </a:lnTo>
                <a:lnTo>
                  <a:pt x="842" y="5"/>
                </a:lnTo>
                <a:lnTo>
                  <a:pt x="864" y="7"/>
                </a:lnTo>
                <a:lnTo>
                  <a:pt x="886" y="28"/>
                </a:lnTo>
                <a:lnTo>
                  <a:pt x="896" y="53"/>
                </a:lnTo>
                <a:lnTo>
                  <a:pt x="889" y="81"/>
                </a:lnTo>
                <a:lnTo>
                  <a:pt x="856" y="122"/>
                </a:lnTo>
                <a:lnTo>
                  <a:pt x="815" y="225"/>
                </a:lnTo>
                <a:lnTo>
                  <a:pt x="833" y="270"/>
                </a:lnTo>
                <a:lnTo>
                  <a:pt x="831" y="332"/>
                </a:lnTo>
                <a:lnTo>
                  <a:pt x="850" y="369"/>
                </a:lnTo>
                <a:lnTo>
                  <a:pt x="853" y="391"/>
                </a:lnTo>
                <a:lnTo>
                  <a:pt x="847" y="417"/>
                </a:lnTo>
                <a:lnTo>
                  <a:pt x="804" y="464"/>
                </a:lnTo>
                <a:lnTo>
                  <a:pt x="797" y="491"/>
                </a:lnTo>
                <a:lnTo>
                  <a:pt x="812" y="516"/>
                </a:lnTo>
                <a:lnTo>
                  <a:pt x="891" y="506"/>
                </a:lnTo>
                <a:lnTo>
                  <a:pt x="935" y="563"/>
                </a:lnTo>
                <a:lnTo>
                  <a:pt x="937" y="617"/>
                </a:lnTo>
                <a:lnTo>
                  <a:pt x="903" y="621"/>
                </a:lnTo>
                <a:lnTo>
                  <a:pt x="837" y="563"/>
                </a:lnTo>
                <a:lnTo>
                  <a:pt x="844" y="614"/>
                </a:lnTo>
                <a:lnTo>
                  <a:pt x="813" y="696"/>
                </a:lnTo>
                <a:lnTo>
                  <a:pt x="822" y="724"/>
                </a:lnTo>
                <a:lnTo>
                  <a:pt x="820" y="722"/>
                </a:lnTo>
                <a:lnTo>
                  <a:pt x="758" y="710"/>
                </a:lnTo>
                <a:lnTo>
                  <a:pt x="702" y="723"/>
                </a:lnTo>
                <a:lnTo>
                  <a:pt x="677" y="738"/>
                </a:lnTo>
                <a:lnTo>
                  <a:pt x="648" y="739"/>
                </a:lnTo>
                <a:lnTo>
                  <a:pt x="565" y="677"/>
                </a:lnTo>
                <a:lnTo>
                  <a:pt x="544" y="647"/>
                </a:lnTo>
                <a:lnTo>
                  <a:pt x="487" y="630"/>
                </a:lnTo>
                <a:lnTo>
                  <a:pt x="440" y="598"/>
                </a:lnTo>
                <a:lnTo>
                  <a:pt x="381" y="590"/>
                </a:lnTo>
                <a:lnTo>
                  <a:pt x="291" y="609"/>
                </a:lnTo>
                <a:lnTo>
                  <a:pt x="248" y="647"/>
                </a:lnTo>
                <a:lnTo>
                  <a:pt x="220" y="654"/>
                </a:lnTo>
                <a:lnTo>
                  <a:pt x="200" y="675"/>
                </a:lnTo>
                <a:lnTo>
                  <a:pt x="223" y="505"/>
                </a:lnTo>
                <a:lnTo>
                  <a:pt x="219" y="486"/>
                </a:lnTo>
                <a:lnTo>
                  <a:pt x="169" y="482"/>
                </a:lnTo>
                <a:lnTo>
                  <a:pt x="159" y="510"/>
                </a:lnTo>
                <a:lnTo>
                  <a:pt x="133" y="529"/>
                </a:lnTo>
                <a:lnTo>
                  <a:pt x="110" y="500"/>
                </a:lnTo>
                <a:lnTo>
                  <a:pt x="90" y="504"/>
                </a:lnTo>
                <a:lnTo>
                  <a:pt x="63" y="497"/>
                </a:lnTo>
                <a:lnTo>
                  <a:pt x="47" y="458"/>
                </a:lnTo>
                <a:lnTo>
                  <a:pt x="24" y="430"/>
                </a:lnTo>
                <a:lnTo>
                  <a:pt x="19" y="394"/>
                </a:lnTo>
                <a:lnTo>
                  <a:pt x="29" y="361"/>
                </a:lnTo>
                <a:lnTo>
                  <a:pt x="67" y="352"/>
                </a:lnTo>
                <a:lnTo>
                  <a:pt x="59" y="341"/>
                </a:lnTo>
                <a:lnTo>
                  <a:pt x="11" y="336"/>
                </a:lnTo>
                <a:lnTo>
                  <a:pt x="13" y="291"/>
                </a:lnTo>
                <a:lnTo>
                  <a:pt x="21" y="280"/>
                </a:lnTo>
                <a:lnTo>
                  <a:pt x="14" y="264"/>
                </a:lnTo>
                <a:lnTo>
                  <a:pt x="0" y="263"/>
                </a:lnTo>
                <a:lnTo>
                  <a:pt x="8" y="192"/>
                </a:lnTo>
                <a:lnTo>
                  <a:pt x="22" y="178"/>
                </a:lnTo>
                <a:lnTo>
                  <a:pt x="112" y="146"/>
                </a:lnTo>
                <a:lnTo>
                  <a:pt x="113" y="131"/>
                </a:lnTo>
                <a:lnTo>
                  <a:pt x="125" y="119"/>
                </a:lnTo>
                <a:lnTo>
                  <a:pt x="154" y="109"/>
                </a:lnTo>
                <a:lnTo>
                  <a:pt x="175" y="87"/>
                </a:lnTo>
                <a:lnTo>
                  <a:pt x="242" y="85"/>
                </a:lnTo>
                <a:lnTo>
                  <a:pt x="249" y="51"/>
                </a:lnTo>
                <a:lnTo>
                  <a:pt x="284" y="69"/>
                </a:lnTo>
                <a:lnTo>
                  <a:pt x="353" y="59"/>
                </a:lnTo>
                <a:lnTo>
                  <a:pt x="370" y="43"/>
                </a:lnTo>
                <a:lnTo>
                  <a:pt x="365" y="21"/>
                </a:lnTo>
                <a:lnTo>
                  <a:pt x="395" y="18"/>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1" name="Freeform 18"/>
          <p:cNvSpPr>
            <a:spLocks/>
          </p:cNvSpPr>
          <p:nvPr/>
        </p:nvSpPr>
        <p:spPr bwMode="auto">
          <a:xfrm rot="21249101">
            <a:off x="3514725" y="2924175"/>
            <a:ext cx="346075" cy="274638"/>
          </a:xfrm>
          <a:custGeom>
            <a:avLst/>
            <a:gdLst>
              <a:gd name="T0" fmla="*/ 2147483647 w 937"/>
              <a:gd name="T1" fmla="*/ 0 h 739"/>
              <a:gd name="T2" fmla="*/ 2147483647 w 937"/>
              <a:gd name="T3" fmla="*/ 2147483647 h 739"/>
              <a:gd name="T4" fmla="*/ 2147483647 w 937"/>
              <a:gd name="T5" fmla="*/ 2147483647 h 739"/>
              <a:gd name="T6" fmla="*/ 2147483647 w 937"/>
              <a:gd name="T7" fmla="*/ 2147483647 h 739"/>
              <a:gd name="T8" fmla="*/ 2147483647 w 937"/>
              <a:gd name="T9" fmla="*/ 2147483647 h 739"/>
              <a:gd name="T10" fmla="*/ 2147483647 w 937"/>
              <a:gd name="T11" fmla="*/ 2147483647 h 739"/>
              <a:gd name="T12" fmla="*/ 2147483647 w 937"/>
              <a:gd name="T13" fmla="*/ 2147483647 h 739"/>
              <a:gd name="T14" fmla="*/ 2147483647 w 937"/>
              <a:gd name="T15" fmla="*/ 2147483647 h 739"/>
              <a:gd name="T16" fmla="*/ 2147483647 w 937"/>
              <a:gd name="T17" fmla="*/ 2147483647 h 739"/>
              <a:gd name="T18" fmla="*/ 2147483647 w 937"/>
              <a:gd name="T19" fmla="*/ 2147483647 h 739"/>
              <a:gd name="T20" fmla="*/ 2147483647 w 937"/>
              <a:gd name="T21" fmla="*/ 2147483647 h 739"/>
              <a:gd name="T22" fmla="*/ 2147483647 w 937"/>
              <a:gd name="T23" fmla="*/ 2147483647 h 739"/>
              <a:gd name="T24" fmla="*/ 2147483647 w 937"/>
              <a:gd name="T25" fmla="*/ 2147483647 h 739"/>
              <a:gd name="T26" fmla="*/ 2147483647 w 937"/>
              <a:gd name="T27" fmla="*/ 2147483647 h 739"/>
              <a:gd name="T28" fmla="*/ 2147483647 w 937"/>
              <a:gd name="T29" fmla="*/ 2147483647 h 739"/>
              <a:gd name="T30" fmla="*/ 2147483647 w 937"/>
              <a:gd name="T31" fmla="*/ 2147483647 h 739"/>
              <a:gd name="T32" fmla="*/ 2147483647 w 937"/>
              <a:gd name="T33" fmla="*/ 2147483647 h 739"/>
              <a:gd name="T34" fmla="*/ 2147483647 w 937"/>
              <a:gd name="T35" fmla="*/ 2147483647 h 739"/>
              <a:gd name="T36" fmla="*/ 2147483647 w 937"/>
              <a:gd name="T37" fmla="*/ 2147483647 h 739"/>
              <a:gd name="T38" fmla="*/ 2147483647 w 937"/>
              <a:gd name="T39" fmla="*/ 2147483647 h 739"/>
              <a:gd name="T40" fmla="*/ 2147483647 w 937"/>
              <a:gd name="T41" fmla="*/ 2147483647 h 739"/>
              <a:gd name="T42" fmla="*/ 2147483647 w 937"/>
              <a:gd name="T43" fmla="*/ 2147483647 h 739"/>
              <a:gd name="T44" fmla="*/ 2147483647 w 937"/>
              <a:gd name="T45" fmla="*/ 2147483647 h 739"/>
              <a:gd name="T46" fmla="*/ 2147483647 w 937"/>
              <a:gd name="T47" fmla="*/ 2147483647 h 739"/>
              <a:gd name="T48" fmla="*/ 2147483647 w 937"/>
              <a:gd name="T49" fmla="*/ 2147483647 h 739"/>
              <a:gd name="T50" fmla="*/ 2147483647 w 937"/>
              <a:gd name="T51" fmla="*/ 2147483647 h 739"/>
              <a:gd name="T52" fmla="*/ 2147483647 w 937"/>
              <a:gd name="T53" fmla="*/ 2147483647 h 739"/>
              <a:gd name="T54" fmla="*/ 2147483647 w 937"/>
              <a:gd name="T55" fmla="*/ 2147483647 h 739"/>
              <a:gd name="T56" fmla="*/ 2147483647 w 937"/>
              <a:gd name="T57" fmla="*/ 2147483647 h 739"/>
              <a:gd name="T58" fmla="*/ 2147483647 w 937"/>
              <a:gd name="T59" fmla="*/ 2147483647 h 739"/>
              <a:gd name="T60" fmla="*/ 2147483647 w 937"/>
              <a:gd name="T61" fmla="*/ 2147483647 h 739"/>
              <a:gd name="T62" fmla="*/ 2147483647 w 937"/>
              <a:gd name="T63" fmla="*/ 2147483647 h 739"/>
              <a:gd name="T64" fmla="*/ 2147483647 w 937"/>
              <a:gd name="T65" fmla="*/ 2147483647 h 739"/>
              <a:gd name="T66" fmla="*/ 2147483647 w 937"/>
              <a:gd name="T67" fmla="*/ 2147483647 h 739"/>
              <a:gd name="T68" fmla="*/ 2147483647 w 937"/>
              <a:gd name="T69" fmla="*/ 2147483647 h 739"/>
              <a:gd name="T70" fmla="*/ 2147483647 w 937"/>
              <a:gd name="T71" fmla="*/ 2147483647 h 739"/>
              <a:gd name="T72" fmla="*/ 2147483647 w 937"/>
              <a:gd name="T73" fmla="*/ 2147483647 h 739"/>
              <a:gd name="T74" fmla="*/ 2147483647 w 937"/>
              <a:gd name="T75" fmla="*/ 2147483647 h 739"/>
              <a:gd name="T76" fmla="*/ 2147483647 w 937"/>
              <a:gd name="T77" fmla="*/ 2147483647 h 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7"/>
              <a:gd name="T118" fmla="*/ 0 h 739"/>
              <a:gd name="T119" fmla="*/ 937 w 937"/>
              <a:gd name="T120" fmla="*/ 739 h 7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7" h="739">
                <a:moveTo>
                  <a:pt x="395" y="18"/>
                </a:moveTo>
                <a:lnTo>
                  <a:pt x="401" y="0"/>
                </a:lnTo>
                <a:lnTo>
                  <a:pt x="430" y="27"/>
                </a:lnTo>
                <a:lnTo>
                  <a:pt x="457" y="14"/>
                </a:lnTo>
                <a:lnTo>
                  <a:pt x="593" y="34"/>
                </a:lnTo>
                <a:lnTo>
                  <a:pt x="611" y="53"/>
                </a:lnTo>
                <a:lnTo>
                  <a:pt x="653" y="63"/>
                </a:lnTo>
                <a:lnTo>
                  <a:pt x="799" y="50"/>
                </a:lnTo>
                <a:lnTo>
                  <a:pt x="837" y="32"/>
                </a:lnTo>
                <a:lnTo>
                  <a:pt x="842" y="5"/>
                </a:lnTo>
                <a:lnTo>
                  <a:pt x="864" y="7"/>
                </a:lnTo>
                <a:lnTo>
                  <a:pt x="886" y="28"/>
                </a:lnTo>
                <a:lnTo>
                  <a:pt x="896" y="53"/>
                </a:lnTo>
                <a:lnTo>
                  <a:pt x="889" y="81"/>
                </a:lnTo>
                <a:lnTo>
                  <a:pt x="856" y="122"/>
                </a:lnTo>
                <a:lnTo>
                  <a:pt x="815" y="225"/>
                </a:lnTo>
                <a:lnTo>
                  <a:pt x="833" y="270"/>
                </a:lnTo>
                <a:lnTo>
                  <a:pt x="831" y="332"/>
                </a:lnTo>
                <a:lnTo>
                  <a:pt x="850" y="369"/>
                </a:lnTo>
                <a:lnTo>
                  <a:pt x="853" y="391"/>
                </a:lnTo>
                <a:lnTo>
                  <a:pt x="847" y="417"/>
                </a:lnTo>
                <a:lnTo>
                  <a:pt x="804" y="464"/>
                </a:lnTo>
                <a:lnTo>
                  <a:pt x="797" y="491"/>
                </a:lnTo>
                <a:lnTo>
                  <a:pt x="812" y="516"/>
                </a:lnTo>
                <a:lnTo>
                  <a:pt x="891" y="506"/>
                </a:lnTo>
                <a:lnTo>
                  <a:pt x="935" y="563"/>
                </a:lnTo>
                <a:lnTo>
                  <a:pt x="937" y="617"/>
                </a:lnTo>
                <a:lnTo>
                  <a:pt x="903" y="621"/>
                </a:lnTo>
                <a:lnTo>
                  <a:pt x="837" y="563"/>
                </a:lnTo>
                <a:lnTo>
                  <a:pt x="844" y="614"/>
                </a:lnTo>
                <a:lnTo>
                  <a:pt x="813" y="696"/>
                </a:lnTo>
                <a:lnTo>
                  <a:pt x="822" y="724"/>
                </a:lnTo>
                <a:lnTo>
                  <a:pt x="820" y="722"/>
                </a:lnTo>
                <a:lnTo>
                  <a:pt x="758" y="710"/>
                </a:lnTo>
                <a:lnTo>
                  <a:pt x="702" y="723"/>
                </a:lnTo>
                <a:lnTo>
                  <a:pt x="677" y="738"/>
                </a:lnTo>
                <a:lnTo>
                  <a:pt x="648" y="739"/>
                </a:lnTo>
                <a:lnTo>
                  <a:pt x="565" y="677"/>
                </a:lnTo>
                <a:lnTo>
                  <a:pt x="544" y="647"/>
                </a:lnTo>
                <a:lnTo>
                  <a:pt x="487" y="630"/>
                </a:lnTo>
                <a:lnTo>
                  <a:pt x="440" y="598"/>
                </a:lnTo>
                <a:lnTo>
                  <a:pt x="381" y="590"/>
                </a:lnTo>
                <a:lnTo>
                  <a:pt x="291" y="609"/>
                </a:lnTo>
                <a:lnTo>
                  <a:pt x="248" y="647"/>
                </a:lnTo>
                <a:lnTo>
                  <a:pt x="220" y="654"/>
                </a:lnTo>
                <a:lnTo>
                  <a:pt x="200" y="675"/>
                </a:lnTo>
                <a:lnTo>
                  <a:pt x="223" y="505"/>
                </a:lnTo>
                <a:lnTo>
                  <a:pt x="219" y="486"/>
                </a:lnTo>
                <a:lnTo>
                  <a:pt x="169" y="482"/>
                </a:lnTo>
                <a:lnTo>
                  <a:pt x="159" y="510"/>
                </a:lnTo>
                <a:lnTo>
                  <a:pt x="133" y="529"/>
                </a:lnTo>
                <a:lnTo>
                  <a:pt x="110" y="500"/>
                </a:lnTo>
                <a:lnTo>
                  <a:pt x="90" y="504"/>
                </a:lnTo>
                <a:lnTo>
                  <a:pt x="63" y="497"/>
                </a:lnTo>
                <a:lnTo>
                  <a:pt x="47" y="458"/>
                </a:lnTo>
                <a:lnTo>
                  <a:pt x="24" y="430"/>
                </a:lnTo>
                <a:lnTo>
                  <a:pt x="19" y="394"/>
                </a:lnTo>
                <a:lnTo>
                  <a:pt x="29" y="361"/>
                </a:lnTo>
                <a:lnTo>
                  <a:pt x="67" y="352"/>
                </a:lnTo>
                <a:lnTo>
                  <a:pt x="59" y="341"/>
                </a:lnTo>
                <a:lnTo>
                  <a:pt x="11" y="336"/>
                </a:lnTo>
                <a:lnTo>
                  <a:pt x="13" y="291"/>
                </a:lnTo>
                <a:lnTo>
                  <a:pt x="21" y="280"/>
                </a:lnTo>
                <a:lnTo>
                  <a:pt x="14" y="264"/>
                </a:lnTo>
                <a:lnTo>
                  <a:pt x="0" y="263"/>
                </a:lnTo>
                <a:lnTo>
                  <a:pt x="8" y="192"/>
                </a:lnTo>
                <a:lnTo>
                  <a:pt x="22" y="178"/>
                </a:lnTo>
                <a:lnTo>
                  <a:pt x="112" y="146"/>
                </a:lnTo>
                <a:lnTo>
                  <a:pt x="113" y="131"/>
                </a:lnTo>
                <a:lnTo>
                  <a:pt x="125" y="119"/>
                </a:lnTo>
                <a:lnTo>
                  <a:pt x="154" y="109"/>
                </a:lnTo>
                <a:lnTo>
                  <a:pt x="175" y="87"/>
                </a:lnTo>
                <a:lnTo>
                  <a:pt x="242" y="85"/>
                </a:lnTo>
                <a:lnTo>
                  <a:pt x="249" y="51"/>
                </a:lnTo>
                <a:lnTo>
                  <a:pt x="284" y="69"/>
                </a:lnTo>
                <a:lnTo>
                  <a:pt x="353" y="59"/>
                </a:lnTo>
                <a:lnTo>
                  <a:pt x="370" y="43"/>
                </a:lnTo>
                <a:lnTo>
                  <a:pt x="365" y="21"/>
                </a:lnTo>
                <a:lnTo>
                  <a:pt x="395" y="18"/>
                </a:lnTo>
              </a:path>
            </a:pathLst>
          </a:custGeom>
          <a:solidFill>
            <a:srgbClr val="0099FF"/>
          </a:solidFill>
          <a:ln w="6350" algn="ctr">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2" name="Freeform 19" descr="Wide upward diagonal"/>
          <p:cNvSpPr>
            <a:spLocks/>
          </p:cNvSpPr>
          <p:nvPr/>
        </p:nvSpPr>
        <p:spPr bwMode="auto">
          <a:xfrm rot="21249101">
            <a:off x="2192338" y="3635375"/>
            <a:ext cx="762000" cy="1025525"/>
          </a:xfrm>
          <a:custGeom>
            <a:avLst/>
            <a:gdLst>
              <a:gd name="T0" fmla="*/ 2147483647 w 2065"/>
              <a:gd name="T1" fmla="*/ 2147483647 h 2763"/>
              <a:gd name="T2" fmla="*/ 2147483647 w 2065"/>
              <a:gd name="T3" fmla="*/ 2147483647 h 2763"/>
              <a:gd name="T4" fmla="*/ 2147483647 w 2065"/>
              <a:gd name="T5" fmla="*/ 2147483647 h 2763"/>
              <a:gd name="T6" fmla="*/ 2147483647 w 2065"/>
              <a:gd name="T7" fmla="*/ 2147483647 h 2763"/>
              <a:gd name="T8" fmla="*/ 2147483647 w 2065"/>
              <a:gd name="T9" fmla="*/ 2147483647 h 2763"/>
              <a:gd name="T10" fmla="*/ 2147483647 w 2065"/>
              <a:gd name="T11" fmla="*/ 2147483647 h 2763"/>
              <a:gd name="T12" fmla="*/ 2147483647 w 2065"/>
              <a:gd name="T13" fmla="*/ 2147483647 h 2763"/>
              <a:gd name="T14" fmla="*/ 2147483647 w 2065"/>
              <a:gd name="T15" fmla="*/ 2147483647 h 2763"/>
              <a:gd name="T16" fmla="*/ 2147483647 w 2065"/>
              <a:gd name="T17" fmla="*/ 2147483647 h 2763"/>
              <a:gd name="T18" fmla="*/ 2147483647 w 2065"/>
              <a:gd name="T19" fmla="*/ 2147483647 h 2763"/>
              <a:gd name="T20" fmla="*/ 2147483647 w 2065"/>
              <a:gd name="T21" fmla="*/ 2147483647 h 2763"/>
              <a:gd name="T22" fmla="*/ 2147483647 w 2065"/>
              <a:gd name="T23" fmla="*/ 2147483647 h 2763"/>
              <a:gd name="T24" fmla="*/ 2147483647 w 2065"/>
              <a:gd name="T25" fmla="*/ 2147483647 h 2763"/>
              <a:gd name="T26" fmla="*/ 2147483647 w 2065"/>
              <a:gd name="T27" fmla="*/ 2147483647 h 2763"/>
              <a:gd name="T28" fmla="*/ 2147483647 w 2065"/>
              <a:gd name="T29" fmla="*/ 2147483647 h 2763"/>
              <a:gd name="T30" fmla="*/ 2147483647 w 2065"/>
              <a:gd name="T31" fmla="*/ 2147483647 h 2763"/>
              <a:gd name="T32" fmla="*/ 2147483647 w 2065"/>
              <a:gd name="T33" fmla="*/ 2147483647 h 2763"/>
              <a:gd name="T34" fmla="*/ 2147483647 w 2065"/>
              <a:gd name="T35" fmla="*/ 2147483647 h 2763"/>
              <a:gd name="T36" fmla="*/ 2147483647 w 2065"/>
              <a:gd name="T37" fmla="*/ 2147483647 h 2763"/>
              <a:gd name="T38" fmla="*/ 2147483647 w 2065"/>
              <a:gd name="T39" fmla="*/ 2147483647 h 2763"/>
              <a:gd name="T40" fmla="*/ 2147483647 w 2065"/>
              <a:gd name="T41" fmla="*/ 2147483647 h 2763"/>
              <a:gd name="T42" fmla="*/ 2147483647 w 2065"/>
              <a:gd name="T43" fmla="*/ 2147483647 h 2763"/>
              <a:gd name="T44" fmla="*/ 2147483647 w 2065"/>
              <a:gd name="T45" fmla="*/ 2147483647 h 2763"/>
              <a:gd name="T46" fmla="*/ 2147483647 w 2065"/>
              <a:gd name="T47" fmla="*/ 2147483647 h 2763"/>
              <a:gd name="T48" fmla="*/ 2147483647 w 2065"/>
              <a:gd name="T49" fmla="*/ 2147483647 h 2763"/>
              <a:gd name="T50" fmla="*/ 2147483647 w 2065"/>
              <a:gd name="T51" fmla="*/ 2147483647 h 2763"/>
              <a:gd name="T52" fmla="*/ 2147483647 w 2065"/>
              <a:gd name="T53" fmla="*/ 2147483647 h 2763"/>
              <a:gd name="T54" fmla="*/ 0 w 2065"/>
              <a:gd name="T55" fmla="*/ 2147483647 h 2763"/>
              <a:gd name="T56" fmla="*/ 2147483647 w 2065"/>
              <a:gd name="T57" fmla="*/ 2147483647 h 2763"/>
              <a:gd name="T58" fmla="*/ 2147483647 w 2065"/>
              <a:gd name="T59" fmla="*/ 2147483647 h 2763"/>
              <a:gd name="T60" fmla="*/ 2147483647 w 2065"/>
              <a:gd name="T61" fmla="*/ 2147483647 h 2763"/>
              <a:gd name="T62" fmla="*/ 2147483647 w 2065"/>
              <a:gd name="T63" fmla="*/ 2147483647 h 2763"/>
              <a:gd name="T64" fmla="*/ 2147483647 w 2065"/>
              <a:gd name="T65" fmla="*/ 2147483647 h 2763"/>
              <a:gd name="T66" fmla="*/ 2147483647 w 2065"/>
              <a:gd name="T67" fmla="*/ 2147483647 h 2763"/>
              <a:gd name="T68" fmla="*/ 2147483647 w 2065"/>
              <a:gd name="T69" fmla="*/ 2147483647 h 2763"/>
              <a:gd name="T70" fmla="*/ 2147483647 w 2065"/>
              <a:gd name="T71" fmla="*/ 2147483647 h 2763"/>
              <a:gd name="T72" fmla="*/ 2147483647 w 2065"/>
              <a:gd name="T73" fmla="*/ 2147483647 h 2763"/>
              <a:gd name="T74" fmla="*/ 2147483647 w 2065"/>
              <a:gd name="T75" fmla="*/ 2147483647 h 2763"/>
              <a:gd name="T76" fmla="*/ 2147483647 w 2065"/>
              <a:gd name="T77" fmla="*/ 2147483647 h 2763"/>
              <a:gd name="T78" fmla="*/ 2147483647 w 2065"/>
              <a:gd name="T79" fmla="*/ 2147483647 h 2763"/>
              <a:gd name="T80" fmla="*/ 2147483647 w 2065"/>
              <a:gd name="T81" fmla="*/ 2147483647 h 2763"/>
              <a:gd name="T82" fmla="*/ 2147483647 w 2065"/>
              <a:gd name="T83" fmla="*/ 2147483647 h 2763"/>
              <a:gd name="T84" fmla="*/ 2147483647 w 2065"/>
              <a:gd name="T85" fmla="*/ 2147483647 h 2763"/>
              <a:gd name="T86" fmla="*/ 2147483647 w 2065"/>
              <a:gd name="T87" fmla="*/ 2147483647 h 2763"/>
              <a:gd name="T88" fmla="*/ 2147483647 w 2065"/>
              <a:gd name="T89" fmla="*/ 2147483647 h 2763"/>
              <a:gd name="T90" fmla="*/ 2147483647 w 2065"/>
              <a:gd name="T91" fmla="*/ 2147483647 h 2763"/>
              <a:gd name="T92" fmla="*/ 2147483647 w 2065"/>
              <a:gd name="T93" fmla="*/ 2147483647 h 2763"/>
              <a:gd name="T94" fmla="*/ 2147483647 w 2065"/>
              <a:gd name="T95" fmla="*/ 2147483647 h 2763"/>
              <a:gd name="T96" fmla="*/ 2147483647 w 2065"/>
              <a:gd name="T97" fmla="*/ 2147483647 h 2763"/>
              <a:gd name="T98" fmla="*/ 2147483647 w 2065"/>
              <a:gd name="T99" fmla="*/ 2147483647 h 2763"/>
              <a:gd name="T100" fmla="*/ 2147483647 w 2065"/>
              <a:gd name="T101" fmla="*/ 2147483647 h 2763"/>
              <a:gd name="T102" fmla="*/ 2147483647 w 2065"/>
              <a:gd name="T103" fmla="*/ 2147483647 h 2763"/>
              <a:gd name="T104" fmla="*/ 2147483647 w 2065"/>
              <a:gd name="T105" fmla="*/ 2147483647 h 2763"/>
              <a:gd name="T106" fmla="*/ 2147483647 w 2065"/>
              <a:gd name="T107" fmla="*/ 2147483647 h 2763"/>
              <a:gd name="T108" fmla="*/ 2147483647 w 2065"/>
              <a:gd name="T109" fmla="*/ 2147483647 h 2763"/>
              <a:gd name="T110" fmla="*/ 2147483647 w 2065"/>
              <a:gd name="T111" fmla="*/ 2147483647 h 2763"/>
              <a:gd name="T112" fmla="*/ 2147483647 w 2065"/>
              <a:gd name="T113" fmla="*/ 2147483647 h 2763"/>
              <a:gd name="T114" fmla="*/ 2147483647 w 2065"/>
              <a:gd name="T115" fmla="*/ 2147483647 h 2763"/>
              <a:gd name="T116" fmla="*/ 2147483647 w 2065"/>
              <a:gd name="T117" fmla="*/ 2147483647 h 2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5"/>
              <a:gd name="T178" fmla="*/ 0 h 2763"/>
              <a:gd name="T179" fmla="*/ 2065 w 2065"/>
              <a:gd name="T180" fmla="*/ 2763 h 2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5" h="2763">
                <a:moveTo>
                  <a:pt x="1247" y="395"/>
                </a:moveTo>
                <a:lnTo>
                  <a:pt x="1241" y="376"/>
                </a:lnTo>
                <a:lnTo>
                  <a:pt x="1260" y="342"/>
                </a:lnTo>
                <a:lnTo>
                  <a:pt x="1290" y="325"/>
                </a:lnTo>
                <a:lnTo>
                  <a:pt x="1314" y="301"/>
                </a:lnTo>
                <a:lnTo>
                  <a:pt x="1318" y="267"/>
                </a:lnTo>
                <a:lnTo>
                  <a:pt x="1304" y="251"/>
                </a:lnTo>
                <a:lnTo>
                  <a:pt x="1238" y="266"/>
                </a:lnTo>
                <a:lnTo>
                  <a:pt x="1213" y="263"/>
                </a:lnTo>
                <a:lnTo>
                  <a:pt x="1200" y="235"/>
                </a:lnTo>
                <a:lnTo>
                  <a:pt x="1157" y="211"/>
                </a:lnTo>
                <a:lnTo>
                  <a:pt x="1138" y="232"/>
                </a:lnTo>
                <a:lnTo>
                  <a:pt x="1117" y="229"/>
                </a:lnTo>
                <a:lnTo>
                  <a:pt x="1118" y="200"/>
                </a:lnTo>
                <a:lnTo>
                  <a:pt x="1089" y="196"/>
                </a:lnTo>
                <a:lnTo>
                  <a:pt x="1076" y="180"/>
                </a:lnTo>
                <a:lnTo>
                  <a:pt x="1104" y="153"/>
                </a:lnTo>
                <a:lnTo>
                  <a:pt x="1110" y="120"/>
                </a:lnTo>
                <a:lnTo>
                  <a:pt x="1097" y="75"/>
                </a:lnTo>
                <a:lnTo>
                  <a:pt x="1039" y="47"/>
                </a:lnTo>
                <a:lnTo>
                  <a:pt x="1012" y="45"/>
                </a:lnTo>
                <a:lnTo>
                  <a:pt x="1017" y="28"/>
                </a:lnTo>
                <a:lnTo>
                  <a:pt x="983" y="38"/>
                </a:lnTo>
                <a:lnTo>
                  <a:pt x="898" y="2"/>
                </a:lnTo>
                <a:lnTo>
                  <a:pt x="867" y="0"/>
                </a:lnTo>
                <a:lnTo>
                  <a:pt x="858" y="38"/>
                </a:lnTo>
                <a:lnTo>
                  <a:pt x="907" y="153"/>
                </a:lnTo>
                <a:lnTo>
                  <a:pt x="851" y="176"/>
                </a:lnTo>
                <a:lnTo>
                  <a:pt x="846" y="189"/>
                </a:lnTo>
                <a:lnTo>
                  <a:pt x="829" y="205"/>
                </a:lnTo>
                <a:lnTo>
                  <a:pt x="853" y="211"/>
                </a:lnTo>
                <a:lnTo>
                  <a:pt x="867" y="224"/>
                </a:lnTo>
                <a:lnTo>
                  <a:pt x="856" y="247"/>
                </a:lnTo>
                <a:lnTo>
                  <a:pt x="864" y="272"/>
                </a:lnTo>
                <a:lnTo>
                  <a:pt x="880" y="292"/>
                </a:lnTo>
                <a:lnTo>
                  <a:pt x="873" y="306"/>
                </a:lnTo>
                <a:lnTo>
                  <a:pt x="856" y="306"/>
                </a:lnTo>
                <a:lnTo>
                  <a:pt x="850" y="336"/>
                </a:lnTo>
                <a:lnTo>
                  <a:pt x="895" y="380"/>
                </a:lnTo>
                <a:lnTo>
                  <a:pt x="887" y="387"/>
                </a:lnTo>
                <a:lnTo>
                  <a:pt x="799" y="377"/>
                </a:lnTo>
                <a:lnTo>
                  <a:pt x="772" y="418"/>
                </a:lnTo>
                <a:lnTo>
                  <a:pt x="759" y="486"/>
                </a:lnTo>
                <a:lnTo>
                  <a:pt x="769" y="569"/>
                </a:lnTo>
                <a:lnTo>
                  <a:pt x="740" y="485"/>
                </a:lnTo>
                <a:lnTo>
                  <a:pt x="710" y="471"/>
                </a:lnTo>
                <a:lnTo>
                  <a:pt x="701" y="511"/>
                </a:lnTo>
                <a:lnTo>
                  <a:pt x="675" y="509"/>
                </a:lnTo>
                <a:lnTo>
                  <a:pt x="676" y="460"/>
                </a:lnTo>
                <a:lnTo>
                  <a:pt x="661" y="419"/>
                </a:lnTo>
                <a:lnTo>
                  <a:pt x="602" y="397"/>
                </a:lnTo>
                <a:lnTo>
                  <a:pt x="493" y="400"/>
                </a:lnTo>
                <a:lnTo>
                  <a:pt x="476" y="429"/>
                </a:lnTo>
                <a:lnTo>
                  <a:pt x="457" y="443"/>
                </a:lnTo>
                <a:lnTo>
                  <a:pt x="439" y="468"/>
                </a:lnTo>
                <a:lnTo>
                  <a:pt x="441" y="478"/>
                </a:lnTo>
                <a:lnTo>
                  <a:pt x="480" y="497"/>
                </a:lnTo>
                <a:lnTo>
                  <a:pt x="512" y="537"/>
                </a:lnTo>
                <a:lnTo>
                  <a:pt x="515" y="575"/>
                </a:lnTo>
                <a:lnTo>
                  <a:pt x="509" y="570"/>
                </a:lnTo>
                <a:lnTo>
                  <a:pt x="496" y="531"/>
                </a:lnTo>
                <a:lnTo>
                  <a:pt x="435" y="535"/>
                </a:lnTo>
                <a:lnTo>
                  <a:pt x="362" y="709"/>
                </a:lnTo>
                <a:lnTo>
                  <a:pt x="295" y="739"/>
                </a:lnTo>
                <a:lnTo>
                  <a:pt x="297" y="779"/>
                </a:lnTo>
                <a:lnTo>
                  <a:pt x="363" y="823"/>
                </a:lnTo>
                <a:lnTo>
                  <a:pt x="350" y="869"/>
                </a:lnTo>
                <a:lnTo>
                  <a:pt x="314" y="903"/>
                </a:lnTo>
                <a:lnTo>
                  <a:pt x="270" y="924"/>
                </a:lnTo>
                <a:lnTo>
                  <a:pt x="254" y="969"/>
                </a:lnTo>
                <a:lnTo>
                  <a:pt x="228" y="1006"/>
                </a:lnTo>
                <a:lnTo>
                  <a:pt x="195" y="1008"/>
                </a:lnTo>
                <a:lnTo>
                  <a:pt x="148" y="976"/>
                </a:lnTo>
                <a:lnTo>
                  <a:pt x="106" y="969"/>
                </a:lnTo>
                <a:lnTo>
                  <a:pt x="69" y="1232"/>
                </a:lnTo>
                <a:lnTo>
                  <a:pt x="38" y="1258"/>
                </a:lnTo>
                <a:lnTo>
                  <a:pt x="29" y="1287"/>
                </a:lnTo>
                <a:lnTo>
                  <a:pt x="35" y="1364"/>
                </a:lnTo>
                <a:lnTo>
                  <a:pt x="31" y="1386"/>
                </a:lnTo>
                <a:lnTo>
                  <a:pt x="45" y="1417"/>
                </a:lnTo>
                <a:lnTo>
                  <a:pt x="44" y="1462"/>
                </a:lnTo>
                <a:lnTo>
                  <a:pt x="60" y="1504"/>
                </a:lnTo>
                <a:lnTo>
                  <a:pt x="55" y="1536"/>
                </a:lnTo>
                <a:lnTo>
                  <a:pt x="0" y="1597"/>
                </a:lnTo>
                <a:lnTo>
                  <a:pt x="28" y="1622"/>
                </a:lnTo>
                <a:lnTo>
                  <a:pt x="12" y="1651"/>
                </a:lnTo>
                <a:lnTo>
                  <a:pt x="9" y="1682"/>
                </a:lnTo>
                <a:lnTo>
                  <a:pt x="32" y="1749"/>
                </a:lnTo>
                <a:lnTo>
                  <a:pt x="27" y="1801"/>
                </a:lnTo>
                <a:lnTo>
                  <a:pt x="2" y="1824"/>
                </a:lnTo>
                <a:lnTo>
                  <a:pt x="72" y="1915"/>
                </a:lnTo>
                <a:lnTo>
                  <a:pt x="89" y="1964"/>
                </a:lnTo>
                <a:lnTo>
                  <a:pt x="388" y="2103"/>
                </a:lnTo>
                <a:lnTo>
                  <a:pt x="370" y="2151"/>
                </a:lnTo>
                <a:lnTo>
                  <a:pt x="279" y="2238"/>
                </a:lnTo>
                <a:lnTo>
                  <a:pt x="207" y="2391"/>
                </a:lnTo>
                <a:lnTo>
                  <a:pt x="183" y="2556"/>
                </a:lnTo>
                <a:lnTo>
                  <a:pt x="188" y="2570"/>
                </a:lnTo>
                <a:lnTo>
                  <a:pt x="217" y="2603"/>
                </a:lnTo>
                <a:lnTo>
                  <a:pt x="490" y="2601"/>
                </a:lnTo>
                <a:lnTo>
                  <a:pt x="647" y="2687"/>
                </a:lnTo>
                <a:lnTo>
                  <a:pt x="695" y="2675"/>
                </a:lnTo>
                <a:lnTo>
                  <a:pt x="738" y="2678"/>
                </a:lnTo>
                <a:lnTo>
                  <a:pt x="775" y="2694"/>
                </a:lnTo>
                <a:lnTo>
                  <a:pt x="793" y="2735"/>
                </a:lnTo>
                <a:lnTo>
                  <a:pt x="834" y="2763"/>
                </a:lnTo>
                <a:lnTo>
                  <a:pt x="859" y="2751"/>
                </a:lnTo>
                <a:lnTo>
                  <a:pt x="877" y="2723"/>
                </a:lnTo>
                <a:lnTo>
                  <a:pt x="910" y="2698"/>
                </a:lnTo>
                <a:lnTo>
                  <a:pt x="960" y="2709"/>
                </a:lnTo>
                <a:lnTo>
                  <a:pt x="1015" y="2751"/>
                </a:lnTo>
                <a:lnTo>
                  <a:pt x="1074" y="2758"/>
                </a:lnTo>
                <a:lnTo>
                  <a:pt x="1167" y="2711"/>
                </a:lnTo>
                <a:lnTo>
                  <a:pt x="1316" y="2709"/>
                </a:lnTo>
                <a:lnTo>
                  <a:pt x="1337" y="2689"/>
                </a:lnTo>
                <a:lnTo>
                  <a:pt x="1386" y="2710"/>
                </a:lnTo>
                <a:lnTo>
                  <a:pt x="1451" y="2717"/>
                </a:lnTo>
                <a:lnTo>
                  <a:pt x="1466" y="2753"/>
                </a:lnTo>
                <a:lnTo>
                  <a:pt x="1503" y="2740"/>
                </a:lnTo>
                <a:lnTo>
                  <a:pt x="1503" y="2706"/>
                </a:lnTo>
                <a:lnTo>
                  <a:pt x="1480" y="2633"/>
                </a:lnTo>
                <a:lnTo>
                  <a:pt x="1482" y="2560"/>
                </a:lnTo>
                <a:lnTo>
                  <a:pt x="1508" y="2512"/>
                </a:lnTo>
                <a:lnTo>
                  <a:pt x="1610" y="2482"/>
                </a:lnTo>
                <a:lnTo>
                  <a:pt x="1649" y="2405"/>
                </a:lnTo>
                <a:lnTo>
                  <a:pt x="1727" y="2380"/>
                </a:lnTo>
                <a:lnTo>
                  <a:pt x="1736" y="2346"/>
                </a:lnTo>
                <a:lnTo>
                  <a:pt x="1429" y="1995"/>
                </a:lnTo>
                <a:lnTo>
                  <a:pt x="1432" y="1865"/>
                </a:lnTo>
                <a:lnTo>
                  <a:pt x="1383" y="1836"/>
                </a:lnTo>
                <a:lnTo>
                  <a:pt x="1352" y="1789"/>
                </a:lnTo>
                <a:lnTo>
                  <a:pt x="1356" y="1752"/>
                </a:lnTo>
                <a:lnTo>
                  <a:pt x="1364" y="1734"/>
                </a:lnTo>
                <a:lnTo>
                  <a:pt x="1422" y="1802"/>
                </a:lnTo>
                <a:lnTo>
                  <a:pt x="1433" y="1800"/>
                </a:lnTo>
                <a:lnTo>
                  <a:pt x="1460" y="1747"/>
                </a:lnTo>
                <a:lnTo>
                  <a:pt x="1679" y="1679"/>
                </a:lnTo>
                <a:lnTo>
                  <a:pt x="1711" y="1633"/>
                </a:lnTo>
                <a:lnTo>
                  <a:pt x="1875" y="1588"/>
                </a:lnTo>
                <a:lnTo>
                  <a:pt x="1897" y="1496"/>
                </a:lnTo>
                <a:lnTo>
                  <a:pt x="1937" y="1509"/>
                </a:lnTo>
                <a:lnTo>
                  <a:pt x="1988" y="1602"/>
                </a:lnTo>
                <a:lnTo>
                  <a:pt x="2016" y="1604"/>
                </a:lnTo>
                <a:lnTo>
                  <a:pt x="2065" y="1414"/>
                </a:lnTo>
                <a:lnTo>
                  <a:pt x="2061" y="1396"/>
                </a:lnTo>
                <a:lnTo>
                  <a:pt x="2002" y="1314"/>
                </a:lnTo>
                <a:lnTo>
                  <a:pt x="1988" y="934"/>
                </a:lnTo>
                <a:lnTo>
                  <a:pt x="1934" y="886"/>
                </a:lnTo>
                <a:lnTo>
                  <a:pt x="1935" y="857"/>
                </a:lnTo>
                <a:lnTo>
                  <a:pt x="1983" y="762"/>
                </a:lnTo>
                <a:lnTo>
                  <a:pt x="1997" y="647"/>
                </a:lnTo>
                <a:lnTo>
                  <a:pt x="1965" y="543"/>
                </a:lnTo>
                <a:lnTo>
                  <a:pt x="1879" y="507"/>
                </a:lnTo>
                <a:lnTo>
                  <a:pt x="1874" y="454"/>
                </a:lnTo>
                <a:lnTo>
                  <a:pt x="1846" y="398"/>
                </a:lnTo>
                <a:lnTo>
                  <a:pt x="1809" y="399"/>
                </a:lnTo>
                <a:lnTo>
                  <a:pt x="1788" y="377"/>
                </a:lnTo>
                <a:lnTo>
                  <a:pt x="1776" y="374"/>
                </a:lnTo>
                <a:lnTo>
                  <a:pt x="1770" y="344"/>
                </a:lnTo>
                <a:lnTo>
                  <a:pt x="1741" y="322"/>
                </a:lnTo>
                <a:lnTo>
                  <a:pt x="1722" y="295"/>
                </a:lnTo>
                <a:lnTo>
                  <a:pt x="1629" y="309"/>
                </a:lnTo>
                <a:lnTo>
                  <a:pt x="1601" y="325"/>
                </a:lnTo>
                <a:lnTo>
                  <a:pt x="1613" y="304"/>
                </a:lnTo>
                <a:lnTo>
                  <a:pt x="1676" y="266"/>
                </a:lnTo>
                <a:lnTo>
                  <a:pt x="1650" y="259"/>
                </a:lnTo>
                <a:lnTo>
                  <a:pt x="1617" y="263"/>
                </a:lnTo>
                <a:lnTo>
                  <a:pt x="1558" y="320"/>
                </a:lnTo>
                <a:lnTo>
                  <a:pt x="1536" y="355"/>
                </a:lnTo>
                <a:lnTo>
                  <a:pt x="1519" y="365"/>
                </a:lnTo>
                <a:lnTo>
                  <a:pt x="1522" y="341"/>
                </a:lnTo>
                <a:lnTo>
                  <a:pt x="1446" y="350"/>
                </a:lnTo>
                <a:lnTo>
                  <a:pt x="1381" y="393"/>
                </a:lnTo>
                <a:lnTo>
                  <a:pt x="1391" y="415"/>
                </a:lnTo>
                <a:lnTo>
                  <a:pt x="1355" y="411"/>
                </a:lnTo>
                <a:lnTo>
                  <a:pt x="1311" y="391"/>
                </a:lnTo>
                <a:lnTo>
                  <a:pt x="1252" y="418"/>
                </a:lnTo>
                <a:lnTo>
                  <a:pt x="1247" y="395"/>
                </a:lnTo>
              </a:path>
            </a:pathLst>
          </a:custGeom>
          <a:solidFill>
            <a:srgbClr val="00FF0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3" name="Freeform 20" descr="Large confetti"/>
          <p:cNvSpPr>
            <a:spLocks/>
          </p:cNvSpPr>
          <p:nvPr/>
        </p:nvSpPr>
        <p:spPr bwMode="auto">
          <a:xfrm rot="21249101">
            <a:off x="2797175" y="3683000"/>
            <a:ext cx="41275" cy="53975"/>
          </a:xfrm>
          <a:custGeom>
            <a:avLst/>
            <a:gdLst>
              <a:gd name="T0" fmla="*/ 2147483647 w 115"/>
              <a:gd name="T1" fmla="*/ 2147483647 h 143"/>
              <a:gd name="T2" fmla="*/ 2147483647 w 115"/>
              <a:gd name="T3" fmla="*/ 2147483647 h 143"/>
              <a:gd name="T4" fmla="*/ 2147483647 w 115"/>
              <a:gd name="T5" fmla="*/ 2147483647 h 143"/>
              <a:gd name="T6" fmla="*/ 2147483647 w 115"/>
              <a:gd name="T7" fmla="*/ 2147483647 h 143"/>
              <a:gd name="T8" fmla="*/ 2147483647 w 115"/>
              <a:gd name="T9" fmla="*/ 2147483647 h 143"/>
              <a:gd name="T10" fmla="*/ 2147483647 w 115"/>
              <a:gd name="T11" fmla="*/ 2147483647 h 143"/>
              <a:gd name="T12" fmla="*/ 2147483647 w 115"/>
              <a:gd name="T13" fmla="*/ 2147483647 h 143"/>
              <a:gd name="T14" fmla="*/ 2147483647 w 115"/>
              <a:gd name="T15" fmla="*/ 2147483647 h 143"/>
              <a:gd name="T16" fmla="*/ 0 w 115"/>
              <a:gd name="T17" fmla="*/ 2147483647 h 143"/>
              <a:gd name="T18" fmla="*/ 2147483647 w 115"/>
              <a:gd name="T19" fmla="*/ 2147483647 h 143"/>
              <a:gd name="T20" fmla="*/ 2147483647 w 115"/>
              <a:gd name="T21" fmla="*/ 2147483647 h 143"/>
              <a:gd name="T22" fmla="*/ 2147483647 w 115"/>
              <a:gd name="T23" fmla="*/ 2147483647 h 143"/>
              <a:gd name="T24" fmla="*/ 2147483647 w 115"/>
              <a:gd name="T25" fmla="*/ 2147483647 h 143"/>
              <a:gd name="T26" fmla="*/ 2147483647 w 115"/>
              <a:gd name="T27" fmla="*/ 2147483647 h 143"/>
              <a:gd name="T28" fmla="*/ 2147483647 w 115"/>
              <a:gd name="T29" fmla="*/ 2147483647 h 143"/>
              <a:gd name="T30" fmla="*/ 2147483647 w 115"/>
              <a:gd name="T31" fmla="*/ 2147483647 h 143"/>
              <a:gd name="T32" fmla="*/ 2147483647 w 115"/>
              <a:gd name="T33" fmla="*/ 2147483647 h 143"/>
              <a:gd name="T34" fmla="*/ 2147483647 w 115"/>
              <a:gd name="T35" fmla="*/ 0 h 143"/>
              <a:gd name="T36" fmla="*/ 2147483647 w 115"/>
              <a:gd name="T37" fmla="*/ 2147483647 h 143"/>
              <a:gd name="T38" fmla="*/ 2147483647 w 115"/>
              <a:gd name="T39" fmla="*/ 2147483647 h 143"/>
              <a:gd name="T40" fmla="*/ 2147483647 w 115"/>
              <a:gd name="T41" fmla="*/ 2147483647 h 143"/>
              <a:gd name="T42" fmla="*/ 2147483647 w 115"/>
              <a:gd name="T43" fmla="*/ 2147483647 h 143"/>
              <a:gd name="T44" fmla="*/ 2147483647 w 115"/>
              <a:gd name="T45" fmla="*/ 2147483647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
              <a:gd name="T70" fmla="*/ 0 h 143"/>
              <a:gd name="T71" fmla="*/ 115 w 11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 h="143">
                <a:moveTo>
                  <a:pt x="101" y="81"/>
                </a:moveTo>
                <a:lnTo>
                  <a:pt x="101" y="105"/>
                </a:lnTo>
                <a:lnTo>
                  <a:pt x="112" y="127"/>
                </a:lnTo>
                <a:lnTo>
                  <a:pt x="108" y="143"/>
                </a:lnTo>
                <a:lnTo>
                  <a:pt x="89" y="128"/>
                </a:lnTo>
                <a:lnTo>
                  <a:pt x="66" y="132"/>
                </a:lnTo>
                <a:lnTo>
                  <a:pt x="53" y="143"/>
                </a:lnTo>
                <a:lnTo>
                  <a:pt x="21" y="133"/>
                </a:lnTo>
                <a:lnTo>
                  <a:pt x="0" y="110"/>
                </a:lnTo>
                <a:lnTo>
                  <a:pt x="12" y="95"/>
                </a:lnTo>
                <a:lnTo>
                  <a:pt x="15" y="76"/>
                </a:lnTo>
                <a:lnTo>
                  <a:pt x="8" y="45"/>
                </a:lnTo>
                <a:lnTo>
                  <a:pt x="26" y="42"/>
                </a:lnTo>
                <a:lnTo>
                  <a:pt x="72" y="69"/>
                </a:lnTo>
                <a:lnTo>
                  <a:pt x="67" y="50"/>
                </a:lnTo>
                <a:lnTo>
                  <a:pt x="46" y="32"/>
                </a:lnTo>
                <a:lnTo>
                  <a:pt x="33" y="13"/>
                </a:lnTo>
                <a:lnTo>
                  <a:pt x="44" y="0"/>
                </a:lnTo>
                <a:lnTo>
                  <a:pt x="64" y="6"/>
                </a:lnTo>
                <a:lnTo>
                  <a:pt x="67" y="24"/>
                </a:lnTo>
                <a:lnTo>
                  <a:pt x="97" y="30"/>
                </a:lnTo>
                <a:lnTo>
                  <a:pt x="115" y="40"/>
                </a:lnTo>
                <a:lnTo>
                  <a:pt x="101" y="81"/>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4" name="Freeform 21" descr="Large grid"/>
          <p:cNvSpPr>
            <a:spLocks/>
          </p:cNvSpPr>
          <p:nvPr/>
        </p:nvSpPr>
        <p:spPr bwMode="auto">
          <a:xfrm rot="21249101">
            <a:off x="2797175" y="3683000"/>
            <a:ext cx="41275" cy="53975"/>
          </a:xfrm>
          <a:custGeom>
            <a:avLst/>
            <a:gdLst>
              <a:gd name="T0" fmla="*/ 2147483647 w 115"/>
              <a:gd name="T1" fmla="*/ 2147483647 h 143"/>
              <a:gd name="T2" fmla="*/ 2147483647 w 115"/>
              <a:gd name="T3" fmla="*/ 2147483647 h 143"/>
              <a:gd name="T4" fmla="*/ 2147483647 w 115"/>
              <a:gd name="T5" fmla="*/ 2147483647 h 143"/>
              <a:gd name="T6" fmla="*/ 2147483647 w 115"/>
              <a:gd name="T7" fmla="*/ 2147483647 h 143"/>
              <a:gd name="T8" fmla="*/ 2147483647 w 115"/>
              <a:gd name="T9" fmla="*/ 2147483647 h 143"/>
              <a:gd name="T10" fmla="*/ 2147483647 w 115"/>
              <a:gd name="T11" fmla="*/ 2147483647 h 143"/>
              <a:gd name="T12" fmla="*/ 2147483647 w 115"/>
              <a:gd name="T13" fmla="*/ 2147483647 h 143"/>
              <a:gd name="T14" fmla="*/ 2147483647 w 115"/>
              <a:gd name="T15" fmla="*/ 2147483647 h 143"/>
              <a:gd name="T16" fmla="*/ 0 w 115"/>
              <a:gd name="T17" fmla="*/ 2147483647 h 143"/>
              <a:gd name="T18" fmla="*/ 2147483647 w 115"/>
              <a:gd name="T19" fmla="*/ 2147483647 h 143"/>
              <a:gd name="T20" fmla="*/ 2147483647 w 115"/>
              <a:gd name="T21" fmla="*/ 2147483647 h 143"/>
              <a:gd name="T22" fmla="*/ 2147483647 w 115"/>
              <a:gd name="T23" fmla="*/ 2147483647 h 143"/>
              <a:gd name="T24" fmla="*/ 2147483647 w 115"/>
              <a:gd name="T25" fmla="*/ 2147483647 h 143"/>
              <a:gd name="T26" fmla="*/ 2147483647 w 115"/>
              <a:gd name="T27" fmla="*/ 2147483647 h 143"/>
              <a:gd name="T28" fmla="*/ 2147483647 w 115"/>
              <a:gd name="T29" fmla="*/ 2147483647 h 143"/>
              <a:gd name="T30" fmla="*/ 2147483647 w 115"/>
              <a:gd name="T31" fmla="*/ 2147483647 h 143"/>
              <a:gd name="T32" fmla="*/ 2147483647 w 115"/>
              <a:gd name="T33" fmla="*/ 2147483647 h 143"/>
              <a:gd name="T34" fmla="*/ 2147483647 w 115"/>
              <a:gd name="T35" fmla="*/ 0 h 143"/>
              <a:gd name="T36" fmla="*/ 2147483647 w 115"/>
              <a:gd name="T37" fmla="*/ 2147483647 h 143"/>
              <a:gd name="T38" fmla="*/ 2147483647 w 115"/>
              <a:gd name="T39" fmla="*/ 2147483647 h 143"/>
              <a:gd name="T40" fmla="*/ 2147483647 w 115"/>
              <a:gd name="T41" fmla="*/ 2147483647 h 143"/>
              <a:gd name="T42" fmla="*/ 2147483647 w 115"/>
              <a:gd name="T43" fmla="*/ 2147483647 h 143"/>
              <a:gd name="T44" fmla="*/ 2147483647 w 115"/>
              <a:gd name="T45" fmla="*/ 2147483647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
              <a:gd name="T70" fmla="*/ 0 h 143"/>
              <a:gd name="T71" fmla="*/ 115 w 11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 h="143">
                <a:moveTo>
                  <a:pt x="101" y="81"/>
                </a:moveTo>
                <a:lnTo>
                  <a:pt x="101" y="105"/>
                </a:lnTo>
                <a:lnTo>
                  <a:pt x="112" y="127"/>
                </a:lnTo>
                <a:lnTo>
                  <a:pt x="108" y="143"/>
                </a:lnTo>
                <a:lnTo>
                  <a:pt x="89" y="128"/>
                </a:lnTo>
                <a:lnTo>
                  <a:pt x="66" y="132"/>
                </a:lnTo>
                <a:lnTo>
                  <a:pt x="53" y="143"/>
                </a:lnTo>
                <a:lnTo>
                  <a:pt x="21" y="133"/>
                </a:lnTo>
                <a:lnTo>
                  <a:pt x="0" y="110"/>
                </a:lnTo>
                <a:lnTo>
                  <a:pt x="12" y="95"/>
                </a:lnTo>
                <a:lnTo>
                  <a:pt x="15" y="76"/>
                </a:lnTo>
                <a:lnTo>
                  <a:pt x="8" y="45"/>
                </a:lnTo>
                <a:lnTo>
                  <a:pt x="26" y="42"/>
                </a:lnTo>
                <a:lnTo>
                  <a:pt x="72" y="69"/>
                </a:lnTo>
                <a:lnTo>
                  <a:pt x="67" y="50"/>
                </a:lnTo>
                <a:lnTo>
                  <a:pt x="46" y="32"/>
                </a:lnTo>
                <a:lnTo>
                  <a:pt x="33" y="13"/>
                </a:lnTo>
                <a:lnTo>
                  <a:pt x="44" y="0"/>
                </a:lnTo>
                <a:lnTo>
                  <a:pt x="64" y="6"/>
                </a:lnTo>
                <a:lnTo>
                  <a:pt x="67" y="24"/>
                </a:lnTo>
                <a:lnTo>
                  <a:pt x="97" y="30"/>
                </a:lnTo>
                <a:lnTo>
                  <a:pt x="115" y="40"/>
                </a:lnTo>
                <a:lnTo>
                  <a:pt x="101" y="81"/>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5" name="Freeform 22" descr="70%"/>
          <p:cNvSpPr>
            <a:spLocks/>
          </p:cNvSpPr>
          <p:nvPr/>
        </p:nvSpPr>
        <p:spPr bwMode="auto">
          <a:xfrm rot="21249101">
            <a:off x="1377950" y="3003550"/>
            <a:ext cx="87313" cy="71438"/>
          </a:xfrm>
          <a:custGeom>
            <a:avLst/>
            <a:gdLst>
              <a:gd name="T0" fmla="*/ 2147483647 w 235"/>
              <a:gd name="T1" fmla="*/ 2147483647 h 188"/>
              <a:gd name="T2" fmla="*/ 2147483647 w 235"/>
              <a:gd name="T3" fmla="*/ 0 h 188"/>
              <a:gd name="T4" fmla="*/ 2147483647 w 235"/>
              <a:gd name="T5" fmla="*/ 2147483647 h 188"/>
              <a:gd name="T6" fmla="*/ 2147483647 w 235"/>
              <a:gd name="T7" fmla="*/ 2147483647 h 188"/>
              <a:gd name="T8" fmla="*/ 2147483647 w 235"/>
              <a:gd name="T9" fmla="*/ 2147483647 h 188"/>
              <a:gd name="T10" fmla="*/ 2147483647 w 235"/>
              <a:gd name="T11" fmla="*/ 2147483647 h 188"/>
              <a:gd name="T12" fmla="*/ 2147483647 w 235"/>
              <a:gd name="T13" fmla="*/ 2147483647 h 188"/>
              <a:gd name="T14" fmla="*/ 2147483647 w 235"/>
              <a:gd name="T15" fmla="*/ 2147483647 h 188"/>
              <a:gd name="T16" fmla="*/ 2147483647 w 235"/>
              <a:gd name="T17" fmla="*/ 2147483647 h 188"/>
              <a:gd name="T18" fmla="*/ 2147483647 w 235"/>
              <a:gd name="T19" fmla="*/ 2147483647 h 188"/>
              <a:gd name="T20" fmla="*/ 2147483647 w 235"/>
              <a:gd name="T21" fmla="*/ 2147483647 h 188"/>
              <a:gd name="T22" fmla="*/ 2147483647 w 235"/>
              <a:gd name="T23" fmla="*/ 2147483647 h 188"/>
              <a:gd name="T24" fmla="*/ 0 w 235"/>
              <a:gd name="T25" fmla="*/ 2147483647 h 188"/>
              <a:gd name="T26" fmla="*/ 2147483647 w 235"/>
              <a:gd name="T27" fmla="*/ 2147483647 h 188"/>
              <a:gd name="T28" fmla="*/ 2147483647 w 235"/>
              <a:gd name="T29" fmla="*/ 2147483647 h 188"/>
              <a:gd name="T30" fmla="*/ 2147483647 w 235"/>
              <a:gd name="T31" fmla="*/ 2147483647 h 188"/>
              <a:gd name="T32" fmla="*/ 2147483647 w 235"/>
              <a:gd name="T33" fmla="*/ 2147483647 h 188"/>
              <a:gd name="T34" fmla="*/ 2147483647 w 235"/>
              <a:gd name="T35" fmla="*/ 2147483647 h 188"/>
              <a:gd name="T36" fmla="*/ 2147483647 w 235"/>
              <a:gd name="T37" fmla="*/ 2147483647 h 188"/>
              <a:gd name="T38" fmla="*/ 2147483647 w 235"/>
              <a:gd name="T39" fmla="*/ 2147483647 h 188"/>
              <a:gd name="T40" fmla="*/ 2147483647 w 235"/>
              <a:gd name="T41" fmla="*/ 2147483647 h 188"/>
              <a:gd name="T42" fmla="*/ 2147483647 w 235"/>
              <a:gd name="T43" fmla="*/ 2147483647 h 188"/>
              <a:gd name="T44" fmla="*/ 2147483647 w 235"/>
              <a:gd name="T45" fmla="*/ 2147483647 h 188"/>
              <a:gd name="T46" fmla="*/ 2147483647 w 235"/>
              <a:gd name="T47" fmla="*/ 2147483647 h 188"/>
              <a:gd name="T48" fmla="*/ 2147483647 w 235"/>
              <a:gd name="T49" fmla="*/ 2147483647 h 188"/>
              <a:gd name="T50" fmla="*/ 2147483647 w 235"/>
              <a:gd name="T51" fmla="*/ 2147483647 h 188"/>
              <a:gd name="T52" fmla="*/ 2147483647 w 235"/>
              <a:gd name="T53" fmla="*/ 2147483647 h 188"/>
              <a:gd name="T54" fmla="*/ 2147483647 w 235"/>
              <a:gd name="T55" fmla="*/ 2147483647 h 1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5"/>
              <a:gd name="T85" fmla="*/ 0 h 188"/>
              <a:gd name="T86" fmla="*/ 235 w 235"/>
              <a:gd name="T87" fmla="*/ 188 h 1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5" h="188">
                <a:moveTo>
                  <a:pt x="235" y="4"/>
                </a:moveTo>
                <a:lnTo>
                  <a:pt x="214" y="0"/>
                </a:lnTo>
                <a:lnTo>
                  <a:pt x="109" y="27"/>
                </a:lnTo>
                <a:lnTo>
                  <a:pt x="104" y="40"/>
                </a:lnTo>
                <a:lnTo>
                  <a:pt x="103" y="60"/>
                </a:lnTo>
                <a:lnTo>
                  <a:pt x="81" y="59"/>
                </a:lnTo>
                <a:lnTo>
                  <a:pt x="64" y="33"/>
                </a:lnTo>
                <a:lnTo>
                  <a:pt x="41" y="61"/>
                </a:lnTo>
                <a:lnTo>
                  <a:pt x="23" y="105"/>
                </a:lnTo>
                <a:lnTo>
                  <a:pt x="31" y="144"/>
                </a:lnTo>
                <a:lnTo>
                  <a:pt x="8" y="157"/>
                </a:lnTo>
                <a:lnTo>
                  <a:pt x="3" y="166"/>
                </a:lnTo>
                <a:lnTo>
                  <a:pt x="0" y="188"/>
                </a:lnTo>
                <a:lnTo>
                  <a:pt x="41" y="184"/>
                </a:lnTo>
                <a:lnTo>
                  <a:pt x="51" y="167"/>
                </a:lnTo>
                <a:lnTo>
                  <a:pt x="68" y="164"/>
                </a:lnTo>
                <a:lnTo>
                  <a:pt x="87" y="151"/>
                </a:lnTo>
                <a:lnTo>
                  <a:pt x="108" y="161"/>
                </a:lnTo>
                <a:lnTo>
                  <a:pt x="142" y="149"/>
                </a:lnTo>
                <a:lnTo>
                  <a:pt x="156" y="127"/>
                </a:lnTo>
                <a:lnTo>
                  <a:pt x="146" y="120"/>
                </a:lnTo>
                <a:lnTo>
                  <a:pt x="153" y="101"/>
                </a:lnTo>
                <a:lnTo>
                  <a:pt x="174" y="88"/>
                </a:lnTo>
                <a:lnTo>
                  <a:pt x="192" y="93"/>
                </a:lnTo>
                <a:lnTo>
                  <a:pt x="214" y="85"/>
                </a:lnTo>
                <a:lnTo>
                  <a:pt x="205" y="83"/>
                </a:lnTo>
                <a:lnTo>
                  <a:pt x="201" y="67"/>
                </a:lnTo>
                <a:lnTo>
                  <a:pt x="235" y="4"/>
                </a:lnTo>
                <a:close/>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6" name="Freeform 23" descr="70%"/>
          <p:cNvSpPr>
            <a:spLocks/>
          </p:cNvSpPr>
          <p:nvPr/>
        </p:nvSpPr>
        <p:spPr bwMode="auto">
          <a:xfrm rot="21249101">
            <a:off x="1377950" y="3003550"/>
            <a:ext cx="87313" cy="71438"/>
          </a:xfrm>
          <a:custGeom>
            <a:avLst/>
            <a:gdLst>
              <a:gd name="T0" fmla="*/ 2147483647 w 235"/>
              <a:gd name="T1" fmla="*/ 2147483647 h 188"/>
              <a:gd name="T2" fmla="*/ 2147483647 w 235"/>
              <a:gd name="T3" fmla="*/ 0 h 188"/>
              <a:gd name="T4" fmla="*/ 2147483647 w 235"/>
              <a:gd name="T5" fmla="*/ 2147483647 h 188"/>
              <a:gd name="T6" fmla="*/ 2147483647 w 235"/>
              <a:gd name="T7" fmla="*/ 2147483647 h 188"/>
              <a:gd name="T8" fmla="*/ 2147483647 w 235"/>
              <a:gd name="T9" fmla="*/ 2147483647 h 188"/>
              <a:gd name="T10" fmla="*/ 2147483647 w 235"/>
              <a:gd name="T11" fmla="*/ 2147483647 h 188"/>
              <a:gd name="T12" fmla="*/ 2147483647 w 235"/>
              <a:gd name="T13" fmla="*/ 2147483647 h 188"/>
              <a:gd name="T14" fmla="*/ 2147483647 w 235"/>
              <a:gd name="T15" fmla="*/ 2147483647 h 188"/>
              <a:gd name="T16" fmla="*/ 2147483647 w 235"/>
              <a:gd name="T17" fmla="*/ 2147483647 h 188"/>
              <a:gd name="T18" fmla="*/ 2147483647 w 235"/>
              <a:gd name="T19" fmla="*/ 2147483647 h 188"/>
              <a:gd name="T20" fmla="*/ 2147483647 w 235"/>
              <a:gd name="T21" fmla="*/ 2147483647 h 188"/>
              <a:gd name="T22" fmla="*/ 2147483647 w 235"/>
              <a:gd name="T23" fmla="*/ 2147483647 h 188"/>
              <a:gd name="T24" fmla="*/ 0 w 235"/>
              <a:gd name="T25" fmla="*/ 2147483647 h 188"/>
              <a:gd name="T26" fmla="*/ 2147483647 w 235"/>
              <a:gd name="T27" fmla="*/ 2147483647 h 188"/>
              <a:gd name="T28" fmla="*/ 2147483647 w 235"/>
              <a:gd name="T29" fmla="*/ 2147483647 h 188"/>
              <a:gd name="T30" fmla="*/ 2147483647 w 235"/>
              <a:gd name="T31" fmla="*/ 2147483647 h 188"/>
              <a:gd name="T32" fmla="*/ 2147483647 w 235"/>
              <a:gd name="T33" fmla="*/ 2147483647 h 188"/>
              <a:gd name="T34" fmla="*/ 2147483647 w 235"/>
              <a:gd name="T35" fmla="*/ 2147483647 h 188"/>
              <a:gd name="T36" fmla="*/ 2147483647 w 235"/>
              <a:gd name="T37" fmla="*/ 2147483647 h 188"/>
              <a:gd name="T38" fmla="*/ 2147483647 w 235"/>
              <a:gd name="T39" fmla="*/ 2147483647 h 188"/>
              <a:gd name="T40" fmla="*/ 2147483647 w 235"/>
              <a:gd name="T41" fmla="*/ 2147483647 h 188"/>
              <a:gd name="T42" fmla="*/ 2147483647 w 235"/>
              <a:gd name="T43" fmla="*/ 2147483647 h 188"/>
              <a:gd name="T44" fmla="*/ 2147483647 w 235"/>
              <a:gd name="T45" fmla="*/ 2147483647 h 188"/>
              <a:gd name="T46" fmla="*/ 2147483647 w 235"/>
              <a:gd name="T47" fmla="*/ 2147483647 h 188"/>
              <a:gd name="T48" fmla="*/ 2147483647 w 235"/>
              <a:gd name="T49" fmla="*/ 2147483647 h 188"/>
              <a:gd name="T50" fmla="*/ 2147483647 w 235"/>
              <a:gd name="T51" fmla="*/ 2147483647 h 188"/>
              <a:gd name="T52" fmla="*/ 2147483647 w 235"/>
              <a:gd name="T53" fmla="*/ 2147483647 h 188"/>
              <a:gd name="T54" fmla="*/ 2147483647 w 235"/>
              <a:gd name="T55" fmla="*/ 2147483647 h 1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5"/>
              <a:gd name="T85" fmla="*/ 0 h 188"/>
              <a:gd name="T86" fmla="*/ 235 w 235"/>
              <a:gd name="T87" fmla="*/ 188 h 1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5" h="188">
                <a:moveTo>
                  <a:pt x="235" y="4"/>
                </a:moveTo>
                <a:lnTo>
                  <a:pt x="214" y="0"/>
                </a:lnTo>
                <a:lnTo>
                  <a:pt x="109" y="27"/>
                </a:lnTo>
                <a:lnTo>
                  <a:pt x="104" y="40"/>
                </a:lnTo>
                <a:lnTo>
                  <a:pt x="103" y="60"/>
                </a:lnTo>
                <a:lnTo>
                  <a:pt x="81" y="59"/>
                </a:lnTo>
                <a:lnTo>
                  <a:pt x="64" y="33"/>
                </a:lnTo>
                <a:lnTo>
                  <a:pt x="41" y="61"/>
                </a:lnTo>
                <a:lnTo>
                  <a:pt x="23" y="105"/>
                </a:lnTo>
                <a:lnTo>
                  <a:pt x="31" y="144"/>
                </a:lnTo>
                <a:lnTo>
                  <a:pt x="8" y="157"/>
                </a:lnTo>
                <a:lnTo>
                  <a:pt x="3" y="166"/>
                </a:lnTo>
                <a:lnTo>
                  <a:pt x="0" y="188"/>
                </a:lnTo>
                <a:lnTo>
                  <a:pt x="41" y="184"/>
                </a:lnTo>
                <a:lnTo>
                  <a:pt x="51" y="167"/>
                </a:lnTo>
                <a:lnTo>
                  <a:pt x="68" y="164"/>
                </a:lnTo>
                <a:lnTo>
                  <a:pt x="87" y="151"/>
                </a:lnTo>
                <a:lnTo>
                  <a:pt x="108" y="161"/>
                </a:lnTo>
                <a:lnTo>
                  <a:pt x="142" y="149"/>
                </a:lnTo>
                <a:lnTo>
                  <a:pt x="156" y="127"/>
                </a:lnTo>
                <a:lnTo>
                  <a:pt x="146" y="120"/>
                </a:lnTo>
                <a:lnTo>
                  <a:pt x="153" y="101"/>
                </a:lnTo>
                <a:lnTo>
                  <a:pt x="174" y="88"/>
                </a:lnTo>
                <a:lnTo>
                  <a:pt x="192" y="93"/>
                </a:lnTo>
                <a:lnTo>
                  <a:pt x="214" y="85"/>
                </a:lnTo>
                <a:lnTo>
                  <a:pt x="205" y="83"/>
                </a:lnTo>
                <a:lnTo>
                  <a:pt x="201" y="67"/>
                </a:lnTo>
                <a:lnTo>
                  <a:pt x="235" y="4"/>
                </a:lnTo>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7" name="Freeform 24" descr="70%"/>
          <p:cNvSpPr>
            <a:spLocks/>
          </p:cNvSpPr>
          <p:nvPr/>
        </p:nvSpPr>
        <p:spPr bwMode="auto">
          <a:xfrm rot="21249101">
            <a:off x="1344613" y="3082925"/>
            <a:ext cx="30162" cy="22225"/>
          </a:xfrm>
          <a:custGeom>
            <a:avLst/>
            <a:gdLst>
              <a:gd name="T0" fmla="*/ 2147483647 w 84"/>
              <a:gd name="T1" fmla="*/ 2147483647 h 60"/>
              <a:gd name="T2" fmla="*/ 2147483647 w 84"/>
              <a:gd name="T3" fmla="*/ 2147483647 h 60"/>
              <a:gd name="T4" fmla="*/ 2147483647 w 84"/>
              <a:gd name="T5" fmla="*/ 2147483647 h 60"/>
              <a:gd name="T6" fmla="*/ 2147483647 w 84"/>
              <a:gd name="T7" fmla="*/ 0 h 60"/>
              <a:gd name="T8" fmla="*/ 0 w 84"/>
              <a:gd name="T9" fmla="*/ 2147483647 h 60"/>
              <a:gd name="T10" fmla="*/ 2147483647 w 84"/>
              <a:gd name="T11" fmla="*/ 2147483647 h 60"/>
              <a:gd name="T12" fmla="*/ 2147483647 w 84"/>
              <a:gd name="T13" fmla="*/ 2147483647 h 60"/>
              <a:gd name="T14" fmla="*/ 2147483647 w 84"/>
              <a:gd name="T15" fmla="*/ 2147483647 h 60"/>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60"/>
              <a:gd name="T26" fmla="*/ 84 w 84"/>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60">
                <a:moveTo>
                  <a:pt x="71" y="31"/>
                </a:moveTo>
                <a:lnTo>
                  <a:pt x="84" y="28"/>
                </a:lnTo>
                <a:lnTo>
                  <a:pt x="67" y="14"/>
                </a:lnTo>
                <a:lnTo>
                  <a:pt x="7" y="0"/>
                </a:lnTo>
                <a:lnTo>
                  <a:pt x="0" y="11"/>
                </a:lnTo>
                <a:lnTo>
                  <a:pt x="19" y="45"/>
                </a:lnTo>
                <a:lnTo>
                  <a:pt x="52" y="60"/>
                </a:lnTo>
                <a:lnTo>
                  <a:pt x="71" y="31"/>
                </a:lnTo>
                <a:close/>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8" name="Freeform 25" descr="70%"/>
          <p:cNvSpPr>
            <a:spLocks/>
          </p:cNvSpPr>
          <p:nvPr/>
        </p:nvSpPr>
        <p:spPr bwMode="auto">
          <a:xfrm rot="21249101">
            <a:off x="1344613" y="3082925"/>
            <a:ext cx="30162" cy="22225"/>
          </a:xfrm>
          <a:custGeom>
            <a:avLst/>
            <a:gdLst>
              <a:gd name="T0" fmla="*/ 2147483647 w 84"/>
              <a:gd name="T1" fmla="*/ 2147483647 h 60"/>
              <a:gd name="T2" fmla="*/ 2147483647 w 84"/>
              <a:gd name="T3" fmla="*/ 2147483647 h 60"/>
              <a:gd name="T4" fmla="*/ 2147483647 w 84"/>
              <a:gd name="T5" fmla="*/ 2147483647 h 60"/>
              <a:gd name="T6" fmla="*/ 2147483647 w 84"/>
              <a:gd name="T7" fmla="*/ 0 h 60"/>
              <a:gd name="T8" fmla="*/ 0 w 84"/>
              <a:gd name="T9" fmla="*/ 2147483647 h 60"/>
              <a:gd name="T10" fmla="*/ 2147483647 w 84"/>
              <a:gd name="T11" fmla="*/ 2147483647 h 60"/>
              <a:gd name="T12" fmla="*/ 2147483647 w 84"/>
              <a:gd name="T13" fmla="*/ 2147483647 h 60"/>
              <a:gd name="T14" fmla="*/ 2147483647 w 84"/>
              <a:gd name="T15" fmla="*/ 2147483647 h 60"/>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60"/>
              <a:gd name="T26" fmla="*/ 84 w 84"/>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60">
                <a:moveTo>
                  <a:pt x="71" y="31"/>
                </a:moveTo>
                <a:lnTo>
                  <a:pt x="84" y="28"/>
                </a:lnTo>
                <a:lnTo>
                  <a:pt x="67" y="14"/>
                </a:lnTo>
                <a:lnTo>
                  <a:pt x="7" y="0"/>
                </a:lnTo>
                <a:lnTo>
                  <a:pt x="0" y="11"/>
                </a:lnTo>
                <a:lnTo>
                  <a:pt x="19" y="45"/>
                </a:lnTo>
                <a:lnTo>
                  <a:pt x="52" y="60"/>
                </a:lnTo>
                <a:lnTo>
                  <a:pt x="71" y="31"/>
                </a:lnTo>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9" name="Freeform 26"/>
          <p:cNvSpPr>
            <a:spLocks/>
          </p:cNvSpPr>
          <p:nvPr/>
        </p:nvSpPr>
        <p:spPr bwMode="auto">
          <a:xfrm rot="21249101">
            <a:off x="1163638" y="3021013"/>
            <a:ext cx="687387" cy="1122362"/>
          </a:xfrm>
          <a:custGeom>
            <a:avLst/>
            <a:gdLst>
              <a:gd name="T0" fmla="*/ 2147483647 w 1865"/>
              <a:gd name="T1" fmla="*/ 2147483647 h 3027"/>
              <a:gd name="T2" fmla="*/ 2147483647 w 1865"/>
              <a:gd name="T3" fmla="*/ 2147483647 h 3027"/>
              <a:gd name="T4" fmla="*/ 2147483647 w 1865"/>
              <a:gd name="T5" fmla="*/ 2147483647 h 3027"/>
              <a:gd name="T6" fmla="*/ 2147483647 w 1865"/>
              <a:gd name="T7" fmla="*/ 2147483647 h 3027"/>
              <a:gd name="T8" fmla="*/ 2147483647 w 1865"/>
              <a:gd name="T9" fmla="*/ 2147483647 h 3027"/>
              <a:gd name="T10" fmla="*/ 2147483647 w 1865"/>
              <a:gd name="T11" fmla="*/ 2147483647 h 3027"/>
              <a:gd name="T12" fmla="*/ 2147483647 w 1865"/>
              <a:gd name="T13" fmla="*/ 2147483647 h 3027"/>
              <a:gd name="T14" fmla="*/ 2147483647 w 1865"/>
              <a:gd name="T15" fmla="*/ 2147483647 h 3027"/>
              <a:gd name="T16" fmla="*/ 2147483647 w 1865"/>
              <a:gd name="T17" fmla="*/ 2147483647 h 3027"/>
              <a:gd name="T18" fmla="*/ 2147483647 w 1865"/>
              <a:gd name="T19" fmla="*/ 2147483647 h 3027"/>
              <a:gd name="T20" fmla="*/ 2147483647 w 1865"/>
              <a:gd name="T21" fmla="*/ 2147483647 h 3027"/>
              <a:gd name="T22" fmla="*/ 2147483647 w 1865"/>
              <a:gd name="T23" fmla="*/ 2147483647 h 3027"/>
              <a:gd name="T24" fmla="*/ 2147483647 w 1865"/>
              <a:gd name="T25" fmla="*/ 2147483647 h 3027"/>
              <a:gd name="T26" fmla="*/ 2147483647 w 1865"/>
              <a:gd name="T27" fmla="*/ 2147483647 h 3027"/>
              <a:gd name="T28" fmla="*/ 2147483647 w 1865"/>
              <a:gd name="T29" fmla="*/ 2147483647 h 3027"/>
              <a:gd name="T30" fmla="*/ 2147483647 w 1865"/>
              <a:gd name="T31" fmla="*/ 2147483647 h 3027"/>
              <a:gd name="T32" fmla="*/ 2147483647 w 1865"/>
              <a:gd name="T33" fmla="*/ 2147483647 h 3027"/>
              <a:gd name="T34" fmla="*/ 2147483647 w 1865"/>
              <a:gd name="T35" fmla="*/ 2147483647 h 3027"/>
              <a:gd name="T36" fmla="*/ 2147483647 w 1865"/>
              <a:gd name="T37" fmla="*/ 2147483647 h 3027"/>
              <a:gd name="T38" fmla="*/ 2147483647 w 1865"/>
              <a:gd name="T39" fmla="*/ 2147483647 h 3027"/>
              <a:gd name="T40" fmla="*/ 2147483647 w 1865"/>
              <a:gd name="T41" fmla="*/ 2147483647 h 3027"/>
              <a:gd name="T42" fmla="*/ 2147483647 w 1865"/>
              <a:gd name="T43" fmla="*/ 2147483647 h 3027"/>
              <a:gd name="T44" fmla="*/ 2147483647 w 1865"/>
              <a:gd name="T45" fmla="*/ 2147483647 h 3027"/>
              <a:gd name="T46" fmla="*/ 2147483647 w 1865"/>
              <a:gd name="T47" fmla="*/ 2147483647 h 3027"/>
              <a:gd name="T48" fmla="*/ 2147483647 w 1865"/>
              <a:gd name="T49" fmla="*/ 2147483647 h 3027"/>
              <a:gd name="T50" fmla="*/ 2147483647 w 1865"/>
              <a:gd name="T51" fmla="*/ 2147483647 h 3027"/>
              <a:gd name="T52" fmla="*/ 2147483647 w 1865"/>
              <a:gd name="T53" fmla="*/ 2147483647 h 3027"/>
              <a:gd name="T54" fmla="*/ 2147483647 w 1865"/>
              <a:gd name="T55" fmla="*/ 2147483647 h 3027"/>
              <a:gd name="T56" fmla="*/ 2147483647 w 1865"/>
              <a:gd name="T57" fmla="*/ 2147483647 h 3027"/>
              <a:gd name="T58" fmla="*/ 2147483647 w 1865"/>
              <a:gd name="T59" fmla="*/ 2147483647 h 3027"/>
              <a:gd name="T60" fmla="*/ 2147483647 w 1865"/>
              <a:gd name="T61" fmla="*/ 2147483647 h 3027"/>
              <a:gd name="T62" fmla="*/ 2147483647 w 1865"/>
              <a:gd name="T63" fmla="*/ 2147483647 h 3027"/>
              <a:gd name="T64" fmla="*/ 2147483647 w 1865"/>
              <a:gd name="T65" fmla="*/ 2147483647 h 3027"/>
              <a:gd name="T66" fmla="*/ 2147483647 w 1865"/>
              <a:gd name="T67" fmla="*/ 2147483647 h 3027"/>
              <a:gd name="T68" fmla="*/ 2147483647 w 1865"/>
              <a:gd name="T69" fmla="*/ 2147483647 h 3027"/>
              <a:gd name="T70" fmla="*/ 2147483647 w 1865"/>
              <a:gd name="T71" fmla="*/ 2147483647 h 3027"/>
              <a:gd name="T72" fmla="*/ 2147483647 w 1865"/>
              <a:gd name="T73" fmla="*/ 2147483647 h 3027"/>
              <a:gd name="T74" fmla="*/ 2147483647 w 1865"/>
              <a:gd name="T75" fmla="*/ 2147483647 h 3027"/>
              <a:gd name="T76" fmla="*/ 2147483647 w 1865"/>
              <a:gd name="T77" fmla="*/ 2147483647 h 3027"/>
              <a:gd name="T78" fmla="*/ 2147483647 w 1865"/>
              <a:gd name="T79" fmla="*/ 2147483647 h 3027"/>
              <a:gd name="T80" fmla="*/ 2147483647 w 1865"/>
              <a:gd name="T81" fmla="*/ 2147483647 h 3027"/>
              <a:gd name="T82" fmla="*/ 2147483647 w 1865"/>
              <a:gd name="T83" fmla="*/ 2147483647 h 3027"/>
              <a:gd name="T84" fmla="*/ 2147483647 w 1865"/>
              <a:gd name="T85" fmla="*/ 2147483647 h 3027"/>
              <a:gd name="T86" fmla="*/ 2147483647 w 1865"/>
              <a:gd name="T87" fmla="*/ 2147483647 h 3027"/>
              <a:gd name="T88" fmla="*/ 2147483647 w 1865"/>
              <a:gd name="T89" fmla="*/ 2147483647 h 3027"/>
              <a:gd name="T90" fmla="*/ 2147483647 w 1865"/>
              <a:gd name="T91" fmla="*/ 2147483647 h 3027"/>
              <a:gd name="T92" fmla="*/ 2147483647 w 1865"/>
              <a:gd name="T93" fmla="*/ 2147483647 h 3027"/>
              <a:gd name="T94" fmla="*/ 2147483647 w 1865"/>
              <a:gd name="T95" fmla="*/ 2147483647 h 3027"/>
              <a:gd name="T96" fmla="*/ 2147483647 w 1865"/>
              <a:gd name="T97" fmla="*/ 2147483647 h 3027"/>
              <a:gd name="T98" fmla="*/ 2147483647 w 1865"/>
              <a:gd name="T99" fmla="*/ 2147483647 h 3027"/>
              <a:gd name="T100" fmla="*/ 2147483647 w 1865"/>
              <a:gd name="T101" fmla="*/ 2147483647 h 3027"/>
              <a:gd name="T102" fmla="*/ 0 w 1865"/>
              <a:gd name="T103" fmla="*/ 2147483647 h 3027"/>
              <a:gd name="T104" fmla="*/ 2147483647 w 1865"/>
              <a:gd name="T105" fmla="*/ 2147483647 h 3027"/>
              <a:gd name="T106" fmla="*/ 2147483647 w 1865"/>
              <a:gd name="T107" fmla="*/ 2147483647 h 3027"/>
              <a:gd name="T108" fmla="*/ 2147483647 w 1865"/>
              <a:gd name="T109" fmla="*/ 2147483647 h 30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5"/>
              <a:gd name="T166" fmla="*/ 0 h 3027"/>
              <a:gd name="T167" fmla="*/ 1865 w 1865"/>
              <a:gd name="T168" fmla="*/ 3027 h 30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5" h="3027">
                <a:moveTo>
                  <a:pt x="747" y="2947"/>
                </a:moveTo>
                <a:lnTo>
                  <a:pt x="750" y="2950"/>
                </a:lnTo>
                <a:lnTo>
                  <a:pt x="769" y="2932"/>
                </a:lnTo>
                <a:lnTo>
                  <a:pt x="810" y="2933"/>
                </a:lnTo>
                <a:lnTo>
                  <a:pt x="847" y="2958"/>
                </a:lnTo>
                <a:lnTo>
                  <a:pt x="871" y="2955"/>
                </a:lnTo>
                <a:lnTo>
                  <a:pt x="868" y="2922"/>
                </a:lnTo>
                <a:lnTo>
                  <a:pt x="971" y="2951"/>
                </a:lnTo>
                <a:lnTo>
                  <a:pt x="987" y="2942"/>
                </a:lnTo>
                <a:lnTo>
                  <a:pt x="1017" y="2937"/>
                </a:lnTo>
                <a:lnTo>
                  <a:pt x="1034" y="2898"/>
                </a:lnTo>
                <a:lnTo>
                  <a:pt x="1053" y="2924"/>
                </a:lnTo>
                <a:lnTo>
                  <a:pt x="1077" y="2939"/>
                </a:lnTo>
                <a:lnTo>
                  <a:pt x="1114" y="2941"/>
                </a:lnTo>
                <a:lnTo>
                  <a:pt x="1119" y="2959"/>
                </a:lnTo>
                <a:lnTo>
                  <a:pt x="1136" y="2983"/>
                </a:lnTo>
                <a:lnTo>
                  <a:pt x="1296" y="3002"/>
                </a:lnTo>
                <a:lnTo>
                  <a:pt x="1339" y="3027"/>
                </a:lnTo>
                <a:lnTo>
                  <a:pt x="1551" y="3022"/>
                </a:lnTo>
                <a:lnTo>
                  <a:pt x="1558" y="3009"/>
                </a:lnTo>
                <a:lnTo>
                  <a:pt x="1663" y="2968"/>
                </a:lnTo>
                <a:lnTo>
                  <a:pt x="1685" y="2926"/>
                </a:lnTo>
                <a:lnTo>
                  <a:pt x="1679" y="2907"/>
                </a:lnTo>
                <a:lnTo>
                  <a:pt x="1532" y="2867"/>
                </a:lnTo>
                <a:lnTo>
                  <a:pt x="1537" y="2828"/>
                </a:lnTo>
                <a:lnTo>
                  <a:pt x="1525" y="2799"/>
                </a:lnTo>
                <a:lnTo>
                  <a:pt x="1571" y="2795"/>
                </a:lnTo>
                <a:lnTo>
                  <a:pt x="1584" y="2776"/>
                </a:lnTo>
                <a:lnTo>
                  <a:pt x="1608" y="2758"/>
                </a:lnTo>
                <a:lnTo>
                  <a:pt x="1602" y="2745"/>
                </a:lnTo>
                <a:lnTo>
                  <a:pt x="1584" y="2729"/>
                </a:lnTo>
                <a:lnTo>
                  <a:pt x="1641" y="2716"/>
                </a:lnTo>
                <a:lnTo>
                  <a:pt x="1657" y="2733"/>
                </a:lnTo>
                <a:lnTo>
                  <a:pt x="1691" y="2731"/>
                </a:lnTo>
                <a:lnTo>
                  <a:pt x="1704" y="2709"/>
                </a:lnTo>
                <a:lnTo>
                  <a:pt x="1706" y="2672"/>
                </a:lnTo>
                <a:lnTo>
                  <a:pt x="1724" y="2678"/>
                </a:lnTo>
                <a:lnTo>
                  <a:pt x="1756" y="2671"/>
                </a:lnTo>
                <a:lnTo>
                  <a:pt x="1797" y="2641"/>
                </a:lnTo>
                <a:lnTo>
                  <a:pt x="1861" y="2505"/>
                </a:lnTo>
                <a:lnTo>
                  <a:pt x="1865" y="2438"/>
                </a:lnTo>
                <a:lnTo>
                  <a:pt x="1843" y="2379"/>
                </a:lnTo>
                <a:lnTo>
                  <a:pt x="1784" y="2323"/>
                </a:lnTo>
                <a:lnTo>
                  <a:pt x="1644" y="2301"/>
                </a:lnTo>
                <a:lnTo>
                  <a:pt x="1591" y="2345"/>
                </a:lnTo>
                <a:lnTo>
                  <a:pt x="1578" y="2325"/>
                </a:lnTo>
                <a:lnTo>
                  <a:pt x="1527" y="2299"/>
                </a:lnTo>
                <a:lnTo>
                  <a:pt x="1552" y="2266"/>
                </a:lnTo>
                <a:lnTo>
                  <a:pt x="1614" y="2223"/>
                </a:lnTo>
                <a:lnTo>
                  <a:pt x="1631" y="2201"/>
                </a:lnTo>
                <a:lnTo>
                  <a:pt x="1641" y="2165"/>
                </a:lnTo>
                <a:lnTo>
                  <a:pt x="1594" y="2052"/>
                </a:lnTo>
                <a:lnTo>
                  <a:pt x="1577" y="2035"/>
                </a:lnTo>
                <a:lnTo>
                  <a:pt x="1539" y="1969"/>
                </a:lnTo>
                <a:lnTo>
                  <a:pt x="1557" y="1965"/>
                </a:lnTo>
                <a:lnTo>
                  <a:pt x="1588" y="2016"/>
                </a:lnTo>
                <a:lnTo>
                  <a:pt x="1635" y="2035"/>
                </a:lnTo>
                <a:lnTo>
                  <a:pt x="1637" y="2034"/>
                </a:lnTo>
                <a:lnTo>
                  <a:pt x="1644" y="1972"/>
                </a:lnTo>
                <a:lnTo>
                  <a:pt x="1565" y="1672"/>
                </a:lnTo>
                <a:lnTo>
                  <a:pt x="1479" y="1617"/>
                </a:lnTo>
                <a:lnTo>
                  <a:pt x="1470" y="1600"/>
                </a:lnTo>
                <a:lnTo>
                  <a:pt x="1450" y="1396"/>
                </a:lnTo>
                <a:lnTo>
                  <a:pt x="1478" y="1255"/>
                </a:lnTo>
                <a:lnTo>
                  <a:pt x="1429" y="1165"/>
                </a:lnTo>
                <a:lnTo>
                  <a:pt x="1419" y="1116"/>
                </a:lnTo>
                <a:lnTo>
                  <a:pt x="1337" y="1029"/>
                </a:lnTo>
                <a:lnTo>
                  <a:pt x="1319" y="1018"/>
                </a:lnTo>
                <a:lnTo>
                  <a:pt x="1251" y="1022"/>
                </a:lnTo>
                <a:lnTo>
                  <a:pt x="1203" y="990"/>
                </a:lnTo>
                <a:lnTo>
                  <a:pt x="1203" y="982"/>
                </a:lnTo>
                <a:lnTo>
                  <a:pt x="1221" y="958"/>
                </a:lnTo>
                <a:lnTo>
                  <a:pt x="1249" y="943"/>
                </a:lnTo>
                <a:lnTo>
                  <a:pt x="1319" y="955"/>
                </a:lnTo>
                <a:lnTo>
                  <a:pt x="1355" y="949"/>
                </a:lnTo>
                <a:lnTo>
                  <a:pt x="1335" y="886"/>
                </a:lnTo>
                <a:lnTo>
                  <a:pt x="1321" y="872"/>
                </a:lnTo>
                <a:lnTo>
                  <a:pt x="1321" y="851"/>
                </a:lnTo>
                <a:lnTo>
                  <a:pt x="1353" y="864"/>
                </a:lnTo>
                <a:lnTo>
                  <a:pt x="1379" y="856"/>
                </a:lnTo>
                <a:lnTo>
                  <a:pt x="1410" y="832"/>
                </a:lnTo>
                <a:lnTo>
                  <a:pt x="1426" y="806"/>
                </a:lnTo>
                <a:lnTo>
                  <a:pt x="1494" y="753"/>
                </a:lnTo>
                <a:lnTo>
                  <a:pt x="1568" y="633"/>
                </a:lnTo>
                <a:lnTo>
                  <a:pt x="1634" y="593"/>
                </a:lnTo>
                <a:lnTo>
                  <a:pt x="1655" y="527"/>
                </a:lnTo>
                <a:lnTo>
                  <a:pt x="1652" y="494"/>
                </a:lnTo>
                <a:lnTo>
                  <a:pt x="1436" y="421"/>
                </a:lnTo>
                <a:lnTo>
                  <a:pt x="1400" y="396"/>
                </a:lnTo>
                <a:lnTo>
                  <a:pt x="1262" y="397"/>
                </a:lnTo>
                <a:lnTo>
                  <a:pt x="1230" y="411"/>
                </a:lnTo>
                <a:lnTo>
                  <a:pt x="1220" y="394"/>
                </a:lnTo>
                <a:lnTo>
                  <a:pt x="1237" y="371"/>
                </a:lnTo>
                <a:lnTo>
                  <a:pt x="1241" y="361"/>
                </a:lnTo>
                <a:lnTo>
                  <a:pt x="1210" y="359"/>
                </a:lnTo>
                <a:lnTo>
                  <a:pt x="1215" y="344"/>
                </a:lnTo>
                <a:lnTo>
                  <a:pt x="1269" y="346"/>
                </a:lnTo>
                <a:lnTo>
                  <a:pt x="1310" y="325"/>
                </a:lnTo>
                <a:lnTo>
                  <a:pt x="1256" y="301"/>
                </a:lnTo>
                <a:lnTo>
                  <a:pt x="1272" y="275"/>
                </a:lnTo>
                <a:lnTo>
                  <a:pt x="1274" y="281"/>
                </a:lnTo>
                <a:lnTo>
                  <a:pt x="1321" y="252"/>
                </a:lnTo>
                <a:lnTo>
                  <a:pt x="1403" y="233"/>
                </a:lnTo>
                <a:lnTo>
                  <a:pt x="1445" y="193"/>
                </a:lnTo>
                <a:lnTo>
                  <a:pt x="1499" y="180"/>
                </a:lnTo>
                <a:lnTo>
                  <a:pt x="1539" y="98"/>
                </a:lnTo>
                <a:lnTo>
                  <a:pt x="1504" y="70"/>
                </a:lnTo>
                <a:lnTo>
                  <a:pt x="1308" y="45"/>
                </a:lnTo>
                <a:lnTo>
                  <a:pt x="1306" y="39"/>
                </a:lnTo>
                <a:lnTo>
                  <a:pt x="1247" y="2"/>
                </a:lnTo>
                <a:lnTo>
                  <a:pt x="1209" y="0"/>
                </a:lnTo>
                <a:lnTo>
                  <a:pt x="1154" y="44"/>
                </a:lnTo>
                <a:lnTo>
                  <a:pt x="1132" y="94"/>
                </a:lnTo>
                <a:lnTo>
                  <a:pt x="1094" y="84"/>
                </a:lnTo>
                <a:lnTo>
                  <a:pt x="1078" y="132"/>
                </a:lnTo>
                <a:lnTo>
                  <a:pt x="1056" y="134"/>
                </a:lnTo>
                <a:lnTo>
                  <a:pt x="1056" y="153"/>
                </a:lnTo>
                <a:lnTo>
                  <a:pt x="1072" y="190"/>
                </a:lnTo>
                <a:lnTo>
                  <a:pt x="962" y="205"/>
                </a:lnTo>
                <a:lnTo>
                  <a:pt x="937" y="276"/>
                </a:lnTo>
                <a:lnTo>
                  <a:pt x="954" y="299"/>
                </a:lnTo>
                <a:lnTo>
                  <a:pt x="946" y="302"/>
                </a:lnTo>
                <a:lnTo>
                  <a:pt x="926" y="290"/>
                </a:lnTo>
                <a:lnTo>
                  <a:pt x="913" y="292"/>
                </a:lnTo>
                <a:lnTo>
                  <a:pt x="896" y="345"/>
                </a:lnTo>
                <a:lnTo>
                  <a:pt x="917" y="355"/>
                </a:lnTo>
                <a:lnTo>
                  <a:pt x="958" y="362"/>
                </a:lnTo>
                <a:lnTo>
                  <a:pt x="948" y="377"/>
                </a:lnTo>
                <a:lnTo>
                  <a:pt x="926" y="380"/>
                </a:lnTo>
                <a:lnTo>
                  <a:pt x="944" y="394"/>
                </a:lnTo>
                <a:lnTo>
                  <a:pt x="914" y="415"/>
                </a:lnTo>
                <a:lnTo>
                  <a:pt x="905" y="428"/>
                </a:lnTo>
                <a:lnTo>
                  <a:pt x="900" y="452"/>
                </a:lnTo>
                <a:lnTo>
                  <a:pt x="892" y="451"/>
                </a:lnTo>
                <a:lnTo>
                  <a:pt x="872" y="463"/>
                </a:lnTo>
                <a:lnTo>
                  <a:pt x="867" y="477"/>
                </a:lnTo>
                <a:lnTo>
                  <a:pt x="851" y="484"/>
                </a:lnTo>
                <a:lnTo>
                  <a:pt x="834" y="504"/>
                </a:lnTo>
                <a:lnTo>
                  <a:pt x="813" y="553"/>
                </a:lnTo>
                <a:lnTo>
                  <a:pt x="773" y="549"/>
                </a:lnTo>
                <a:lnTo>
                  <a:pt x="751" y="554"/>
                </a:lnTo>
                <a:lnTo>
                  <a:pt x="749" y="566"/>
                </a:lnTo>
                <a:lnTo>
                  <a:pt x="781" y="582"/>
                </a:lnTo>
                <a:lnTo>
                  <a:pt x="772" y="615"/>
                </a:lnTo>
                <a:lnTo>
                  <a:pt x="800" y="666"/>
                </a:lnTo>
                <a:lnTo>
                  <a:pt x="895" y="634"/>
                </a:lnTo>
                <a:lnTo>
                  <a:pt x="897" y="642"/>
                </a:lnTo>
                <a:lnTo>
                  <a:pt x="889" y="661"/>
                </a:lnTo>
                <a:lnTo>
                  <a:pt x="782" y="789"/>
                </a:lnTo>
                <a:lnTo>
                  <a:pt x="777" y="804"/>
                </a:lnTo>
                <a:lnTo>
                  <a:pt x="761" y="819"/>
                </a:lnTo>
                <a:lnTo>
                  <a:pt x="729" y="888"/>
                </a:lnTo>
                <a:lnTo>
                  <a:pt x="749" y="890"/>
                </a:lnTo>
                <a:lnTo>
                  <a:pt x="753" y="906"/>
                </a:lnTo>
                <a:lnTo>
                  <a:pt x="639" y="1046"/>
                </a:lnTo>
                <a:lnTo>
                  <a:pt x="636" y="1057"/>
                </a:lnTo>
                <a:lnTo>
                  <a:pt x="659" y="1065"/>
                </a:lnTo>
                <a:lnTo>
                  <a:pt x="675" y="1054"/>
                </a:lnTo>
                <a:lnTo>
                  <a:pt x="777" y="934"/>
                </a:lnTo>
                <a:lnTo>
                  <a:pt x="794" y="842"/>
                </a:lnTo>
                <a:lnTo>
                  <a:pt x="872" y="796"/>
                </a:lnTo>
                <a:lnTo>
                  <a:pt x="862" y="818"/>
                </a:lnTo>
                <a:lnTo>
                  <a:pt x="815" y="868"/>
                </a:lnTo>
                <a:lnTo>
                  <a:pt x="800" y="906"/>
                </a:lnTo>
                <a:lnTo>
                  <a:pt x="814" y="897"/>
                </a:lnTo>
                <a:lnTo>
                  <a:pt x="825" y="899"/>
                </a:lnTo>
                <a:lnTo>
                  <a:pt x="835" y="885"/>
                </a:lnTo>
                <a:lnTo>
                  <a:pt x="846" y="882"/>
                </a:lnTo>
                <a:lnTo>
                  <a:pt x="864" y="906"/>
                </a:lnTo>
                <a:lnTo>
                  <a:pt x="871" y="904"/>
                </a:lnTo>
                <a:lnTo>
                  <a:pt x="888" y="856"/>
                </a:lnTo>
                <a:lnTo>
                  <a:pt x="914" y="885"/>
                </a:lnTo>
                <a:lnTo>
                  <a:pt x="928" y="913"/>
                </a:lnTo>
                <a:lnTo>
                  <a:pt x="906" y="911"/>
                </a:lnTo>
                <a:lnTo>
                  <a:pt x="879" y="942"/>
                </a:lnTo>
                <a:lnTo>
                  <a:pt x="854" y="994"/>
                </a:lnTo>
                <a:lnTo>
                  <a:pt x="860" y="1015"/>
                </a:lnTo>
                <a:lnTo>
                  <a:pt x="874" y="1041"/>
                </a:lnTo>
                <a:lnTo>
                  <a:pt x="867" y="1079"/>
                </a:lnTo>
                <a:lnTo>
                  <a:pt x="741" y="1213"/>
                </a:lnTo>
                <a:lnTo>
                  <a:pt x="731" y="1246"/>
                </a:lnTo>
                <a:lnTo>
                  <a:pt x="715" y="1219"/>
                </a:lnTo>
                <a:lnTo>
                  <a:pt x="701" y="1236"/>
                </a:lnTo>
                <a:lnTo>
                  <a:pt x="699" y="1329"/>
                </a:lnTo>
                <a:lnTo>
                  <a:pt x="709" y="1347"/>
                </a:lnTo>
                <a:lnTo>
                  <a:pt x="720" y="1346"/>
                </a:lnTo>
                <a:lnTo>
                  <a:pt x="733" y="1296"/>
                </a:lnTo>
                <a:lnTo>
                  <a:pt x="742" y="1286"/>
                </a:lnTo>
                <a:lnTo>
                  <a:pt x="756" y="1286"/>
                </a:lnTo>
                <a:lnTo>
                  <a:pt x="817" y="1369"/>
                </a:lnTo>
                <a:lnTo>
                  <a:pt x="836" y="1351"/>
                </a:lnTo>
                <a:lnTo>
                  <a:pt x="847" y="1322"/>
                </a:lnTo>
                <a:lnTo>
                  <a:pt x="929" y="1360"/>
                </a:lnTo>
                <a:lnTo>
                  <a:pt x="997" y="1352"/>
                </a:lnTo>
                <a:lnTo>
                  <a:pt x="1008" y="1343"/>
                </a:lnTo>
                <a:lnTo>
                  <a:pt x="1040" y="1337"/>
                </a:lnTo>
                <a:lnTo>
                  <a:pt x="1113" y="1371"/>
                </a:lnTo>
                <a:lnTo>
                  <a:pt x="1098" y="1378"/>
                </a:lnTo>
                <a:lnTo>
                  <a:pt x="1083" y="1373"/>
                </a:lnTo>
                <a:lnTo>
                  <a:pt x="1044" y="1389"/>
                </a:lnTo>
                <a:lnTo>
                  <a:pt x="951" y="1497"/>
                </a:lnTo>
                <a:lnTo>
                  <a:pt x="951" y="1526"/>
                </a:lnTo>
                <a:lnTo>
                  <a:pt x="966" y="1568"/>
                </a:lnTo>
                <a:lnTo>
                  <a:pt x="967" y="1602"/>
                </a:lnTo>
                <a:lnTo>
                  <a:pt x="970" y="1607"/>
                </a:lnTo>
                <a:lnTo>
                  <a:pt x="980" y="1599"/>
                </a:lnTo>
                <a:lnTo>
                  <a:pt x="988" y="1656"/>
                </a:lnTo>
                <a:lnTo>
                  <a:pt x="1046" y="1655"/>
                </a:lnTo>
                <a:lnTo>
                  <a:pt x="1087" y="1634"/>
                </a:lnTo>
                <a:lnTo>
                  <a:pt x="1100" y="1646"/>
                </a:lnTo>
                <a:lnTo>
                  <a:pt x="1078" y="1663"/>
                </a:lnTo>
                <a:lnTo>
                  <a:pt x="1052" y="1726"/>
                </a:lnTo>
                <a:lnTo>
                  <a:pt x="1026" y="1741"/>
                </a:lnTo>
                <a:lnTo>
                  <a:pt x="997" y="1780"/>
                </a:lnTo>
                <a:lnTo>
                  <a:pt x="1030" y="1802"/>
                </a:lnTo>
                <a:lnTo>
                  <a:pt x="998" y="1824"/>
                </a:lnTo>
                <a:lnTo>
                  <a:pt x="960" y="1879"/>
                </a:lnTo>
                <a:lnTo>
                  <a:pt x="965" y="1900"/>
                </a:lnTo>
                <a:lnTo>
                  <a:pt x="980" y="1916"/>
                </a:lnTo>
                <a:lnTo>
                  <a:pt x="964" y="1920"/>
                </a:lnTo>
                <a:lnTo>
                  <a:pt x="935" y="1944"/>
                </a:lnTo>
                <a:lnTo>
                  <a:pt x="787" y="1890"/>
                </a:lnTo>
                <a:lnTo>
                  <a:pt x="543" y="1990"/>
                </a:lnTo>
                <a:lnTo>
                  <a:pt x="558" y="2010"/>
                </a:lnTo>
                <a:lnTo>
                  <a:pt x="625" y="1990"/>
                </a:lnTo>
                <a:lnTo>
                  <a:pt x="670" y="1997"/>
                </a:lnTo>
                <a:lnTo>
                  <a:pt x="640" y="2129"/>
                </a:lnTo>
                <a:lnTo>
                  <a:pt x="657" y="2152"/>
                </a:lnTo>
                <a:lnTo>
                  <a:pt x="589" y="2224"/>
                </a:lnTo>
                <a:lnTo>
                  <a:pt x="305" y="2284"/>
                </a:lnTo>
                <a:lnTo>
                  <a:pt x="315" y="2374"/>
                </a:lnTo>
                <a:lnTo>
                  <a:pt x="322" y="2387"/>
                </a:lnTo>
                <a:lnTo>
                  <a:pt x="343" y="2399"/>
                </a:lnTo>
                <a:lnTo>
                  <a:pt x="375" y="2397"/>
                </a:lnTo>
                <a:lnTo>
                  <a:pt x="422" y="2376"/>
                </a:lnTo>
                <a:lnTo>
                  <a:pt x="463" y="2373"/>
                </a:lnTo>
                <a:lnTo>
                  <a:pt x="474" y="2384"/>
                </a:lnTo>
                <a:lnTo>
                  <a:pt x="467" y="2438"/>
                </a:lnTo>
                <a:lnTo>
                  <a:pt x="476" y="2457"/>
                </a:lnTo>
                <a:lnTo>
                  <a:pt x="523" y="2475"/>
                </a:lnTo>
                <a:lnTo>
                  <a:pt x="559" y="2458"/>
                </a:lnTo>
                <a:lnTo>
                  <a:pt x="573" y="2460"/>
                </a:lnTo>
                <a:lnTo>
                  <a:pt x="582" y="2472"/>
                </a:lnTo>
                <a:lnTo>
                  <a:pt x="616" y="2568"/>
                </a:lnTo>
                <a:lnTo>
                  <a:pt x="637" y="2583"/>
                </a:lnTo>
                <a:lnTo>
                  <a:pt x="670" y="2592"/>
                </a:lnTo>
                <a:lnTo>
                  <a:pt x="700" y="2583"/>
                </a:lnTo>
                <a:lnTo>
                  <a:pt x="728" y="2561"/>
                </a:lnTo>
                <a:lnTo>
                  <a:pt x="861" y="2522"/>
                </a:lnTo>
                <a:lnTo>
                  <a:pt x="854" y="2549"/>
                </a:lnTo>
                <a:lnTo>
                  <a:pt x="739" y="2630"/>
                </a:lnTo>
                <a:lnTo>
                  <a:pt x="721" y="2657"/>
                </a:lnTo>
                <a:lnTo>
                  <a:pt x="704" y="2669"/>
                </a:lnTo>
                <a:lnTo>
                  <a:pt x="462" y="2614"/>
                </a:lnTo>
                <a:lnTo>
                  <a:pt x="427" y="2647"/>
                </a:lnTo>
                <a:lnTo>
                  <a:pt x="379" y="2662"/>
                </a:lnTo>
                <a:lnTo>
                  <a:pt x="335" y="2708"/>
                </a:lnTo>
                <a:lnTo>
                  <a:pt x="30" y="2855"/>
                </a:lnTo>
                <a:lnTo>
                  <a:pt x="7" y="2883"/>
                </a:lnTo>
                <a:lnTo>
                  <a:pt x="0" y="2901"/>
                </a:lnTo>
                <a:lnTo>
                  <a:pt x="22" y="2877"/>
                </a:lnTo>
                <a:lnTo>
                  <a:pt x="40" y="2872"/>
                </a:lnTo>
                <a:lnTo>
                  <a:pt x="74" y="2916"/>
                </a:lnTo>
                <a:lnTo>
                  <a:pt x="95" y="2917"/>
                </a:lnTo>
                <a:lnTo>
                  <a:pt x="101" y="2939"/>
                </a:lnTo>
                <a:lnTo>
                  <a:pt x="124" y="2927"/>
                </a:lnTo>
                <a:lnTo>
                  <a:pt x="148" y="2898"/>
                </a:lnTo>
                <a:lnTo>
                  <a:pt x="200" y="2888"/>
                </a:lnTo>
                <a:lnTo>
                  <a:pt x="240" y="2853"/>
                </a:lnTo>
                <a:lnTo>
                  <a:pt x="359" y="2891"/>
                </a:lnTo>
                <a:lnTo>
                  <a:pt x="427" y="2945"/>
                </a:lnTo>
                <a:lnTo>
                  <a:pt x="458" y="2958"/>
                </a:lnTo>
                <a:lnTo>
                  <a:pt x="496" y="2933"/>
                </a:lnTo>
                <a:lnTo>
                  <a:pt x="543" y="2845"/>
                </a:lnTo>
                <a:lnTo>
                  <a:pt x="557" y="2845"/>
                </a:lnTo>
                <a:lnTo>
                  <a:pt x="588" y="2858"/>
                </a:lnTo>
                <a:lnTo>
                  <a:pt x="703" y="2852"/>
                </a:lnTo>
                <a:lnTo>
                  <a:pt x="747" y="2947"/>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0" name="Freeform 27" descr="Large checker board"/>
          <p:cNvSpPr>
            <a:spLocks/>
          </p:cNvSpPr>
          <p:nvPr/>
        </p:nvSpPr>
        <p:spPr bwMode="auto">
          <a:xfrm rot="21249101">
            <a:off x="1163638" y="3021013"/>
            <a:ext cx="687387" cy="1122362"/>
          </a:xfrm>
          <a:custGeom>
            <a:avLst/>
            <a:gdLst>
              <a:gd name="T0" fmla="*/ 2147483647 w 1865"/>
              <a:gd name="T1" fmla="*/ 2147483647 h 3027"/>
              <a:gd name="T2" fmla="*/ 2147483647 w 1865"/>
              <a:gd name="T3" fmla="*/ 2147483647 h 3027"/>
              <a:gd name="T4" fmla="*/ 2147483647 w 1865"/>
              <a:gd name="T5" fmla="*/ 2147483647 h 3027"/>
              <a:gd name="T6" fmla="*/ 2147483647 w 1865"/>
              <a:gd name="T7" fmla="*/ 2147483647 h 3027"/>
              <a:gd name="T8" fmla="*/ 2147483647 w 1865"/>
              <a:gd name="T9" fmla="*/ 2147483647 h 3027"/>
              <a:gd name="T10" fmla="*/ 2147483647 w 1865"/>
              <a:gd name="T11" fmla="*/ 2147483647 h 3027"/>
              <a:gd name="T12" fmla="*/ 2147483647 w 1865"/>
              <a:gd name="T13" fmla="*/ 2147483647 h 3027"/>
              <a:gd name="T14" fmla="*/ 2147483647 w 1865"/>
              <a:gd name="T15" fmla="*/ 2147483647 h 3027"/>
              <a:gd name="T16" fmla="*/ 2147483647 w 1865"/>
              <a:gd name="T17" fmla="*/ 2147483647 h 3027"/>
              <a:gd name="T18" fmla="*/ 2147483647 w 1865"/>
              <a:gd name="T19" fmla="*/ 2147483647 h 3027"/>
              <a:gd name="T20" fmla="*/ 2147483647 w 1865"/>
              <a:gd name="T21" fmla="*/ 2147483647 h 3027"/>
              <a:gd name="T22" fmla="*/ 2147483647 w 1865"/>
              <a:gd name="T23" fmla="*/ 2147483647 h 3027"/>
              <a:gd name="T24" fmla="*/ 2147483647 w 1865"/>
              <a:gd name="T25" fmla="*/ 2147483647 h 3027"/>
              <a:gd name="T26" fmla="*/ 2147483647 w 1865"/>
              <a:gd name="T27" fmla="*/ 2147483647 h 3027"/>
              <a:gd name="T28" fmla="*/ 2147483647 w 1865"/>
              <a:gd name="T29" fmla="*/ 2147483647 h 3027"/>
              <a:gd name="T30" fmla="*/ 2147483647 w 1865"/>
              <a:gd name="T31" fmla="*/ 2147483647 h 3027"/>
              <a:gd name="T32" fmla="*/ 2147483647 w 1865"/>
              <a:gd name="T33" fmla="*/ 2147483647 h 3027"/>
              <a:gd name="T34" fmla="*/ 2147483647 w 1865"/>
              <a:gd name="T35" fmla="*/ 2147483647 h 3027"/>
              <a:gd name="T36" fmla="*/ 2147483647 w 1865"/>
              <a:gd name="T37" fmla="*/ 2147483647 h 3027"/>
              <a:gd name="T38" fmla="*/ 2147483647 w 1865"/>
              <a:gd name="T39" fmla="*/ 2147483647 h 3027"/>
              <a:gd name="T40" fmla="*/ 2147483647 w 1865"/>
              <a:gd name="T41" fmla="*/ 2147483647 h 3027"/>
              <a:gd name="T42" fmla="*/ 2147483647 w 1865"/>
              <a:gd name="T43" fmla="*/ 2147483647 h 3027"/>
              <a:gd name="T44" fmla="*/ 2147483647 w 1865"/>
              <a:gd name="T45" fmla="*/ 2147483647 h 3027"/>
              <a:gd name="T46" fmla="*/ 2147483647 w 1865"/>
              <a:gd name="T47" fmla="*/ 2147483647 h 3027"/>
              <a:gd name="T48" fmla="*/ 2147483647 w 1865"/>
              <a:gd name="T49" fmla="*/ 2147483647 h 3027"/>
              <a:gd name="T50" fmla="*/ 2147483647 w 1865"/>
              <a:gd name="T51" fmla="*/ 2147483647 h 3027"/>
              <a:gd name="T52" fmla="*/ 2147483647 w 1865"/>
              <a:gd name="T53" fmla="*/ 2147483647 h 3027"/>
              <a:gd name="T54" fmla="*/ 2147483647 w 1865"/>
              <a:gd name="T55" fmla="*/ 2147483647 h 3027"/>
              <a:gd name="T56" fmla="*/ 2147483647 w 1865"/>
              <a:gd name="T57" fmla="*/ 2147483647 h 3027"/>
              <a:gd name="T58" fmla="*/ 2147483647 w 1865"/>
              <a:gd name="T59" fmla="*/ 2147483647 h 3027"/>
              <a:gd name="T60" fmla="*/ 2147483647 w 1865"/>
              <a:gd name="T61" fmla="*/ 2147483647 h 3027"/>
              <a:gd name="T62" fmla="*/ 2147483647 w 1865"/>
              <a:gd name="T63" fmla="*/ 2147483647 h 3027"/>
              <a:gd name="T64" fmla="*/ 2147483647 w 1865"/>
              <a:gd name="T65" fmla="*/ 2147483647 h 3027"/>
              <a:gd name="T66" fmla="*/ 2147483647 w 1865"/>
              <a:gd name="T67" fmla="*/ 2147483647 h 3027"/>
              <a:gd name="T68" fmla="*/ 2147483647 w 1865"/>
              <a:gd name="T69" fmla="*/ 2147483647 h 3027"/>
              <a:gd name="T70" fmla="*/ 2147483647 w 1865"/>
              <a:gd name="T71" fmla="*/ 2147483647 h 3027"/>
              <a:gd name="T72" fmla="*/ 2147483647 w 1865"/>
              <a:gd name="T73" fmla="*/ 2147483647 h 3027"/>
              <a:gd name="T74" fmla="*/ 2147483647 w 1865"/>
              <a:gd name="T75" fmla="*/ 2147483647 h 3027"/>
              <a:gd name="T76" fmla="*/ 2147483647 w 1865"/>
              <a:gd name="T77" fmla="*/ 2147483647 h 3027"/>
              <a:gd name="T78" fmla="*/ 2147483647 w 1865"/>
              <a:gd name="T79" fmla="*/ 2147483647 h 3027"/>
              <a:gd name="T80" fmla="*/ 2147483647 w 1865"/>
              <a:gd name="T81" fmla="*/ 2147483647 h 3027"/>
              <a:gd name="T82" fmla="*/ 2147483647 w 1865"/>
              <a:gd name="T83" fmla="*/ 2147483647 h 3027"/>
              <a:gd name="T84" fmla="*/ 2147483647 w 1865"/>
              <a:gd name="T85" fmla="*/ 2147483647 h 3027"/>
              <a:gd name="T86" fmla="*/ 2147483647 w 1865"/>
              <a:gd name="T87" fmla="*/ 2147483647 h 3027"/>
              <a:gd name="T88" fmla="*/ 2147483647 w 1865"/>
              <a:gd name="T89" fmla="*/ 2147483647 h 3027"/>
              <a:gd name="T90" fmla="*/ 2147483647 w 1865"/>
              <a:gd name="T91" fmla="*/ 2147483647 h 3027"/>
              <a:gd name="T92" fmla="*/ 2147483647 w 1865"/>
              <a:gd name="T93" fmla="*/ 2147483647 h 3027"/>
              <a:gd name="T94" fmla="*/ 2147483647 w 1865"/>
              <a:gd name="T95" fmla="*/ 2147483647 h 3027"/>
              <a:gd name="T96" fmla="*/ 2147483647 w 1865"/>
              <a:gd name="T97" fmla="*/ 2147483647 h 3027"/>
              <a:gd name="T98" fmla="*/ 2147483647 w 1865"/>
              <a:gd name="T99" fmla="*/ 2147483647 h 3027"/>
              <a:gd name="T100" fmla="*/ 2147483647 w 1865"/>
              <a:gd name="T101" fmla="*/ 2147483647 h 3027"/>
              <a:gd name="T102" fmla="*/ 0 w 1865"/>
              <a:gd name="T103" fmla="*/ 2147483647 h 3027"/>
              <a:gd name="T104" fmla="*/ 2147483647 w 1865"/>
              <a:gd name="T105" fmla="*/ 2147483647 h 3027"/>
              <a:gd name="T106" fmla="*/ 2147483647 w 1865"/>
              <a:gd name="T107" fmla="*/ 2147483647 h 3027"/>
              <a:gd name="T108" fmla="*/ 2147483647 w 1865"/>
              <a:gd name="T109" fmla="*/ 2147483647 h 30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5"/>
              <a:gd name="T166" fmla="*/ 0 h 3027"/>
              <a:gd name="T167" fmla="*/ 1865 w 1865"/>
              <a:gd name="T168" fmla="*/ 3027 h 30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5" h="3027">
                <a:moveTo>
                  <a:pt x="747" y="2947"/>
                </a:moveTo>
                <a:lnTo>
                  <a:pt x="750" y="2950"/>
                </a:lnTo>
                <a:lnTo>
                  <a:pt x="769" y="2932"/>
                </a:lnTo>
                <a:lnTo>
                  <a:pt x="810" y="2933"/>
                </a:lnTo>
                <a:lnTo>
                  <a:pt x="847" y="2958"/>
                </a:lnTo>
                <a:lnTo>
                  <a:pt x="871" y="2955"/>
                </a:lnTo>
                <a:lnTo>
                  <a:pt x="868" y="2922"/>
                </a:lnTo>
                <a:lnTo>
                  <a:pt x="971" y="2951"/>
                </a:lnTo>
                <a:lnTo>
                  <a:pt x="987" y="2942"/>
                </a:lnTo>
                <a:lnTo>
                  <a:pt x="1017" y="2937"/>
                </a:lnTo>
                <a:lnTo>
                  <a:pt x="1034" y="2898"/>
                </a:lnTo>
                <a:lnTo>
                  <a:pt x="1053" y="2924"/>
                </a:lnTo>
                <a:lnTo>
                  <a:pt x="1077" y="2939"/>
                </a:lnTo>
                <a:lnTo>
                  <a:pt x="1114" y="2941"/>
                </a:lnTo>
                <a:lnTo>
                  <a:pt x="1119" y="2959"/>
                </a:lnTo>
                <a:lnTo>
                  <a:pt x="1136" y="2983"/>
                </a:lnTo>
                <a:lnTo>
                  <a:pt x="1296" y="3002"/>
                </a:lnTo>
                <a:lnTo>
                  <a:pt x="1339" y="3027"/>
                </a:lnTo>
                <a:lnTo>
                  <a:pt x="1551" y="3022"/>
                </a:lnTo>
                <a:lnTo>
                  <a:pt x="1558" y="3009"/>
                </a:lnTo>
                <a:lnTo>
                  <a:pt x="1663" y="2968"/>
                </a:lnTo>
                <a:lnTo>
                  <a:pt x="1685" y="2926"/>
                </a:lnTo>
                <a:lnTo>
                  <a:pt x="1679" y="2907"/>
                </a:lnTo>
                <a:lnTo>
                  <a:pt x="1532" y="2867"/>
                </a:lnTo>
                <a:lnTo>
                  <a:pt x="1537" y="2828"/>
                </a:lnTo>
                <a:lnTo>
                  <a:pt x="1525" y="2799"/>
                </a:lnTo>
                <a:lnTo>
                  <a:pt x="1571" y="2795"/>
                </a:lnTo>
                <a:lnTo>
                  <a:pt x="1584" y="2776"/>
                </a:lnTo>
                <a:lnTo>
                  <a:pt x="1608" y="2758"/>
                </a:lnTo>
                <a:lnTo>
                  <a:pt x="1602" y="2745"/>
                </a:lnTo>
                <a:lnTo>
                  <a:pt x="1584" y="2729"/>
                </a:lnTo>
                <a:lnTo>
                  <a:pt x="1641" y="2716"/>
                </a:lnTo>
                <a:lnTo>
                  <a:pt x="1657" y="2733"/>
                </a:lnTo>
                <a:lnTo>
                  <a:pt x="1691" y="2731"/>
                </a:lnTo>
                <a:lnTo>
                  <a:pt x="1704" y="2709"/>
                </a:lnTo>
                <a:lnTo>
                  <a:pt x="1706" y="2672"/>
                </a:lnTo>
                <a:lnTo>
                  <a:pt x="1724" y="2678"/>
                </a:lnTo>
                <a:lnTo>
                  <a:pt x="1756" y="2671"/>
                </a:lnTo>
                <a:lnTo>
                  <a:pt x="1797" y="2641"/>
                </a:lnTo>
                <a:lnTo>
                  <a:pt x="1861" y="2505"/>
                </a:lnTo>
                <a:lnTo>
                  <a:pt x="1865" y="2438"/>
                </a:lnTo>
                <a:lnTo>
                  <a:pt x="1843" y="2379"/>
                </a:lnTo>
                <a:lnTo>
                  <a:pt x="1784" y="2323"/>
                </a:lnTo>
                <a:lnTo>
                  <a:pt x="1644" y="2301"/>
                </a:lnTo>
                <a:lnTo>
                  <a:pt x="1591" y="2345"/>
                </a:lnTo>
                <a:lnTo>
                  <a:pt x="1578" y="2325"/>
                </a:lnTo>
                <a:lnTo>
                  <a:pt x="1527" y="2299"/>
                </a:lnTo>
                <a:lnTo>
                  <a:pt x="1552" y="2266"/>
                </a:lnTo>
                <a:lnTo>
                  <a:pt x="1614" y="2223"/>
                </a:lnTo>
                <a:lnTo>
                  <a:pt x="1631" y="2201"/>
                </a:lnTo>
                <a:lnTo>
                  <a:pt x="1641" y="2165"/>
                </a:lnTo>
                <a:lnTo>
                  <a:pt x="1594" y="2052"/>
                </a:lnTo>
                <a:lnTo>
                  <a:pt x="1577" y="2035"/>
                </a:lnTo>
                <a:lnTo>
                  <a:pt x="1539" y="1969"/>
                </a:lnTo>
                <a:lnTo>
                  <a:pt x="1557" y="1965"/>
                </a:lnTo>
                <a:lnTo>
                  <a:pt x="1588" y="2016"/>
                </a:lnTo>
                <a:lnTo>
                  <a:pt x="1635" y="2035"/>
                </a:lnTo>
                <a:lnTo>
                  <a:pt x="1637" y="2034"/>
                </a:lnTo>
                <a:lnTo>
                  <a:pt x="1644" y="1972"/>
                </a:lnTo>
                <a:lnTo>
                  <a:pt x="1565" y="1672"/>
                </a:lnTo>
                <a:lnTo>
                  <a:pt x="1479" y="1617"/>
                </a:lnTo>
                <a:lnTo>
                  <a:pt x="1470" y="1600"/>
                </a:lnTo>
                <a:lnTo>
                  <a:pt x="1450" y="1396"/>
                </a:lnTo>
                <a:lnTo>
                  <a:pt x="1478" y="1255"/>
                </a:lnTo>
                <a:lnTo>
                  <a:pt x="1429" y="1165"/>
                </a:lnTo>
                <a:lnTo>
                  <a:pt x="1419" y="1116"/>
                </a:lnTo>
                <a:lnTo>
                  <a:pt x="1337" y="1029"/>
                </a:lnTo>
                <a:lnTo>
                  <a:pt x="1319" y="1018"/>
                </a:lnTo>
                <a:lnTo>
                  <a:pt x="1251" y="1022"/>
                </a:lnTo>
                <a:lnTo>
                  <a:pt x="1203" y="990"/>
                </a:lnTo>
                <a:lnTo>
                  <a:pt x="1203" y="982"/>
                </a:lnTo>
                <a:lnTo>
                  <a:pt x="1221" y="958"/>
                </a:lnTo>
                <a:lnTo>
                  <a:pt x="1249" y="943"/>
                </a:lnTo>
                <a:lnTo>
                  <a:pt x="1319" y="955"/>
                </a:lnTo>
                <a:lnTo>
                  <a:pt x="1355" y="949"/>
                </a:lnTo>
                <a:lnTo>
                  <a:pt x="1335" y="886"/>
                </a:lnTo>
                <a:lnTo>
                  <a:pt x="1321" y="872"/>
                </a:lnTo>
                <a:lnTo>
                  <a:pt x="1321" y="851"/>
                </a:lnTo>
                <a:lnTo>
                  <a:pt x="1353" y="864"/>
                </a:lnTo>
                <a:lnTo>
                  <a:pt x="1379" y="856"/>
                </a:lnTo>
                <a:lnTo>
                  <a:pt x="1410" y="832"/>
                </a:lnTo>
                <a:lnTo>
                  <a:pt x="1426" y="806"/>
                </a:lnTo>
                <a:lnTo>
                  <a:pt x="1494" y="753"/>
                </a:lnTo>
                <a:lnTo>
                  <a:pt x="1568" y="633"/>
                </a:lnTo>
                <a:lnTo>
                  <a:pt x="1634" y="593"/>
                </a:lnTo>
                <a:lnTo>
                  <a:pt x="1655" y="527"/>
                </a:lnTo>
                <a:lnTo>
                  <a:pt x="1652" y="494"/>
                </a:lnTo>
                <a:lnTo>
                  <a:pt x="1436" y="421"/>
                </a:lnTo>
                <a:lnTo>
                  <a:pt x="1400" y="396"/>
                </a:lnTo>
                <a:lnTo>
                  <a:pt x="1262" y="397"/>
                </a:lnTo>
                <a:lnTo>
                  <a:pt x="1230" y="411"/>
                </a:lnTo>
                <a:lnTo>
                  <a:pt x="1220" y="394"/>
                </a:lnTo>
                <a:lnTo>
                  <a:pt x="1237" y="371"/>
                </a:lnTo>
                <a:lnTo>
                  <a:pt x="1241" y="361"/>
                </a:lnTo>
                <a:lnTo>
                  <a:pt x="1210" y="359"/>
                </a:lnTo>
                <a:lnTo>
                  <a:pt x="1215" y="344"/>
                </a:lnTo>
                <a:lnTo>
                  <a:pt x="1269" y="346"/>
                </a:lnTo>
                <a:lnTo>
                  <a:pt x="1310" y="325"/>
                </a:lnTo>
                <a:lnTo>
                  <a:pt x="1256" y="301"/>
                </a:lnTo>
                <a:lnTo>
                  <a:pt x="1272" y="275"/>
                </a:lnTo>
                <a:lnTo>
                  <a:pt x="1274" y="281"/>
                </a:lnTo>
                <a:lnTo>
                  <a:pt x="1321" y="252"/>
                </a:lnTo>
                <a:lnTo>
                  <a:pt x="1403" y="233"/>
                </a:lnTo>
                <a:lnTo>
                  <a:pt x="1445" y="193"/>
                </a:lnTo>
                <a:lnTo>
                  <a:pt x="1499" y="180"/>
                </a:lnTo>
                <a:lnTo>
                  <a:pt x="1539" y="98"/>
                </a:lnTo>
                <a:lnTo>
                  <a:pt x="1504" y="70"/>
                </a:lnTo>
                <a:lnTo>
                  <a:pt x="1308" y="45"/>
                </a:lnTo>
                <a:lnTo>
                  <a:pt x="1306" y="39"/>
                </a:lnTo>
                <a:lnTo>
                  <a:pt x="1247" y="2"/>
                </a:lnTo>
                <a:lnTo>
                  <a:pt x="1209" y="0"/>
                </a:lnTo>
                <a:lnTo>
                  <a:pt x="1154" y="44"/>
                </a:lnTo>
                <a:lnTo>
                  <a:pt x="1132" y="94"/>
                </a:lnTo>
                <a:lnTo>
                  <a:pt x="1094" y="84"/>
                </a:lnTo>
                <a:lnTo>
                  <a:pt x="1078" y="132"/>
                </a:lnTo>
                <a:lnTo>
                  <a:pt x="1056" y="134"/>
                </a:lnTo>
                <a:lnTo>
                  <a:pt x="1056" y="153"/>
                </a:lnTo>
                <a:lnTo>
                  <a:pt x="1072" y="190"/>
                </a:lnTo>
                <a:lnTo>
                  <a:pt x="962" y="205"/>
                </a:lnTo>
                <a:lnTo>
                  <a:pt x="937" y="276"/>
                </a:lnTo>
                <a:lnTo>
                  <a:pt x="954" y="299"/>
                </a:lnTo>
                <a:lnTo>
                  <a:pt x="946" y="302"/>
                </a:lnTo>
                <a:lnTo>
                  <a:pt x="926" y="290"/>
                </a:lnTo>
                <a:lnTo>
                  <a:pt x="913" y="292"/>
                </a:lnTo>
                <a:lnTo>
                  <a:pt x="896" y="345"/>
                </a:lnTo>
                <a:lnTo>
                  <a:pt x="917" y="355"/>
                </a:lnTo>
                <a:lnTo>
                  <a:pt x="958" y="362"/>
                </a:lnTo>
                <a:lnTo>
                  <a:pt x="948" y="377"/>
                </a:lnTo>
                <a:lnTo>
                  <a:pt x="926" y="380"/>
                </a:lnTo>
                <a:lnTo>
                  <a:pt x="944" y="394"/>
                </a:lnTo>
                <a:lnTo>
                  <a:pt x="914" y="415"/>
                </a:lnTo>
                <a:lnTo>
                  <a:pt x="905" y="428"/>
                </a:lnTo>
                <a:lnTo>
                  <a:pt x="900" y="452"/>
                </a:lnTo>
                <a:lnTo>
                  <a:pt x="892" y="451"/>
                </a:lnTo>
                <a:lnTo>
                  <a:pt x="872" y="463"/>
                </a:lnTo>
                <a:lnTo>
                  <a:pt x="867" y="477"/>
                </a:lnTo>
                <a:lnTo>
                  <a:pt x="851" y="484"/>
                </a:lnTo>
                <a:lnTo>
                  <a:pt x="834" y="504"/>
                </a:lnTo>
                <a:lnTo>
                  <a:pt x="813" y="553"/>
                </a:lnTo>
                <a:lnTo>
                  <a:pt x="773" y="549"/>
                </a:lnTo>
                <a:lnTo>
                  <a:pt x="751" y="554"/>
                </a:lnTo>
                <a:lnTo>
                  <a:pt x="749" y="566"/>
                </a:lnTo>
                <a:lnTo>
                  <a:pt x="781" y="582"/>
                </a:lnTo>
                <a:lnTo>
                  <a:pt x="772" y="615"/>
                </a:lnTo>
                <a:lnTo>
                  <a:pt x="800" y="666"/>
                </a:lnTo>
                <a:lnTo>
                  <a:pt x="895" y="634"/>
                </a:lnTo>
                <a:lnTo>
                  <a:pt x="897" y="642"/>
                </a:lnTo>
                <a:lnTo>
                  <a:pt x="889" y="661"/>
                </a:lnTo>
                <a:lnTo>
                  <a:pt x="782" y="789"/>
                </a:lnTo>
                <a:lnTo>
                  <a:pt x="777" y="804"/>
                </a:lnTo>
                <a:lnTo>
                  <a:pt x="761" y="819"/>
                </a:lnTo>
                <a:lnTo>
                  <a:pt x="729" y="888"/>
                </a:lnTo>
                <a:lnTo>
                  <a:pt x="749" y="890"/>
                </a:lnTo>
                <a:lnTo>
                  <a:pt x="753" y="906"/>
                </a:lnTo>
                <a:lnTo>
                  <a:pt x="639" y="1046"/>
                </a:lnTo>
                <a:lnTo>
                  <a:pt x="636" y="1057"/>
                </a:lnTo>
                <a:lnTo>
                  <a:pt x="659" y="1065"/>
                </a:lnTo>
                <a:lnTo>
                  <a:pt x="675" y="1054"/>
                </a:lnTo>
                <a:lnTo>
                  <a:pt x="777" y="934"/>
                </a:lnTo>
                <a:lnTo>
                  <a:pt x="794" y="842"/>
                </a:lnTo>
                <a:lnTo>
                  <a:pt x="872" y="796"/>
                </a:lnTo>
                <a:lnTo>
                  <a:pt x="862" y="818"/>
                </a:lnTo>
                <a:lnTo>
                  <a:pt x="815" y="868"/>
                </a:lnTo>
                <a:lnTo>
                  <a:pt x="800" y="906"/>
                </a:lnTo>
                <a:lnTo>
                  <a:pt x="814" y="897"/>
                </a:lnTo>
                <a:lnTo>
                  <a:pt x="825" y="899"/>
                </a:lnTo>
                <a:lnTo>
                  <a:pt x="835" y="885"/>
                </a:lnTo>
                <a:lnTo>
                  <a:pt x="846" y="882"/>
                </a:lnTo>
                <a:lnTo>
                  <a:pt x="864" y="906"/>
                </a:lnTo>
                <a:lnTo>
                  <a:pt x="871" y="904"/>
                </a:lnTo>
                <a:lnTo>
                  <a:pt x="888" y="856"/>
                </a:lnTo>
                <a:lnTo>
                  <a:pt x="914" y="885"/>
                </a:lnTo>
                <a:lnTo>
                  <a:pt x="928" y="913"/>
                </a:lnTo>
                <a:lnTo>
                  <a:pt x="906" y="911"/>
                </a:lnTo>
                <a:lnTo>
                  <a:pt x="879" y="942"/>
                </a:lnTo>
                <a:lnTo>
                  <a:pt x="854" y="994"/>
                </a:lnTo>
                <a:lnTo>
                  <a:pt x="860" y="1015"/>
                </a:lnTo>
                <a:lnTo>
                  <a:pt x="874" y="1041"/>
                </a:lnTo>
                <a:lnTo>
                  <a:pt x="867" y="1079"/>
                </a:lnTo>
                <a:lnTo>
                  <a:pt x="741" y="1213"/>
                </a:lnTo>
                <a:lnTo>
                  <a:pt x="731" y="1246"/>
                </a:lnTo>
                <a:lnTo>
                  <a:pt x="715" y="1219"/>
                </a:lnTo>
                <a:lnTo>
                  <a:pt x="701" y="1236"/>
                </a:lnTo>
                <a:lnTo>
                  <a:pt x="699" y="1329"/>
                </a:lnTo>
                <a:lnTo>
                  <a:pt x="709" y="1347"/>
                </a:lnTo>
                <a:lnTo>
                  <a:pt x="720" y="1346"/>
                </a:lnTo>
                <a:lnTo>
                  <a:pt x="733" y="1296"/>
                </a:lnTo>
                <a:lnTo>
                  <a:pt x="742" y="1286"/>
                </a:lnTo>
                <a:lnTo>
                  <a:pt x="756" y="1286"/>
                </a:lnTo>
                <a:lnTo>
                  <a:pt x="817" y="1369"/>
                </a:lnTo>
                <a:lnTo>
                  <a:pt x="836" y="1351"/>
                </a:lnTo>
                <a:lnTo>
                  <a:pt x="847" y="1322"/>
                </a:lnTo>
                <a:lnTo>
                  <a:pt x="929" y="1360"/>
                </a:lnTo>
                <a:lnTo>
                  <a:pt x="997" y="1352"/>
                </a:lnTo>
                <a:lnTo>
                  <a:pt x="1008" y="1343"/>
                </a:lnTo>
                <a:lnTo>
                  <a:pt x="1040" y="1337"/>
                </a:lnTo>
                <a:lnTo>
                  <a:pt x="1113" y="1371"/>
                </a:lnTo>
                <a:lnTo>
                  <a:pt x="1098" y="1378"/>
                </a:lnTo>
                <a:lnTo>
                  <a:pt x="1083" y="1373"/>
                </a:lnTo>
                <a:lnTo>
                  <a:pt x="1044" y="1389"/>
                </a:lnTo>
                <a:lnTo>
                  <a:pt x="951" y="1497"/>
                </a:lnTo>
                <a:lnTo>
                  <a:pt x="951" y="1526"/>
                </a:lnTo>
                <a:lnTo>
                  <a:pt x="966" y="1568"/>
                </a:lnTo>
                <a:lnTo>
                  <a:pt x="967" y="1602"/>
                </a:lnTo>
                <a:lnTo>
                  <a:pt x="970" y="1607"/>
                </a:lnTo>
                <a:lnTo>
                  <a:pt x="980" y="1599"/>
                </a:lnTo>
                <a:lnTo>
                  <a:pt x="988" y="1656"/>
                </a:lnTo>
                <a:lnTo>
                  <a:pt x="1046" y="1655"/>
                </a:lnTo>
                <a:lnTo>
                  <a:pt x="1087" y="1634"/>
                </a:lnTo>
                <a:lnTo>
                  <a:pt x="1100" y="1646"/>
                </a:lnTo>
                <a:lnTo>
                  <a:pt x="1078" y="1663"/>
                </a:lnTo>
                <a:lnTo>
                  <a:pt x="1052" y="1726"/>
                </a:lnTo>
                <a:lnTo>
                  <a:pt x="1026" y="1741"/>
                </a:lnTo>
                <a:lnTo>
                  <a:pt x="997" y="1780"/>
                </a:lnTo>
                <a:lnTo>
                  <a:pt x="1030" y="1802"/>
                </a:lnTo>
                <a:lnTo>
                  <a:pt x="998" y="1824"/>
                </a:lnTo>
                <a:lnTo>
                  <a:pt x="960" y="1879"/>
                </a:lnTo>
                <a:lnTo>
                  <a:pt x="965" y="1900"/>
                </a:lnTo>
                <a:lnTo>
                  <a:pt x="980" y="1916"/>
                </a:lnTo>
                <a:lnTo>
                  <a:pt x="964" y="1920"/>
                </a:lnTo>
                <a:lnTo>
                  <a:pt x="935" y="1944"/>
                </a:lnTo>
                <a:lnTo>
                  <a:pt x="787" y="1890"/>
                </a:lnTo>
                <a:lnTo>
                  <a:pt x="543" y="1990"/>
                </a:lnTo>
                <a:lnTo>
                  <a:pt x="558" y="2010"/>
                </a:lnTo>
                <a:lnTo>
                  <a:pt x="625" y="1990"/>
                </a:lnTo>
                <a:lnTo>
                  <a:pt x="670" y="1997"/>
                </a:lnTo>
                <a:lnTo>
                  <a:pt x="640" y="2129"/>
                </a:lnTo>
                <a:lnTo>
                  <a:pt x="657" y="2152"/>
                </a:lnTo>
                <a:lnTo>
                  <a:pt x="589" y="2224"/>
                </a:lnTo>
                <a:lnTo>
                  <a:pt x="305" y="2284"/>
                </a:lnTo>
                <a:lnTo>
                  <a:pt x="315" y="2374"/>
                </a:lnTo>
                <a:lnTo>
                  <a:pt x="322" y="2387"/>
                </a:lnTo>
                <a:lnTo>
                  <a:pt x="343" y="2399"/>
                </a:lnTo>
                <a:lnTo>
                  <a:pt x="375" y="2397"/>
                </a:lnTo>
                <a:lnTo>
                  <a:pt x="422" y="2376"/>
                </a:lnTo>
                <a:lnTo>
                  <a:pt x="463" y="2373"/>
                </a:lnTo>
                <a:lnTo>
                  <a:pt x="474" y="2384"/>
                </a:lnTo>
                <a:lnTo>
                  <a:pt x="467" y="2438"/>
                </a:lnTo>
                <a:lnTo>
                  <a:pt x="476" y="2457"/>
                </a:lnTo>
                <a:lnTo>
                  <a:pt x="523" y="2475"/>
                </a:lnTo>
                <a:lnTo>
                  <a:pt x="559" y="2458"/>
                </a:lnTo>
                <a:lnTo>
                  <a:pt x="573" y="2460"/>
                </a:lnTo>
                <a:lnTo>
                  <a:pt x="582" y="2472"/>
                </a:lnTo>
                <a:lnTo>
                  <a:pt x="616" y="2568"/>
                </a:lnTo>
                <a:lnTo>
                  <a:pt x="637" y="2583"/>
                </a:lnTo>
                <a:lnTo>
                  <a:pt x="670" y="2592"/>
                </a:lnTo>
                <a:lnTo>
                  <a:pt x="700" y="2583"/>
                </a:lnTo>
                <a:lnTo>
                  <a:pt x="728" y="2561"/>
                </a:lnTo>
                <a:lnTo>
                  <a:pt x="861" y="2522"/>
                </a:lnTo>
                <a:lnTo>
                  <a:pt x="854" y="2549"/>
                </a:lnTo>
                <a:lnTo>
                  <a:pt x="739" y="2630"/>
                </a:lnTo>
                <a:lnTo>
                  <a:pt x="721" y="2657"/>
                </a:lnTo>
                <a:lnTo>
                  <a:pt x="704" y="2669"/>
                </a:lnTo>
                <a:lnTo>
                  <a:pt x="462" y="2614"/>
                </a:lnTo>
                <a:lnTo>
                  <a:pt x="427" y="2647"/>
                </a:lnTo>
                <a:lnTo>
                  <a:pt x="379" y="2662"/>
                </a:lnTo>
                <a:lnTo>
                  <a:pt x="335" y="2708"/>
                </a:lnTo>
                <a:lnTo>
                  <a:pt x="30" y="2855"/>
                </a:lnTo>
                <a:lnTo>
                  <a:pt x="7" y="2883"/>
                </a:lnTo>
                <a:lnTo>
                  <a:pt x="0" y="2901"/>
                </a:lnTo>
                <a:lnTo>
                  <a:pt x="22" y="2877"/>
                </a:lnTo>
                <a:lnTo>
                  <a:pt x="40" y="2872"/>
                </a:lnTo>
                <a:lnTo>
                  <a:pt x="74" y="2916"/>
                </a:lnTo>
                <a:lnTo>
                  <a:pt x="95" y="2917"/>
                </a:lnTo>
                <a:lnTo>
                  <a:pt x="101" y="2939"/>
                </a:lnTo>
                <a:lnTo>
                  <a:pt x="124" y="2927"/>
                </a:lnTo>
                <a:lnTo>
                  <a:pt x="148" y="2898"/>
                </a:lnTo>
                <a:lnTo>
                  <a:pt x="200" y="2888"/>
                </a:lnTo>
                <a:lnTo>
                  <a:pt x="240" y="2853"/>
                </a:lnTo>
                <a:lnTo>
                  <a:pt x="359" y="2891"/>
                </a:lnTo>
                <a:lnTo>
                  <a:pt x="427" y="2945"/>
                </a:lnTo>
                <a:lnTo>
                  <a:pt x="458" y="2958"/>
                </a:lnTo>
                <a:lnTo>
                  <a:pt x="496" y="2933"/>
                </a:lnTo>
                <a:lnTo>
                  <a:pt x="543" y="2845"/>
                </a:lnTo>
                <a:lnTo>
                  <a:pt x="557" y="2845"/>
                </a:lnTo>
                <a:lnTo>
                  <a:pt x="588" y="2858"/>
                </a:lnTo>
                <a:lnTo>
                  <a:pt x="703" y="2852"/>
                </a:lnTo>
                <a:lnTo>
                  <a:pt x="747" y="2947"/>
                </a:lnTo>
              </a:path>
            </a:pathLst>
          </a:custGeom>
          <a:pattFill prst="lgCheck">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1" name="Freeform 28"/>
          <p:cNvSpPr>
            <a:spLocks/>
          </p:cNvSpPr>
          <p:nvPr/>
        </p:nvSpPr>
        <p:spPr bwMode="auto">
          <a:xfrm rot="21249101">
            <a:off x="1584325" y="4111625"/>
            <a:ext cx="31750" cy="19050"/>
          </a:xfrm>
          <a:custGeom>
            <a:avLst/>
            <a:gdLst>
              <a:gd name="T0" fmla="*/ 2147483647 w 85"/>
              <a:gd name="T1" fmla="*/ 2147483647 h 52"/>
              <a:gd name="T2" fmla="*/ 2147483647 w 85"/>
              <a:gd name="T3" fmla="*/ 0 h 52"/>
              <a:gd name="T4" fmla="*/ 2147483647 w 85"/>
              <a:gd name="T5" fmla="*/ 2147483647 h 52"/>
              <a:gd name="T6" fmla="*/ 0 w 85"/>
              <a:gd name="T7" fmla="*/ 2147483647 h 52"/>
              <a:gd name="T8" fmla="*/ 2147483647 w 85"/>
              <a:gd name="T9" fmla="*/ 2147483647 h 52"/>
              <a:gd name="T10" fmla="*/ 2147483647 w 85"/>
              <a:gd name="T11" fmla="*/ 2147483647 h 52"/>
              <a:gd name="T12" fmla="*/ 2147483647 w 85"/>
              <a:gd name="T13" fmla="*/ 2147483647 h 52"/>
              <a:gd name="T14" fmla="*/ 2147483647 w 85"/>
              <a:gd name="T15" fmla="*/ 2147483647 h 52"/>
              <a:gd name="T16" fmla="*/ 2147483647 w 85"/>
              <a:gd name="T17" fmla="*/ 2147483647 h 52"/>
              <a:gd name="T18" fmla="*/ 2147483647 w 85"/>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2"/>
              <a:gd name="T32" fmla="*/ 85 w 8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2">
                <a:moveTo>
                  <a:pt x="62" y="13"/>
                </a:moveTo>
                <a:lnTo>
                  <a:pt x="57" y="0"/>
                </a:lnTo>
                <a:lnTo>
                  <a:pt x="10" y="9"/>
                </a:lnTo>
                <a:lnTo>
                  <a:pt x="0" y="18"/>
                </a:lnTo>
                <a:lnTo>
                  <a:pt x="4" y="30"/>
                </a:lnTo>
                <a:lnTo>
                  <a:pt x="33" y="49"/>
                </a:lnTo>
                <a:lnTo>
                  <a:pt x="59" y="52"/>
                </a:lnTo>
                <a:lnTo>
                  <a:pt x="85" y="35"/>
                </a:lnTo>
                <a:lnTo>
                  <a:pt x="85" y="27"/>
                </a:lnTo>
                <a:lnTo>
                  <a:pt x="62" y="13"/>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2" name="Freeform 29"/>
          <p:cNvSpPr>
            <a:spLocks/>
          </p:cNvSpPr>
          <p:nvPr/>
        </p:nvSpPr>
        <p:spPr bwMode="auto">
          <a:xfrm rot="21249101">
            <a:off x="1584325" y="4111625"/>
            <a:ext cx="31750" cy="19050"/>
          </a:xfrm>
          <a:custGeom>
            <a:avLst/>
            <a:gdLst>
              <a:gd name="T0" fmla="*/ 2147483647 w 85"/>
              <a:gd name="T1" fmla="*/ 2147483647 h 52"/>
              <a:gd name="T2" fmla="*/ 2147483647 w 85"/>
              <a:gd name="T3" fmla="*/ 0 h 52"/>
              <a:gd name="T4" fmla="*/ 2147483647 w 85"/>
              <a:gd name="T5" fmla="*/ 2147483647 h 52"/>
              <a:gd name="T6" fmla="*/ 0 w 85"/>
              <a:gd name="T7" fmla="*/ 2147483647 h 52"/>
              <a:gd name="T8" fmla="*/ 2147483647 w 85"/>
              <a:gd name="T9" fmla="*/ 2147483647 h 52"/>
              <a:gd name="T10" fmla="*/ 2147483647 w 85"/>
              <a:gd name="T11" fmla="*/ 2147483647 h 52"/>
              <a:gd name="T12" fmla="*/ 2147483647 w 85"/>
              <a:gd name="T13" fmla="*/ 2147483647 h 52"/>
              <a:gd name="T14" fmla="*/ 2147483647 w 85"/>
              <a:gd name="T15" fmla="*/ 2147483647 h 52"/>
              <a:gd name="T16" fmla="*/ 2147483647 w 85"/>
              <a:gd name="T17" fmla="*/ 2147483647 h 52"/>
              <a:gd name="T18" fmla="*/ 2147483647 w 85"/>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2"/>
              <a:gd name="T32" fmla="*/ 85 w 8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2">
                <a:moveTo>
                  <a:pt x="62" y="13"/>
                </a:moveTo>
                <a:lnTo>
                  <a:pt x="57" y="0"/>
                </a:lnTo>
                <a:lnTo>
                  <a:pt x="10" y="9"/>
                </a:lnTo>
                <a:lnTo>
                  <a:pt x="0" y="18"/>
                </a:lnTo>
                <a:lnTo>
                  <a:pt x="4" y="30"/>
                </a:lnTo>
                <a:lnTo>
                  <a:pt x="33" y="49"/>
                </a:lnTo>
                <a:lnTo>
                  <a:pt x="59" y="52"/>
                </a:lnTo>
                <a:lnTo>
                  <a:pt x="85" y="35"/>
                </a:lnTo>
                <a:lnTo>
                  <a:pt x="85" y="27"/>
                </a:lnTo>
                <a:lnTo>
                  <a:pt x="62" y="13"/>
                </a:lnTo>
              </a:path>
            </a:pathLst>
          </a:custGeom>
          <a:solidFill>
            <a:srgbClr val="DDDDDD"/>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3" name="Freeform 30" descr="70%"/>
          <p:cNvSpPr>
            <a:spLocks/>
          </p:cNvSpPr>
          <p:nvPr/>
        </p:nvSpPr>
        <p:spPr bwMode="auto">
          <a:xfrm rot="21249101">
            <a:off x="1425575" y="3702050"/>
            <a:ext cx="17463" cy="26988"/>
          </a:xfrm>
          <a:custGeom>
            <a:avLst/>
            <a:gdLst>
              <a:gd name="T0" fmla="*/ 2147483647 w 50"/>
              <a:gd name="T1" fmla="*/ 2147483647 h 74"/>
              <a:gd name="T2" fmla="*/ 2147483647 w 50"/>
              <a:gd name="T3" fmla="*/ 2147483647 h 74"/>
              <a:gd name="T4" fmla="*/ 2147483647 w 50"/>
              <a:gd name="T5" fmla="*/ 2147483647 h 74"/>
              <a:gd name="T6" fmla="*/ 0 w 50"/>
              <a:gd name="T7" fmla="*/ 0 h 74"/>
              <a:gd name="T8" fmla="*/ 2147483647 w 50"/>
              <a:gd name="T9" fmla="*/ 2147483647 h 74"/>
              <a:gd name="T10" fmla="*/ 0 60000 65536"/>
              <a:gd name="T11" fmla="*/ 0 60000 65536"/>
              <a:gd name="T12" fmla="*/ 0 60000 65536"/>
              <a:gd name="T13" fmla="*/ 0 60000 65536"/>
              <a:gd name="T14" fmla="*/ 0 60000 65536"/>
              <a:gd name="T15" fmla="*/ 0 w 50"/>
              <a:gd name="T16" fmla="*/ 0 h 74"/>
              <a:gd name="T17" fmla="*/ 50 w 50"/>
              <a:gd name="T18" fmla="*/ 74 h 74"/>
            </a:gdLst>
            <a:ahLst/>
            <a:cxnLst>
              <a:cxn ang="T10">
                <a:pos x="T0" y="T1"/>
              </a:cxn>
              <a:cxn ang="T11">
                <a:pos x="T2" y="T3"/>
              </a:cxn>
              <a:cxn ang="T12">
                <a:pos x="T4" y="T5"/>
              </a:cxn>
              <a:cxn ang="T13">
                <a:pos x="T6" y="T7"/>
              </a:cxn>
              <a:cxn ang="T14">
                <a:pos x="T8" y="T9"/>
              </a:cxn>
            </a:cxnLst>
            <a:rect l="T15" t="T16" r="T17" b="T18"/>
            <a:pathLst>
              <a:path w="50" h="74">
                <a:moveTo>
                  <a:pt x="22" y="74"/>
                </a:moveTo>
                <a:lnTo>
                  <a:pt x="50" y="60"/>
                </a:lnTo>
                <a:lnTo>
                  <a:pt x="18" y="8"/>
                </a:lnTo>
                <a:lnTo>
                  <a:pt x="0" y="0"/>
                </a:lnTo>
                <a:lnTo>
                  <a:pt x="22" y="74"/>
                </a:lnTo>
                <a:close/>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4" name="Freeform 31" descr="70%"/>
          <p:cNvSpPr>
            <a:spLocks/>
          </p:cNvSpPr>
          <p:nvPr/>
        </p:nvSpPr>
        <p:spPr bwMode="auto">
          <a:xfrm rot="21249101">
            <a:off x="1425575" y="3702050"/>
            <a:ext cx="17463" cy="26988"/>
          </a:xfrm>
          <a:custGeom>
            <a:avLst/>
            <a:gdLst>
              <a:gd name="T0" fmla="*/ 2147483647 w 50"/>
              <a:gd name="T1" fmla="*/ 2147483647 h 74"/>
              <a:gd name="T2" fmla="*/ 2147483647 w 50"/>
              <a:gd name="T3" fmla="*/ 2147483647 h 74"/>
              <a:gd name="T4" fmla="*/ 2147483647 w 50"/>
              <a:gd name="T5" fmla="*/ 2147483647 h 74"/>
              <a:gd name="T6" fmla="*/ 0 w 50"/>
              <a:gd name="T7" fmla="*/ 0 h 74"/>
              <a:gd name="T8" fmla="*/ 2147483647 w 50"/>
              <a:gd name="T9" fmla="*/ 2147483647 h 74"/>
              <a:gd name="T10" fmla="*/ 0 60000 65536"/>
              <a:gd name="T11" fmla="*/ 0 60000 65536"/>
              <a:gd name="T12" fmla="*/ 0 60000 65536"/>
              <a:gd name="T13" fmla="*/ 0 60000 65536"/>
              <a:gd name="T14" fmla="*/ 0 60000 65536"/>
              <a:gd name="T15" fmla="*/ 0 w 50"/>
              <a:gd name="T16" fmla="*/ 0 h 74"/>
              <a:gd name="T17" fmla="*/ 50 w 50"/>
              <a:gd name="T18" fmla="*/ 74 h 74"/>
            </a:gdLst>
            <a:ahLst/>
            <a:cxnLst>
              <a:cxn ang="T10">
                <a:pos x="T0" y="T1"/>
              </a:cxn>
              <a:cxn ang="T11">
                <a:pos x="T2" y="T3"/>
              </a:cxn>
              <a:cxn ang="T12">
                <a:pos x="T4" y="T5"/>
              </a:cxn>
              <a:cxn ang="T13">
                <a:pos x="T6" y="T7"/>
              </a:cxn>
              <a:cxn ang="T14">
                <a:pos x="T8" y="T9"/>
              </a:cxn>
            </a:cxnLst>
            <a:rect l="T15" t="T16" r="T17" b="T18"/>
            <a:pathLst>
              <a:path w="50" h="74">
                <a:moveTo>
                  <a:pt x="22" y="74"/>
                </a:moveTo>
                <a:lnTo>
                  <a:pt x="50" y="60"/>
                </a:lnTo>
                <a:lnTo>
                  <a:pt x="18" y="8"/>
                </a:lnTo>
                <a:lnTo>
                  <a:pt x="0" y="0"/>
                </a:lnTo>
                <a:lnTo>
                  <a:pt x="22" y="74"/>
                </a:lnTo>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5" name="Freeform 32" descr="70%"/>
          <p:cNvSpPr>
            <a:spLocks/>
          </p:cNvSpPr>
          <p:nvPr/>
        </p:nvSpPr>
        <p:spPr bwMode="auto">
          <a:xfrm rot="21249101">
            <a:off x="1412875" y="3573463"/>
            <a:ext cx="47625" cy="34925"/>
          </a:xfrm>
          <a:custGeom>
            <a:avLst/>
            <a:gdLst>
              <a:gd name="T0" fmla="*/ 2147483647 w 128"/>
              <a:gd name="T1" fmla="*/ 0 h 93"/>
              <a:gd name="T2" fmla="*/ 0 w 128"/>
              <a:gd name="T3" fmla="*/ 2147483647 h 93"/>
              <a:gd name="T4" fmla="*/ 2147483647 w 128"/>
              <a:gd name="T5" fmla="*/ 2147483647 h 93"/>
              <a:gd name="T6" fmla="*/ 2147483647 w 128"/>
              <a:gd name="T7" fmla="*/ 2147483647 h 93"/>
              <a:gd name="T8" fmla="*/ 2147483647 w 128"/>
              <a:gd name="T9" fmla="*/ 2147483647 h 93"/>
              <a:gd name="T10" fmla="*/ 2147483647 w 128"/>
              <a:gd name="T11" fmla="*/ 2147483647 h 93"/>
              <a:gd name="T12" fmla="*/ 2147483647 w 128"/>
              <a:gd name="T13" fmla="*/ 0 h 93"/>
              <a:gd name="T14" fmla="*/ 0 60000 65536"/>
              <a:gd name="T15" fmla="*/ 0 60000 65536"/>
              <a:gd name="T16" fmla="*/ 0 60000 65536"/>
              <a:gd name="T17" fmla="*/ 0 60000 65536"/>
              <a:gd name="T18" fmla="*/ 0 60000 65536"/>
              <a:gd name="T19" fmla="*/ 0 60000 65536"/>
              <a:gd name="T20" fmla="*/ 0 60000 65536"/>
              <a:gd name="T21" fmla="*/ 0 w 128"/>
              <a:gd name="T22" fmla="*/ 0 h 93"/>
              <a:gd name="T23" fmla="*/ 128 w 128"/>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93">
                <a:moveTo>
                  <a:pt x="115" y="0"/>
                </a:moveTo>
                <a:lnTo>
                  <a:pt x="0" y="88"/>
                </a:lnTo>
                <a:lnTo>
                  <a:pt x="33" y="93"/>
                </a:lnTo>
                <a:lnTo>
                  <a:pt x="81" y="83"/>
                </a:lnTo>
                <a:lnTo>
                  <a:pt x="110" y="59"/>
                </a:lnTo>
                <a:lnTo>
                  <a:pt x="128" y="14"/>
                </a:lnTo>
                <a:lnTo>
                  <a:pt x="115" y="0"/>
                </a:lnTo>
                <a:close/>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6" name="Freeform 33" descr="70%"/>
          <p:cNvSpPr>
            <a:spLocks/>
          </p:cNvSpPr>
          <p:nvPr/>
        </p:nvSpPr>
        <p:spPr bwMode="auto">
          <a:xfrm rot="21249101">
            <a:off x="1412875" y="3573463"/>
            <a:ext cx="47625" cy="34925"/>
          </a:xfrm>
          <a:custGeom>
            <a:avLst/>
            <a:gdLst>
              <a:gd name="T0" fmla="*/ 2147483647 w 128"/>
              <a:gd name="T1" fmla="*/ 0 h 93"/>
              <a:gd name="T2" fmla="*/ 0 w 128"/>
              <a:gd name="T3" fmla="*/ 2147483647 h 93"/>
              <a:gd name="T4" fmla="*/ 2147483647 w 128"/>
              <a:gd name="T5" fmla="*/ 2147483647 h 93"/>
              <a:gd name="T6" fmla="*/ 2147483647 w 128"/>
              <a:gd name="T7" fmla="*/ 2147483647 h 93"/>
              <a:gd name="T8" fmla="*/ 2147483647 w 128"/>
              <a:gd name="T9" fmla="*/ 2147483647 h 93"/>
              <a:gd name="T10" fmla="*/ 2147483647 w 128"/>
              <a:gd name="T11" fmla="*/ 2147483647 h 93"/>
              <a:gd name="T12" fmla="*/ 2147483647 w 128"/>
              <a:gd name="T13" fmla="*/ 0 h 93"/>
              <a:gd name="T14" fmla="*/ 0 60000 65536"/>
              <a:gd name="T15" fmla="*/ 0 60000 65536"/>
              <a:gd name="T16" fmla="*/ 0 60000 65536"/>
              <a:gd name="T17" fmla="*/ 0 60000 65536"/>
              <a:gd name="T18" fmla="*/ 0 60000 65536"/>
              <a:gd name="T19" fmla="*/ 0 60000 65536"/>
              <a:gd name="T20" fmla="*/ 0 60000 65536"/>
              <a:gd name="T21" fmla="*/ 0 w 128"/>
              <a:gd name="T22" fmla="*/ 0 h 93"/>
              <a:gd name="T23" fmla="*/ 128 w 128"/>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93">
                <a:moveTo>
                  <a:pt x="115" y="0"/>
                </a:moveTo>
                <a:lnTo>
                  <a:pt x="0" y="88"/>
                </a:lnTo>
                <a:lnTo>
                  <a:pt x="33" y="93"/>
                </a:lnTo>
                <a:lnTo>
                  <a:pt x="81" y="83"/>
                </a:lnTo>
                <a:lnTo>
                  <a:pt x="110" y="59"/>
                </a:lnTo>
                <a:lnTo>
                  <a:pt x="128" y="14"/>
                </a:lnTo>
                <a:lnTo>
                  <a:pt x="115" y="0"/>
                </a:lnTo>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7" name="Freeform 34" descr="70%"/>
          <p:cNvSpPr>
            <a:spLocks/>
          </p:cNvSpPr>
          <p:nvPr/>
        </p:nvSpPr>
        <p:spPr bwMode="auto">
          <a:xfrm rot="21249101">
            <a:off x="1419225" y="3382963"/>
            <a:ext cx="22225" cy="36512"/>
          </a:xfrm>
          <a:custGeom>
            <a:avLst/>
            <a:gdLst>
              <a:gd name="T0" fmla="*/ 2147483647 w 62"/>
              <a:gd name="T1" fmla="*/ 2147483647 h 96"/>
              <a:gd name="T2" fmla="*/ 2147483647 w 62"/>
              <a:gd name="T3" fmla="*/ 0 h 96"/>
              <a:gd name="T4" fmla="*/ 0 w 62"/>
              <a:gd name="T5" fmla="*/ 2147483647 h 96"/>
              <a:gd name="T6" fmla="*/ 2147483647 w 62"/>
              <a:gd name="T7" fmla="*/ 2147483647 h 96"/>
              <a:gd name="T8" fmla="*/ 2147483647 w 62"/>
              <a:gd name="T9" fmla="*/ 2147483647 h 96"/>
              <a:gd name="T10" fmla="*/ 2147483647 w 62"/>
              <a:gd name="T11" fmla="*/ 2147483647 h 96"/>
              <a:gd name="T12" fmla="*/ 2147483647 w 62"/>
              <a:gd name="T13" fmla="*/ 2147483647 h 96"/>
              <a:gd name="T14" fmla="*/ 2147483647 w 62"/>
              <a:gd name="T15" fmla="*/ 2147483647 h 9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96"/>
              <a:gd name="T26" fmla="*/ 62 w 6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96">
                <a:moveTo>
                  <a:pt x="25" y="2"/>
                </a:moveTo>
                <a:lnTo>
                  <a:pt x="24" y="0"/>
                </a:lnTo>
                <a:lnTo>
                  <a:pt x="0" y="64"/>
                </a:lnTo>
                <a:lnTo>
                  <a:pt x="5" y="96"/>
                </a:lnTo>
                <a:lnTo>
                  <a:pt x="26" y="96"/>
                </a:lnTo>
                <a:lnTo>
                  <a:pt x="54" y="50"/>
                </a:lnTo>
                <a:lnTo>
                  <a:pt x="62" y="14"/>
                </a:lnTo>
                <a:lnTo>
                  <a:pt x="25" y="2"/>
                </a:lnTo>
                <a:close/>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8" name="Freeform 35" descr="70%"/>
          <p:cNvSpPr>
            <a:spLocks/>
          </p:cNvSpPr>
          <p:nvPr/>
        </p:nvSpPr>
        <p:spPr bwMode="auto">
          <a:xfrm rot="21249101">
            <a:off x="1419225" y="3382963"/>
            <a:ext cx="22225" cy="36512"/>
          </a:xfrm>
          <a:custGeom>
            <a:avLst/>
            <a:gdLst>
              <a:gd name="T0" fmla="*/ 2147483647 w 62"/>
              <a:gd name="T1" fmla="*/ 2147483647 h 96"/>
              <a:gd name="T2" fmla="*/ 2147483647 w 62"/>
              <a:gd name="T3" fmla="*/ 0 h 96"/>
              <a:gd name="T4" fmla="*/ 0 w 62"/>
              <a:gd name="T5" fmla="*/ 2147483647 h 96"/>
              <a:gd name="T6" fmla="*/ 2147483647 w 62"/>
              <a:gd name="T7" fmla="*/ 2147483647 h 96"/>
              <a:gd name="T8" fmla="*/ 2147483647 w 62"/>
              <a:gd name="T9" fmla="*/ 2147483647 h 96"/>
              <a:gd name="T10" fmla="*/ 2147483647 w 62"/>
              <a:gd name="T11" fmla="*/ 2147483647 h 96"/>
              <a:gd name="T12" fmla="*/ 2147483647 w 62"/>
              <a:gd name="T13" fmla="*/ 2147483647 h 96"/>
              <a:gd name="T14" fmla="*/ 2147483647 w 62"/>
              <a:gd name="T15" fmla="*/ 2147483647 h 9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96"/>
              <a:gd name="T26" fmla="*/ 62 w 6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96">
                <a:moveTo>
                  <a:pt x="25" y="2"/>
                </a:moveTo>
                <a:lnTo>
                  <a:pt x="24" y="0"/>
                </a:lnTo>
                <a:lnTo>
                  <a:pt x="0" y="64"/>
                </a:lnTo>
                <a:lnTo>
                  <a:pt x="5" y="96"/>
                </a:lnTo>
                <a:lnTo>
                  <a:pt x="26" y="96"/>
                </a:lnTo>
                <a:lnTo>
                  <a:pt x="54" y="50"/>
                </a:lnTo>
                <a:lnTo>
                  <a:pt x="62" y="14"/>
                </a:lnTo>
                <a:lnTo>
                  <a:pt x="25" y="2"/>
                </a:lnTo>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9" name="Freeform 36" descr="70%"/>
          <p:cNvSpPr>
            <a:spLocks/>
          </p:cNvSpPr>
          <p:nvPr/>
        </p:nvSpPr>
        <p:spPr bwMode="auto">
          <a:xfrm rot="21249101">
            <a:off x="1343025" y="3341688"/>
            <a:ext cx="31750" cy="33337"/>
          </a:xfrm>
          <a:custGeom>
            <a:avLst/>
            <a:gdLst>
              <a:gd name="T0" fmla="*/ 2147483647 w 86"/>
              <a:gd name="T1" fmla="*/ 2147483647 h 88"/>
              <a:gd name="T2" fmla="*/ 2147483647 w 86"/>
              <a:gd name="T3" fmla="*/ 0 h 88"/>
              <a:gd name="T4" fmla="*/ 2147483647 w 86"/>
              <a:gd name="T5" fmla="*/ 2147483647 h 88"/>
              <a:gd name="T6" fmla="*/ 2147483647 w 86"/>
              <a:gd name="T7" fmla="*/ 2147483647 h 88"/>
              <a:gd name="T8" fmla="*/ 2147483647 w 86"/>
              <a:gd name="T9" fmla="*/ 2147483647 h 88"/>
              <a:gd name="T10" fmla="*/ 0 w 86"/>
              <a:gd name="T11" fmla="*/ 2147483647 h 88"/>
              <a:gd name="T12" fmla="*/ 2147483647 w 86"/>
              <a:gd name="T13" fmla="*/ 2147483647 h 88"/>
              <a:gd name="T14" fmla="*/ 2147483647 w 86"/>
              <a:gd name="T15" fmla="*/ 2147483647 h 88"/>
              <a:gd name="T16" fmla="*/ 2147483647 w 86"/>
              <a:gd name="T17" fmla="*/ 2147483647 h 88"/>
              <a:gd name="T18" fmla="*/ 2147483647 w 86"/>
              <a:gd name="T19" fmla="*/ 2147483647 h 88"/>
              <a:gd name="T20" fmla="*/ 2147483647 w 86"/>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88"/>
              <a:gd name="T35" fmla="*/ 86 w 86"/>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88">
                <a:moveTo>
                  <a:pt x="86" y="5"/>
                </a:moveTo>
                <a:lnTo>
                  <a:pt x="86" y="0"/>
                </a:lnTo>
                <a:lnTo>
                  <a:pt x="66" y="6"/>
                </a:lnTo>
                <a:lnTo>
                  <a:pt x="32" y="6"/>
                </a:lnTo>
                <a:lnTo>
                  <a:pt x="1" y="40"/>
                </a:lnTo>
                <a:lnTo>
                  <a:pt x="0" y="50"/>
                </a:lnTo>
                <a:lnTo>
                  <a:pt x="34" y="30"/>
                </a:lnTo>
                <a:lnTo>
                  <a:pt x="34" y="88"/>
                </a:lnTo>
                <a:lnTo>
                  <a:pt x="73" y="83"/>
                </a:lnTo>
                <a:lnTo>
                  <a:pt x="86" y="54"/>
                </a:lnTo>
                <a:lnTo>
                  <a:pt x="86" y="5"/>
                </a:lnTo>
                <a:close/>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0" name="Freeform 37" descr="70%"/>
          <p:cNvSpPr>
            <a:spLocks/>
          </p:cNvSpPr>
          <p:nvPr/>
        </p:nvSpPr>
        <p:spPr bwMode="auto">
          <a:xfrm rot="21249101">
            <a:off x="1343025" y="3341688"/>
            <a:ext cx="31750" cy="33337"/>
          </a:xfrm>
          <a:custGeom>
            <a:avLst/>
            <a:gdLst>
              <a:gd name="T0" fmla="*/ 2147483647 w 86"/>
              <a:gd name="T1" fmla="*/ 2147483647 h 88"/>
              <a:gd name="T2" fmla="*/ 2147483647 w 86"/>
              <a:gd name="T3" fmla="*/ 0 h 88"/>
              <a:gd name="T4" fmla="*/ 2147483647 w 86"/>
              <a:gd name="T5" fmla="*/ 2147483647 h 88"/>
              <a:gd name="T6" fmla="*/ 2147483647 w 86"/>
              <a:gd name="T7" fmla="*/ 2147483647 h 88"/>
              <a:gd name="T8" fmla="*/ 2147483647 w 86"/>
              <a:gd name="T9" fmla="*/ 2147483647 h 88"/>
              <a:gd name="T10" fmla="*/ 0 w 86"/>
              <a:gd name="T11" fmla="*/ 2147483647 h 88"/>
              <a:gd name="T12" fmla="*/ 2147483647 w 86"/>
              <a:gd name="T13" fmla="*/ 2147483647 h 88"/>
              <a:gd name="T14" fmla="*/ 2147483647 w 86"/>
              <a:gd name="T15" fmla="*/ 2147483647 h 88"/>
              <a:gd name="T16" fmla="*/ 2147483647 w 86"/>
              <a:gd name="T17" fmla="*/ 2147483647 h 88"/>
              <a:gd name="T18" fmla="*/ 2147483647 w 86"/>
              <a:gd name="T19" fmla="*/ 2147483647 h 88"/>
              <a:gd name="T20" fmla="*/ 2147483647 w 86"/>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88"/>
              <a:gd name="T35" fmla="*/ 86 w 86"/>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88">
                <a:moveTo>
                  <a:pt x="86" y="5"/>
                </a:moveTo>
                <a:lnTo>
                  <a:pt x="86" y="0"/>
                </a:lnTo>
                <a:lnTo>
                  <a:pt x="66" y="6"/>
                </a:lnTo>
                <a:lnTo>
                  <a:pt x="32" y="6"/>
                </a:lnTo>
                <a:lnTo>
                  <a:pt x="1" y="40"/>
                </a:lnTo>
                <a:lnTo>
                  <a:pt x="0" y="50"/>
                </a:lnTo>
                <a:lnTo>
                  <a:pt x="34" y="30"/>
                </a:lnTo>
                <a:lnTo>
                  <a:pt x="34" y="88"/>
                </a:lnTo>
                <a:lnTo>
                  <a:pt x="73" y="83"/>
                </a:lnTo>
                <a:lnTo>
                  <a:pt x="86" y="54"/>
                </a:lnTo>
                <a:lnTo>
                  <a:pt x="86" y="5"/>
                </a:lnTo>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1" name="Freeform 38" descr="70%"/>
          <p:cNvSpPr>
            <a:spLocks/>
          </p:cNvSpPr>
          <p:nvPr/>
        </p:nvSpPr>
        <p:spPr bwMode="auto">
          <a:xfrm rot="21249101">
            <a:off x="1376363" y="3325813"/>
            <a:ext cx="34925" cy="28575"/>
          </a:xfrm>
          <a:custGeom>
            <a:avLst/>
            <a:gdLst>
              <a:gd name="T0" fmla="*/ 2147483647 w 94"/>
              <a:gd name="T1" fmla="*/ 0 h 79"/>
              <a:gd name="T2" fmla="*/ 2147483647 w 94"/>
              <a:gd name="T3" fmla="*/ 2147483647 h 79"/>
              <a:gd name="T4" fmla="*/ 2147483647 w 94"/>
              <a:gd name="T5" fmla="*/ 2147483647 h 79"/>
              <a:gd name="T6" fmla="*/ 2147483647 w 94"/>
              <a:gd name="T7" fmla="*/ 2147483647 h 79"/>
              <a:gd name="T8" fmla="*/ 2147483647 w 94"/>
              <a:gd name="T9" fmla="*/ 2147483647 h 79"/>
              <a:gd name="T10" fmla="*/ 0 w 94"/>
              <a:gd name="T11" fmla="*/ 2147483647 h 79"/>
              <a:gd name="T12" fmla="*/ 2147483647 w 94"/>
              <a:gd name="T13" fmla="*/ 2147483647 h 79"/>
              <a:gd name="T14" fmla="*/ 2147483647 w 94"/>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79"/>
              <a:gd name="T26" fmla="*/ 94 w 94"/>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79">
                <a:moveTo>
                  <a:pt x="94" y="0"/>
                </a:moveTo>
                <a:lnTo>
                  <a:pt x="60" y="11"/>
                </a:lnTo>
                <a:lnTo>
                  <a:pt x="44" y="25"/>
                </a:lnTo>
                <a:lnTo>
                  <a:pt x="35" y="42"/>
                </a:lnTo>
                <a:lnTo>
                  <a:pt x="9" y="58"/>
                </a:lnTo>
                <a:lnTo>
                  <a:pt x="0" y="77"/>
                </a:lnTo>
                <a:lnTo>
                  <a:pt x="21" y="79"/>
                </a:lnTo>
                <a:lnTo>
                  <a:pt x="94" y="0"/>
                </a:lnTo>
                <a:close/>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2" name="Freeform 39" descr="70%"/>
          <p:cNvSpPr>
            <a:spLocks/>
          </p:cNvSpPr>
          <p:nvPr/>
        </p:nvSpPr>
        <p:spPr bwMode="auto">
          <a:xfrm rot="21249101">
            <a:off x="1376363" y="3325813"/>
            <a:ext cx="34925" cy="28575"/>
          </a:xfrm>
          <a:custGeom>
            <a:avLst/>
            <a:gdLst>
              <a:gd name="T0" fmla="*/ 2147483647 w 94"/>
              <a:gd name="T1" fmla="*/ 0 h 79"/>
              <a:gd name="T2" fmla="*/ 2147483647 w 94"/>
              <a:gd name="T3" fmla="*/ 2147483647 h 79"/>
              <a:gd name="T4" fmla="*/ 2147483647 w 94"/>
              <a:gd name="T5" fmla="*/ 2147483647 h 79"/>
              <a:gd name="T6" fmla="*/ 2147483647 w 94"/>
              <a:gd name="T7" fmla="*/ 2147483647 h 79"/>
              <a:gd name="T8" fmla="*/ 2147483647 w 94"/>
              <a:gd name="T9" fmla="*/ 2147483647 h 79"/>
              <a:gd name="T10" fmla="*/ 0 w 94"/>
              <a:gd name="T11" fmla="*/ 2147483647 h 79"/>
              <a:gd name="T12" fmla="*/ 2147483647 w 94"/>
              <a:gd name="T13" fmla="*/ 2147483647 h 79"/>
              <a:gd name="T14" fmla="*/ 2147483647 w 94"/>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79"/>
              <a:gd name="T26" fmla="*/ 94 w 94"/>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79">
                <a:moveTo>
                  <a:pt x="94" y="0"/>
                </a:moveTo>
                <a:lnTo>
                  <a:pt x="60" y="11"/>
                </a:lnTo>
                <a:lnTo>
                  <a:pt x="44" y="25"/>
                </a:lnTo>
                <a:lnTo>
                  <a:pt x="35" y="42"/>
                </a:lnTo>
                <a:lnTo>
                  <a:pt x="9" y="58"/>
                </a:lnTo>
                <a:lnTo>
                  <a:pt x="0" y="77"/>
                </a:lnTo>
                <a:lnTo>
                  <a:pt x="21" y="79"/>
                </a:lnTo>
                <a:lnTo>
                  <a:pt x="94" y="0"/>
                </a:lnTo>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3" name="Freeform 40" descr="70%"/>
          <p:cNvSpPr>
            <a:spLocks/>
          </p:cNvSpPr>
          <p:nvPr/>
        </p:nvSpPr>
        <p:spPr bwMode="auto">
          <a:xfrm rot="21249101">
            <a:off x="1371600" y="3248025"/>
            <a:ext cx="49213" cy="47625"/>
          </a:xfrm>
          <a:custGeom>
            <a:avLst/>
            <a:gdLst>
              <a:gd name="T0" fmla="*/ 2147483647 w 129"/>
              <a:gd name="T1" fmla="*/ 2147483647 h 126"/>
              <a:gd name="T2" fmla="*/ 2147483647 w 129"/>
              <a:gd name="T3" fmla="*/ 2147483647 h 126"/>
              <a:gd name="T4" fmla="*/ 0 w 129"/>
              <a:gd name="T5" fmla="*/ 2147483647 h 126"/>
              <a:gd name="T6" fmla="*/ 2147483647 w 129"/>
              <a:gd name="T7" fmla="*/ 2147483647 h 126"/>
              <a:gd name="T8" fmla="*/ 2147483647 w 129"/>
              <a:gd name="T9" fmla="*/ 2147483647 h 126"/>
              <a:gd name="T10" fmla="*/ 2147483647 w 129"/>
              <a:gd name="T11" fmla="*/ 2147483647 h 126"/>
              <a:gd name="T12" fmla="*/ 2147483647 w 129"/>
              <a:gd name="T13" fmla="*/ 2147483647 h 126"/>
              <a:gd name="T14" fmla="*/ 2147483647 w 129"/>
              <a:gd name="T15" fmla="*/ 2147483647 h 126"/>
              <a:gd name="T16" fmla="*/ 2147483647 w 129"/>
              <a:gd name="T17" fmla="*/ 2147483647 h 126"/>
              <a:gd name="T18" fmla="*/ 2147483647 w 129"/>
              <a:gd name="T19" fmla="*/ 2147483647 h 126"/>
              <a:gd name="T20" fmla="*/ 2147483647 w 129"/>
              <a:gd name="T21" fmla="*/ 0 h 126"/>
              <a:gd name="T22" fmla="*/ 2147483647 w 129"/>
              <a:gd name="T23" fmla="*/ 2147483647 h 126"/>
              <a:gd name="T24" fmla="*/ 2147483647 w 129"/>
              <a:gd name="T25" fmla="*/ 2147483647 h 126"/>
              <a:gd name="T26" fmla="*/ 2147483647 w 129"/>
              <a:gd name="T27" fmla="*/ 2147483647 h 126"/>
              <a:gd name="T28" fmla="*/ 2147483647 w 129"/>
              <a:gd name="T29" fmla="*/ 2147483647 h 126"/>
              <a:gd name="T30" fmla="*/ 2147483647 w 129"/>
              <a:gd name="T31" fmla="*/ 2147483647 h 126"/>
              <a:gd name="T32" fmla="*/ 2147483647 w 129"/>
              <a:gd name="T33" fmla="*/ 2147483647 h 126"/>
              <a:gd name="T34" fmla="*/ 2147483647 w 129"/>
              <a:gd name="T35" fmla="*/ 2147483647 h 126"/>
              <a:gd name="T36" fmla="*/ 2147483647 w 129"/>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26"/>
              <a:gd name="T59" fmla="*/ 129 w 129"/>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26">
                <a:moveTo>
                  <a:pt x="5" y="93"/>
                </a:moveTo>
                <a:lnTo>
                  <a:pt x="3" y="81"/>
                </a:lnTo>
                <a:lnTo>
                  <a:pt x="0" y="95"/>
                </a:lnTo>
                <a:lnTo>
                  <a:pt x="15" y="112"/>
                </a:lnTo>
                <a:lnTo>
                  <a:pt x="50" y="126"/>
                </a:lnTo>
                <a:lnTo>
                  <a:pt x="91" y="112"/>
                </a:lnTo>
                <a:lnTo>
                  <a:pt x="124" y="117"/>
                </a:lnTo>
                <a:lnTo>
                  <a:pt x="129" y="95"/>
                </a:lnTo>
                <a:lnTo>
                  <a:pt x="93" y="19"/>
                </a:lnTo>
                <a:lnTo>
                  <a:pt x="95" y="3"/>
                </a:lnTo>
                <a:lnTo>
                  <a:pt x="70" y="0"/>
                </a:lnTo>
                <a:lnTo>
                  <a:pt x="52" y="9"/>
                </a:lnTo>
                <a:lnTo>
                  <a:pt x="48" y="29"/>
                </a:lnTo>
                <a:lnTo>
                  <a:pt x="69" y="57"/>
                </a:lnTo>
                <a:lnTo>
                  <a:pt x="54" y="82"/>
                </a:lnTo>
                <a:lnTo>
                  <a:pt x="59" y="90"/>
                </a:lnTo>
                <a:lnTo>
                  <a:pt x="49" y="99"/>
                </a:lnTo>
                <a:lnTo>
                  <a:pt x="29" y="101"/>
                </a:lnTo>
                <a:lnTo>
                  <a:pt x="5" y="93"/>
                </a:lnTo>
                <a:close/>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4" name="Freeform 41" descr="70%"/>
          <p:cNvSpPr>
            <a:spLocks/>
          </p:cNvSpPr>
          <p:nvPr/>
        </p:nvSpPr>
        <p:spPr bwMode="auto">
          <a:xfrm rot="21249101">
            <a:off x="1371600" y="3248025"/>
            <a:ext cx="49213" cy="47625"/>
          </a:xfrm>
          <a:custGeom>
            <a:avLst/>
            <a:gdLst>
              <a:gd name="T0" fmla="*/ 2147483647 w 129"/>
              <a:gd name="T1" fmla="*/ 2147483647 h 126"/>
              <a:gd name="T2" fmla="*/ 2147483647 w 129"/>
              <a:gd name="T3" fmla="*/ 2147483647 h 126"/>
              <a:gd name="T4" fmla="*/ 0 w 129"/>
              <a:gd name="T5" fmla="*/ 2147483647 h 126"/>
              <a:gd name="T6" fmla="*/ 2147483647 w 129"/>
              <a:gd name="T7" fmla="*/ 2147483647 h 126"/>
              <a:gd name="T8" fmla="*/ 2147483647 w 129"/>
              <a:gd name="T9" fmla="*/ 2147483647 h 126"/>
              <a:gd name="T10" fmla="*/ 2147483647 w 129"/>
              <a:gd name="T11" fmla="*/ 2147483647 h 126"/>
              <a:gd name="T12" fmla="*/ 2147483647 w 129"/>
              <a:gd name="T13" fmla="*/ 2147483647 h 126"/>
              <a:gd name="T14" fmla="*/ 2147483647 w 129"/>
              <a:gd name="T15" fmla="*/ 2147483647 h 126"/>
              <a:gd name="T16" fmla="*/ 2147483647 w 129"/>
              <a:gd name="T17" fmla="*/ 2147483647 h 126"/>
              <a:gd name="T18" fmla="*/ 2147483647 w 129"/>
              <a:gd name="T19" fmla="*/ 2147483647 h 126"/>
              <a:gd name="T20" fmla="*/ 2147483647 w 129"/>
              <a:gd name="T21" fmla="*/ 0 h 126"/>
              <a:gd name="T22" fmla="*/ 2147483647 w 129"/>
              <a:gd name="T23" fmla="*/ 2147483647 h 126"/>
              <a:gd name="T24" fmla="*/ 2147483647 w 129"/>
              <a:gd name="T25" fmla="*/ 2147483647 h 126"/>
              <a:gd name="T26" fmla="*/ 2147483647 w 129"/>
              <a:gd name="T27" fmla="*/ 2147483647 h 126"/>
              <a:gd name="T28" fmla="*/ 2147483647 w 129"/>
              <a:gd name="T29" fmla="*/ 2147483647 h 126"/>
              <a:gd name="T30" fmla="*/ 2147483647 w 129"/>
              <a:gd name="T31" fmla="*/ 2147483647 h 126"/>
              <a:gd name="T32" fmla="*/ 2147483647 w 129"/>
              <a:gd name="T33" fmla="*/ 2147483647 h 126"/>
              <a:gd name="T34" fmla="*/ 2147483647 w 129"/>
              <a:gd name="T35" fmla="*/ 2147483647 h 126"/>
              <a:gd name="T36" fmla="*/ 2147483647 w 129"/>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26"/>
              <a:gd name="T59" fmla="*/ 129 w 129"/>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26">
                <a:moveTo>
                  <a:pt x="5" y="93"/>
                </a:moveTo>
                <a:lnTo>
                  <a:pt x="3" y="81"/>
                </a:lnTo>
                <a:lnTo>
                  <a:pt x="0" y="95"/>
                </a:lnTo>
                <a:lnTo>
                  <a:pt x="15" y="112"/>
                </a:lnTo>
                <a:lnTo>
                  <a:pt x="50" y="126"/>
                </a:lnTo>
                <a:lnTo>
                  <a:pt x="91" y="112"/>
                </a:lnTo>
                <a:lnTo>
                  <a:pt x="124" y="117"/>
                </a:lnTo>
                <a:lnTo>
                  <a:pt x="129" y="95"/>
                </a:lnTo>
                <a:lnTo>
                  <a:pt x="93" y="19"/>
                </a:lnTo>
                <a:lnTo>
                  <a:pt x="95" y="3"/>
                </a:lnTo>
                <a:lnTo>
                  <a:pt x="70" y="0"/>
                </a:lnTo>
                <a:lnTo>
                  <a:pt x="52" y="9"/>
                </a:lnTo>
                <a:lnTo>
                  <a:pt x="48" y="29"/>
                </a:lnTo>
                <a:lnTo>
                  <a:pt x="69" y="57"/>
                </a:lnTo>
                <a:lnTo>
                  <a:pt x="54" y="82"/>
                </a:lnTo>
                <a:lnTo>
                  <a:pt x="59" y="90"/>
                </a:lnTo>
                <a:lnTo>
                  <a:pt x="49" y="99"/>
                </a:lnTo>
                <a:lnTo>
                  <a:pt x="29" y="101"/>
                </a:lnTo>
                <a:lnTo>
                  <a:pt x="5" y="93"/>
                </a:lnTo>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5" name="Freeform 42" descr="70%"/>
          <p:cNvSpPr>
            <a:spLocks/>
          </p:cNvSpPr>
          <p:nvPr/>
        </p:nvSpPr>
        <p:spPr bwMode="auto">
          <a:xfrm rot="21249101">
            <a:off x="1390650" y="3101975"/>
            <a:ext cx="58738" cy="92075"/>
          </a:xfrm>
          <a:custGeom>
            <a:avLst/>
            <a:gdLst>
              <a:gd name="T0" fmla="*/ 2147483647 w 157"/>
              <a:gd name="T1" fmla="*/ 2147483647 h 245"/>
              <a:gd name="T2" fmla="*/ 2147483647 w 157"/>
              <a:gd name="T3" fmla="*/ 0 h 245"/>
              <a:gd name="T4" fmla="*/ 2147483647 w 157"/>
              <a:gd name="T5" fmla="*/ 2147483647 h 245"/>
              <a:gd name="T6" fmla="*/ 2147483647 w 157"/>
              <a:gd name="T7" fmla="*/ 2147483647 h 245"/>
              <a:gd name="T8" fmla="*/ 2147483647 w 157"/>
              <a:gd name="T9" fmla="*/ 2147483647 h 245"/>
              <a:gd name="T10" fmla="*/ 0 w 157"/>
              <a:gd name="T11" fmla="*/ 2147483647 h 245"/>
              <a:gd name="T12" fmla="*/ 2147483647 w 157"/>
              <a:gd name="T13" fmla="*/ 2147483647 h 245"/>
              <a:gd name="T14" fmla="*/ 2147483647 w 157"/>
              <a:gd name="T15" fmla="*/ 2147483647 h 245"/>
              <a:gd name="T16" fmla="*/ 2147483647 w 157"/>
              <a:gd name="T17" fmla="*/ 2147483647 h 245"/>
              <a:gd name="T18" fmla="*/ 2147483647 w 157"/>
              <a:gd name="T19" fmla="*/ 2147483647 h 245"/>
              <a:gd name="T20" fmla="*/ 2147483647 w 157"/>
              <a:gd name="T21" fmla="*/ 2147483647 h 245"/>
              <a:gd name="T22" fmla="*/ 2147483647 w 157"/>
              <a:gd name="T23" fmla="*/ 2147483647 h 245"/>
              <a:gd name="T24" fmla="*/ 2147483647 w 157"/>
              <a:gd name="T25" fmla="*/ 2147483647 h 245"/>
              <a:gd name="T26" fmla="*/ 2147483647 w 157"/>
              <a:gd name="T27" fmla="*/ 2147483647 h 245"/>
              <a:gd name="T28" fmla="*/ 2147483647 w 157"/>
              <a:gd name="T29" fmla="*/ 2147483647 h 245"/>
              <a:gd name="T30" fmla="*/ 2147483647 w 157"/>
              <a:gd name="T31" fmla="*/ 2147483647 h 245"/>
              <a:gd name="T32" fmla="*/ 2147483647 w 157"/>
              <a:gd name="T33" fmla="*/ 2147483647 h 245"/>
              <a:gd name="T34" fmla="*/ 2147483647 w 157"/>
              <a:gd name="T35" fmla="*/ 2147483647 h 245"/>
              <a:gd name="T36" fmla="*/ 2147483647 w 157"/>
              <a:gd name="T37" fmla="*/ 2147483647 h 245"/>
              <a:gd name="T38" fmla="*/ 2147483647 w 157"/>
              <a:gd name="T39" fmla="*/ 2147483647 h 245"/>
              <a:gd name="T40" fmla="*/ 2147483647 w 157"/>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245"/>
              <a:gd name="T65" fmla="*/ 157 w 157"/>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245">
                <a:moveTo>
                  <a:pt x="109" y="5"/>
                </a:moveTo>
                <a:lnTo>
                  <a:pt x="104" y="0"/>
                </a:lnTo>
                <a:lnTo>
                  <a:pt x="66" y="67"/>
                </a:lnTo>
                <a:lnTo>
                  <a:pt x="51" y="31"/>
                </a:lnTo>
                <a:lnTo>
                  <a:pt x="20" y="49"/>
                </a:lnTo>
                <a:lnTo>
                  <a:pt x="0" y="77"/>
                </a:lnTo>
                <a:lnTo>
                  <a:pt x="9" y="92"/>
                </a:lnTo>
                <a:lnTo>
                  <a:pt x="34" y="102"/>
                </a:lnTo>
                <a:lnTo>
                  <a:pt x="33" y="147"/>
                </a:lnTo>
                <a:lnTo>
                  <a:pt x="43" y="172"/>
                </a:lnTo>
                <a:lnTo>
                  <a:pt x="36" y="191"/>
                </a:lnTo>
                <a:lnTo>
                  <a:pt x="106" y="209"/>
                </a:lnTo>
                <a:lnTo>
                  <a:pt x="95" y="245"/>
                </a:lnTo>
                <a:lnTo>
                  <a:pt x="118" y="245"/>
                </a:lnTo>
                <a:lnTo>
                  <a:pt x="157" y="203"/>
                </a:lnTo>
                <a:lnTo>
                  <a:pt x="115" y="180"/>
                </a:lnTo>
                <a:lnTo>
                  <a:pt x="108" y="163"/>
                </a:lnTo>
                <a:lnTo>
                  <a:pt x="121" y="128"/>
                </a:lnTo>
                <a:lnTo>
                  <a:pt x="109" y="86"/>
                </a:lnTo>
                <a:lnTo>
                  <a:pt x="121" y="39"/>
                </a:lnTo>
                <a:lnTo>
                  <a:pt x="109" y="5"/>
                </a:lnTo>
                <a:close/>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6" name="Freeform 43" descr="70%"/>
          <p:cNvSpPr>
            <a:spLocks/>
          </p:cNvSpPr>
          <p:nvPr/>
        </p:nvSpPr>
        <p:spPr bwMode="auto">
          <a:xfrm rot="21249101">
            <a:off x="1390650" y="3101975"/>
            <a:ext cx="58738" cy="92075"/>
          </a:xfrm>
          <a:custGeom>
            <a:avLst/>
            <a:gdLst>
              <a:gd name="T0" fmla="*/ 2147483647 w 157"/>
              <a:gd name="T1" fmla="*/ 2147483647 h 245"/>
              <a:gd name="T2" fmla="*/ 2147483647 w 157"/>
              <a:gd name="T3" fmla="*/ 0 h 245"/>
              <a:gd name="T4" fmla="*/ 2147483647 w 157"/>
              <a:gd name="T5" fmla="*/ 2147483647 h 245"/>
              <a:gd name="T6" fmla="*/ 2147483647 w 157"/>
              <a:gd name="T7" fmla="*/ 2147483647 h 245"/>
              <a:gd name="T8" fmla="*/ 2147483647 w 157"/>
              <a:gd name="T9" fmla="*/ 2147483647 h 245"/>
              <a:gd name="T10" fmla="*/ 0 w 157"/>
              <a:gd name="T11" fmla="*/ 2147483647 h 245"/>
              <a:gd name="T12" fmla="*/ 2147483647 w 157"/>
              <a:gd name="T13" fmla="*/ 2147483647 h 245"/>
              <a:gd name="T14" fmla="*/ 2147483647 w 157"/>
              <a:gd name="T15" fmla="*/ 2147483647 h 245"/>
              <a:gd name="T16" fmla="*/ 2147483647 w 157"/>
              <a:gd name="T17" fmla="*/ 2147483647 h 245"/>
              <a:gd name="T18" fmla="*/ 2147483647 w 157"/>
              <a:gd name="T19" fmla="*/ 2147483647 h 245"/>
              <a:gd name="T20" fmla="*/ 2147483647 w 157"/>
              <a:gd name="T21" fmla="*/ 2147483647 h 245"/>
              <a:gd name="T22" fmla="*/ 2147483647 w 157"/>
              <a:gd name="T23" fmla="*/ 2147483647 h 245"/>
              <a:gd name="T24" fmla="*/ 2147483647 w 157"/>
              <a:gd name="T25" fmla="*/ 2147483647 h 245"/>
              <a:gd name="T26" fmla="*/ 2147483647 w 157"/>
              <a:gd name="T27" fmla="*/ 2147483647 h 245"/>
              <a:gd name="T28" fmla="*/ 2147483647 w 157"/>
              <a:gd name="T29" fmla="*/ 2147483647 h 245"/>
              <a:gd name="T30" fmla="*/ 2147483647 w 157"/>
              <a:gd name="T31" fmla="*/ 2147483647 h 245"/>
              <a:gd name="T32" fmla="*/ 2147483647 w 157"/>
              <a:gd name="T33" fmla="*/ 2147483647 h 245"/>
              <a:gd name="T34" fmla="*/ 2147483647 w 157"/>
              <a:gd name="T35" fmla="*/ 2147483647 h 245"/>
              <a:gd name="T36" fmla="*/ 2147483647 w 157"/>
              <a:gd name="T37" fmla="*/ 2147483647 h 245"/>
              <a:gd name="T38" fmla="*/ 2147483647 w 157"/>
              <a:gd name="T39" fmla="*/ 2147483647 h 245"/>
              <a:gd name="T40" fmla="*/ 2147483647 w 157"/>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245"/>
              <a:gd name="T65" fmla="*/ 157 w 157"/>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245">
                <a:moveTo>
                  <a:pt x="109" y="5"/>
                </a:moveTo>
                <a:lnTo>
                  <a:pt x="104" y="0"/>
                </a:lnTo>
                <a:lnTo>
                  <a:pt x="66" y="67"/>
                </a:lnTo>
                <a:lnTo>
                  <a:pt x="51" y="31"/>
                </a:lnTo>
                <a:lnTo>
                  <a:pt x="20" y="49"/>
                </a:lnTo>
                <a:lnTo>
                  <a:pt x="0" y="77"/>
                </a:lnTo>
                <a:lnTo>
                  <a:pt x="9" y="92"/>
                </a:lnTo>
                <a:lnTo>
                  <a:pt x="34" y="102"/>
                </a:lnTo>
                <a:lnTo>
                  <a:pt x="33" y="147"/>
                </a:lnTo>
                <a:lnTo>
                  <a:pt x="43" y="172"/>
                </a:lnTo>
                <a:lnTo>
                  <a:pt x="36" y="191"/>
                </a:lnTo>
                <a:lnTo>
                  <a:pt x="106" y="209"/>
                </a:lnTo>
                <a:lnTo>
                  <a:pt x="95" y="245"/>
                </a:lnTo>
                <a:lnTo>
                  <a:pt x="118" y="245"/>
                </a:lnTo>
                <a:lnTo>
                  <a:pt x="157" y="203"/>
                </a:lnTo>
                <a:lnTo>
                  <a:pt x="115" y="180"/>
                </a:lnTo>
                <a:lnTo>
                  <a:pt x="108" y="163"/>
                </a:lnTo>
                <a:lnTo>
                  <a:pt x="121" y="128"/>
                </a:lnTo>
                <a:lnTo>
                  <a:pt x="109" y="86"/>
                </a:lnTo>
                <a:lnTo>
                  <a:pt x="121" y="39"/>
                </a:lnTo>
                <a:lnTo>
                  <a:pt x="109" y="5"/>
                </a:lnTo>
              </a:path>
            </a:pathLst>
          </a:custGeom>
          <a:pattFill prst="pct70">
            <a:fgClr>
              <a:srgbClr val="00FF00"/>
            </a:fgClr>
            <a:bgClr>
              <a:srgbClr val="FFFFFF"/>
            </a:bgClr>
          </a:patt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7" name="Freeform 44" descr="Large grid"/>
          <p:cNvSpPr>
            <a:spLocks/>
          </p:cNvSpPr>
          <p:nvPr/>
        </p:nvSpPr>
        <p:spPr bwMode="auto">
          <a:xfrm rot="21249101">
            <a:off x="2859088" y="1760538"/>
            <a:ext cx="117475" cy="96837"/>
          </a:xfrm>
          <a:custGeom>
            <a:avLst/>
            <a:gdLst>
              <a:gd name="T0" fmla="*/ 2147483647 w 322"/>
              <a:gd name="T1" fmla="*/ 2147483647 h 267"/>
              <a:gd name="T2" fmla="*/ 2147483647 w 322"/>
              <a:gd name="T3" fmla="*/ 0 h 267"/>
              <a:gd name="T4" fmla="*/ 2147483647 w 322"/>
              <a:gd name="T5" fmla="*/ 2147483647 h 267"/>
              <a:gd name="T6" fmla="*/ 2147483647 w 322"/>
              <a:gd name="T7" fmla="*/ 2147483647 h 267"/>
              <a:gd name="T8" fmla="*/ 2147483647 w 322"/>
              <a:gd name="T9" fmla="*/ 2147483647 h 267"/>
              <a:gd name="T10" fmla="*/ 2147483647 w 322"/>
              <a:gd name="T11" fmla="*/ 2147483647 h 267"/>
              <a:gd name="T12" fmla="*/ 2147483647 w 322"/>
              <a:gd name="T13" fmla="*/ 2147483647 h 267"/>
              <a:gd name="T14" fmla="*/ 2147483647 w 322"/>
              <a:gd name="T15" fmla="*/ 2147483647 h 267"/>
              <a:gd name="T16" fmla="*/ 2147483647 w 322"/>
              <a:gd name="T17" fmla="*/ 2147483647 h 267"/>
              <a:gd name="T18" fmla="*/ 2147483647 w 322"/>
              <a:gd name="T19" fmla="*/ 2147483647 h 267"/>
              <a:gd name="T20" fmla="*/ 2147483647 w 322"/>
              <a:gd name="T21" fmla="*/ 2147483647 h 267"/>
              <a:gd name="T22" fmla="*/ 2147483647 w 322"/>
              <a:gd name="T23" fmla="*/ 2147483647 h 267"/>
              <a:gd name="T24" fmla="*/ 2147483647 w 322"/>
              <a:gd name="T25" fmla="*/ 2147483647 h 267"/>
              <a:gd name="T26" fmla="*/ 2147483647 w 322"/>
              <a:gd name="T27" fmla="*/ 2147483647 h 267"/>
              <a:gd name="T28" fmla="*/ 2147483647 w 322"/>
              <a:gd name="T29" fmla="*/ 2147483647 h 267"/>
              <a:gd name="T30" fmla="*/ 2147483647 w 322"/>
              <a:gd name="T31" fmla="*/ 2147483647 h 267"/>
              <a:gd name="T32" fmla="*/ 2147483647 w 322"/>
              <a:gd name="T33" fmla="*/ 2147483647 h 267"/>
              <a:gd name="T34" fmla="*/ 2147483647 w 322"/>
              <a:gd name="T35" fmla="*/ 2147483647 h 267"/>
              <a:gd name="T36" fmla="*/ 2147483647 w 322"/>
              <a:gd name="T37" fmla="*/ 2147483647 h 267"/>
              <a:gd name="T38" fmla="*/ 2147483647 w 322"/>
              <a:gd name="T39" fmla="*/ 2147483647 h 267"/>
              <a:gd name="T40" fmla="*/ 2147483647 w 322"/>
              <a:gd name="T41" fmla="*/ 2147483647 h 267"/>
              <a:gd name="T42" fmla="*/ 2147483647 w 322"/>
              <a:gd name="T43" fmla="*/ 2147483647 h 267"/>
              <a:gd name="T44" fmla="*/ 2147483647 w 322"/>
              <a:gd name="T45" fmla="*/ 2147483647 h 267"/>
              <a:gd name="T46" fmla="*/ 2147483647 w 322"/>
              <a:gd name="T47" fmla="*/ 2147483647 h 267"/>
              <a:gd name="T48" fmla="*/ 2147483647 w 322"/>
              <a:gd name="T49" fmla="*/ 2147483647 h 267"/>
              <a:gd name="T50" fmla="*/ 2147483647 w 322"/>
              <a:gd name="T51" fmla="*/ 2147483647 h 267"/>
              <a:gd name="T52" fmla="*/ 2147483647 w 322"/>
              <a:gd name="T53" fmla="*/ 2147483647 h 267"/>
              <a:gd name="T54" fmla="*/ 2147483647 w 322"/>
              <a:gd name="T55" fmla="*/ 2147483647 h 267"/>
              <a:gd name="T56" fmla="*/ 2147483647 w 322"/>
              <a:gd name="T57" fmla="*/ 2147483647 h 267"/>
              <a:gd name="T58" fmla="*/ 2147483647 w 322"/>
              <a:gd name="T59" fmla="*/ 2147483647 h 267"/>
              <a:gd name="T60" fmla="*/ 2147483647 w 322"/>
              <a:gd name="T61" fmla="*/ 2147483647 h 267"/>
              <a:gd name="T62" fmla="*/ 2147483647 w 322"/>
              <a:gd name="T63" fmla="*/ 2147483647 h 267"/>
              <a:gd name="T64" fmla="*/ 2147483647 w 322"/>
              <a:gd name="T65" fmla="*/ 2147483647 h 267"/>
              <a:gd name="T66" fmla="*/ 2147483647 w 322"/>
              <a:gd name="T67" fmla="*/ 2147483647 h 267"/>
              <a:gd name="T68" fmla="*/ 0 w 322"/>
              <a:gd name="T69" fmla="*/ 2147483647 h 267"/>
              <a:gd name="T70" fmla="*/ 2147483647 w 322"/>
              <a:gd name="T71" fmla="*/ 2147483647 h 267"/>
              <a:gd name="T72" fmla="*/ 2147483647 w 322"/>
              <a:gd name="T73" fmla="*/ 2147483647 h 267"/>
              <a:gd name="T74" fmla="*/ 2147483647 w 322"/>
              <a:gd name="T75" fmla="*/ 2147483647 h 267"/>
              <a:gd name="T76" fmla="*/ 2147483647 w 322"/>
              <a:gd name="T77" fmla="*/ 2147483647 h 267"/>
              <a:gd name="T78" fmla="*/ 2147483647 w 322"/>
              <a:gd name="T79" fmla="*/ 2147483647 h 267"/>
              <a:gd name="T80" fmla="*/ 2147483647 w 322"/>
              <a:gd name="T81" fmla="*/ 2147483647 h 267"/>
              <a:gd name="T82" fmla="*/ 2147483647 w 322"/>
              <a:gd name="T83" fmla="*/ 2147483647 h 267"/>
              <a:gd name="T84" fmla="*/ 2147483647 w 322"/>
              <a:gd name="T85" fmla="*/ 2147483647 h 267"/>
              <a:gd name="T86" fmla="*/ 2147483647 w 322"/>
              <a:gd name="T87" fmla="*/ 2147483647 h 267"/>
              <a:gd name="T88" fmla="*/ 2147483647 w 322"/>
              <a:gd name="T89" fmla="*/ 2147483647 h 267"/>
              <a:gd name="T90" fmla="*/ 2147483647 w 322"/>
              <a:gd name="T91" fmla="*/ 2147483647 h 267"/>
              <a:gd name="T92" fmla="*/ 2147483647 w 322"/>
              <a:gd name="T93" fmla="*/ 2147483647 h 267"/>
              <a:gd name="T94" fmla="*/ 2147483647 w 322"/>
              <a:gd name="T95" fmla="*/ 2147483647 h 267"/>
              <a:gd name="T96" fmla="*/ 2147483647 w 322"/>
              <a:gd name="T97" fmla="*/ 2147483647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8" name="Freeform 45" descr="Large grid"/>
          <p:cNvSpPr>
            <a:spLocks/>
          </p:cNvSpPr>
          <p:nvPr/>
        </p:nvSpPr>
        <p:spPr bwMode="auto">
          <a:xfrm rot="21249101">
            <a:off x="2859088" y="1760538"/>
            <a:ext cx="117475" cy="96837"/>
          </a:xfrm>
          <a:custGeom>
            <a:avLst/>
            <a:gdLst>
              <a:gd name="T0" fmla="*/ 2147483647 w 322"/>
              <a:gd name="T1" fmla="*/ 2147483647 h 267"/>
              <a:gd name="T2" fmla="*/ 2147483647 w 322"/>
              <a:gd name="T3" fmla="*/ 0 h 267"/>
              <a:gd name="T4" fmla="*/ 2147483647 w 322"/>
              <a:gd name="T5" fmla="*/ 2147483647 h 267"/>
              <a:gd name="T6" fmla="*/ 2147483647 w 322"/>
              <a:gd name="T7" fmla="*/ 2147483647 h 267"/>
              <a:gd name="T8" fmla="*/ 2147483647 w 322"/>
              <a:gd name="T9" fmla="*/ 2147483647 h 267"/>
              <a:gd name="T10" fmla="*/ 2147483647 w 322"/>
              <a:gd name="T11" fmla="*/ 2147483647 h 267"/>
              <a:gd name="T12" fmla="*/ 2147483647 w 322"/>
              <a:gd name="T13" fmla="*/ 2147483647 h 267"/>
              <a:gd name="T14" fmla="*/ 2147483647 w 322"/>
              <a:gd name="T15" fmla="*/ 2147483647 h 267"/>
              <a:gd name="T16" fmla="*/ 2147483647 w 322"/>
              <a:gd name="T17" fmla="*/ 2147483647 h 267"/>
              <a:gd name="T18" fmla="*/ 2147483647 w 322"/>
              <a:gd name="T19" fmla="*/ 2147483647 h 267"/>
              <a:gd name="T20" fmla="*/ 2147483647 w 322"/>
              <a:gd name="T21" fmla="*/ 2147483647 h 267"/>
              <a:gd name="T22" fmla="*/ 2147483647 w 322"/>
              <a:gd name="T23" fmla="*/ 2147483647 h 267"/>
              <a:gd name="T24" fmla="*/ 2147483647 w 322"/>
              <a:gd name="T25" fmla="*/ 2147483647 h 267"/>
              <a:gd name="T26" fmla="*/ 2147483647 w 322"/>
              <a:gd name="T27" fmla="*/ 2147483647 h 267"/>
              <a:gd name="T28" fmla="*/ 2147483647 w 322"/>
              <a:gd name="T29" fmla="*/ 2147483647 h 267"/>
              <a:gd name="T30" fmla="*/ 2147483647 w 322"/>
              <a:gd name="T31" fmla="*/ 2147483647 h 267"/>
              <a:gd name="T32" fmla="*/ 2147483647 w 322"/>
              <a:gd name="T33" fmla="*/ 2147483647 h 267"/>
              <a:gd name="T34" fmla="*/ 2147483647 w 322"/>
              <a:gd name="T35" fmla="*/ 2147483647 h 267"/>
              <a:gd name="T36" fmla="*/ 2147483647 w 322"/>
              <a:gd name="T37" fmla="*/ 2147483647 h 267"/>
              <a:gd name="T38" fmla="*/ 2147483647 w 322"/>
              <a:gd name="T39" fmla="*/ 2147483647 h 267"/>
              <a:gd name="T40" fmla="*/ 2147483647 w 322"/>
              <a:gd name="T41" fmla="*/ 2147483647 h 267"/>
              <a:gd name="T42" fmla="*/ 2147483647 w 322"/>
              <a:gd name="T43" fmla="*/ 2147483647 h 267"/>
              <a:gd name="T44" fmla="*/ 2147483647 w 322"/>
              <a:gd name="T45" fmla="*/ 2147483647 h 267"/>
              <a:gd name="T46" fmla="*/ 2147483647 w 322"/>
              <a:gd name="T47" fmla="*/ 2147483647 h 267"/>
              <a:gd name="T48" fmla="*/ 2147483647 w 322"/>
              <a:gd name="T49" fmla="*/ 2147483647 h 267"/>
              <a:gd name="T50" fmla="*/ 2147483647 w 322"/>
              <a:gd name="T51" fmla="*/ 2147483647 h 267"/>
              <a:gd name="T52" fmla="*/ 2147483647 w 322"/>
              <a:gd name="T53" fmla="*/ 2147483647 h 267"/>
              <a:gd name="T54" fmla="*/ 2147483647 w 322"/>
              <a:gd name="T55" fmla="*/ 2147483647 h 267"/>
              <a:gd name="T56" fmla="*/ 2147483647 w 322"/>
              <a:gd name="T57" fmla="*/ 2147483647 h 267"/>
              <a:gd name="T58" fmla="*/ 2147483647 w 322"/>
              <a:gd name="T59" fmla="*/ 2147483647 h 267"/>
              <a:gd name="T60" fmla="*/ 2147483647 w 322"/>
              <a:gd name="T61" fmla="*/ 2147483647 h 267"/>
              <a:gd name="T62" fmla="*/ 2147483647 w 322"/>
              <a:gd name="T63" fmla="*/ 2147483647 h 267"/>
              <a:gd name="T64" fmla="*/ 2147483647 w 322"/>
              <a:gd name="T65" fmla="*/ 2147483647 h 267"/>
              <a:gd name="T66" fmla="*/ 2147483647 w 322"/>
              <a:gd name="T67" fmla="*/ 2147483647 h 267"/>
              <a:gd name="T68" fmla="*/ 0 w 322"/>
              <a:gd name="T69" fmla="*/ 2147483647 h 267"/>
              <a:gd name="T70" fmla="*/ 2147483647 w 322"/>
              <a:gd name="T71" fmla="*/ 2147483647 h 267"/>
              <a:gd name="T72" fmla="*/ 2147483647 w 322"/>
              <a:gd name="T73" fmla="*/ 2147483647 h 267"/>
              <a:gd name="T74" fmla="*/ 2147483647 w 322"/>
              <a:gd name="T75" fmla="*/ 2147483647 h 267"/>
              <a:gd name="T76" fmla="*/ 2147483647 w 322"/>
              <a:gd name="T77" fmla="*/ 2147483647 h 267"/>
              <a:gd name="T78" fmla="*/ 2147483647 w 322"/>
              <a:gd name="T79" fmla="*/ 2147483647 h 267"/>
              <a:gd name="T80" fmla="*/ 2147483647 w 322"/>
              <a:gd name="T81" fmla="*/ 2147483647 h 267"/>
              <a:gd name="T82" fmla="*/ 2147483647 w 322"/>
              <a:gd name="T83" fmla="*/ 2147483647 h 267"/>
              <a:gd name="T84" fmla="*/ 2147483647 w 322"/>
              <a:gd name="T85" fmla="*/ 2147483647 h 267"/>
              <a:gd name="T86" fmla="*/ 2147483647 w 322"/>
              <a:gd name="T87" fmla="*/ 2147483647 h 267"/>
              <a:gd name="T88" fmla="*/ 2147483647 w 322"/>
              <a:gd name="T89" fmla="*/ 2147483647 h 267"/>
              <a:gd name="T90" fmla="*/ 2147483647 w 322"/>
              <a:gd name="T91" fmla="*/ 2147483647 h 267"/>
              <a:gd name="T92" fmla="*/ 2147483647 w 322"/>
              <a:gd name="T93" fmla="*/ 2147483647 h 267"/>
              <a:gd name="T94" fmla="*/ 2147483647 w 322"/>
              <a:gd name="T95" fmla="*/ 2147483647 h 267"/>
              <a:gd name="T96" fmla="*/ 2147483647 w 322"/>
              <a:gd name="T97" fmla="*/ 2147483647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2"/>
              <a:gd name="T148" fmla="*/ 0 h 267"/>
              <a:gd name="T149" fmla="*/ 322 w 322"/>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2" h="267">
                <a:moveTo>
                  <a:pt x="205" y="6"/>
                </a:moveTo>
                <a:lnTo>
                  <a:pt x="224" y="0"/>
                </a:lnTo>
                <a:lnTo>
                  <a:pt x="233" y="42"/>
                </a:lnTo>
                <a:lnTo>
                  <a:pt x="225" y="63"/>
                </a:lnTo>
                <a:lnTo>
                  <a:pt x="232" y="58"/>
                </a:lnTo>
                <a:lnTo>
                  <a:pt x="237" y="77"/>
                </a:lnTo>
                <a:lnTo>
                  <a:pt x="213" y="132"/>
                </a:lnTo>
                <a:lnTo>
                  <a:pt x="220" y="123"/>
                </a:lnTo>
                <a:lnTo>
                  <a:pt x="238" y="113"/>
                </a:lnTo>
                <a:lnTo>
                  <a:pt x="251" y="78"/>
                </a:lnTo>
                <a:lnTo>
                  <a:pt x="273" y="74"/>
                </a:lnTo>
                <a:lnTo>
                  <a:pt x="270" y="58"/>
                </a:lnTo>
                <a:lnTo>
                  <a:pt x="281" y="32"/>
                </a:lnTo>
                <a:lnTo>
                  <a:pt x="303" y="45"/>
                </a:lnTo>
                <a:lnTo>
                  <a:pt x="321" y="70"/>
                </a:lnTo>
                <a:lnTo>
                  <a:pt x="322" y="102"/>
                </a:lnTo>
                <a:lnTo>
                  <a:pt x="315" y="125"/>
                </a:lnTo>
                <a:lnTo>
                  <a:pt x="301" y="142"/>
                </a:lnTo>
                <a:lnTo>
                  <a:pt x="274" y="148"/>
                </a:lnTo>
                <a:lnTo>
                  <a:pt x="254" y="166"/>
                </a:lnTo>
                <a:lnTo>
                  <a:pt x="242" y="192"/>
                </a:lnTo>
                <a:lnTo>
                  <a:pt x="232" y="169"/>
                </a:lnTo>
                <a:lnTo>
                  <a:pt x="199" y="202"/>
                </a:lnTo>
                <a:lnTo>
                  <a:pt x="198" y="218"/>
                </a:lnTo>
                <a:lnTo>
                  <a:pt x="186" y="231"/>
                </a:lnTo>
                <a:lnTo>
                  <a:pt x="176" y="211"/>
                </a:lnTo>
                <a:lnTo>
                  <a:pt x="173" y="187"/>
                </a:lnTo>
                <a:lnTo>
                  <a:pt x="179" y="173"/>
                </a:lnTo>
                <a:lnTo>
                  <a:pt x="128" y="228"/>
                </a:lnTo>
                <a:lnTo>
                  <a:pt x="77" y="260"/>
                </a:lnTo>
                <a:lnTo>
                  <a:pt x="82" y="236"/>
                </a:lnTo>
                <a:lnTo>
                  <a:pt x="65" y="234"/>
                </a:lnTo>
                <a:lnTo>
                  <a:pt x="48" y="254"/>
                </a:lnTo>
                <a:lnTo>
                  <a:pt x="3" y="267"/>
                </a:lnTo>
                <a:lnTo>
                  <a:pt x="0" y="255"/>
                </a:lnTo>
                <a:lnTo>
                  <a:pt x="4" y="222"/>
                </a:lnTo>
                <a:lnTo>
                  <a:pt x="19" y="215"/>
                </a:lnTo>
                <a:lnTo>
                  <a:pt x="29" y="199"/>
                </a:lnTo>
                <a:lnTo>
                  <a:pt x="45" y="202"/>
                </a:lnTo>
                <a:lnTo>
                  <a:pt x="68" y="190"/>
                </a:lnTo>
                <a:lnTo>
                  <a:pt x="79" y="193"/>
                </a:lnTo>
                <a:lnTo>
                  <a:pt x="92" y="177"/>
                </a:lnTo>
                <a:lnTo>
                  <a:pt x="142" y="162"/>
                </a:lnTo>
                <a:lnTo>
                  <a:pt x="139" y="145"/>
                </a:lnTo>
                <a:lnTo>
                  <a:pt x="172" y="114"/>
                </a:lnTo>
                <a:lnTo>
                  <a:pt x="174" y="88"/>
                </a:lnTo>
                <a:lnTo>
                  <a:pt x="185" y="81"/>
                </a:lnTo>
                <a:lnTo>
                  <a:pt x="193" y="31"/>
                </a:lnTo>
                <a:lnTo>
                  <a:pt x="205" y="6"/>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9" name="Freeform 46" descr="Large grid"/>
          <p:cNvSpPr>
            <a:spLocks/>
          </p:cNvSpPr>
          <p:nvPr/>
        </p:nvSpPr>
        <p:spPr bwMode="auto">
          <a:xfrm rot="21249101">
            <a:off x="2867025" y="1757363"/>
            <a:ext cx="46038" cy="49212"/>
          </a:xfrm>
          <a:custGeom>
            <a:avLst/>
            <a:gdLst>
              <a:gd name="T0" fmla="*/ 2147483647 w 121"/>
              <a:gd name="T1" fmla="*/ 2147483647 h 138"/>
              <a:gd name="T2" fmla="*/ 2147483647 w 121"/>
              <a:gd name="T3" fmla="*/ 2147483647 h 138"/>
              <a:gd name="T4" fmla="*/ 2147483647 w 121"/>
              <a:gd name="T5" fmla="*/ 2147483647 h 138"/>
              <a:gd name="T6" fmla="*/ 2147483647 w 121"/>
              <a:gd name="T7" fmla="*/ 2147483647 h 138"/>
              <a:gd name="T8" fmla="*/ 2147483647 w 121"/>
              <a:gd name="T9" fmla="*/ 2147483647 h 138"/>
              <a:gd name="T10" fmla="*/ 2147483647 w 121"/>
              <a:gd name="T11" fmla="*/ 2147483647 h 138"/>
              <a:gd name="T12" fmla="*/ 2147483647 w 121"/>
              <a:gd name="T13" fmla="*/ 2147483647 h 138"/>
              <a:gd name="T14" fmla="*/ 2147483647 w 121"/>
              <a:gd name="T15" fmla="*/ 2147483647 h 138"/>
              <a:gd name="T16" fmla="*/ 2147483647 w 121"/>
              <a:gd name="T17" fmla="*/ 2147483647 h 138"/>
              <a:gd name="T18" fmla="*/ 2147483647 w 121"/>
              <a:gd name="T19" fmla="*/ 2147483647 h 138"/>
              <a:gd name="T20" fmla="*/ 2147483647 w 121"/>
              <a:gd name="T21" fmla="*/ 2147483647 h 138"/>
              <a:gd name="T22" fmla="*/ 2147483647 w 121"/>
              <a:gd name="T23" fmla="*/ 0 h 138"/>
              <a:gd name="T24" fmla="*/ 2147483647 w 121"/>
              <a:gd name="T25" fmla="*/ 2147483647 h 138"/>
              <a:gd name="T26" fmla="*/ 2147483647 w 121"/>
              <a:gd name="T27" fmla="*/ 2147483647 h 138"/>
              <a:gd name="T28" fmla="*/ 2147483647 w 121"/>
              <a:gd name="T29" fmla="*/ 2147483647 h 138"/>
              <a:gd name="T30" fmla="*/ 2147483647 w 121"/>
              <a:gd name="T31" fmla="*/ 2147483647 h 138"/>
              <a:gd name="T32" fmla="*/ 2147483647 w 121"/>
              <a:gd name="T33" fmla="*/ 2147483647 h 138"/>
              <a:gd name="T34" fmla="*/ 2147483647 w 121"/>
              <a:gd name="T35" fmla="*/ 2147483647 h 138"/>
              <a:gd name="T36" fmla="*/ 2147483647 w 121"/>
              <a:gd name="T37" fmla="*/ 2147483647 h 138"/>
              <a:gd name="T38" fmla="*/ 2147483647 w 121"/>
              <a:gd name="T39" fmla="*/ 2147483647 h 138"/>
              <a:gd name="T40" fmla="*/ 2147483647 w 121"/>
              <a:gd name="T41" fmla="*/ 2147483647 h 138"/>
              <a:gd name="T42" fmla="*/ 2147483647 w 121"/>
              <a:gd name="T43" fmla="*/ 2147483647 h 138"/>
              <a:gd name="T44" fmla="*/ 2147483647 w 121"/>
              <a:gd name="T45" fmla="*/ 2147483647 h 138"/>
              <a:gd name="T46" fmla="*/ 0 w 121"/>
              <a:gd name="T47" fmla="*/ 2147483647 h 138"/>
              <a:gd name="T48" fmla="*/ 2147483647 w 121"/>
              <a:gd name="T49" fmla="*/ 2147483647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0" name="Freeform 47" descr="Large grid"/>
          <p:cNvSpPr>
            <a:spLocks/>
          </p:cNvSpPr>
          <p:nvPr/>
        </p:nvSpPr>
        <p:spPr bwMode="auto">
          <a:xfrm rot="21249101">
            <a:off x="2867025" y="1757363"/>
            <a:ext cx="46038" cy="49212"/>
          </a:xfrm>
          <a:custGeom>
            <a:avLst/>
            <a:gdLst>
              <a:gd name="T0" fmla="*/ 2147483647 w 121"/>
              <a:gd name="T1" fmla="*/ 2147483647 h 138"/>
              <a:gd name="T2" fmla="*/ 2147483647 w 121"/>
              <a:gd name="T3" fmla="*/ 2147483647 h 138"/>
              <a:gd name="T4" fmla="*/ 2147483647 w 121"/>
              <a:gd name="T5" fmla="*/ 2147483647 h 138"/>
              <a:gd name="T6" fmla="*/ 2147483647 w 121"/>
              <a:gd name="T7" fmla="*/ 2147483647 h 138"/>
              <a:gd name="T8" fmla="*/ 2147483647 w 121"/>
              <a:gd name="T9" fmla="*/ 2147483647 h 138"/>
              <a:gd name="T10" fmla="*/ 2147483647 w 121"/>
              <a:gd name="T11" fmla="*/ 2147483647 h 138"/>
              <a:gd name="T12" fmla="*/ 2147483647 w 121"/>
              <a:gd name="T13" fmla="*/ 2147483647 h 138"/>
              <a:gd name="T14" fmla="*/ 2147483647 w 121"/>
              <a:gd name="T15" fmla="*/ 2147483647 h 138"/>
              <a:gd name="T16" fmla="*/ 2147483647 w 121"/>
              <a:gd name="T17" fmla="*/ 2147483647 h 138"/>
              <a:gd name="T18" fmla="*/ 2147483647 w 121"/>
              <a:gd name="T19" fmla="*/ 2147483647 h 138"/>
              <a:gd name="T20" fmla="*/ 2147483647 w 121"/>
              <a:gd name="T21" fmla="*/ 2147483647 h 138"/>
              <a:gd name="T22" fmla="*/ 2147483647 w 121"/>
              <a:gd name="T23" fmla="*/ 0 h 138"/>
              <a:gd name="T24" fmla="*/ 2147483647 w 121"/>
              <a:gd name="T25" fmla="*/ 2147483647 h 138"/>
              <a:gd name="T26" fmla="*/ 2147483647 w 121"/>
              <a:gd name="T27" fmla="*/ 2147483647 h 138"/>
              <a:gd name="T28" fmla="*/ 2147483647 w 121"/>
              <a:gd name="T29" fmla="*/ 2147483647 h 138"/>
              <a:gd name="T30" fmla="*/ 2147483647 w 121"/>
              <a:gd name="T31" fmla="*/ 2147483647 h 138"/>
              <a:gd name="T32" fmla="*/ 2147483647 w 121"/>
              <a:gd name="T33" fmla="*/ 2147483647 h 138"/>
              <a:gd name="T34" fmla="*/ 2147483647 w 121"/>
              <a:gd name="T35" fmla="*/ 2147483647 h 138"/>
              <a:gd name="T36" fmla="*/ 2147483647 w 121"/>
              <a:gd name="T37" fmla="*/ 2147483647 h 138"/>
              <a:gd name="T38" fmla="*/ 2147483647 w 121"/>
              <a:gd name="T39" fmla="*/ 2147483647 h 138"/>
              <a:gd name="T40" fmla="*/ 2147483647 w 121"/>
              <a:gd name="T41" fmla="*/ 2147483647 h 138"/>
              <a:gd name="T42" fmla="*/ 2147483647 w 121"/>
              <a:gd name="T43" fmla="*/ 2147483647 h 138"/>
              <a:gd name="T44" fmla="*/ 2147483647 w 121"/>
              <a:gd name="T45" fmla="*/ 2147483647 h 138"/>
              <a:gd name="T46" fmla="*/ 0 w 121"/>
              <a:gd name="T47" fmla="*/ 2147483647 h 138"/>
              <a:gd name="T48" fmla="*/ 2147483647 w 121"/>
              <a:gd name="T49" fmla="*/ 2147483647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138"/>
              <a:gd name="T77" fmla="*/ 121 w 121"/>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138">
                <a:moveTo>
                  <a:pt x="6" y="94"/>
                </a:moveTo>
                <a:lnTo>
                  <a:pt x="14" y="89"/>
                </a:lnTo>
                <a:lnTo>
                  <a:pt x="11" y="77"/>
                </a:lnTo>
                <a:lnTo>
                  <a:pt x="15" y="65"/>
                </a:lnTo>
                <a:lnTo>
                  <a:pt x="23" y="75"/>
                </a:lnTo>
                <a:lnTo>
                  <a:pt x="31" y="61"/>
                </a:lnTo>
                <a:lnTo>
                  <a:pt x="46" y="69"/>
                </a:lnTo>
                <a:lnTo>
                  <a:pt x="53" y="55"/>
                </a:lnTo>
                <a:lnTo>
                  <a:pt x="62" y="26"/>
                </a:lnTo>
                <a:lnTo>
                  <a:pt x="72" y="50"/>
                </a:lnTo>
                <a:lnTo>
                  <a:pt x="91" y="50"/>
                </a:lnTo>
                <a:lnTo>
                  <a:pt x="95" y="0"/>
                </a:lnTo>
                <a:lnTo>
                  <a:pt x="121" y="52"/>
                </a:lnTo>
                <a:lnTo>
                  <a:pt x="120" y="118"/>
                </a:lnTo>
                <a:lnTo>
                  <a:pt x="101" y="120"/>
                </a:lnTo>
                <a:lnTo>
                  <a:pt x="85" y="133"/>
                </a:lnTo>
                <a:lnTo>
                  <a:pt x="65" y="138"/>
                </a:lnTo>
                <a:lnTo>
                  <a:pt x="59" y="117"/>
                </a:lnTo>
                <a:lnTo>
                  <a:pt x="76" y="102"/>
                </a:lnTo>
                <a:lnTo>
                  <a:pt x="87" y="84"/>
                </a:lnTo>
                <a:lnTo>
                  <a:pt x="69" y="103"/>
                </a:lnTo>
                <a:lnTo>
                  <a:pt x="56" y="101"/>
                </a:lnTo>
                <a:lnTo>
                  <a:pt x="7" y="129"/>
                </a:lnTo>
                <a:lnTo>
                  <a:pt x="0" y="114"/>
                </a:lnTo>
                <a:lnTo>
                  <a:pt x="6" y="94"/>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1" name="Freeform 48" descr="Large grid"/>
          <p:cNvSpPr>
            <a:spLocks/>
          </p:cNvSpPr>
          <p:nvPr/>
        </p:nvSpPr>
        <p:spPr bwMode="auto">
          <a:xfrm rot="21249101">
            <a:off x="2921000" y="1708150"/>
            <a:ext cx="33338" cy="41275"/>
          </a:xfrm>
          <a:custGeom>
            <a:avLst/>
            <a:gdLst>
              <a:gd name="T0" fmla="*/ 2147483647 w 93"/>
              <a:gd name="T1" fmla="*/ 2147483647 h 114"/>
              <a:gd name="T2" fmla="*/ 2147483647 w 93"/>
              <a:gd name="T3" fmla="*/ 2147483647 h 114"/>
              <a:gd name="T4" fmla="*/ 2147483647 w 93"/>
              <a:gd name="T5" fmla="*/ 0 h 114"/>
              <a:gd name="T6" fmla="*/ 2147483647 w 93"/>
              <a:gd name="T7" fmla="*/ 0 h 114"/>
              <a:gd name="T8" fmla="*/ 2147483647 w 93"/>
              <a:gd name="T9" fmla="*/ 2147483647 h 114"/>
              <a:gd name="T10" fmla="*/ 2147483647 w 93"/>
              <a:gd name="T11" fmla="*/ 2147483647 h 114"/>
              <a:gd name="T12" fmla="*/ 2147483647 w 93"/>
              <a:gd name="T13" fmla="*/ 2147483647 h 114"/>
              <a:gd name="T14" fmla="*/ 2147483647 w 93"/>
              <a:gd name="T15" fmla="*/ 2147483647 h 114"/>
              <a:gd name="T16" fmla="*/ 0 w 93"/>
              <a:gd name="T17" fmla="*/ 2147483647 h 114"/>
              <a:gd name="T18" fmla="*/ 2147483647 w 93"/>
              <a:gd name="T19" fmla="*/ 2147483647 h 114"/>
              <a:gd name="T20" fmla="*/ 2147483647 w 93"/>
              <a:gd name="T21" fmla="*/ 2147483647 h 114"/>
              <a:gd name="T22" fmla="*/ 2147483647 w 93"/>
              <a:gd name="T23" fmla="*/ 2147483647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2" name="Freeform 49" descr="Large grid"/>
          <p:cNvSpPr>
            <a:spLocks/>
          </p:cNvSpPr>
          <p:nvPr/>
        </p:nvSpPr>
        <p:spPr bwMode="auto">
          <a:xfrm rot="21249101">
            <a:off x="2921000" y="1708150"/>
            <a:ext cx="33338" cy="41275"/>
          </a:xfrm>
          <a:custGeom>
            <a:avLst/>
            <a:gdLst>
              <a:gd name="T0" fmla="*/ 2147483647 w 93"/>
              <a:gd name="T1" fmla="*/ 2147483647 h 114"/>
              <a:gd name="T2" fmla="*/ 2147483647 w 93"/>
              <a:gd name="T3" fmla="*/ 2147483647 h 114"/>
              <a:gd name="T4" fmla="*/ 2147483647 w 93"/>
              <a:gd name="T5" fmla="*/ 0 h 114"/>
              <a:gd name="T6" fmla="*/ 2147483647 w 93"/>
              <a:gd name="T7" fmla="*/ 0 h 114"/>
              <a:gd name="T8" fmla="*/ 2147483647 w 93"/>
              <a:gd name="T9" fmla="*/ 2147483647 h 114"/>
              <a:gd name="T10" fmla="*/ 2147483647 w 93"/>
              <a:gd name="T11" fmla="*/ 2147483647 h 114"/>
              <a:gd name="T12" fmla="*/ 2147483647 w 93"/>
              <a:gd name="T13" fmla="*/ 2147483647 h 114"/>
              <a:gd name="T14" fmla="*/ 2147483647 w 93"/>
              <a:gd name="T15" fmla="*/ 2147483647 h 114"/>
              <a:gd name="T16" fmla="*/ 0 w 93"/>
              <a:gd name="T17" fmla="*/ 2147483647 h 114"/>
              <a:gd name="T18" fmla="*/ 2147483647 w 93"/>
              <a:gd name="T19" fmla="*/ 2147483647 h 114"/>
              <a:gd name="T20" fmla="*/ 2147483647 w 93"/>
              <a:gd name="T21" fmla="*/ 2147483647 h 114"/>
              <a:gd name="T22" fmla="*/ 2147483647 w 93"/>
              <a:gd name="T23" fmla="*/ 2147483647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14"/>
              <a:gd name="T38" fmla="*/ 93 w 9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14">
                <a:moveTo>
                  <a:pt x="38" y="38"/>
                </a:moveTo>
                <a:lnTo>
                  <a:pt x="48" y="37"/>
                </a:lnTo>
                <a:lnTo>
                  <a:pt x="59" y="0"/>
                </a:lnTo>
                <a:lnTo>
                  <a:pt x="73" y="0"/>
                </a:lnTo>
                <a:lnTo>
                  <a:pt x="93" y="13"/>
                </a:lnTo>
                <a:lnTo>
                  <a:pt x="62" y="91"/>
                </a:lnTo>
                <a:lnTo>
                  <a:pt x="20" y="114"/>
                </a:lnTo>
                <a:lnTo>
                  <a:pt x="5" y="111"/>
                </a:lnTo>
                <a:lnTo>
                  <a:pt x="0" y="97"/>
                </a:lnTo>
                <a:lnTo>
                  <a:pt x="7" y="67"/>
                </a:lnTo>
                <a:lnTo>
                  <a:pt x="36" y="52"/>
                </a:lnTo>
                <a:lnTo>
                  <a:pt x="38" y="38"/>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3" name="Freeform 50" descr="Large grid"/>
          <p:cNvSpPr>
            <a:spLocks/>
          </p:cNvSpPr>
          <p:nvPr/>
        </p:nvSpPr>
        <p:spPr bwMode="auto">
          <a:xfrm rot="21249101">
            <a:off x="2886075" y="1898650"/>
            <a:ext cx="31750" cy="31750"/>
          </a:xfrm>
          <a:custGeom>
            <a:avLst/>
            <a:gdLst>
              <a:gd name="T0" fmla="*/ 2147483647 w 90"/>
              <a:gd name="T1" fmla="*/ 2147483647 h 82"/>
              <a:gd name="T2" fmla="*/ 2147483647 w 90"/>
              <a:gd name="T3" fmla="*/ 2147483647 h 82"/>
              <a:gd name="T4" fmla="*/ 2147483647 w 90"/>
              <a:gd name="T5" fmla="*/ 2147483647 h 82"/>
              <a:gd name="T6" fmla="*/ 2147483647 w 90"/>
              <a:gd name="T7" fmla="*/ 2147483647 h 82"/>
              <a:gd name="T8" fmla="*/ 2147483647 w 90"/>
              <a:gd name="T9" fmla="*/ 2147483647 h 82"/>
              <a:gd name="T10" fmla="*/ 2147483647 w 90"/>
              <a:gd name="T11" fmla="*/ 0 h 82"/>
              <a:gd name="T12" fmla="*/ 2147483647 w 90"/>
              <a:gd name="T13" fmla="*/ 2147483647 h 82"/>
              <a:gd name="T14" fmla="*/ 2147483647 w 90"/>
              <a:gd name="T15" fmla="*/ 2147483647 h 82"/>
              <a:gd name="T16" fmla="*/ 2147483647 w 90"/>
              <a:gd name="T17" fmla="*/ 2147483647 h 82"/>
              <a:gd name="T18" fmla="*/ 2147483647 w 90"/>
              <a:gd name="T19" fmla="*/ 2147483647 h 82"/>
              <a:gd name="T20" fmla="*/ 2147483647 w 90"/>
              <a:gd name="T21" fmla="*/ 2147483647 h 82"/>
              <a:gd name="T22" fmla="*/ 2147483647 w 90"/>
              <a:gd name="T23" fmla="*/ 2147483647 h 82"/>
              <a:gd name="T24" fmla="*/ 0 w 90"/>
              <a:gd name="T25" fmla="*/ 2147483647 h 82"/>
              <a:gd name="T26" fmla="*/ 2147483647 w 90"/>
              <a:gd name="T27" fmla="*/ 2147483647 h 82"/>
              <a:gd name="T28" fmla="*/ 2147483647 w 90"/>
              <a:gd name="T29" fmla="*/ 2147483647 h 82"/>
              <a:gd name="T30" fmla="*/ 2147483647 w 90"/>
              <a:gd name="T31" fmla="*/ 2147483647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4" name="Freeform 51" descr="Large grid"/>
          <p:cNvSpPr>
            <a:spLocks/>
          </p:cNvSpPr>
          <p:nvPr/>
        </p:nvSpPr>
        <p:spPr bwMode="auto">
          <a:xfrm rot="21249101">
            <a:off x="2886075" y="1898650"/>
            <a:ext cx="31750" cy="31750"/>
          </a:xfrm>
          <a:custGeom>
            <a:avLst/>
            <a:gdLst>
              <a:gd name="T0" fmla="*/ 2147483647 w 90"/>
              <a:gd name="T1" fmla="*/ 2147483647 h 82"/>
              <a:gd name="T2" fmla="*/ 2147483647 w 90"/>
              <a:gd name="T3" fmla="*/ 2147483647 h 82"/>
              <a:gd name="T4" fmla="*/ 2147483647 w 90"/>
              <a:gd name="T5" fmla="*/ 2147483647 h 82"/>
              <a:gd name="T6" fmla="*/ 2147483647 w 90"/>
              <a:gd name="T7" fmla="*/ 2147483647 h 82"/>
              <a:gd name="T8" fmla="*/ 2147483647 w 90"/>
              <a:gd name="T9" fmla="*/ 2147483647 h 82"/>
              <a:gd name="T10" fmla="*/ 2147483647 w 90"/>
              <a:gd name="T11" fmla="*/ 0 h 82"/>
              <a:gd name="T12" fmla="*/ 2147483647 w 90"/>
              <a:gd name="T13" fmla="*/ 2147483647 h 82"/>
              <a:gd name="T14" fmla="*/ 2147483647 w 90"/>
              <a:gd name="T15" fmla="*/ 2147483647 h 82"/>
              <a:gd name="T16" fmla="*/ 2147483647 w 90"/>
              <a:gd name="T17" fmla="*/ 2147483647 h 82"/>
              <a:gd name="T18" fmla="*/ 2147483647 w 90"/>
              <a:gd name="T19" fmla="*/ 2147483647 h 82"/>
              <a:gd name="T20" fmla="*/ 2147483647 w 90"/>
              <a:gd name="T21" fmla="*/ 2147483647 h 82"/>
              <a:gd name="T22" fmla="*/ 2147483647 w 90"/>
              <a:gd name="T23" fmla="*/ 2147483647 h 82"/>
              <a:gd name="T24" fmla="*/ 0 w 90"/>
              <a:gd name="T25" fmla="*/ 2147483647 h 82"/>
              <a:gd name="T26" fmla="*/ 2147483647 w 90"/>
              <a:gd name="T27" fmla="*/ 2147483647 h 82"/>
              <a:gd name="T28" fmla="*/ 2147483647 w 90"/>
              <a:gd name="T29" fmla="*/ 2147483647 h 82"/>
              <a:gd name="T30" fmla="*/ 2147483647 w 90"/>
              <a:gd name="T31" fmla="*/ 2147483647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82"/>
              <a:gd name="T50" fmla="*/ 90 w 90"/>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82">
                <a:moveTo>
                  <a:pt x="32" y="39"/>
                </a:moveTo>
                <a:lnTo>
                  <a:pt x="28" y="38"/>
                </a:lnTo>
                <a:lnTo>
                  <a:pt x="21" y="11"/>
                </a:lnTo>
                <a:lnTo>
                  <a:pt x="42" y="21"/>
                </a:lnTo>
                <a:lnTo>
                  <a:pt x="59" y="21"/>
                </a:lnTo>
                <a:lnTo>
                  <a:pt x="85" y="0"/>
                </a:lnTo>
                <a:lnTo>
                  <a:pt x="90" y="19"/>
                </a:lnTo>
                <a:lnTo>
                  <a:pt x="84" y="38"/>
                </a:lnTo>
                <a:lnTo>
                  <a:pt x="64" y="45"/>
                </a:lnTo>
                <a:lnTo>
                  <a:pt x="51" y="65"/>
                </a:lnTo>
                <a:lnTo>
                  <a:pt x="26" y="80"/>
                </a:lnTo>
                <a:lnTo>
                  <a:pt x="12" y="82"/>
                </a:lnTo>
                <a:lnTo>
                  <a:pt x="0" y="71"/>
                </a:lnTo>
                <a:lnTo>
                  <a:pt x="18" y="49"/>
                </a:lnTo>
                <a:lnTo>
                  <a:pt x="33" y="48"/>
                </a:lnTo>
                <a:lnTo>
                  <a:pt x="32" y="39"/>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5" name="Freeform 52" descr="Large grid"/>
          <p:cNvSpPr>
            <a:spLocks/>
          </p:cNvSpPr>
          <p:nvPr/>
        </p:nvSpPr>
        <p:spPr bwMode="auto">
          <a:xfrm rot="21249101">
            <a:off x="2981325" y="1670050"/>
            <a:ext cx="58738" cy="69850"/>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2147483647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2147483647 h 191"/>
              <a:gd name="T30" fmla="*/ 2147483647 w 158"/>
              <a:gd name="T31" fmla="*/ 0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2147483647 w 158"/>
              <a:gd name="T57" fmla="*/ 2147483647 h 191"/>
              <a:gd name="T58" fmla="*/ 2147483647 w 158"/>
              <a:gd name="T59" fmla="*/ 2147483647 h 191"/>
              <a:gd name="T60" fmla="*/ 0 w 158"/>
              <a:gd name="T61" fmla="*/ 2147483647 h 191"/>
              <a:gd name="T62" fmla="*/ 2147483647 w 158"/>
              <a:gd name="T63" fmla="*/ 2147483647 h 191"/>
              <a:gd name="T64" fmla="*/ 2147483647 w 158"/>
              <a:gd name="T65" fmla="*/ 2147483647 h 191"/>
              <a:gd name="T66" fmla="*/ 2147483647 w 158"/>
              <a:gd name="T67" fmla="*/ 214748364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6" name="Freeform 53" descr="Large grid"/>
          <p:cNvSpPr>
            <a:spLocks/>
          </p:cNvSpPr>
          <p:nvPr/>
        </p:nvSpPr>
        <p:spPr bwMode="auto">
          <a:xfrm rot="21249101">
            <a:off x="2981325" y="1670050"/>
            <a:ext cx="58738" cy="69850"/>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2147483647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2147483647 h 191"/>
              <a:gd name="T30" fmla="*/ 2147483647 w 158"/>
              <a:gd name="T31" fmla="*/ 0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2147483647 w 158"/>
              <a:gd name="T57" fmla="*/ 2147483647 h 191"/>
              <a:gd name="T58" fmla="*/ 2147483647 w 158"/>
              <a:gd name="T59" fmla="*/ 2147483647 h 191"/>
              <a:gd name="T60" fmla="*/ 0 w 158"/>
              <a:gd name="T61" fmla="*/ 2147483647 h 191"/>
              <a:gd name="T62" fmla="*/ 2147483647 w 158"/>
              <a:gd name="T63" fmla="*/ 2147483647 h 191"/>
              <a:gd name="T64" fmla="*/ 2147483647 w 158"/>
              <a:gd name="T65" fmla="*/ 2147483647 h 191"/>
              <a:gd name="T66" fmla="*/ 2147483647 w 158"/>
              <a:gd name="T67" fmla="*/ 2147483647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8"/>
              <a:gd name="T103" fmla="*/ 0 h 191"/>
              <a:gd name="T104" fmla="*/ 158 w 158"/>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8" h="191">
                <a:moveTo>
                  <a:pt x="22" y="133"/>
                </a:moveTo>
                <a:lnTo>
                  <a:pt x="6" y="122"/>
                </a:lnTo>
                <a:lnTo>
                  <a:pt x="22" y="124"/>
                </a:lnTo>
                <a:lnTo>
                  <a:pt x="29" y="114"/>
                </a:lnTo>
                <a:lnTo>
                  <a:pt x="32" y="100"/>
                </a:lnTo>
                <a:lnTo>
                  <a:pt x="16" y="94"/>
                </a:lnTo>
                <a:lnTo>
                  <a:pt x="31" y="89"/>
                </a:lnTo>
                <a:lnTo>
                  <a:pt x="23" y="77"/>
                </a:lnTo>
                <a:lnTo>
                  <a:pt x="42" y="61"/>
                </a:lnTo>
                <a:lnTo>
                  <a:pt x="59" y="73"/>
                </a:lnTo>
                <a:lnTo>
                  <a:pt x="74" y="56"/>
                </a:lnTo>
                <a:lnTo>
                  <a:pt x="63" y="39"/>
                </a:lnTo>
                <a:lnTo>
                  <a:pt x="75" y="32"/>
                </a:lnTo>
                <a:lnTo>
                  <a:pt x="93" y="42"/>
                </a:lnTo>
                <a:lnTo>
                  <a:pt x="103" y="31"/>
                </a:lnTo>
                <a:lnTo>
                  <a:pt x="95" y="0"/>
                </a:lnTo>
                <a:lnTo>
                  <a:pt x="108" y="24"/>
                </a:lnTo>
                <a:lnTo>
                  <a:pt x="113" y="4"/>
                </a:lnTo>
                <a:lnTo>
                  <a:pt x="130" y="2"/>
                </a:lnTo>
                <a:lnTo>
                  <a:pt x="142" y="34"/>
                </a:lnTo>
                <a:lnTo>
                  <a:pt x="152" y="47"/>
                </a:lnTo>
                <a:lnTo>
                  <a:pt x="158" y="78"/>
                </a:lnTo>
                <a:lnTo>
                  <a:pt x="145" y="103"/>
                </a:lnTo>
                <a:lnTo>
                  <a:pt x="144" y="149"/>
                </a:lnTo>
                <a:lnTo>
                  <a:pt x="102" y="155"/>
                </a:lnTo>
                <a:lnTo>
                  <a:pt x="101" y="138"/>
                </a:lnTo>
                <a:lnTo>
                  <a:pt x="84" y="143"/>
                </a:lnTo>
                <a:lnTo>
                  <a:pt x="68" y="176"/>
                </a:lnTo>
                <a:lnTo>
                  <a:pt x="26" y="180"/>
                </a:lnTo>
                <a:lnTo>
                  <a:pt x="8" y="191"/>
                </a:lnTo>
                <a:lnTo>
                  <a:pt x="0" y="173"/>
                </a:lnTo>
                <a:lnTo>
                  <a:pt x="25" y="156"/>
                </a:lnTo>
                <a:lnTo>
                  <a:pt x="33" y="142"/>
                </a:lnTo>
                <a:lnTo>
                  <a:pt x="22" y="133"/>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7" name="Freeform 54" descr="Large grid"/>
          <p:cNvSpPr>
            <a:spLocks/>
          </p:cNvSpPr>
          <p:nvPr/>
        </p:nvSpPr>
        <p:spPr bwMode="auto">
          <a:xfrm rot="21249101">
            <a:off x="3041650" y="1625600"/>
            <a:ext cx="44450" cy="41275"/>
          </a:xfrm>
          <a:custGeom>
            <a:avLst/>
            <a:gdLst>
              <a:gd name="T0" fmla="*/ 2147483647 w 118"/>
              <a:gd name="T1" fmla="*/ 2147483647 h 112"/>
              <a:gd name="T2" fmla="*/ 2147483647 w 118"/>
              <a:gd name="T3" fmla="*/ 2147483647 h 112"/>
              <a:gd name="T4" fmla="*/ 2147483647 w 118"/>
              <a:gd name="T5" fmla="*/ 2147483647 h 112"/>
              <a:gd name="T6" fmla="*/ 2147483647 w 118"/>
              <a:gd name="T7" fmla="*/ 2147483647 h 112"/>
              <a:gd name="T8" fmla="*/ 2147483647 w 118"/>
              <a:gd name="T9" fmla="*/ 2147483647 h 112"/>
              <a:gd name="T10" fmla="*/ 2147483647 w 118"/>
              <a:gd name="T11" fmla="*/ 2147483647 h 112"/>
              <a:gd name="T12" fmla="*/ 2147483647 w 118"/>
              <a:gd name="T13" fmla="*/ 0 h 112"/>
              <a:gd name="T14" fmla="*/ 2147483647 w 118"/>
              <a:gd name="T15" fmla="*/ 2147483647 h 112"/>
              <a:gd name="T16" fmla="*/ 2147483647 w 118"/>
              <a:gd name="T17" fmla="*/ 2147483647 h 112"/>
              <a:gd name="T18" fmla="*/ 2147483647 w 118"/>
              <a:gd name="T19" fmla="*/ 2147483647 h 112"/>
              <a:gd name="T20" fmla="*/ 2147483647 w 118"/>
              <a:gd name="T21" fmla="*/ 2147483647 h 112"/>
              <a:gd name="T22" fmla="*/ 2147483647 w 118"/>
              <a:gd name="T23" fmla="*/ 2147483647 h 112"/>
              <a:gd name="T24" fmla="*/ 0 w 118"/>
              <a:gd name="T25" fmla="*/ 2147483647 h 112"/>
              <a:gd name="T26" fmla="*/ 2147483647 w 118"/>
              <a:gd name="T27" fmla="*/ 2147483647 h 112"/>
              <a:gd name="T28" fmla="*/ 2147483647 w 118"/>
              <a:gd name="T29" fmla="*/ 2147483647 h 112"/>
              <a:gd name="T30" fmla="*/ 2147483647 w 118"/>
              <a:gd name="T31" fmla="*/ 2147483647 h 112"/>
              <a:gd name="T32" fmla="*/ 2147483647 w 118"/>
              <a:gd name="T33" fmla="*/ 214748364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8" name="Freeform 55" descr="Large grid"/>
          <p:cNvSpPr>
            <a:spLocks/>
          </p:cNvSpPr>
          <p:nvPr/>
        </p:nvSpPr>
        <p:spPr bwMode="auto">
          <a:xfrm rot="21249101">
            <a:off x="3041650" y="1625600"/>
            <a:ext cx="44450" cy="41275"/>
          </a:xfrm>
          <a:custGeom>
            <a:avLst/>
            <a:gdLst>
              <a:gd name="T0" fmla="*/ 2147483647 w 118"/>
              <a:gd name="T1" fmla="*/ 2147483647 h 112"/>
              <a:gd name="T2" fmla="*/ 2147483647 w 118"/>
              <a:gd name="T3" fmla="*/ 2147483647 h 112"/>
              <a:gd name="T4" fmla="*/ 2147483647 w 118"/>
              <a:gd name="T5" fmla="*/ 2147483647 h 112"/>
              <a:gd name="T6" fmla="*/ 2147483647 w 118"/>
              <a:gd name="T7" fmla="*/ 2147483647 h 112"/>
              <a:gd name="T8" fmla="*/ 2147483647 w 118"/>
              <a:gd name="T9" fmla="*/ 2147483647 h 112"/>
              <a:gd name="T10" fmla="*/ 2147483647 w 118"/>
              <a:gd name="T11" fmla="*/ 2147483647 h 112"/>
              <a:gd name="T12" fmla="*/ 2147483647 w 118"/>
              <a:gd name="T13" fmla="*/ 0 h 112"/>
              <a:gd name="T14" fmla="*/ 2147483647 w 118"/>
              <a:gd name="T15" fmla="*/ 2147483647 h 112"/>
              <a:gd name="T16" fmla="*/ 2147483647 w 118"/>
              <a:gd name="T17" fmla="*/ 2147483647 h 112"/>
              <a:gd name="T18" fmla="*/ 2147483647 w 118"/>
              <a:gd name="T19" fmla="*/ 2147483647 h 112"/>
              <a:gd name="T20" fmla="*/ 2147483647 w 118"/>
              <a:gd name="T21" fmla="*/ 2147483647 h 112"/>
              <a:gd name="T22" fmla="*/ 2147483647 w 118"/>
              <a:gd name="T23" fmla="*/ 2147483647 h 112"/>
              <a:gd name="T24" fmla="*/ 0 w 118"/>
              <a:gd name="T25" fmla="*/ 2147483647 h 112"/>
              <a:gd name="T26" fmla="*/ 2147483647 w 118"/>
              <a:gd name="T27" fmla="*/ 2147483647 h 112"/>
              <a:gd name="T28" fmla="*/ 2147483647 w 118"/>
              <a:gd name="T29" fmla="*/ 2147483647 h 112"/>
              <a:gd name="T30" fmla="*/ 2147483647 w 118"/>
              <a:gd name="T31" fmla="*/ 2147483647 h 112"/>
              <a:gd name="T32" fmla="*/ 2147483647 w 118"/>
              <a:gd name="T33" fmla="*/ 214748364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12"/>
              <a:gd name="T53" fmla="*/ 118 w 118"/>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12">
                <a:moveTo>
                  <a:pt x="22" y="57"/>
                </a:moveTo>
                <a:lnTo>
                  <a:pt x="51" y="59"/>
                </a:lnTo>
                <a:lnTo>
                  <a:pt x="56" y="51"/>
                </a:lnTo>
                <a:lnTo>
                  <a:pt x="61" y="25"/>
                </a:lnTo>
                <a:lnTo>
                  <a:pt x="72" y="45"/>
                </a:lnTo>
                <a:lnTo>
                  <a:pt x="79" y="45"/>
                </a:lnTo>
                <a:lnTo>
                  <a:pt x="87" y="0"/>
                </a:lnTo>
                <a:lnTo>
                  <a:pt x="109" y="13"/>
                </a:lnTo>
                <a:lnTo>
                  <a:pt x="118" y="32"/>
                </a:lnTo>
                <a:lnTo>
                  <a:pt x="96" y="72"/>
                </a:lnTo>
                <a:lnTo>
                  <a:pt x="95" y="92"/>
                </a:lnTo>
                <a:lnTo>
                  <a:pt x="36" y="112"/>
                </a:lnTo>
                <a:lnTo>
                  <a:pt x="0" y="103"/>
                </a:lnTo>
                <a:lnTo>
                  <a:pt x="1" y="91"/>
                </a:lnTo>
                <a:lnTo>
                  <a:pt x="18" y="92"/>
                </a:lnTo>
                <a:lnTo>
                  <a:pt x="24" y="82"/>
                </a:lnTo>
                <a:lnTo>
                  <a:pt x="22" y="57"/>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9" name="Freeform 56" descr="Large grid"/>
          <p:cNvSpPr>
            <a:spLocks/>
          </p:cNvSpPr>
          <p:nvPr/>
        </p:nvSpPr>
        <p:spPr bwMode="auto">
          <a:xfrm rot="21249101">
            <a:off x="3068638" y="1592263"/>
            <a:ext cx="41275" cy="39687"/>
          </a:xfrm>
          <a:custGeom>
            <a:avLst/>
            <a:gdLst>
              <a:gd name="T0" fmla="*/ 2147483647 w 111"/>
              <a:gd name="T1" fmla="*/ 2147483647 h 104"/>
              <a:gd name="T2" fmla="*/ 2147483647 w 111"/>
              <a:gd name="T3" fmla="*/ 2147483647 h 104"/>
              <a:gd name="T4" fmla="*/ 2147483647 w 111"/>
              <a:gd name="T5" fmla="*/ 2147483647 h 104"/>
              <a:gd name="T6" fmla="*/ 0 w 111"/>
              <a:gd name="T7" fmla="*/ 2147483647 h 104"/>
              <a:gd name="T8" fmla="*/ 2147483647 w 111"/>
              <a:gd name="T9" fmla="*/ 0 h 104"/>
              <a:gd name="T10" fmla="*/ 2147483647 w 111"/>
              <a:gd name="T11" fmla="*/ 2147483647 h 104"/>
              <a:gd name="T12" fmla="*/ 2147483647 w 111"/>
              <a:gd name="T13" fmla="*/ 2147483647 h 104"/>
              <a:gd name="T14" fmla="*/ 2147483647 w 111"/>
              <a:gd name="T15" fmla="*/ 2147483647 h 104"/>
              <a:gd name="T16" fmla="*/ 2147483647 w 111"/>
              <a:gd name="T17" fmla="*/ 2147483647 h 104"/>
              <a:gd name="T18" fmla="*/ 2147483647 w 111"/>
              <a:gd name="T19" fmla="*/ 2147483647 h 104"/>
              <a:gd name="T20" fmla="*/ 2147483647 w 111"/>
              <a:gd name="T21" fmla="*/ 2147483647 h 104"/>
              <a:gd name="T22" fmla="*/ 2147483647 w 111"/>
              <a:gd name="T23" fmla="*/ 2147483647 h 104"/>
              <a:gd name="T24" fmla="*/ 2147483647 w 111"/>
              <a:gd name="T25" fmla="*/ 2147483647 h 104"/>
              <a:gd name="T26" fmla="*/ 2147483647 w 111"/>
              <a:gd name="T27" fmla="*/ 2147483647 h 104"/>
              <a:gd name="T28" fmla="*/ 2147483647 w 111"/>
              <a:gd name="T29" fmla="*/ 2147483647 h 104"/>
              <a:gd name="T30" fmla="*/ 2147483647 w 111"/>
              <a:gd name="T31" fmla="*/ 2147483647 h 104"/>
              <a:gd name="T32" fmla="*/ 2147483647 w 111"/>
              <a:gd name="T33" fmla="*/ 2147483647 h 104"/>
              <a:gd name="T34" fmla="*/ 2147483647 w 111"/>
              <a:gd name="T35" fmla="*/ 2147483647 h 104"/>
              <a:gd name="T36" fmla="*/ 2147483647 w 111"/>
              <a:gd name="T37" fmla="*/ 2147483647 h 104"/>
              <a:gd name="T38" fmla="*/ 2147483647 w 111"/>
              <a:gd name="T39" fmla="*/ 2147483647 h 104"/>
              <a:gd name="T40" fmla="*/ 2147483647 w 111"/>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0" name="Freeform 57" descr="Large grid"/>
          <p:cNvSpPr>
            <a:spLocks/>
          </p:cNvSpPr>
          <p:nvPr/>
        </p:nvSpPr>
        <p:spPr bwMode="auto">
          <a:xfrm rot="21249101">
            <a:off x="3068638" y="1592263"/>
            <a:ext cx="41275" cy="39687"/>
          </a:xfrm>
          <a:custGeom>
            <a:avLst/>
            <a:gdLst>
              <a:gd name="T0" fmla="*/ 2147483647 w 111"/>
              <a:gd name="T1" fmla="*/ 2147483647 h 104"/>
              <a:gd name="T2" fmla="*/ 2147483647 w 111"/>
              <a:gd name="T3" fmla="*/ 2147483647 h 104"/>
              <a:gd name="T4" fmla="*/ 2147483647 w 111"/>
              <a:gd name="T5" fmla="*/ 2147483647 h 104"/>
              <a:gd name="T6" fmla="*/ 0 w 111"/>
              <a:gd name="T7" fmla="*/ 2147483647 h 104"/>
              <a:gd name="T8" fmla="*/ 2147483647 w 111"/>
              <a:gd name="T9" fmla="*/ 0 h 104"/>
              <a:gd name="T10" fmla="*/ 2147483647 w 111"/>
              <a:gd name="T11" fmla="*/ 2147483647 h 104"/>
              <a:gd name="T12" fmla="*/ 2147483647 w 111"/>
              <a:gd name="T13" fmla="*/ 2147483647 h 104"/>
              <a:gd name="T14" fmla="*/ 2147483647 w 111"/>
              <a:gd name="T15" fmla="*/ 2147483647 h 104"/>
              <a:gd name="T16" fmla="*/ 2147483647 w 111"/>
              <a:gd name="T17" fmla="*/ 2147483647 h 104"/>
              <a:gd name="T18" fmla="*/ 2147483647 w 111"/>
              <a:gd name="T19" fmla="*/ 2147483647 h 104"/>
              <a:gd name="T20" fmla="*/ 2147483647 w 111"/>
              <a:gd name="T21" fmla="*/ 2147483647 h 104"/>
              <a:gd name="T22" fmla="*/ 2147483647 w 111"/>
              <a:gd name="T23" fmla="*/ 2147483647 h 104"/>
              <a:gd name="T24" fmla="*/ 2147483647 w 111"/>
              <a:gd name="T25" fmla="*/ 2147483647 h 104"/>
              <a:gd name="T26" fmla="*/ 2147483647 w 111"/>
              <a:gd name="T27" fmla="*/ 2147483647 h 104"/>
              <a:gd name="T28" fmla="*/ 2147483647 w 111"/>
              <a:gd name="T29" fmla="*/ 2147483647 h 104"/>
              <a:gd name="T30" fmla="*/ 2147483647 w 111"/>
              <a:gd name="T31" fmla="*/ 2147483647 h 104"/>
              <a:gd name="T32" fmla="*/ 2147483647 w 111"/>
              <a:gd name="T33" fmla="*/ 2147483647 h 104"/>
              <a:gd name="T34" fmla="*/ 2147483647 w 111"/>
              <a:gd name="T35" fmla="*/ 2147483647 h 104"/>
              <a:gd name="T36" fmla="*/ 2147483647 w 111"/>
              <a:gd name="T37" fmla="*/ 2147483647 h 104"/>
              <a:gd name="T38" fmla="*/ 2147483647 w 111"/>
              <a:gd name="T39" fmla="*/ 2147483647 h 104"/>
              <a:gd name="T40" fmla="*/ 2147483647 w 111"/>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04"/>
              <a:gd name="T65" fmla="*/ 111 w 11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04">
                <a:moveTo>
                  <a:pt x="22" y="23"/>
                </a:moveTo>
                <a:lnTo>
                  <a:pt x="11" y="34"/>
                </a:lnTo>
                <a:lnTo>
                  <a:pt x="5" y="28"/>
                </a:lnTo>
                <a:lnTo>
                  <a:pt x="0" y="11"/>
                </a:lnTo>
                <a:lnTo>
                  <a:pt x="7" y="0"/>
                </a:lnTo>
                <a:lnTo>
                  <a:pt x="21" y="8"/>
                </a:lnTo>
                <a:lnTo>
                  <a:pt x="44" y="8"/>
                </a:lnTo>
                <a:lnTo>
                  <a:pt x="54" y="12"/>
                </a:lnTo>
                <a:lnTo>
                  <a:pt x="58" y="19"/>
                </a:lnTo>
                <a:lnTo>
                  <a:pt x="55" y="48"/>
                </a:lnTo>
                <a:lnTo>
                  <a:pt x="63" y="48"/>
                </a:lnTo>
                <a:lnTo>
                  <a:pt x="67" y="35"/>
                </a:lnTo>
                <a:lnTo>
                  <a:pt x="84" y="29"/>
                </a:lnTo>
                <a:lnTo>
                  <a:pt x="111" y="40"/>
                </a:lnTo>
                <a:lnTo>
                  <a:pt x="83" y="94"/>
                </a:lnTo>
                <a:lnTo>
                  <a:pt x="66" y="104"/>
                </a:lnTo>
                <a:lnTo>
                  <a:pt x="18" y="66"/>
                </a:lnTo>
                <a:lnTo>
                  <a:pt x="13" y="48"/>
                </a:lnTo>
                <a:lnTo>
                  <a:pt x="22" y="56"/>
                </a:lnTo>
                <a:lnTo>
                  <a:pt x="28" y="24"/>
                </a:lnTo>
                <a:lnTo>
                  <a:pt x="22" y="23"/>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1" name="Freeform 58" descr="Large grid"/>
          <p:cNvSpPr>
            <a:spLocks/>
          </p:cNvSpPr>
          <p:nvPr/>
        </p:nvSpPr>
        <p:spPr bwMode="auto">
          <a:xfrm rot="21249101">
            <a:off x="3105150" y="1568450"/>
            <a:ext cx="25400" cy="30163"/>
          </a:xfrm>
          <a:custGeom>
            <a:avLst/>
            <a:gdLst>
              <a:gd name="T0" fmla="*/ 2147483647 w 65"/>
              <a:gd name="T1" fmla="*/ 2147483647 h 79"/>
              <a:gd name="T2" fmla="*/ 2147483647 w 65"/>
              <a:gd name="T3" fmla="*/ 2147483647 h 79"/>
              <a:gd name="T4" fmla="*/ 2147483647 w 65"/>
              <a:gd name="T5" fmla="*/ 2147483647 h 79"/>
              <a:gd name="T6" fmla="*/ 2147483647 w 65"/>
              <a:gd name="T7" fmla="*/ 2147483647 h 79"/>
              <a:gd name="T8" fmla="*/ 2147483647 w 65"/>
              <a:gd name="T9" fmla="*/ 2147483647 h 79"/>
              <a:gd name="T10" fmla="*/ 2147483647 w 65"/>
              <a:gd name="T11" fmla="*/ 2147483647 h 79"/>
              <a:gd name="T12" fmla="*/ 2147483647 w 65"/>
              <a:gd name="T13" fmla="*/ 2147483647 h 79"/>
              <a:gd name="T14" fmla="*/ 0 w 65"/>
              <a:gd name="T15" fmla="*/ 2147483647 h 79"/>
              <a:gd name="T16" fmla="*/ 2147483647 w 65"/>
              <a:gd name="T17" fmla="*/ 0 h 79"/>
              <a:gd name="T18" fmla="*/ 2147483647 w 65"/>
              <a:gd name="T19" fmla="*/ 2147483647 h 79"/>
              <a:gd name="T20" fmla="*/ 2147483647 w 65"/>
              <a:gd name="T21" fmla="*/ 2147483647 h 79"/>
              <a:gd name="T22" fmla="*/ 2147483647 w 65"/>
              <a:gd name="T23" fmla="*/ 2147483647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2" name="Freeform 59" descr="Large grid"/>
          <p:cNvSpPr>
            <a:spLocks/>
          </p:cNvSpPr>
          <p:nvPr/>
        </p:nvSpPr>
        <p:spPr bwMode="auto">
          <a:xfrm rot="21249101">
            <a:off x="3105150" y="1568450"/>
            <a:ext cx="25400" cy="30163"/>
          </a:xfrm>
          <a:custGeom>
            <a:avLst/>
            <a:gdLst>
              <a:gd name="T0" fmla="*/ 2147483647 w 65"/>
              <a:gd name="T1" fmla="*/ 2147483647 h 79"/>
              <a:gd name="T2" fmla="*/ 2147483647 w 65"/>
              <a:gd name="T3" fmla="*/ 2147483647 h 79"/>
              <a:gd name="T4" fmla="*/ 2147483647 w 65"/>
              <a:gd name="T5" fmla="*/ 2147483647 h 79"/>
              <a:gd name="T6" fmla="*/ 2147483647 w 65"/>
              <a:gd name="T7" fmla="*/ 2147483647 h 79"/>
              <a:gd name="T8" fmla="*/ 2147483647 w 65"/>
              <a:gd name="T9" fmla="*/ 2147483647 h 79"/>
              <a:gd name="T10" fmla="*/ 2147483647 w 65"/>
              <a:gd name="T11" fmla="*/ 2147483647 h 79"/>
              <a:gd name="T12" fmla="*/ 2147483647 w 65"/>
              <a:gd name="T13" fmla="*/ 2147483647 h 79"/>
              <a:gd name="T14" fmla="*/ 0 w 65"/>
              <a:gd name="T15" fmla="*/ 2147483647 h 79"/>
              <a:gd name="T16" fmla="*/ 2147483647 w 65"/>
              <a:gd name="T17" fmla="*/ 0 h 79"/>
              <a:gd name="T18" fmla="*/ 2147483647 w 65"/>
              <a:gd name="T19" fmla="*/ 2147483647 h 79"/>
              <a:gd name="T20" fmla="*/ 2147483647 w 65"/>
              <a:gd name="T21" fmla="*/ 2147483647 h 79"/>
              <a:gd name="T22" fmla="*/ 2147483647 w 65"/>
              <a:gd name="T23" fmla="*/ 2147483647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9"/>
              <a:gd name="T38" fmla="*/ 65 w 65"/>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9">
                <a:moveTo>
                  <a:pt x="34" y="29"/>
                </a:moveTo>
                <a:lnTo>
                  <a:pt x="39" y="25"/>
                </a:lnTo>
                <a:lnTo>
                  <a:pt x="42" y="35"/>
                </a:lnTo>
                <a:lnTo>
                  <a:pt x="49" y="37"/>
                </a:lnTo>
                <a:lnTo>
                  <a:pt x="65" y="61"/>
                </a:lnTo>
                <a:lnTo>
                  <a:pt x="56" y="79"/>
                </a:lnTo>
                <a:lnTo>
                  <a:pt x="22" y="64"/>
                </a:lnTo>
                <a:lnTo>
                  <a:pt x="0" y="2"/>
                </a:lnTo>
                <a:lnTo>
                  <a:pt x="7" y="0"/>
                </a:lnTo>
                <a:lnTo>
                  <a:pt x="17" y="7"/>
                </a:lnTo>
                <a:lnTo>
                  <a:pt x="25" y="35"/>
                </a:lnTo>
                <a:lnTo>
                  <a:pt x="34" y="29"/>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3" name="Freeform 60" descr="Large grid"/>
          <p:cNvSpPr>
            <a:spLocks/>
          </p:cNvSpPr>
          <p:nvPr/>
        </p:nvSpPr>
        <p:spPr bwMode="auto">
          <a:xfrm rot="21249101">
            <a:off x="3149600" y="1568450"/>
            <a:ext cx="12700" cy="26988"/>
          </a:xfrm>
          <a:custGeom>
            <a:avLst/>
            <a:gdLst>
              <a:gd name="T0" fmla="*/ 2147483647 w 41"/>
              <a:gd name="T1" fmla="*/ 2147483647 h 70"/>
              <a:gd name="T2" fmla="*/ 2147483647 w 41"/>
              <a:gd name="T3" fmla="*/ 0 h 70"/>
              <a:gd name="T4" fmla="*/ 2147483647 w 41"/>
              <a:gd name="T5" fmla="*/ 2147483647 h 70"/>
              <a:gd name="T6" fmla="*/ 2147483647 w 41"/>
              <a:gd name="T7" fmla="*/ 2147483647 h 70"/>
              <a:gd name="T8" fmla="*/ 2147483647 w 41"/>
              <a:gd name="T9" fmla="*/ 2147483647 h 70"/>
              <a:gd name="T10" fmla="*/ 2147483647 w 41"/>
              <a:gd name="T11" fmla="*/ 2147483647 h 70"/>
              <a:gd name="T12" fmla="*/ 2147483647 w 41"/>
              <a:gd name="T13" fmla="*/ 2147483647 h 70"/>
              <a:gd name="T14" fmla="*/ 2147483647 w 41"/>
              <a:gd name="T15" fmla="*/ 2147483647 h 70"/>
              <a:gd name="T16" fmla="*/ 0 w 41"/>
              <a:gd name="T17" fmla="*/ 2147483647 h 70"/>
              <a:gd name="T18" fmla="*/ 0 w 41"/>
              <a:gd name="T19" fmla="*/ 2147483647 h 70"/>
              <a:gd name="T20" fmla="*/ 2147483647 w 41"/>
              <a:gd name="T21" fmla="*/ 2147483647 h 70"/>
              <a:gd name="T22" fmla="*/ 2147483647 w 41"/>
              <a:gd name="T23" fmla="*/ 2147483647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4" name="Freeform 61" descr="Large grid"/>
          <p:cNvSpPr>
            <a:spLocks/>
          </p:cNvSpPr>
          <p:nvPr/>
        </p:nvSpPr>
        <p:spPr bwMode="auto">
          <a:xfrm rot="21249101">
            <a:off x="3149600" y="1568450"/>
            <a:ext cx="12700" cy="26988"/>
          </a:xfrm>
          <a:custGeom>
            <a:avLst/>
            <a:gdLst>
              <a:gd name="T0" fmla="*/ 2147483647 w 41"/>
              <a:gd name="T1" fmla="*/ 2147483647 h 70"/>
              <a:gd name="T2" fmla="*/ 2147483647 w 41"/>
              <a:gd name="T3" fmla="*/ 0 h 70"/>
              <a:gd name="T4" fmla="*/ 2147483647 w 41"/>
              <a:gd name="T5" fmla="*/ 2147483647 h 70"/>
              <a:gd name="T6" fmla="*/ 2147483647 w 41"/>
              <a:gd name="T7" fmla="*/ 2147483647 h 70"/>
              <a:gd name="T8" fmla="*/ 2147483647 w 41"/>
              <a:gd name="T9" fmla="*/ 2147483647 h 70"/>
              <a:gd name="T10" fmla="*/ 2147483647 w 41"/>
              <a:gd name="T11" fmla="*/ 2147483647 h 70"/>
              <a:gd name="T12" fmla="*/ 2147483647 w 41"/>
              <a:gd name="T13" fmla="*/ 2147483647 h 70"/>
              <a:gd name="T14" fmla="*/ 2147483647 w 41"/>
              <a:gd name="T15" fmla="*/ 2147483647 h 70"/>
              <a:gd name="T16" fmla="*/ 0 w 41"/>
              <a:gd name="T17" fmla="*/ 2147483647 h 70"/>
              <a:gd name="T18" fmla="*/ 0 w 41"/>
              <a:gd name="T19" fmla="*/ 2147483647 h 70"/>
              <a:gd name="T20" fmla="*/ 2147483647 w 41"/>
              <a:gd name="T21" fmla="*/ 2147483647 h 70"/>
              <a:gd name="T22" fmla="*/ 2147483647 w 41"/>
              <a:gd name="T23" fmla="*/ 2147483647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0"/>
              <a:gd name="T38" fmla="*/ 41 w 4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0">
                <a:moveTo>
                  <a:pt x="27" y="2"/>
                </a:moveTo>
                <a:lnTo>
                  <a:pt x="33" y="0"/>
                </a:lnTo>
                <a:lnTo>
                  <a:pt x="41" y="16"/>
                </a:lnTo>
                <a:lnTo>
                  <a:pt x="35" y="64"/>
                </a:lnTo>
                <a:lnTo>
                  <a:pt x="30" y="70"/>
                </a:lnTo>
                <a:lnTo>
                  <a:pt x="21" y="65"/>
                </a:lnTo>
                <a:lnTo>
                  <a:pt x="21" y="44"/>
                </a:lnTo>
                <a:lnTo>
                  <a:pt x="12" y="58"/>
                </a:lnTo>
                <a:lnTo>
                  <a:pt x="0" y="48"/>
                </a:lnTo>
                <a:lnTo>
                  <a:pt x="0" y="27"/>
                </a:lnTo>
                <a:lnTo>
                  <a:pt x="7" y="9"/>
                </a:lnTo>
                <a:lnTo>
                  <a:pt x="27" y="2"/>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5" name="Freeform 62" descr="Large grid"/>
          <p:cNvSpPr>
            <a:spLocks/>
          </p:cNvSpPr>
          <p:nvPr/>
        </p:nvSpPr>
        <p:spPr bwMode="auto">
          <a:xfrm rot="21249101">
            <a:off x="3235325" y="1538288"/>
            <a:ext cx="25400" cy="17462"/>
          </a:xfrm>
          <a:custGeom>
            <a:avLst/>
            <a:gdLst>
              <a:gd name="T0" fmla="*/ 2147483647 w 62"/>
              <a:gd name="T1" fmla="*/ 2147483647 h 46"/>
              <a:gd name="T2" fmla="*/ 2147483647 w 62"/>
              <a:gd name="T3" fmla="*/ 2147483647 h 46"/>
              <a:gd name="T4" fmla="*/ 0 w 62"/>
              <a:gd name="T5" fmla="*/ 2147483647 h 46"/>
              <a:gd name="T6" fmla="*/ 2147483647 w 62"/>
              <a:gd name="T7" fmla="*/ 0 h 46"/>
              <a:gd name="T8" fmla="*/ 2147483647 w 62"/>
              <a:gd name="T9" fmla="*/ 2147483647 h 46"/>
              <a:gd name="T10" fmla="*/ 2147483647 w 62"/>
              <a:gd name="T11" fmla="*/ 2147483647 h 46"/>
              <a:gd name="T12" fmla="*/ 2147483647 w 62"/>
              <a:gd name="T13" fmla="*/ 2147483647 h 46"/>
              <a:gd name="T14" fmla="*/ 2147483647 w 62"/>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6" name="Freeform 63" descr="Large grid"/>
          <p:cNvSpPr>
            <a:spLocks/>
          </p:cNvSpPr>
          <p:nvPr/>
        </p:nvSpPr>
        <p:spPr bwMode="auto">
          <a:xfrm rot="21249101">
            <a:off x="3235325" y="1538288"/>
            <a:ext cx="25400" cy="17462"/>
          </a:xfrm>
          <a:custGeom>
            <a:avLst/>
            <a:gdLst>
              <a:gd name="T0" fmla="*/ 2147483647 w 62"/>
              <a:gd name="T1" fmla="*/ 2147483647 h 46"/>
              <a:gd name="T2" fmla="*/ 2147483647 w 62"/>
              <a:gd name="T3" fmla="*/ 2147483647 h 46"/>
              <a:gd name="T4" fmla="*/ 0 w 62"/>
              <a:gd name="T5" fmla="*/ 2147483647 h 46"/>
              <a:gd name="T6" fmla="*/ 2147483647 w 62"/>
              <a:gd name="T7" fmla="*/ 0 h 46"/>
              <a:gd name="T8" fmla="*/ 2147483647 w 62"/>
              <a:gd name="T9" fmla="*/ 2147483647 h 46"/>
              <a:gd name="T10" fmla="*/ 2147483647 w 62"/>
              <a:gd name="T11" fmla="*/ 2147483647 h 46"/>
              <a:gd name="T12" fmla="*/ 2147483647 w 62"/>
              <a:gd name="T13" fmla="*/ 2147483647 h 46"/>
              <a:gd name="T14" fmla="*/ 2147483647 w 62"/>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6"/>
              <a:gd name="T26" fmla="*/ 62 w 6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6">
                <a:moveTo>
                  <a:pt x="38" y="46"/>
                </a:moveTo>
                <a:lnTo>
                  <a:pt x="4" y="27"/>
                </a:lnTo>
                <a:lnTo>
                  <a:pt x="0" y="13"/>
                </a:lnTo>
                <a:lnTo>
                  <a:pt x="7" y="0"/>
                </a:lnTo>
                <a:lnTo>
                  <a:pt x="47" y="10"/>
                </a:lnTo>
                <a:lnTo>
                  <a:pt x="60" y="23"/>
                </a:lnTo>
                <a:lnTo>
                  <a:pt x="62" y="41"/>
                </a:lnTo>
                <a:lnTo>
                  <a:pt x="38" y="46"/>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7" name="Freeform 64" descr="Large grid"/>
          <p:cNvSpPr>
            <a:spLocks/>
          </p:cNvSpPr>
          <p:nvPr/>
        </p:nvSpPr>
        <p:spPr bwMode="auto">
          <a:xfrm rot="21249101">
            <a:off x="3213100" y="1489075"/>
            <a:ext cx="49213" cy="36513"/>
          </a:xfrm>
          <a:custGeom>
            <a:avLst/>
            <a:gdLst>
              <a:gd name="T0" fmla="*/ 2147483647 w 129"/>
              <a:gd name="T1" fmla="*/ 2147483647 h 97"/>
              <a:gd name="T2" fmla="*/ 2147483647 w 129"/>
              <a:gd name="T3" fmla="*/ 2147483647 h 97"/>
              <a:gd name="T4" fmla="*/ 2147483647 w 129"/>
              <a:gd name="T5" fmla="*/ 2147483647 h 97"/>
              <a:gd name="T6" fmla="*/ 2147483647 w 129"/>
              <a:gd name="T7" fmla="*/ 2147483647 h 97"/>
              <a:gd name="T8" fmla="*/ 2147483647 w 129"/>
              <a:gd name="T9" fmla="*/ 2147483647 h 97"/>
              <a:gd name="T10" fmla="*/ 2147483647 w 129"/>
              <a:gd name="T11" fmla="*/ 2147483647 h 97"/>
              <a:gd name="T12" fmla="*/ 2147483647 w 129"/>
              <a:gd name="T13" fmla="*/ 2147483647 h 97"/>
              <a:gd name="T14" fmla="*/ 2147483647 w 129"/>
              <a:gd name="T15" fmla="*/ 2147483647 h 97"/>
              <a:gd name="T16" fmla="*/ 2147483647 w 129"/>
              <a:gd name="T17" fmla="*/ 0 h 97"/>
              <a:gd name="T18" fmla="*/ 2147483647 w 129"/>
              <a:gd name="T19" fmla="*/ 0 h 97"/>
              <a:gd name="T20" fmla="*/ 2147483647 w 129"/>
              <a:gd name="T21" fmla="*/ 2147483647 h 97"/>
              <a:gd name="T22" fmla="*/ 2147483647 w 129"/>
              <a:gd name="T23" fmla="*/ 2147483647 h 97"/>
              <a:gd name="T24" fmla="*/ 2147483647 w 129"/>
              <a:gd name="T25" fmla="*/ 2147483647 h 97"/>
              <a:gd name="T26" fmla="*/ 2147483647 w 129"/>
              <a:gd name="T27" fmla="*/ 2147483647 h 97"/>
              <a:gd name="T28" fmla="*/ 2147483647 w 129"/>
              <a:gd name="T29" fmla="*/ 2147483647 h 97"/>
              <a:gd name="T30" fmla="*/ 2147483647 w 129"/>
              <a:gd name="T31" fmla="*/ 2147483647 h 97"/>
              <a:gd name="T32" fmla="*/ 2147483647 w 129"/>
              <a:gd name="T33" fmla="*/ 2147483647 h 97"/>
              <a:gd name="T34" fmla="*/ 2147483647 w 129"/>
              <a:gd name="T35" fmla="*/ 2147483647 h 97"/>
              <a:gd name="T36" fmla="*/ 2147483647 w 129"/>
              <a:gd name="T37" fmla="*/ 2147483647 h 97"/>
              <a:gd name="T38" fmla="*/ 2147483647 w 129"/>
              <a:gd name="T39" fmla="*/ 2147483647 h 97"/>
              <a:gd name="T40" fmla="*/ 2147483647 w 129"/>
              <a:gd name="T41" fmla="*/ 2147483647 h 97"/>
              <a:gd name="T42" fmla="*/ 2147483647 w 129"/>
              <a:gd name="T43" fmla="*/ 2147483647 h 97"/>
              <a:gd name="T44" fmla="*/ 2147483647 w 129"/>
              <a:gd name="T45" fmla="*/ 2147483647 h 97"/>
              <a:gd name="T46" fmla="*/ 2147483647 w 129"/>
              <a:gd name="T47" fmla="*/ 2147483647 h 97"/>
              <a:gd name="T48" fmla="*/ 2147483647 w 129"/>
              <a:gd name="T49" fmla="*/ 2147483647 h 97"/>
              <a:gd name="T50" fmla="*/ 0 w 129"/>
              <a:gd name="T51" fmla="*/ 2147483647 h 97"/>
              <a:gd name="T52" fmla="*/ 2147483647 w 129"/>
              <a:gd name="T53" fmla="*/ 2147483647 h 97"/>
              <a:gd name="T54" fmla="*/ 2147483647 w 129"/>
              <a:gd name="T55" fmla="*/ 2147483647 h 97"/>
              <a:gd name="T56" fmla="*/ 2147483647 w 129"/>
              <a:gd name="T57" fmla="*/ 2147483647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8" name="Freeform 65" descr="Large grid"/>
          <p:cNvSpPr>
            <a:spLocks/>
          </p:cNvSpPr>
          <p:nvPr/>
        </p:nvSpPr>
        <p:spPr bwMode="auto">
          <a:xfrm rot="21249101">
            <a:off x="3213100" y="1489075"/>
            <a:ext cx="49213" cy="36513"/>
          </a:xfrm>
          <a:custGeom>
            <a:avLst/>
            <a:gdLst>
              <a:gd name="T0" fmla="*/ 2147483647 w 129"/>
              <a:gd name="T1" fmla="*/ 2147483647 h 97"/>
              <a:gd name="T2" fmla="*/ 2147483647 w 129"/>
              <a:gd name="T3" fmla="*/ 2147483647 h 97"/>
              <a:gd name="T4" fmla="*/ 2147483647 w 129"/>
              <a:gd name="T5" fmla="*/ 2147483647 h 97"/>
              <a:gd name="T6" fmla="*/ 2147483647 w 129"/>
              <a:gd name="T7" fmla="*/ 2147483647 h 97"/>
              <a:gd name="T8" fmla="*/ 2147483647 w 129"/>
              <a:gd name="T9" fmla="*/ 2147483647 h 97"/>
              <a:gd name="T10" fmla="*/ 2147483647 w 129"/>
              <a:gd name="T11" fmla="*/ 2147483647 h 97"/>
              <a:gd name="T12" fmla="*/ 2147483647 w 129"/>
              <a:gd name="T13" fmla="*/ 2147483647 h 97"/>
              <a:gd name="T14" fmla="*/ 2147483647 w 129"/>
              <a:gd name="T15" fmla="*/ 2147483647 h 97"/>
              <a:gd name="T16" fmla="*/ 2147483647 w 129"/>
              <a:gd name="T17" fmla="*/ 0 h 97"/>
              <a:gd name="T18" fmla="*/ 2147483647 w 129"/>
              <a:gd name="T19" fmla="*/ 0 h 97"/>
              <a:gd name="T20" fmla="*/ 2147483647 w 129"/>
              <a:gd name="T21" fmla="*/ 2147483647 h 97"/>
              <a:gd name="T22" fmla="*/ 2147483647 w 129"/>
              <a:gd name="T23" fmla="*/ 2147483647 h 97"/>
              <a:gd name="T24" fmla="*/ 2147483647 w 129"/>
              <a:gd name="T25" fmla="*/ 2147483647 h 97"/>
              <a:gd name="T26" fmla="*/ 2147483647 w 129"/>
              <a:gd name="T27" fmla="*/ 2147483647 h 97"/>
              <a:gd name="T28" fmla="*/ 2147483647 w 129"/>
              <a:gd name="T29" fmla="*/ 2147483647 h 97"/>
              <a:gd name="T30" fmla="*/ 2147483647 w 129"/>
              <a:gd name="T31" fmla="*/ 2147483647 h 97"/>
              <a:gd name="T32" fmla="*/ 2147483647 w 129"/>
              <a:gd name="T33" fmla="*/ 2147483647 h 97"/>
              <a:gd name="T34" fmla="*/ 2147483647 w 129"/>
              <a:gd name="T35" fmla="*/ 2147483647 h 97"/>
              <a:gd name="T36" fmla="*/ 2147483647 w 129"/>
              <a:gd name="T37" fmla="*/ 2147483647 h 97"/>
              <a:gd name="T38" fmla="*/ 2147483647 w 129"/>
              <a:gd name="T39" fmla="*/ 2147483647 h 97"/>
              <a:gd name="T40" fmla="*/ 2147483647 w 129"/>
              <a:gd name="T41" fmla="*/ 2147483647 h 97"/>
              <a:gd name="T42" fmla="*/ 2147483647 w 129"/>
              <a:gd name="T43" fmla="*/ 2147483647 h 97"/>
              <a:gd name="T44" fmla="*/ 2147483647 w 129"/>
              <a:gd name="T45" fmla="*/ 2147483647 h 97"/>
              <a:gd name="T46" fmla="*/ 2147483647 w 129"/>
              <a:gd name="T47" fmla="*/ 2147483647 h 97"/>
              <a:gd name="T48" fmla="*/ 2147483647 w 129"/>
              <a:gd name="T49" fmla="*/ 2147483647 h 97"/>
              <a:gd name="T50" fmla="*/ 0 w 129"/>
              <a:gd name="T51" fmla="*/ 2147483647 h 97"/>
              <a:gd name="T52" fmla="*/ 2147483647 w 129"/>
              <a:gd name="T53" fmla="*/ 2147483647 h 97"/>
              <a:gd name="T54" fmla="*/ 2147483647 w 129"/>
              <a:gd name="T55" fmla="*/ 2147483647 h 97"/>
              <a:gd name="T56" fmla="*/ 2147483647 w 129"/>
              <a:gd name="T57" fmla="*/ 2147483647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7"/>
              <a:gd name="T89" fmla="*/ 129 w 129"/>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7">
                <a:moveTo>
                  <a:pt x="37" y="27"/>
                </a:moveTo>
                <a:lnTo>
                  <a:pt x="44" y="22"/>
                </a:lnTo>
                <a:lnTo>
                  <a:pt x="44" y="14"/>
                </a:lnTo>
                <a:lnTo>
                  <a:pt x="53" y="16"/>
                </a:lnTo>
                <a:lnTo>
                  <a:pt x="58" y="6"/>
                </a:lnTo>
                <a:lnTo>
                  <a:pt x="61" y="10"/>
                </a:lnTo>
                <a:lnTo>
                  <a:pt x="64" y="34"/>
                </a:lnTo>
                <a:lnTo>
                  <a:pt x="87" y="24"/>
                </a:lnTo>
                <a:lnTo>
                  <a:pt x="86" y="0"/>
                </a:lnTo>
                <a:lnTo>
                  <a:pt x="100" y="0"/>
                </a:lnTo>
                <a:lnTo>
                  <a:pt x="107" y="15"/>
                </a:lnTo>
                <a:lnTo>
                  <a:pt x="122" y="19"/>
                </a:lnTo>
                <a:lnTo>
                  <a:pt x="129" y="31"/>
                </a:lnTo>
                <a:lnTo>
                  <a:pt x="128" y="46"/>
                </a:lnTo>
                <a:lnTo>
                  <a:pt x="116" y="47"/>
                </a:lnTo>
                <a:lnTo>
                  <a:pt x="114" y="64"/>
                </a:lnTo>
                <a:lnTo>
                  <a:pt x="104" y="75"/>
                </a:lnTo>
                <a:lnTo>
                  <a:pt x="89" y="65"/>
                </a:lnTo>
                <a:lnTo>
                  <a:pt x="78" y="82"/>
                </a:lnTo>
                <a:lnTo>
                  <a:pt x="66" y="84"/>
                </a:lnTo>
                <a:lnTo>
                  <a:pt x="58" y="75"/>
                </a:lnTo>
                <a:lnTo>
                  <a:pt x="40" y="86"/>
                </a:lnTo>
                <a:lnTo>
                  <a:pt x="32" y="71"/>
                </a:lnTo>
                <a:lnTo>
                  <a:pt x="27" y="97"/>
                </a:lnTo>
                <a:lnTo>
                  <a:pt x="17" y="53"/>
                </a:lnTo>
                <a:lnTo>
                  <a:pt x="0" y="49"/>
                </a:lnTo>
                <a:lnTo>
                  <a:pt x="14" y="33"/>
                </a:lnTo>
                <a:lnTo>
                  <a:pt x="31" y="36"/>
                </a:lnTo>
                <a:lnTo>
                  <a:pt x="37" y="27"/>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9" name="Freeform 66" descr="Large grid"/>
          <p:cNvSpPr>
            <a:spLocks/>
          </p:cNvSpPr>
          <p:nvPr/>
        </p:nvSpPr>
        <p:spPr bwMode="auto">
          <a:xfrm rot="21249101">
            <a:off x="3257550" y="1506538"/>
            <a:ext cx="28575" cy="36512"/>
          </a:xfrm>
          <a:custGeom>
            <a:avLst/>
            <a:gdLst>
              <a:gd name="T0" fmla="*/ 2147483647 w 81"/>
              <a:gd name="T1" fmla="*/ 2147483647 h 101"/>
              <a:gd name="T2" fmla="*/ 2147483647 w 81"/>
              <a:gd name="T3" fmla="*/ 2147483647 h 101"/>
              <a:gd name="T4" fmla="*/ 2147483647 w 81"/>
              <a:gd name="T5" fmla="*/ 2147483647 h 101"/>
              <a:gd name="T6" fmla="*/ 2147483647 w 81"/>
              <a:gd name="T7" fmla="*/ 2147483647 h 101"/>
              <a:gd name="T8" fmla="*/ 2147483647 w 81"/>
              <a:gd name="T9" fmla="*/ 2147483647 h 101"/>
              <a:gd name="T10" fmla="*/ 2147483647 w 81"/>
              <a:gd name="T11" fmla="*/ 2147483647 h 101"/>
              <a:gd name="T12" fmla="*/ 2147483647 w 81"/>
              <a:gd name="T13" fmla="*/ 2147483647 h 101"/>
              <a:gd name="T14" fmla="*/ 2147483647 w 81"/>
              <a:gd name="T15" fmla="*/ 2147483647 h 101"/>
              <a:gd name="T16" fmla="*/ 0 w 81"/>
              <a:gd name="T17" fmla="*/ 2147483647 h 101"/>
              <a:gd name="T18" fmla="*/ 2147483647 w 81"/>
              <a:gd name="T19" fmla="*/ 2147483647 h 101"/>
              <a:gd name="T20" fmla="*/ 2147483647 w 81"/>
              <a:gd name="T21" fmla="*/ 2147483647 h 101"/>
              <a:gd name="T22" fmla="*/ 2147483647 w 81"/>
              <a:gd name="T23" fmla="*/ 2147483647 h 101"/>
              <a:gd name="T24" fmla="*/ 2147483647 w 81"/>
              <a:gd name="T25" fmla="*/ 2147483647 h 101"/>
              <a:gd name="T26" fmla="*/ 2147483647 w 81"/>
              <a:gd name="T27" fmla="*/ 0 h 101"/>
              <a:gd name="T28" fmla="*/ 2147483647 w 81"/>
              <a:gd name="T29" fmla="*/ 2147483647 h 101"/>
              <a:gd name="T30" fmla="*/ 2147483647 w 81"/>
              <a:gd name="T31" fmla="*/ 2147483647 h 101"/>
              <a:gd name="T32" fmla="*/ 2147483647 w 81"/>
              <a:gd name="T33" fmla="*/ 2147483647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0" name="Freeform 67" descr="Large grid"/>
          <p:cNvSpPr>
            <a:spLocks/>
          </p:cNvSpPr>
          <p:nvPr/>
        </p:nvSpPr>
        <p:spPr bwMode="auto">
          <a:xfrm rot="21249101">
            <a:off x="3257550" y="1506538"/>
            <a:ext cx="28575" cy="36512"/>
          </a:xfrm>
          <a:custGeom>
            <a:avLst/>
            <a:gdLst>
              <a:gd name="T0" fmla="*/ 2147483647 w 81"/>
              <a:gd name="T1" fmla="*/ 2147483647 h 101"/>
              <a:gd name="T2" fmla="*/ 2147483647 w 81"/>
              <a:gd name="T3" fmla="*/ 2147483647 h 101"/>
              <a:gd name="T4" fmla="*/ 2147483647 w 81"/>
              <a:gd name="T5" fmla="*/ 2147483647 h 101"/>
              <a:gd name="T6" fmla="*/ 2147483647 w 81"/>
              <a:gd name="T7" fmla="*/ 2147483647 h 101"/>
              <a:gd name="T8" fmla="*/ 2147483647 w 81"/>
              <a:gd name="T9" fmla="*/ 2147483647 h 101"/>
              <a:gd name="T10" fmla="*/ 2147483647 w 81"/>
              <a:gd name="T11" fmla="*/ 2147483647 h 101"/>
              <a:gd name="T12" fmla="*/ 2147483647 w 81"/>
              <a:gd name="T13" fmla="*/ 2147483647 h 101"/>
              <a:gd name="T14" fmla="*/ 2147483647 w 81"/>
              <a:gd name="T15" fmla="*/ 2147483647 h 101"/>
              <a:gd name="T16" fmla="*/ 0 w 81"/>
              <a:gd name="T17" fmla="*/ 2147483647 h 101"/>
              <a:gd name="T18" fmla="*/ 2147483647 w 81"/>
              <a:gd name="T19" fmla="*/ 2147483647 h 101"/>
              <a:gd name="T20" fmla="*/ 2147483647 w 81"/>
              <a:gd name="T21" fmla="*/ 2147483647 h 101"/>
              <a:gd name="T22" fmla="*/ 2147483647 w 81"/>
              <a:gd name="T23" fmla="*/ 2147483647 h 101"/>
              <a:gd name="T24" fmla="*/ 2147483647 w 81"/>
              <a:gd name="T25" fmla="*/ 2147483647 h 101"/>
              <a:gd name="T26" fmla="*/ 2147483647 w 81"/>
              <a:gd name="T27" fmla="*/ 0 h 101"/>
              <a:gd name="T28" fmla="*/ 2147483647 w 81"/>
              <a:gd name="T29" fmla="*/ 2147483647 h 101"/>
              <a:gd name="T30" fmla="*/ 2147483647 w 81"/>
              <a:gd name="T31" fmla="*/ 2147483647 h 101"/>
              <a:gd name="T32" fmla="*/ 2147483647 w 81"/>
              <a:gd name="T33" fmla="*/ 2147483647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1"/>
              <a:gd name="T53" fmla="*/ 81 w 81"/>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1">
                <a:moveTo>
                  <a:pt x="60" y="84"/>
                </a:moveTo>
                <a:lnTo>
                  <a:pt x="52" y="80"/>
                </a:lnTo>
                <a:lnTo>
                  <a:pt x="52" y="92"/>
                </a:lnTo>
                <a:lnTo>
                  <a:pt x="42" y="101"/>
                </a:lnTo>
                <a:lnTo>
                  <a:pt x="20" y="98"/>
                </a:lnTo>
                <a:lnTo>
                  <a:pt x="9" y="84"/>
                </a:lnTo>
                <a:lnTo>
                  <a:pt x="6" y="72"/>
                </a:lnTo>
                <a:lnTo>
                  <a:pt x="8" y="60"/>
                </a:lnTo>
                <a:lnTo>
                  <a:pt x="0" y="42"/>
                </a:lnTo>
                <a:lnTo>
                  <a:pt x="9" y="28"/>
                </a:lnTo>
                <a:lnTo>
                  <a:pt x="22" y="35"/>
                </a:lnTo>
                <a:lnTo>
                  <a:pt x="28" y="12"/>
                </a:lnTo>
                <a:lnTo>
                  <a:pt x="49" y="18"/>
                </a:lnTo>
                <a:lnTo>
                  <a:pt x="58" y="0"/>
                </a:lnTo>
                <a:lnTo>
                  <a:pt x="78" y="22"/>
                </a:lnTo>
                <a:lnTo>
                  <a:pt x="81" y="39"/>
                </a:lnTo>
                <a:lnTo>
                  <a:pt x="60" y="84"/>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1" name="Freeform 68" descr="Large grid"/>
          <p:cNvSpPr>
            <a:spLocks/>
          </p:cNvSpPr>
          <p:nvPr/>
        </p:nvSpPr>
        <p:spPr bwMode="auto">
          <a:xfrm rot="21249101">
            <a:off x="3286125" y="1479550"/>
            <a:ext cx="15875" cy="31750"/>
          </a:xfrm>
          <a:custGeom>
            <a:avLst/>
            <a:gdLst>
              <a:gd name="T0" fmla="*/ 2147483647 w 48"/>
              <a:gd name="T1" fmla="*/ 2147483647 h 87"/>
              <a:gd name="T2" fmla="*/ 2147483647 w 48"/>
              <a:gd name="T3" fmla="*/ 2147483647 h 87"/>
              <a:gd name="T4" fmla="*/ 0 w 48"/>
              <a:gd name="T5" fmla="*/ 2147483647 h 87"/>
              <a:gd name="T6" fmla="*/ 2147483647 w 48"/>
              <a:gd name="T7" fmla="*/ 0 h 87"/>
              <a:gd name="T8" fmla="*/ 2147483647 w 48"/>
              <a:gd name="T9" fmla="*/ 2147483647 h 87"/>
              <a:gd name="T10" fmla="*/ 2147483647 w 48"/>
              <a:gd name="T11" fmla="*/ 2147483647 h 87"/>
              <a:gd name="T12" fmla="*/ 2147483647 w 48"/>
              <a:gd name="T13" fmla="*/ 2147483647 h 87"/>
              <a:gd name="T14" fmla="*/ 2147483647 w 48"/>
              <a:gd name="T15" fmla="*/ 2147483647 h 87"/>
              <a:gd name="T16" fmla="*/ 2147483647 w 48"/>
              <a:gd name="T17" fmla="*/ 2147483647 h 87"/>
              <a:gd name="T18" fmla="*/ 2147483647 w 48"/>
              <a:gd name="T19" fmla="*/ 2147483647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2" name="Freeform 69" descr="Large grid"/>
          <p:cNvSpPr>
            <a:spLocks/>
          </p:cNvSpPr>
          <p:nvPr/>
        </p:nvSpPr>
        <p:spPr bwMode="auto">
          <a:xfrm rot="21249101">
            <a:off x="3286125" y="1479550"/>
            <a:ext cx="15875" cy="31750"/>
          </a:xfrm>
          <a:custGeom>
            <a:avLst/>
            <a:gdLst>
              <a:gd name="T0" fmla="*/ 2147483647 w 48"/>
              <a:gd name="T1" fmla="*/ 2147483647 h 87"/>
              <a:gd name="T2" fmla="*/ 2147483647 w 48"/>
              <a:gd name="T3" fmla="*/ 2147483647 h 87"/>
              <a:gd name="T4" fmla="*/ 0 w 48"/>
              <a:gd name="T5" fmla="*/ 2147483647 h 87"/>
              <a:gd name="T6" fmla="*/ 2147483647 w 48"/>
              <a:gd name="T7" fmla="*/ 0 h 87"/>
              <a:gd name="T8" fmla="*/ 2147483647 w 48"/>
              <a:gd name="T9" fmla="*/ 2147483647 h 87"/>
              <a:gd name="T10" fmla="*/ 2147483647 w 48"/>
              <a:gd name="T11" fmla="*/ 2147483647 h 87"/>
              <a:gd name="T12" fmla="*/ 2147483647 w 48"/>
              <a:gd name="T13" fmla="*/ 2147483647 h 87"/>
              <a:gd name="T14" fmla="*/ 2147483647 w 48"/>
              <a:gd name="T15" fmla="*/ 2147483647 h 87"/>
              <a:gd name="T16" fmla="*/ 2147483647 w 48"/>
              <a:gd name="T17" fmla="*/ 2147483647 h 87"/>
              <a:gd name="T18" fmla="*/ 2147483647 w 48"/>
              <a:gd name="T19" fmla="*/ 2147483647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7"/>
              <a:gd name="T32" fmla="*/ 48 w 48"/>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7">
                <a:moveTo>
                  <a:pt x="34" y="76"/>
                </a:moveTo>
                <a:lnTo>
                  <a:pt x="25" y="87"/>
                </a:lnTo>
                <a:lnTo>
                  <a:pt x="0" y="13"/>
                </a:lnTo>
                <a:lnTo>
                  <a:pt x="6" y="0"/>
                </a:lnTo>
                <a:lnTo>
                  <a:pt x="13" y="17"/>
                </a:lnTo>
                <a:lnTo>
                  <a:pt x="24" y="14"/>
                </a:lnTo>
                <a:lnTo>
                  <a:pt x="40" y="27"/>
                </a:lnTo>
                <a:lnTo>
                  <a:pt x="48" y="55"/>
                </a:lnTo>
                <a:lnTo>
                  <a:pt x="48" y="73"/>
                </a:lnTo>
                <a:lnTo>
                  <a:pt x="34" y="76"/>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3" name="Freeform 70" descr="Large grid"/>
          <p:cNvSpPr>
            <a:spLocks/>
          </p:cNvSpPr>
          <p:nvPr/>
        </p:nvSpPr>
        <p:spPr bwMode="auto">
          <a:xfrm rot="21249101">
            <a:off x="3348038" y="1412875"/>
            <a:ext cx="33337" cy="26988"/>
          </a:xfrm>
          <a:custGeom>
            <a:avLst/>
            <a:gdLst>
              <a:gd name="T0" fmla="*/ 2147483647 w 89"/>
              <a:gd name="T1" fmla="*/ 2147483647 h 69"/>
              <a:gd name="T2" fmla="*/ 2147483647 w 89"/>
              <a:gd name="T3" fmla="*/ 2147483647 h 69"/>
              <a:gd name="T4" fmla="*/ 2147483647 w 89"/>
              <a:gd name="T5" fmla="*/ 2147483647 h 69"/>
              <a:gd name="T6" fmla="*/ 2147483647 w 89"/>
              <a:gd name="T7" fmla="*/ 2147483647 h 69"/>
              <a:gd name="T8" fmla="*/ 2147483647 w 89"/>
              <a:gd name="T9" fmla="*/ 2147483647 h 69"/>
              <a:gd name="T10" fmla="*/ 2147483647 w 89"/>
              <a:gd name="T11" fmla="*/ 2147483647 h 69"/>
              <a:gd name="T12" fmla="*/ 2147483647 w 89"/>
              <a:gd name="T13" fmla="*/ 2147483647 h 69"/>
              <a:gd name="T14" fmla="*/ 2147483647 w 89"/>
              <a:gd name="T15" fmla="*/ 2147483647 h 69"/>
              <a:gd name="T16" fmla="*/ 2147483647 w 89"/>
              <a:gd name="T17" fmla="*/ 2147483647 h 69"/>
              <a:gd name="T18" fmla="*/ 2147483647 w 89"/>
              <a:gd name="T19" fmla="*/ 2147483647 h 69"/>
              <a:gd name="T20" fmla="*/ 0 w 89"/>
              <a:gd name="T21" fmla="*/ 2147483647 h 69"/>
              <a:gd name="T22" fmla="*/ 2147483647 w 89"/>
              <a:gd name="T23" fmla="*/ 2147483647 h 69"/>
              <a:gd name="T24" fmla="*/ 2147483647 w 89"/>
              <a:gd name="T25" fmla="*/ 2147483647 h 69"/>
              <a:gd name="T26" fmla="*/ 2147483647 w 89"/>
              <a:gd name="T27" fmla="*/ 2147483647 h 69"/>
              <a:gd name="T28" fmla="*/ 2147483647 w 89"/>
              <a:gd name="T29" fmla="*/ 2147483647 h 69"/>
              <a:gd name="T30" fmla="*/ 2147483647 w 89"/>
              <a:gd name="T31" fmla="*/ 0 h 69"/>
              <a:gd name="T32" fmla="*/ 2147483647 w 89"/>
              <a:gd name="T33" fmla="*/ 2147483647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4" name="Freeform 71" descr="Large grid"/>
          <p:cNvSpPr>
            <a:spLocks/>
          </p:cNvSpPr>
          <p:nvPr/>
        </p:nvSpPr>
        <p:spPr bwMode="auto">
          <a:xfrm rot="21249101">
            <a:off x="3348038" y="1412875"/>
            <a:ext cx="33337" cy="26988"/>
          </a:xfrm>
          <a:custGeom>
            <a:avLst/>
            <a:gdLst>
              <a:gd name="T0" fmla="*/ 2147483647 w 89"/>
              <a:gd name="T1" fmla="*/ 2147483647 h 69"/>
              <a:gd name="T2" fmla="*/ 2147483647 w 89"/>
              <a:gd name="T3" fmla="*/ 2147483647 h 69"/>
              <a:gd name="T4" fmla="*/ 2147483647 w 89"/>
              <a:gd name="T5" fmla="*/ 2147483647 h 69"/>
              <a:gd name="T6" fmla="*/ 2147483647 w 89"/>
              <a:gd name="T7" fmla="*/ 2147483647 h 69"/>
              <a:gd name="T8" fmla="*/ 2147483647 w 89"/>
              <a:gd name="T9" fmla="*/ 2147483647 h 69"/>
              <a:gd name="T10" fmla="*/ 2147483647 w 89"/>
              <a:gd name="T11" fmla="*/ 2147483647 h 69"/>
              <a:gd name="T12" fmla="*/ 2147483647 w 89"/>
              <a:gd name="T13" fmla="*/ 2147483647 h 69"/>
              <a:gd name="T14" fmla="*/ 2147483647 w 89"/>
              <a:gd name="T15" fmla="*/ 2147483647 h 69"/>
              <a:gd name="T16" fmla="*/ 2147483647 w 89"/>
              <a:gd name="T17" fmla="*/ 2147483647 h 69"/>
              <a:gd name="T18" fmla="*/ 2147483647 w 89"/>
              <a:gd name="T19" fmla="*/ 2147483647 h 69"/>
              <a:gd name="T20" fmla="*/ 0 w 89"/>
              <a:gd name="T21" fmla="*/ 2147483647 h 69"/>
              <a:gd name="T22" fmla="*/ 2147483647 w 89"/>
              <a:gd name="T23" fmla="*/ 2147483647 h 69"/>
              <a:gd name="T24" fmla="*/ 2147483647 w 89"/>
              <a:gd name="T25" fmla="*/ 2147483647 h 69"/>
              <a:gd name="T26" fmla="*/ 2147483647 w 89"/>
              <a:gd name="T27" fmla="*/ 2147483647 h 69"/>
              <a:gd name="T28" fmla="*/ 2147483647 w 89"/>
              <a:gd name="T29" fmla="*/ 2147483647 h 69"/>
              <a:gd name="T30" fmla="*/ 2147483647 w 89"/>
              <a:gd name="T31" fmla="*/ 0 h 69"/>
              <a:gd name="T32" fmla="*/ 2147483647 w 89"/>
              <a:gd name="T33" fmla="*/ 2147483647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9"/>
              <a:gd name="T53" fmla="*/ 89 w 8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9">
                <a:moveTo>
                  <a:pt x="65" y="15"/>
                </a:moveTo>
                <a:lnTo>
                  <a:pt x="85" y="39"/>
                </a:lnTo>
                <a:lnTo>
                  <a:pt x="89" y="57"/>
                </a:lnTo>
                <a:lnTo>
                  <a:pt x="68" y="52"/>
                </a:lnTo>
                <a:lnTo>
                  <a:pt x="56" y="69"/>
                </a:lnTo>
                <a:lnTo>
                  <a:pt x="44" y="63"/>
                </a:lnTo>
                <a:lnTo>
                  <a:pt x="20" y="67"/>
                </a:lnTo>
                <a:lnTo>
                  <a:pt x="15" y="57"/>
                </a:lnTo>
                <a:lnTo>
                  <a:pt x="29" y="47"/>
                </a:lnTo>
                <a:lnTo>
                  <a:pt x="34" y="34"/>
                </a:lnTo>
                <a:lnTo>
                  <a:pt x="0" y="40"/>
                </a:lnTo>
                <a:lnTo>
                  <a:pt x="2" y="28"/>
                </a:lnTo>
                <a:lnTo>
                  <a:pt x="20" y="22"/>
                </a:lnTo>
                <a:lnTo>
                  <a:pt x="39" y="26"/>
                </a:lnTo>
                <a:lnTo>
                  <a:pt x="42" y="11"/>
                </a:lnTo>
                <a:lnTo>
                  <a:pt x="39" y="0"/>
                </a:lnTo>
                <a:lnTo>
                  <a:pt x="65" y="15"/>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5" name="Freeform 72" descr="Large grid"/>
          <p:cNvSpPr>
            <a:spLocks/>
          </p:cNvSpPr>
          <p:nvPr/>
        </p:nvSpPr>
        <p:spPr bwMode="auto">
          <a:xfrm rot="21249101">
            <a:off x="2520950" y="2463800"/>
            <a:ext cx="44450" cy="25400"/>
          </a:xfrm>
          <a:custGeom>
            <a:avLst/>
            <a:gdLst>
              <a:gd name="T0" fmla="*/ 0 w 123"/>
              <a:gd name="T1" fmla="*/ 2147483647 h 71"/>
              <a:gd name="T2" fmla="*/ 2147483647 w 123"/>
              <a:gd name="T3" fmla="*/ 2147483647 h 71"/>
              <a:gd name="T4" fmla="*/ 2147483647 w 123"/>
              <a:gd name="T5" fmla="*/ 2147483647 h 71"/>
              <a:gd name="T6" fmla="*/ 2147483647 w 123"/>
              <a:gd name="T7" fmla="*/ 2147483647 h 71"/>
              <a:gd name="T8" fmla="*/ 2147483647 w 123"/>
              <a:gd name="T9" fmla="*/ 2147483647 h 71"/>
              <a:gd name="T10" fmla="*/ 2147483647 w 123"/>
              <a:gd name="T11" fmla="*/ 2147483647 h 71"/>
              <a:gd name="T12" fmla="*/ 2147483647 w 123"/>
              <a:gd name="T13" fmla="*/ 0 h 71"/>
              <a:gd name="T14" fmla="*/ 2147483647 w 123"/>
              <a:gd name="T15" fmla="*/ 2147483647 h 71"/>
              <a:gd name="T16" fmla="*/ 2147483647 w 123"/>
              <a:gd name="T17" fmla="*/ 2147483647 h 71"/>
              <a:gd name="T18" fmla="*/ 2147483647 w 123"/>
              <a:gd name="T19" fmla="*/ 2147483647 h 71"/>
              <a:gd name="T20" fmla="*/ 2147483647 w 123"/>
              <a:gd name="T21" fmla="*/ 2147483647 h 71"/>
              <a:gd name="T22" fmla="*/ 2147483647 w 123"/>
              <a:gd name="T23" fmla="*/ 2147483647 h 71"/>
              <a:gd name="T24" fmla="*/ 2147483647 w 123"/>
              <a:gd name="T25" fmla="*/ 2147483647 h 71"/>
              <a:gd name="T26" fmla="*/ 0 w 123"/>
              <a:gd name="T27" fmla="*/ 2147483647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71"/>
              <a:gd name="T44" fmla="*/ 123 w 123"/>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71">
                <a:moveTo>
                  <a:pt x="0" y="34"/>
                </a:moveTo>
                <a:lnTo>
                  <a:pt x="13" y="34"/>
                </a:lnTo>
                <a:lnTo>
                  <a:pt x="16" y="26"/>
                </a:lnTo>
                <a:lnTo>
                  <a:pt x="34" y="31"/>
                </a:lnTo>
                <a:lnTo>
                  <a:pt x="46" y="22"/>
                </a:lnTo>
                <a:lnTo>
                  <a:pt x="52" y="9"/>
                </a:lnTo>
                <a:lnTo>
                  <a:pt x="91" y="0"/>
                </a:lnTo>
                <a:lnTo>
                  <a:pt x="117" y="4"/>
                </a:lnTo>
                <a:lnTo>
                  <a:pt x="110" y="16"/>
                </a:lnTo>
                <a:lnTo>
                  <a:pt x="120" y="27"/>
                </a:lnTo>
                <a:lnTo>
                  <a:pt x="123" y="48"/>
                </a:lnTo>
                <a:lnTo>
                  <a:pt x="17" y="71"/>
                </a:lnTo>
                <a:lnTo>
                  <a:pt x="4" y="51"/>
                </a:lnTo>
                <a:lnTo>
                  <a:pt x="0" y="34"/>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6" name="Freeform 73" descr="Large grid"/>
          <p:cNvSpPr>
            <a:spLocks/>
          </p:cNvSpPr>
          <p:nvPr/>
        </p:nvSpPr>
        <p:spPr bwMode="auto">
          <a:xfrm rot="21249101">
            <a:off x="2520950" y="2463800"/>
            <a:ext cx="44450" cy="25400"/>
          </a:xfrm>
          <a:custGeom>
            <a:avLst/>
            <a:gdLst>
              <a:gd name="T0" fmla="*/ 0 w 123"/>
              <a:gd name="T1" fmla="*/ 2147483647 h 71"/>
              <a:gd name="T2" fmla="*/ 2147483647 w 123"/>
              <a:gd name="T3" fmla="*/ 2147483647 h 71"/>
              <a:gd name="T4" fmla="*/ 2147483647 w 123"/>
              <a:gd name="T5" fmla="*/ 2147483647 h 71"/>
              <a:gd name="T6" fmla="*/ 2147483647 w 123"/>
              <a:gd name="T7" fmla="*/ 2147483647 h 71"/>
              <a:gd name="T8" fmla="*/ 2147483647 w 123"/>
              <a:gd name="T9" fmla="*/ 2147483647 h 71"/>
              <a:gd name="T10" fmla="*/ 2147483647 w 123"/>
              <a:gd name="T11" fmla="*/ 2147483647 h 71"/>
              <a:gd name="T12" fmla="*/ 2147483647 w 123"/>
              <a:gd name="T13" fmla="*/ 0 h 71"/>
              <a:gd name="T14" fmla="*/ 2147483647 w 123"/>
              <a:gd name="T15" fmla="*/ 2147483647 h 71"/>
              <a:gd name="T16" fmla="*/ 2147483647 w 123"/>
              <a:gd name="T17" fmla="*/ 2147483647 h 71"/>
              <a:gd name="T18" fmla="*/ 2147483647 w 123"/>
              <a:gd name="T19" fmla="*/ 2147483647 h 71"/>
              <a:gd name="T20" fmla="*/ 2147483647 w 123"/>
              <a:gd name="T21" fmla="*/ 2147483647 h 71"/>
              <a:gd name="T22" fmla="*/ 2147483647 w 123"/>
              <a:gd name="T23" fmla="*/ 2147483647 h 71"/>
              <a:gd name="T24" fmla="*/ 2147483647 w 123"/>
              <a:gd name="T25" fmla="*/ 2147483647 h 71"/>
              <a:gd name="T26" fmla="*/ 0 w 123"/>
              <a:gd name="T27" fmla="*/ 2147483647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71"/>
              <a:gd name="T44" fmla="*/ 123 w 123"/>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71">
                <a:moveTo>
                  <a:pt x="0" y="34"/>
                </a:moveTo>
                <a:lnTo>
                  <a:pt x="13" y="34"/>
                </a:lnTo>
                <a:lnTo>
                  <a:pt x="16" y="26"/>
                </a:lnTo>
                <a:lnTo>
                  <a:pt x="34" y="31"/>
                </a:lnTo>
                <a:lnTo>
                  <a:pt x="46" y="22"/>
                </a:lnTo>
                <a:lnTo>
                  <a:pt x="52" y="9"/>
                </a:lnTo>
                <a:lnTo>
                  <a:pt x="91" y="0"/>
                </a:lnTo>
                <a:lnTo>
                  <a:pt x="117" y="4"/>
                </a:lnTo>
                <a:lnTo>
                  <a:pt x="110" y="16"/>
                </a:lnTo>
                <a:lnTo>
                  <a:pt x="120" y="27"/>
                </a:lnTo>
                <a:lnTo>
                  <a:pt x="123" y="48"/>
                </a:lnTo>
                <a:lnTo>
                  <a:pt x="17" y="71"/>
                </a:lnTo>
                <a:lnTo>
                  <a:pt x="4" y="51"/>
                </a:lnTo>
                <a:lnTo>
                  <a:pt x="0" y="34"/>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7" name="Freeform 74" descr="Large grid"/>
          <p:cNvSpPr>
            <a:spLocks/>
          </p:cNvSpPr>
          <p:nvPr/>
        </p:nvSpPr>
        <p:spPr bwMode="auto">
          <a:xfrm rot="21249101">
            <a:off x="2254250" y="2786063"/>
            <a:ext cx="17463" cy="17462"/>
          </a:xfrm>
          <a:custGeom>
            <a:avLst/>
            <a:gdLst>
              <a:gd name="T0" fmla="*/ 2147483647 w 45"/>
              <a:gd name="T1" fmla="*/ 2147483647 h 53"/>
              <a:gd name="T2" fmla="*/ 2147483647 w 45"/>
              <a:gd name="T3" fmla="*/ 0 h 53"/>
              <a:gd name="T4" fmla="*/ 2147483647 w 45"/>
              <a:gd name="T5" fmla="*/ 2147483647 h 53"/>
              <a:gd name="T6" fmla="*/ 0 w 45"/>
              <a:gd name="T7" fmla="*/ 2147483647 h 53"/>
              <a:gd name="T8" fmla="*/ 0 w 45"/>
              <a:gd name="T9" fmla="*/ 2147483647 h 53"/>
              <a:gd name="T10" fmla="*/ 2147483647 w 45"/>
              <a:gd name="T11" fmla="*/ 2147483647 h 53"/>
              <a:gd name="T12" fmla="*/ 2147483647 w 45"/>
              <a:gd name="T13" fmla="*/ 2147483647 h 53"/>
              <a:gd name="T14" fmla="*/ 0 60000 65536"/>
              <a:gd name="T15" fmla="*/ 0 60000 65536"/>
              <a:gd name="T16" fmla="*/ 0 60000 65536"/>
              <a:gd name="T17" fmla="*/ 0 60000 65536"/>
              <a:gd name="T18" fmla="*/ 0 60000 65536"/>
              <a:gd name="T19" fmla="*/ 0 60000 65536"/>
              <a:gd name="T20" fmla="*/ 0 60000 65536"/>
              <a:gd name="T21" fmla="*/ 0 w 45"/>
              <a:gd name="T22" fmla="*/ 0 h 53"/>
              <a:gd name="T23" fmla="*/ 45 w 45"/>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53">
                <a:moveTo>
                  <a:pt x="41" y="7"/>
                </a:moveTo>
                <a:lnTo>
                  <a:pt x="45" y="0"/>
                </a:lnTo>
                <a:lnTo>
                  <a:pt x="9" y="26"/>
                </a:lnTo>
                <a:lnTo>
                  <a:pt x="0" y="46"/>
                </a:lnTo>
                <a:lnTo>
                  <a:pt x="0" y="53"/>
                </a:lnTo>
                <a:lnTo>
                  <a:pt x="23" y="49"/>
                </a:lnTo>
                <a:lnTo>
                  <a:pt x="41" y="7"/>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8" name="Freeform 75" descr="Large grid"/>
          <p:cNvSpPr>
            <a:spLocks/>
          </p:cNvSpPr>
          <p:nvPr/>
        </p:nvSpPr>
        <p:spPr bwMode="auto">
          <a:xfrm rot="21249101">
            <a:off x="2254250" y="2786063"/>
            <a:ext cx="17463" cy="17462"/>
          </a:xfrm>
          <a:custGeom>
            <a:avLst/>
            <a:gdLst>
              <a:gd name="T0" fmla="*/ 2147483647 w 45"/>
              <a:gd name="T1" fmla="*/ 2147483647 h 53"/>
              <a:gd name="T2" fmla="*/ 2147483647 w 45"/>
              <a:gd name="T3" fmla="*/ 0 h 53"/>
              <a:gd name="T4" fmla="*/ 2147483647 w 45"/>
              <a:gd name="T5" fmla="*/ 2147483647 h 53"/>
              <a:gd name="T6" fmla="*/ 0 w 45"/>
              <a:gd name="T7" fmla="*/ 2147483647 h 53"/>
              <a:gd name="T8" fmla="*/ 0 w 45"/>
              <a:gd name="T9" fmla="*/ 2147483647 h 53"/>
              <a:gd name="T10" fmla="*/ 2147483647 w 45"/>
              <a:gd name="T11" fmla="*/ 2147483647 h 53"/>
              <a:gd name="T12" fmla="*/ 2147483647 w 45"/>
              <a:gd name="T13" fmla="*/ 2147483647 h 53"/>
              <a:gd name="T14" fmla="*/ 0 60000 65536"/>
              <a:gd name="T15" fmla="*/ 0 60000 65536"/>
              <a:gd name="T16" fmla="*/ 0 60000 65536"/>
              <a:gd name="T17" fmla="*/ 0 60000 65536"/>
              <a:gd name="T18" fmla="*/ 0 60000 65536"/>
              <a:gd name="T19" fmla="*/ 0 60000 65536"/>
              <a:gd name="T20" fmla="*/ 0 60000 65536"/>
              <a:gd name="T21" fmla="*/ 0 w 45"/>
              <a:gd name="T22" fmla="*/ 0 h 53"/>
              <a:gd name="T23" fmla="*/ 45 w 45"/>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53">
                <a:moveTo>
                  <a:pt x="41" y="7"/>
                </a:moveTo>
                <a:lnTo>
                  <a:pt x="45" y="0"/>
                </a:lnTo>
                <a:lnTo>
                  <a:pt x="9" y="26"/>
                </a:lnTo>
                <a:lnTo>
                  <a:pt x="0" y="46"/>
                </a:lnTo>
                <a:lnTo>
                  <a:pt x="0" y="53"/>
                </a:lnTo>
                <a:lnTo>
                  <a:pt x="23" y="49"/>
                </a:lnTo>
                <a:lnTo>
                  <a:pt x="41" y="7"/>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9" name="Freeform 76" descr="Large grid"/>
          <p:cNvSpPr>
            <a:spLocks/>
          </p:cNvSpPr>
          <p:nvPr/>
        </p:nvSpPr>
        <p:spPr bwMode="auto">
          <a:xfrm rot="21249101">
            <a:off x="2343150" y="2622550"/>
            <a:ext cx="14288" cy="20638"/>
          </a:xfrm>
          <a:custGeom>
            <a:avLst/>
            <a:gdLst>
              <a:gd name="T0" fmla="*/ 2147483647 w 41"/>
              <a:gd name="T1" fmla="*/ 2147483647 h 58"/>
              <a:gd name="T2" fmla="*/ 2147483647 w 41"/>
              <a:gd name="T3" fmla="*/ 2147483647 h 58"/>
              <a:gd name="T4" fmla="*/ 2147483647 w 41"/>
              <a:gd name="T5" fmla="*/ 2147483647 h 58"/>
              <a:gd name="T6" fmla="*/ 2147483647 w 41"/>
              <a:gd name="T7" fmla="*/ 0 h 58"/>
              <a:gd name="T8" fmla="*/ 2147483647 w 41"/>
              <a:gd name="T9" fmla="*/ 2147483647 h 58"/>
              <a:gd name="T10" fmla="*/ 0 w 41"/>
              <a:gd name="T11" fmla="*/ 2147483647 h 58"/>
              <a:gd name="T12" fmla="*/ 2147483647 w 41"/>
              <a:gd name="T13" fmla="*/ 2147483647 h 58"/>
              <a:gd name="T14" fmla="*/ 0 60000 65536"/>
              <a:gd name="T15" fmla="*/ 0 60000 65536"/>
              <a:gd name="T16" fmla="*/ 0 60000 65536"/>
              <a:gd name="T17" fmla="*/ 0 60000 65536"/>
              <a:gd name="T18" fmla="*/ 0 60000 65536"/>
              <a:gd name="T19" fmla="*/ 0 60000 65536"/>
              <a:gd name="T20" fmla="*/ 0 60000 65536"/>
              <a:gd name="T21" fmla="*/ 0 w 41"/>
              <a:gd name="T22" fmla="*/ 0 h 58"/>
              <a:gd name="T23" fmla="*/ 41 w 41"/>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58">
                <a:moveTo>
                  <a:pt x="12" y="58"/>
                </a:moveTo>
                <a:lnTo>
                  <a:pt x="41" y="22"/>
                </a:lnTo>
                <a:lnTo>
                  <a:pt x="37" y="9"/>
                </a:lnTo>
                <a:lnTo>
                  <a:pt x="18" y="0"/>
                </a:lnTo>
                <a:lnTo>
                  <a:pt x="9" y="9"/>
                </a:lnTo>
                <a:lnTo>
                  <a:pt x="0" y="56"/>
                </a:lnTo>
                <a:lnTo>
                  <a:pt x="12" y="58"/>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0" name="Freeform 77" descr="Large grid"/>
          <p:cNvSpPr>
            <a:spLocks/>
          </p:cNvSpPr>
          <p:nvPr/>
        </p:nvSpPr>
        <p:spPr bwMode="auto">
          <a:xfrm rot="21249101">
            <a:off x="2343150" y="2622550"/>
            <a:ext cx="14288" cy="20638"/>
          </a:xfrm>
          <a:custGeom>
            <a:avLst/>
            <a:gdLst>
              <a:gd name="T0" fmla="*/ 2147483647 w 41"/>
              <a:gd name="T1" fmla="*/ 2147483647 h 58"/>
              <a:gd name="T2" fmla="*/ 2147483647 w 41"/>
              <a:gd name="T3" fmla="*/ 2147483647 h 58"/>
              <a:gd name="T4" fmla="*/ 2147483647 w 41"/>
              <a:gd name="T5" fmla="*/ 2147483647 h 58"/>
              <a:gd name="T6" fmla="*/ 2147483647 w 41"/>
              <a:gd name="T7" fmla="*/ 0 h 58"/>
              <a:gd name="T8" fmla="*/ 2147483647 w 41"/>
              <a:gd name="T9" fmla="*/ 2147483647 h 58"/>
              <a:gd name="T10" fmla="*/ 0 w 41"/>
              <a:gd name="T11" fmla="*/ 2147483647 h 58"/>
              <a:gd name="T12" fmla="*/ 2147483647 w 41"/>
              <a:gd name="T13" fmla="*/ 2147483647 h 58"/>
              <a:gd name="T14" fmla="*/ 0 60000 65536"/>
              <a:gd name="T15" fmla="*/ 0 60000 65536"/>
              <a:gd name="T16" fmla="*/ 0 60000 65536"/>
              <a:gd name="T17" fmla="*/ 0 60000 65536"/>
              <a:gd name="T18" fmla="*/ 0 60000 65536"/>
              <a:gd name="T19" fmla="*/ 0 60000 65536"/>
              <a:gd name="T20" fmla="*/ 0 60000 65536"/>
              <a:gd name="T21" fmla="*/ 0 w 41"/>
              <a:gd name="T22" fmla="*/ 0 h 58"/>
              <a:gd name="T23" fmla="*/ 41 w 41"/>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58">
                <a:moveTo>
                  <a:pt x="12" y="58"/>
                </a:moveTo>
                <a:lnTo>
                  <a:pt x="41" y="22"/>
                </a:lnTo>
                <a:lnTo>
                  <a:pt x="37" y="9"/>
                </a:lnTo>
                <a:lnTo>
                  <a:pt x="18" y="0"/>
                </a:lnTo>
                <a:lnTo>
                  <a:pt x="9" y="9"/>
                </a:lnTo>
                <a:lnTo>
                  <a:pt x="0" y="56"/>
                </a:lnTo>
                <a:lnTo>
                  <a:pt x="12" y="58"/>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1" name="Freeform 78" descr="Large grid"/>
          <p:cNvSpPr>
            <a:spLocks/>
          </p:cNvSpPr>
          <p:nvPr/>
        </p:nvSpPr>
        <p:spPr bwMode="auto">
          <a:xfrm rot="21249101">
            <a:off x="2281238" y="2686050"/>
            <a:ext cx="14287" cy="15875"/>
          </a:xfrm>
          <a:custGeom>
            <a:avLst/>
            <a:gdLst>
              <a:gd name="T0" fmla="*/ 0 w 32"/>
              <a:gd name="T1" fmla="*/ 2147483647 h 43"/>
              <a:gd name="T2" fmla="*/ 2147483647 w 32"/>
              <a:gd name="T3" fmla="*/ 2147483647 h 43"/>
              <a:gd name="T4" fmla="*/ 2147483647 w 32"/>
              <a:gd name="T5" fmla="*/ 2147483647 h 43"/>
              <a:gd name="T6" fmla="*/ 2147483647 w 32"/>
              <a:gd name="T7" fmla="*/ 2147483647 h 43"/>
              <a:gd name="T8" fmla="*/ 2147483647 w 32"/>
              <a:gd name="T9" fmla="*/ 0 h 43"/>
              <a:gd name="T10" fmla="*/ 0 w 32"/>
              <a:gd name="T11" fmla="*/ 2147483647 h 43"/>
              <a:gd name="T12" fmla="*/ 0 60000 65536"/>
              <a:gd name="T13" fmla="*/ 0 60000 65536"/>
              <a:gd name="T14" fmla="*/ 0 60000 65536"/>
              <a:gd name="T15" fmla="*/ 0 60000 65536"/>
              <a:gd name="T16" fmla="*/ 0 60000 65536"/>
              <a:gd name="T17" fmla="*/ 0 60000 65536"/>
              <a:gd name="T18" fmla="*/ 0 w 32"/>
              <a:gd name="T19" fmla="*/ 0 h 43"/>
              <a:gd name="T20" fmla="*/ 32 w 3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2" h="43">
                <a:moveTo>
                  <a:pt x="0" y="43"/>
                </a:moveTo>
                <a:lnTo>
                  <a:pt x="9" y="31"/>
                </a:lnTo>
                <a:lnTo>
                  <a:pt x="28" y="25"/>
                </a:lnTo>
                <a:lnTo>
                  <a:pt x="32" y="17"/>
                </a:lnTo>
                <a:lnTo>
                  <a:pt x="11" y="0"/>
                </a:lnTo>
                <a:lnTo>
                  <a:pt x="0" y="43"/>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2" name="Freeform 79" descr="Large grid"/>
          <p:cNvSpPr>
            <a:spLocks/>
          </p:cNvSpPr>
          <p:nvPr/>
        </p:nvSpPr>
        <p:spPr bwMode="auto">
          <a:xfrm rot="21249101">
            <a:off x="2281238" y="2686050"/>
            <a:ext cx="14287" cy="15875"/>
          </a:xfrm>
          <a:custGeom>
            <a:avLst/>
            <a:gdLst>
              <a:gd name="T0" fmla="*/ 0 w 32"/>
              <a:gd name="T1" fmla="*/ 2147483647 h 43"/>
              <a:gd name="T2" fmla="*/ 2147483647 w 32"/>
              <a:gd name="T3" fmla="*/ 2147483647 h 43"/>
              <a:gd name="T4" fmla="*/ 2147483647 w 32"/>
              <a:gd name="T5" fmla="*/ 2147483647 h 43"/>
              <a:gd name="T6" fmla="*/ 2147483647 w 32"/>
              <a:gd name="T7" fmla="*/ 2147483647 h 43"/>
              <a:gd name="T8" fmla="*/ 2147483647 w 32"/>
              <a:gd name="T9" fmla="*/ 0 h 43"/>
              <a:gd name="T10" fmla="*/ 0 w 32"/>
              <a:gd name="T11" fmla="*/ 2147483647 h 43"/>
              <a:gd name="T12" fmla="*/ 0 60000 65536"/>
              <a:gd name="T13" fmla="*/ 0 60000 65536"/>
              <a:gd name="T14" fmla="*/ 0 60000 65536"/>
              <a:gd name="T15" fmla="*/ 0 60000 65536"/>
              <a:gd name="T16" fmla="*/ 0 60000 65536"/>
              <a:gd name="T17" fmla="*/ 0 60000 65536"/>
              <a:gd name="T18" fmla="*/ 0 w 32"/>
              <a:gd name="T19" fmla="*/ 0 h 43"/>
              <a:gd name="T20" fmla="*/ 32 w 3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2" h="43">
                <a:moveTo>
                  <a:pt x="0" y="43"/>
                </a:moveTo>
                <a:lnTo>
                  <a:pt x="9" y="31"/>
                </a:lnTo>
                <a:lnTo>
                  <a:pt x="28" y="25"/>
                </a:lnTo>
                <a:lnTo>
                  <a:pt x="32" y="17"/>
                </a:lnTo>
                <a:lnTo>
                  <a:pt x="11" y="0"/>
                </a:lnTo>
                <a:lnTo>
                  <a:pt x="0" y="43"/>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3" name="Freeform 80" descr="Large grid"/>
          <p:cNvSpPr>
            <a:spLocks/>
          </p:cNvSpPr>
          <p:nvPr/>
        </p:nvSpPr>
        <p:spPr bwMode="auto">
          <a:xfrm rot="21249101">
            <a:off x="2270125" y="2946400"/>
            <a:ext cx="14288" cy="30163"/>
          </a:xfrm>
          <a:custGeom>
            <a:avLst/>
            <a:gdLst>
              <a:gd name="T0" fmla="*/ 2147483647 w 37"/>
              <a:gd name="T1" fmla="*/ 2147483647 h 78"/>
              <a:gd name="T2" fmla="*/ 2147483647 w 37"/>
              <a:gd name="T3" fmla="*/ 2147483647 h 78"/>
              <a:gd name="T4" fmla="*/ 2147483647 w 37"/>
              <a:gd name="T5" fmla="*/ 0 h 78"/>
              <a:gd name="T6" fmla="*/ 2147483647 w 37"/>
              <a:gd name="T7" fmla="*/ 0 h 78"/>
              <a:gd name="T8" fmla="*/ 0 w 37"/>
              <a:gd name="T9" fmla="*/ 2147483647 h 78"/>
              <a:gd name="T10" fmla="*/ 2147483647 w 37"/>
              <a:gd name="T11" fmla="*/ 2147483647 h 78"/>
              <a:gd name="T12" fmla="*/ 0 60000 65536"/>
              <a:gd name="T13" fmla="*/ 0 60000 65536"/>
              <a:gd name="T14" fmla="*/ 0 60000 65536"/>
              <a:gd name="T15" fmla="*/ 0 60000 65536"/>
              <a:gd name="T16" fmla="*/ 0 60000 65536"/>
              <a:gd name="T17" fmla="*/ 0 60000 65536"/>
              <a:gd name="T18" fmla="*/ 0 w 37"/>
              <a:gd name="T19" fmla="*/ 0 h 78"/>
              <a:gd name="T20" fmla="*/ 37 w 3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7" h="78">
                <a:moveTo>
                  <a:pt x="23" y="78"/>
                </a:moveTo>
                <a:lnTo>
                  <a:pt x="37" y="25"/>
                </a:lnTo>
                <a:lnTo>
                  <a:pt x="26" y="0"/>
                </a:lnTo>
                <a:lnTo>
                  <a:pt x="14" y="0"/>
                </a:lnTo>
                <a:lnTo>
                  <a:pt x="0" y="52"/>
                </a:lnTo>
                <a:lnTo>
                  <a:pt x="23" y="78"/>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4" name="Freeform 81" descr="Large grid"/>
          <p:cNvSpPr>
            <a:spLocks/>
          </p:cNvSpPr>
          <p:nvPr/>
        </p:nvSpPr>
        <p:spPr bwMode="auto">
          <a:xfrm rot="21249101">
            <a:off x="2270125" y="2946400"/>
            <a:ext cx="14288" cy="30163"/>
          </a:xfrm>
          <a:custGeom>
            <a:avLst/>
            <a:gdLst>
              <a:gd name="T0" fmla="*/ 2147483647 w 37"/>
              <a:gd name="T1" fmla="*/ 2147483647 h 78"/>
              <a:gd name="T2" fmla="*/ 2147483647 w 37"/>
              <a:gd name="T3" fmla="*/ 2147483647 h 78"/>
              <a:gd name="T4" fmla="*/ 2147483647 w 37"/>
              <a:gd name="T5" fmla="*/ 0 h 78"/>
              <a:gd name="T6" fmla="*/ 2147483647 w 37"/>
              <a:gd name="T7" fmla="*/ 0 h 78"/>
              <a:gd name="T8" fmla="*/ 0 w 37"/>
              <a:gd name="T9" fmla="*/ 2147483647 h 78"/>
              <a:gd name="T10" fmla="*/ 2147483647 w 37"/>
              <a:gd name="T11" fmla="*/ 2147483647 h 78"/>
              <a:gd name="T12" fmla="*/ 0 60000 65536"/>
              <a:gd name="T13" fmla="*/ 0 60000 65536"/>
              <a:gd name="T14" fmla="*/ 0 60000 65536"/>
              <a:gd name="T15" fmla="*/ 0 60000 65536"/>
              <a:gd name="T16" fmla="*/ 0 60000 65536"/>
              <a:gd name="T17" fmla="*/ 0 60000 65536"/>
              <a:gd name="T18" fmla="*/ 0 w 37"/>
              <a:gd name="T19" fmla="*/ 0 h 78"/>
              <a:gd name="T20" fmla="*/ 37 w 3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7" h="78">
                <a:moveTo>
                  <a:pt x="23" y="78"/>
                </a:moveTo>
                <a:lnTo>
                  <a:pt x="37" y="25"/>
                </a:lnTo>
                <a:lnTo>
                  <a:pt x="26" y="0"/>
                </a:lnTo>
                <a:lnTo>
                  <a:pt x="14" y="0"/>
                </a:lnTo>
                <a:lnTo>
                  <a:pt x="0" y="52"/>
                </a:lnTo>
                <a:lnTo>
                  <a:pt x="23" y="78"/>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5" name="Freeform 82" descr="Large grid"/>
          <p:cNvSpPr>
            <a:spLocks/>
          </p:cNvSpPr>
          <p:nvPr/>
        </p:nvSpPr>
        <p:spPr bwMode="auto">
          <a:xfrm rot="21249101">
            <a:off x="2252663" y="3028950"/>
            <a:ext cx="11112" cy="25400"/>
          </a:xfrm>
          <a:custGeom>
            <a:avLst/>
            <a:gdLst>
              <a:gd name="T0" fmla="*/ 2147483647 w 29"/>
              <a:gd name="T1" fmla="*/ 2147483647 h 72"/>
              <a:gd name="T2" fmla="*/ 2147483647 w 29"/>
              <a:gd name="T3" fmla="*/ 2147483647 h 72"/>
              <a:gd name="T4" fmla="*/ 2147483647 w 29"/>
              <a:gd name="T5" fmla="*/ 0 h 72"/>
              <a:gd name="T6" fmla="*/ 2147483647 w 29"/>
              <a:gd name="T7" fmla="*/ 2147483647 h 72"/>
              <a:gd name="T8" fmla="*/ 0 w 29"/>
              <a:gd name="T9" fmla="*/ 2147483647 h 72"/>
              <a:gd name="T10" fmla="*/ 2147483647 w 29"/>
              <a:gd name="T11" fmla="*/ 2147483647 h 72"/>
              <a:gd name="T12" fmla="*/ 0 60000 65536"/>
              <a:gd name="T13" fmla="*/ 0 60000 65536"/>
              <a:gd name="T14" fmla="*/ 0 60000 65536"/>
              <a:gd name="T15" fmla="*/ 0 60000 65536"/>
              <a:gd name="T16" fmla="*/ 0 60000 65536"/>
              <a:gd name="T17" fmla="*/ 0 60000 65536"/>
              <a:gd name="T18" fmla="*/ 0 w 29"/>
              <a:gd name="T19" fmla="*/ 0 h 72"/>
              <a:gd name="T20" fmla="*/ 29 w 29"/>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9" h="72">
                <a:moveTo>
                  <a:pt x="19" y="72"/>
                </a:moveTo>
                <a:lnTo>
                  <a:pt x="29" y="11"/>
                </a:lnTo>
                <a:lnTo>
                  <a:pt x="26" y="0"/>
                </a:lnTo>
                <a:lnTo>
                  <a:pt x="15" y="8"/>
                </a:lnTo>
                <a:lnTo>
                  <a:pt x="0" y="66"/>
                </a:lnTo>
                <a:lnTo>
                  <a:pt x="19" y="72"/>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 name="Freeform 83" descr="Large grid"/>
          <p:cNvSpPr>
            <a:spLocks/>
          </p:cNvSpPr>
          <p:nvPr/>
        </p:nvSpPr>
        <p:spPr bwMode="auto">
          <a:xfrm rot="21249101">
            <a:off x="2252663" y="3028950"/>
            <a:ext cx="11112" cy="25400"/>
          </a:xfrm>
          <a:custGeom>
            <a:avLst/>
            <a:gdLst>
              <a:gd name="T0" fmla="*/ 2147483647 w 29"/>
              <a:gd name="T1" fmla="*/ 2147483647 h 72"/>
              <a:gd name="T2" fmla="*/ 2147483647 w 29"/>
              <a:gd name="T3" fmla="*/ 2147483647 h 72"/>
              <a:gd name="T4" fmla="*/ 2147483647 w 29"/>
              <a:gd name="T5" fmla="*/ 0 h 72"/>
              <a:gd name="T6" fmla="*/ 2147483647 w 29"/>
              <a:gd name="T7" fmla="*/ 2147483647 h 72"/>
              <a:gd name="T8" fmla="*/ 0 w 29"/>
              <a:gd name="T9" fmla="*/ 2147483647 h 72"/>
              <a:gd name="T10" fmla="*/ 2147483647 w 29"/>
              <a:gd name="T11" fmla="*/ 2147483647 h 72"/>
              <a:gd name="T12" fmla="*/ 0 60000 65536"/>
              <a:gd name="T13" fmla="*/ 0 60000 65536"/>
              <a:gd name="T14" fmla="*/ 0 60000 65536"/>
              <a:gd name="T15" fmla="*/ 0 60000 65536"/>
              <a:gd name="T16" fmla="*/ 0 60000 65536"/>
              <a:gd name="T17" fmla="*/ 0 60000 65536"/>
              <a:gd name="T18" fmla="*/ 0 w 29"/>
              <a:gd name="T19" fmla="*/ 0 h 72"/>
              <a:gd name="T20" fmla="*/ 29 w 29"/>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9" h="72">
                <a:moveTo>
                  <a:pt x="19" y="72"/>
                </a:moveTo>
                <a:lnTo>
                  <a:pt x="29" y="11"/>
                </a:lnTo>
                <a:lnTo>
                  <a:pt x="26" y="0"/>
                </a:lnTo>
                <a:lnTo>
                  <a:pt x="15" y="8"/>
                </a:lnTo>
                <a:lnTo>
                  <a:pt x="0" y="66"/>
                </a:lnTo>
                <a:lnTo>
                  <a:pt x="19" y="72"/>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7" name="Freeform 84"/>
          <p:cNvSpPr>
            <a:spLocks/>
          </p:cNvSpPr>
          <p:nvPr/>
        </p:nvSpPr>
        <p:spPr bwMode="auto">
          <a:xfrm rot="21249101">
            <a:off x="1181100" y="3390900"/>
            <a:ext cx="187325" cy="201613"/>
          </a:xfrm>
          <a:custGeom>
            <a:avLst/>
            <a:gdLst>
              <a:gd name="T0" fmla="*/ 2147483647 w 506"/>
              <a:gd name="T1" fmla="*/ 2147483647 h 543"/>
              <a:gd name="T2" fmla="*/ 2147483647 w 506"/>
              <a:gd name="T3" fmla="*/ 2147483647 h 543"/>
              <a:gd name="T4" fmla="*/ 2147483647 w 506"/>
              <a:gd name="T5" fmla="*/ 2147483647 h 543"/>
              <a:gd name="T6" fmla="*/ 2147483647 w 506"/>
              <a:gd name="T7" fmla="*/ 2147483647 h 543"/>
              <a:gd name="T8" fmla="*/ 2147483647 w 506"/>
              <a:gd name="T9" fmla="*/ 2147483647 h 543"/>
              <a:gd name="T10" fmla="*/ 0 w 506"/>
              <a:gd name="T11" fmla="*/ 2147483647 h 543"/>
              <a:gd name="T12" fmla="*/ 2147483647 w 506"/>
              <a:gd name="T13" fmla="*/ 2147483647 h 543"/>
              <a:gd name="T14" fmla="*/ 2147483647 w 506"/>
              <a:gd name="T15" fmla="*/ 2147483647 h 543"/>
              <a:gd name="T16" fmla="*/ 2147483647 w 506"/>
              <a:gd name="T17" fmla="*/ 2147483647 h 543"/>
              <a:gd name="T18" fmla="*/ 2147483647 w 506"/>
              <a:gd name="T19" fmla="*/ 2147483647 h 543"/>
              <a:gd name="T20" fmla="*/ 2147483647 w 506"/>
              <a:gd name="T21" fmla="*/ 2147483647 h 543"/>
              <a:gd name="T22" fmla="*/ 2147483647 w 506"/>
              <a:gd name="T23" fmla="*/ 2147483647 h 543"/>
              <a:gd name="T24" fmla="*/ 2147483647 w 506"/>
              <a:gd name="T25" fmla="*/ 2147483647 h 543"/>
              <a:gd name="T26" fmla="*/ 2147483647 w 506"/>
              <a:gd name="T27" fmla="*/ 2147483647 h 543"/>
              <a:gd name="T28" fmla="*/ 2147483647 w 506"/>
              <a:gd name="T29" fmla="*/ 2147483647 h 543"/>
              <a:gd name="T30" fmla="*/ 2147483647 w 506"/>
              <a:gd name="T31" fmla="*/ 2147483647 h 543"/>
              <a:gd name="T32" fmla="*/ 2147483647 w 506"/>
              <a:gd name="T33" fmla="*/ 2147483647 h 543"/>
              <a:gd name="T34" fmla="*/ 2147483647 w 506"/>
              <a:gd name="T35" fmla="*/ 2147483647 h 543"/>
              <a:gd name="T36" fmla="*/ 2147483647 w 506"/>
              <a:gd name="T37" fmla="*/ 2147483647 h 543"/>
              <a:gd name="T38" fmla="*/ 2147483647 w 506"/>
              <a:gd name="T39" fmla="*/ 2147483647 h 543"/>
              <a:gd name="T40" fmla="*/ 2147483647 w 506"/>
              <a:gd name="T41" fmla="*/ 2147483647 h 543"/>
              <a:gd name="T42" fmla="*/ 2147483647 w 506"/>
              <a:gd name="T43" fmla="*/ 2147483647 h 543"/>
              <a:gd name="T44" fmla="*/ 2147483647 w 506"/>
              <a:gd name="T45" fmla="*/ 2147483647 h 543"/>
              <a:gd name="T46" fmla="*/ 2147483647 w 506"/>
              <a:gd name="T47" fmla="*/ 2147483647 h 543"/>
              <a:gd name="T48" fmla="*/ 2147483647 w 506"/>
              <a:gd name="T49" fmla="*/ 2147483647 h 543"/>
              <a:gd name="T50" fmla="*/ 2147483647 w 506"/>
              <a:gd name="T51" fmla="*/ 2147483647 h 543"/>
              <a:gd name="T52" fmla="*/ 2147483647 w 506"/>
              <a:gd name="T53" fmla="*/ 2147483647 h 543"/>
              <a:gd name="T54" fmla="*/ 2147483647 w 506"/>
              <a:gd name="T55" fmla="*/ 2147483647 h 543"/>
              <a:gd name="T56" fmla="*/ 2147483647 w 506"/>
              <a:gd name="T57" fmla="*/ 2147483647 h 543"/>
              <a:gd name="T58" fmla="*/ 2147483647 w 506"/>
              <a:gd name="T59" fmla="*/ 2147483647 h 543"/>
              <a:gd name="T60" fmla="*/ 2147483647 w 506"/>
              <a:gd name="T61" fmla="*/ 2147483647 h 543"/>
              <a:gd name="T62" fmla="*/ 2147483647 w 506"/>
              <a:gd name="T63" fmla="*/ 2147483647 h 543"/>
              <a:gd name="T64" fmla="*/ 2147483647 w 506"/>
              <a:gd name="T65" fmla="*/ 2147483647 h 543"/>
              <a:gd name="T66" fmla="*/ 2147483647 w 506"/>
              <a:gd name="T67" fmla="*/ 2147483647 h 543"/>
              <a:gd name="T68" fmla="*/ 2147483647 w 506"/>
              <a:gd name="T69" fmla="*/ 2147483647 h 543"/>
              <a:gd name="T70" fmla="*/ 2147483647 w 506"/>
              <a:gd name="T71" fmla="*/ 2147483647 h 543"/>
              <a:gd name="T72" fmla="*/ 2147483647 w 506"/>
              <a:gd name="T73" fmla="*/ 2147483647 h 543"/>
              <a:gd name="T74" fmla="*/ 2147483647 w 506"/>
              <a:gd name="T75" fmla="*/ 2147483647 h 543"/>
              <a:gd name="T76" fmla="*/ 2147483647 w 506"/>
              <a:gd name="T77" fmla="*/ 0 h 543"/>
              <a:gd name="T78" fmla="*/ 2147483647 w 506"/>
              <a:gd name="T79" fmla="*/ 2147483647 h 543"/>
              <a:gd name="T80" fmla="*/ 2147483647 w 506"/>
              <a:gd name="T81" fmla="*/ 2147483647 h 543"/>
              <a:gd name="T82" fmla="*/ 2147483647 w 506"/>
              <a:gd name="T83" fmla="*/ 2147483647 h 543"/>
              <a:gd name="T84" fmla="*/ 2147483647 w 506"/>
              <a:gd name="T85" fmla="*/ 2147483647 h 543"/>
              <a:gd name="T86" fmla="*/ 2147483647 w 506"/>
              <a:gd name="T87" fmla="*/ 2147483647 h 543"/>
              <a:gd name="T88" fmla="*/ 2147483647 w 506"/>
              <a:gd name="T89" fmla="*/ 2147483647 h 5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543"/>
              <a:gd name="T137" fmla="*/ 506 w 506"/>
              <a:gd name="T138" fmla="*/ 543 h 5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543">
                <a:moveTo>
                  <a:pt x="168" y="111"/>
                </a:moveTo>
                <a:lnTo>
                  <a:pt x="143" y="154"/>
                </a:lnTo>
                <a:lnTo>
                  <a:pt x="110" y="181"/>
                </a:lnTo>
                <a:lnTo>
                  <a:pt x="72" y="171"/>
                </a:lnTo>
                <a:lnTo>
                  <a:pt x="53" y="217"/>
                </a:lnTo>
                <a:lnTo>
                  <a:pt x="0" y="230"/>
                </a:lnTo>
                <a:lnTo>
                  <a:pt x="42" y="293"/>
                </a:lnTo>
                <a:lnTo>
                  <a:pt x="42" y="368"/>
                </a:lnTo>
                <a:lnTo>
                  <a:pt x="74" y="406"/>
                </a:lnTo>
                <a:lnTo>
                  <a:pt x="135" y="382"/>
                </a:lnTo>
                <a:lnTo>
                  <a:pt x="173" y="349"/>
                </a:lnTo>
                <a:lnTo>
                  <a:pt x="293" y="365"/>
                </a:lnTo>
                <a:lnTo>
                  <a:pt x="322" y="436"/>
                </a:lnTo>
                <a:lnTo>
                  <a:pt x="320" y="464"/>
                </a:lnTo>
                <a:lnTo>
                  <a:pt x="299" y="519"/>
                </a:lnTo>
                <a:lnTo>
                  <a:pt x="301" y="540"/>
                </a:lnTo>
                <a:lnTo>
                  <a:pt x="310" y="543"/>
                </a:lnTo>
                <a:lnTo>
                  <a:pt x="369" y="531"/>
                </a:lnTo>
                <a:lnTo>
                  <a:pt x="393" y="495"/>
                </a:lnTo>
                <a:lnTo>
                  <a:pt x="443" y="502"/>
                </a:lnTo>
                <a:lnTo>
                  <a:pt x="471" y="484"/>
                </a:lnTo>
                <a:lnTo>
                  <a:pt x="471" y="405"/>
                </a:lnTo>
                <a:lnTo>
                  <a:pt x="484" y="459"/>
                </a:lnTo>
                <a:lnTo>
                  <a:pt x="506" y="420"/>
                </a:lnTo>
                <a:lnTo>
                  <a:pt x="503" y="373"/>
                </a:lnTo>
                <a:lnTo>
                  <a:pt x="490" y="355"/>
                </a:lnTo>
                <a:lnTo>
                  <a:pt x="436" y="345"/>
                </a:lnTo>
                <a:lnTo>
                  <a:pt x="470" y="316"/>
                </a:lnTo>
                <a:lnTo>
                  <a:pt x="493" y="250"/>
                </a:lnTo>
                <a:lnTo>
                  <a:pt x="468" y="145"/>
                </a:lnTo>
                <a:lnTo>
                  <a:pt x="417" y="101"/>
                </a:lnTo>
                <a:lnTo>
                  <a:pt x="320" y="96"/>
                </a:lnTo>
                <a:lnTo>
                  <a:pt x="288" y="109"/>
                </a:lnTo>
                <a:lnTo>
                  <a:pt x="258" y="109"/>
                </a:lnTo>
                <a:lnTo>
                  <a:pt x="256" y="94"/>
                </a:lnTo>
                <a:lnTo>
                  <a:pt x="311" y="62"/>
                </a:lnTo>
                <a:lnTo>
                  <a:pt x="307" y="46"/>
                </a:lnTo>
                <a:lnTo>
                  <a:pt x="287" y="16"/>
                </a:lnTo>
                <a:lnTo>
                  <a:pt x="257" y="0"/>
                </a:lnTo>
                <a:lnTo>
                  <a:pt x="247" y="14"/>
                </a:lnTo>
                <a:lnTo>
                  <a:pt x="233" y="19"/>
                </a:lnTo>
                <a:lnTo>
                  <a:pt x="217" y="38"/>
                </a:lnTo>
                <a:lnTo>
                  <a:pt x="202" y="90"/>
                </a:lnTo>
                <a:lnTo>
                  <a:pt x="187" y="109"/>
                </a:lnTo>
                <a:lnTo>
                  <a:pt x="168" y="111"/>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8" name="Freeform 85"/>
          <p:cNvSpPr>
            <a:spLocks/>
          </p:cNvSpPr>
          <p:nvPr/>
        </p:nvSpPr>
        <p:spPr bwMode="auto">
          <a:xfrm rot="21249101">
            <a:off x="1181100" y="3390900"/>
            <a:ext cx="187325" cy="201613"/>
          </a:xfrm>
          <a:custGeom>
            <a:avLst/>
            <a:gdLst>
              <a:gd name="T0" fmla="*/ 2147483647 w 506"/>
              <a:gd name="T1" fmla="*/ 2147483647 h 543"/>
              <a:gd name="T2" fmla="*/ 2147483647 w 506"/>
              <a:gd name="T3" fmla="*/ 2147483647 h 543"/>
              <a:gd name="T4" fmla="*/ 2147483647 w 506"/>
              <a:gd name="T5" fmla="*/ 2147483647 h 543"/>
              <a:gd name="T6" fmla="*/ 2147483647 w 506"/>
              <a:gd name="T7" fmla="*/ 2147483647 h 543"/>
              <a:gd name="T8" fmla="*/ 2147483647 w 506"/>
              <a:gd name="T9" fmla="*/ 2147483647 h 543"/>
              <a:gd name="T10" fmla="*/ 0 w 506"/>
              <a:gd name="T11" fmla="*/ 2147483647 h 543"/>
              <a:gd name="T12" fmla="*/ 2147483647 w 506"/>
              <a:gd name="T13" fmla="*/ 2147483647 h 543"/>
              <a:gd name="T14" fmla="*/ 2147483647 w 506"/>
              <a:gd name="T15" fmla="*/ 2147483647 h 543"/>
              <a:gd name="T16" fmla="*/ 2147483647 w 506"/>
              <a:gd name="T17" fmla="*/ 2147483647 h 543"/>
              <a:gd name="T18" fmla="*/ 2147483647 w 506"/>
              <a:gd name="T19" fmla="*/ 2147483647 h 543"/>
              <a:gd name="T20" fmla="*/ 2147483647 w 506"/>
              <a:gd name="T21" fmla="*/ 2147483647 h 543"/>
              <a:gd name="T22" fmla="*/ 2147483647 w 506"/>
              <a:gd name="T23" fmla="*/ 2147483647 h 543"/>
              <a:gd name="T24" fmla="*/ 2147483647 w 506"/>
              <a:gd name="T25" fmla="*/ 2147483647 h 543"/>
              <a:gd name="T26" fmla="*/ 2147483647 w 506"/>
              <a:gd name="T27" fmla="*/ 2147483647 h 543"/>
              <a:gd name="T28" fmla="*/ 2147483647 w 506"/>
              <a:gd name="T29" fmla="*/ 2147483647 h 543"/>
              <a:gd name="T30" fmla="*/ 2147483647 w 506"/>
              <a:gd name="T31" fmla="*/ 2147483647 h 543"/>
              <a:gd name="T32" fmla="*/ 2147483647 w 506"/>
              <a:gd name="T33" fmla="*/ 2147483647 h 543"/>
              <a:gd name="T34" fmla="*/ 2147483647 w 506"/>
              <a:gd name="T35" fmla="*/ 2147483647 h 543"/>
              <a:gd name="T36" fmla="*/ 2147483647 w 506"/>
              <a:gd name="T37" fmla="*/ 2147483647 h 543"/>
              <a:gd name="T38" fmla="*/ 2147483647 w 506"/>
              <a:gd name="T39" fmla="*/ 2147483647 h 543"/>
              <a:gd name="T40" fmla="*/ 2147483647 w 506"/>
              <a:gd name="T41" fmla="*/ 2147483647 h 543"/>
              <a:gd name="T42" fmla="*/ 2147483647 w 506"/>
              <a:gd name="T43" fmla="*/ 2147483647 h 543"/>
              <a:gd name="T44" fmla="*/ 2147483647 w 506"/>
              <a:gd name="T45" fmla="*/ 2147483647 h 543"/>
              <a:gd name="T46" fmla="*/ 2147483647 w 506"/>
              <a:gd name="T47" fmla="*/ 2147483647 h 543"/>
              <a:gd name="T48" fmla="*/ 2147483647 w 506"/>
              <a:gd name="T49" fmla="*/ 2147483647 h 543"/>
              <a:gd name="T50" fmla="*/ 2147483647 w 506"/>
              <a:gd name="T51" fmla="*/ 2147483647 h 543"/>
              <a:gd name="T52" fmla="*/ 2147483647 w 506"/>
              <a:gd name="T53" fmla="*/ 2147483647 h 543"/>
              <a:gd name="T54" fmla="*/ 2147483647 w 506"/>
              <a:gd name="T55" fmla="*/ 2147483647 h 543"/>
              <a:gd name="T56" fmla="*/ 2147483647 w 506"/>
              <a:gd name="T57" fmla="*/ 2147483647 h 543"/>
              <a:gd name="T58" fmla="*/ 2147483647 w 506"/>
              <a:gd name="T59" fmla="*/ 2147483647 h 543"/>
              <a:gd name="T60" fmla="*/ 2147483647 w 506"/>
              <a:gd name="T61" fmla="*/ 2147483647 h 543"/>
              <a:gd name="T62" fmla="*/ 2147483647 w 506"/>
              <a:gd name="T63" fmla="*/ 2147483647 h 543"/>
              <a:gd name="T64" fmla="*/ 2147483647 w 506"/>
              <a:gd name="T65" fmla="*/ 2147483647 h 543"/>
              <a:gd name="T66" fmla="*/ 2147483647 w 506"/>
              <a:gd name="T67" fmla="*/ 2147483647 h 543"/>
              <a:gd name="T68" fmla="*/ 2147483647 w 506"/>
              <a:gd name="T69" fmla="*/ 2147483647 h 543"/>
              <a:gd name="T70" fmla="*/ 2147483647 w 506"/>
              <a:gd name="T71" fmla="*/ 2147483647 h 543"/>
              <a:gd name="T72" fmla="*/ 2147483647 w 506"/>
              <a:gd name="T73" fmla="*/ 2147483647 h 543"/>
              <a:gd name="T74" fmla="*/ 2147483647 w 506"/>
              <a:gd name="T75" fmla="*/ 2147483647 h 543"/>
              <a:gd name="T76" fmla="*/ 2147483647 w 506"/>
              <a:gd name="T77" fmla="*/ 0 h 543"/>
              <a:gd name="T78" fmla="*/ 2147483647 w 506"/>
              <a:gd name="T79" fmla="*/ 2147483647 h 543"/>
              <a:gd name="T80" fmla="*/ 2147483647 w 506"/>
              <a:gd name="T81" fmla="*/ 2147483647 h 543"/>
              <a:gd name="T82" fmla="*/ 2147483647 w 506"/>
              <a:gd name="T83" fmla="*/ 2147483647 h 543"/>
              <a:gd name="T84" fmla="*/ 2147483647 w 506"/>
              <a:gd name="T85" fmla="*/ 2147483647 h 543"/>
              <a:gd name="T86" fmla="*/ 2147483647 w 506"/>
              <a:gd name="T87" fmla="*/ 2147483647 h 543"/>
              <a:gd name="T88" fmla="*/ 2147483647 w 506"/>
              <a:gd name="T89" fmla="*/ 2147483647 h 5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543"/>
              <a:gd name="T137" fmla="*/ 506 w 506"/>
              <a:gd name="T138" fmla="*/ 543 h 5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543">
                <a:moveTo>
                  <a:pt x="168" y="111"/>
                </a:moveTo>
                <a:lnTo>
                  <a:pt x="143" y="154"/>
                </a:lnTo>
                <a:lnTo>
                  <a:pt x="110" y="181"/>
                </a:lnTo>
                <a:lnTo>
                  <a:pt x="72" y="171"/>
                </a:lnTo>
                <a:lnTo>
                  <a:pt x="53" y="217"/>
                </a:lnTo>
                <a:lnTo>
                  <a:pt x="0" y="230"/>
                </a:lnTo>
                <a:lnTo>
                  <a:pt x="42" y="293"/>
                </a:lnTo>
                <a:lnTo>
                  <a:pt x="42" y="368"/>
                </a:lnTo>
                <a:lnTo>
                  <a:pt x="74" y="406"/>
                </a:lnTo>
                <a:lnTo>
                  <a:pt x="135" y="382"/>
                </a:lnTo>
                <a:lnTo>
                  <a:pt x="173" y="349"/>
                </a:lnTo>
                <a:lnTo>
                  <a:pt x="293" y="365"/>
                </a:lnTo>
                <a:lnTo>
                  <a:pt x="322" y="436"/>
                </a:lnTo>
                <a:lnTo>
                  <a:pt x="320" y="464"/>
                </a:lnTo>
                <a:lnTo>
                  <a:pt x="299" y="519"/>
                </a:lnTo>
                <a:lnTo>
                  <a:pt x="301" y="540"/>
                </a:lnTo>
                <a:lnTo>
                  <a:pt x="310" y="543"/>
                </a:lnTo>
                <a:lnTo>
                  <a:pt x="369" y="531"/>
                </a:lnTo>
                <a:lnTo>
                  <a:pt x="393" y="495"/>
                </a:lnTo>
                <a:lnTo>
                  <a:pt x="443" y="502"/>
                </a:lnTo>
                <a:lnTo>
                  <a:pt x="471" y="484"/>
                </a:lnTo>
                <a:lnTo>
                  <a:pt x="471" y="405"/>
                </a:lnTo>
                <a:lnTo>
                  <a:pt x="484" y="459"/>
                </a:lnTo>
                <a:lnTo>
                  <a:pt x="506" y="420"/>
                </a:lnTo>
                <a:lnTo>
                  <a:pt x="503" y="373"/>
                </a:lnTo>
                <a:lnTo>
                  <a:pt x="490" y="355"/>
                </a:lnTo>
                <a:lnTo>
                  <a:pt x="436" y="345"/>
                </a:lnTo>
                <a:lnTo>
                  <a:pt x="470" y="316"/>
                </a:lnTo>
                <a:lnTo>
                  <a:pt x="493" y="250"/>
                </a:lnTo>
                <a:lnTo>
                  <a:pt x="468" y="145"/>
                </a:lnTo>
                <a:lnTo>
                  <a:pt x="417" y="101"/>
                </a:lnTo>
                <a:lnTo>
                  <a:pt x="320" y="96"/>
                </a:lnTo>
                <a:lnTo>
                  <a:pt x="288" y="109"/>
                </a:lnTo>
                <a:lnTo>
                  <a:pt x="258" y="109"/>
                </a:lnTo>
                <a:lnTo>
                  <a:pt x="256" y="94"/>
                </a:lnTo>
                <a:lnTo>
                  <a:pt x="311" y="62"/>
                </a:lnTo>
                <a:lnTo>
                  <a:pt x="307" y="46"/>
                </a:lnTo>
                <a:lnTo>
                  <a:pt x="287" y="16"/>
                </a:lnTo>
                <a:lnTo>
                  <a:pt x="257" y="0"/>
                </a:lnTo>
                <a:lnTo>
                  <a:pt x="247" y="14"/>
                </a:lnTo>
                <a:lnTo>
                  <a:pt x="233" y="19"/>
                </a:lnTo>
                <a:lnTo>
                  <a:pt x="217" y="38"/>
                </a:lnTo>
                <a:lnTo>
                  <a:pt x="202" y="90"/>
                </a:lnTo>
                <a:lnTo>
                  <a:pt x="187" y="109"/>
                </a:lnTo>
                <a:lnTo>
                  <a:pt x="168" y="111"/>
                </a:lnTo>
              </a:path>
            </a:pathLst>
          </a:custGeom>
          <a:solidFill>
            <a:srgbClr val="C0C0C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9" name="Freeform 86" descr="Large grid"/>
          <p:cNvSpPr>
            <a:spLocks/>
          </p:cNvSpPr>
          <p:nvPr/>
        </p:nvSpPr>
        <p:spPr bwMode="auto">
          <a:xfrm rot="21249101">
            <a:off x="2189163" y="1457325"/>
            <a:ext cx="1527175" cy="1700213"/>
          </a:xfrm>
          <a:custGeom>
            <a:avLst/>
            <a:gdLst>
              <a:gd name="T0" fmla="*/ 2147483647 w 4138"/>
              <a:gd name="T1" fmla="*/ 2147483647 h 4588"/>
              <a:gd name="T2" fmla="*/ 2147483647 w 4138"/>
              <a:gd name="T3" fmla="*/ 2147483647 h 4588"/>
              <a:gd name="T4" fmla="*/ 2147483647 w 4138"/>
              <a:gd name="T5" fmla="*/ 2147483647 h 4588"/>
              <a:gd name="T6" fmla="*/ 2147483647 w 4138"/>
              <a:gd name="T7" fmla="*/ 2147483647 h 4588"/>
              <a:gd name="T8" fmla="*/ 2147483647 w 4138"/>
              <a:gd name="T9" fmla="*/ 2147483647 h 4588"/>
              <a:gd name="T10" fmla="*/ 2147483647 w 4138"/>
              <a:gd name="T11" fmla="*/ 2147483647 h 4588"/>
              <a:gd name="T12" fmla="*/ 2147483647 w 4138"/>
              <a:gd name="T13" fmla="*/ 2147483647 h 4588"/>
              <a:gd name="T14" fmla="*/ 2147483647 w 4138"/>
              <a:gd name="T15" fmla="*/ 2147483647 h 4588"/>
              <a:gd name="T16" fmla="*/ 2147483647 w 4138"/>
              <a:gd name="T17" fmla="*/ 2147483647 h 4588"/>
              <a:gd name="T18" fmla="*/ 2147483647 w 4138"/>
              <a:gd name="T19" fmla="*/ 2147483647 h 4588"/>
              <a:gd name="T20" fmla="*/ 2147483647 w 4138"/>
              <a:gd name="T21" fmla="*/ 2147483647 h 4588"/>
              <a:gd name="T22" fmla="*/ 2147483647 w 4138"/>
              <a:gd name="T23" fmla="*/ 2147483647 h 4588"/>
              <a:gd name="T24" fmla="*/ 2147483647 w 4138"/>
              <a:gd name="T25" fmla="*/ 2147483647 h 4588"/>
              <a:gd name="T26" fmla="*/ 2147483647 w 4138"/>
              <a:gd name="T27" fmla="*/ 2147483647 h 4588"/>
              <a:gd name="T28" fmla="*/ 2147483647 w 4138"/>
              <a:gd name="T29" fmla="*/ 2147483647 h 4588"/>
              <a:gd name="T30" fmla="*/ 2147483647 w 4138"/>
              <a:gd name="T31" fmla="*/ 2147483647 h 4588"/>
              <a:gd name="T32" fmla="*/ 2147483647 w 4138"/>
              <a:gd name="T33" fmla="*/ 2147483647 h 4588"/>
              <a:gd name="T34" fmla="*/ 2147483647 w 4138"/>
              <a:gd name="T35" fmla="*/ 2147483647 h 4588"/>
              <a:gd name="T36" fmla="*/ 2147483647 w 4138"/>
              <a:gd name="T37" fmla="*/ 2147483647 h 4588"/>
              <a:gd name="T38" fmla="*/ 2147483647 w 4138"/>
              <a:gd name="T39" fmla="*/ 2147483647 h 4588"/>
              <a:gd name="T40" fmla="*/ 2147483647 w 4138"/>
              <a:gd name="T41" fmla="*/ 2147483647 h 4588"/>
              <a:gd name="T42" fmla="*/ 2147483647 w 4138"/>
              <a:gd name="T43" fmla="*/ 2147483647 h 4588"/>
              <a:gd name="T44" fmla="*/ 2147483647 w 4138"/>
              <a:gd name="T45" fmla="*/ 2147483647 h 4588"/>
              <a:gd name="T46" fmla="*/ 2147483647 w 4138"/>
              <a:gd name="T47" fmla="*/ 2147483647 h 4588"/>
              <a:gd name="T48" fmla="*/ 2147483647 w 4138"/>
              <a:gd name="T49" fmla="*/ 2147483647 h 4588"/>
              <a:gd name="T50" fmla="*/ 2147483647 w 4138"/>
              <a:gd name="T51" fmla="*/ 2147483647 h 4588"/>
              <a:gd name="T52" fmla="*/ 2147483647 w 4138"/>
              <a:gd name="T53" fmla="*/ 2147483647 h 4588"/>
              <a:gd name="T54" fmla="*/ 2147483647 w 4138"/>
              <a:gd name="T55" fmla="*/ 2147483647 h 4588"/>
              <a:gd name="T56" fmla="*/ 2147483647 w 4138"/>
              <a:gd name="T57" fmla="*/ 2147483647 h 4588"/>
              <a:gd name="T58" fmla="*/ 2147483647 w 4138"/>
              <a:gd name="T59" fmla="*/ 2147483647 h 4588"/>
              <a:gd name="T60" fmla="*/ 2147483647 w 4138"/>
              <a:gd name="T61" fmla="*/ 2147483647 h 4588"/>
              <a:gd name="T62" fmla="*/ 2147483647 w 4138"/>
              <a:gd name="T63" fmla="*/ 2147483647 h 4588"/>
              <a:gd name="T64" fmla="*/ 2147483647 w 4138"/>
              <a:gd name="T65" fmla="*/ 2147483647 h 4588"/>
              <a:gd name="T66" fmla="*/ 2147483647 w 4138"/>
              <a:gd name="T67" fmla="*/ 2147483647 h 4588"/>
              <a:gd name="T68" fmla="*/ 2147483647 w 4138"/>
              <a:gd name="T69" fmla="*/ 2147483647 h 4588"/>
              <a:gd name="T70" fmla="*/ 2147483647 w 4138"/>
              <a:gd name="T71" fmla="*/ 2147483647 h 4588"/>
              <a:gd name="T72" fmla="*/ 2147483647 w 4138"/>
              <a:gd name="T73" fmla="*/ 2147483647 h 4588"/>
              <a:gd name="T74" fmla="*/ 2147483647 w 4138"/>
              <a:gd name="T75" fmla="*/ 2147483647 h 4588"/>
              <a:gd name="T76" fmla="*/ 2147483647 w 4138"/>
              <a:gd name="T77" fmla="*/ 2147483647 h 4588"/>
              <a:gd name="T78" fmla="*/ 2147483647 w 4138"/>
              <a:gd name="T79" fmla="*/ 2147483647 h 4588"/>
              <a:gd name="T80" fmla="*/ 2147483647 w 4138"/>
              <a:gd name="T81" fmla="*/ 2147483647 h 4588"/>
              <a:gd name="T82" fmla="*/ 2147483647 w 4138"/>
              <a:gd name="T83" fmla="*/ 2147483647 h 4588"/>
              <a:gd name="T84" fmla="*/ 2147483647 w 4138"/>
              <a:gd name="T85" fmla="*/ 2147483647 h 4588"/>
              <a:gd name="T86" fmla="*/ 2147483647 w 4138"/>
              <a:gd name="T87" fmla="*/ 2147483647 h 4588"/>
              <a:gd name="T88" fmla="*/ 2147483647 w 4138"/>
              <a:gd name="T89" fmla="*/ 2147483647 h 4588"/>
              <a:gd name="T90" fmla="*/ 2147483647 w 4138"/>
              <a:gd name="T91" fmla="*/ 2147483647 h 4588"/>
              <a:gd name="T92" fmla="*/ 2147483647 w 4138"/>
              <a:gd name="T93" fmla="*/ 2147483647 h 4588"/>
              <a:gd name="T94" fmla="*/ 2147483647 w 4138"/>
              <a:gd name="T95" fmla="*/ 2147483647 h 4588"/>
              <a:gd name="T96" fmla="*/ 2147483647 w 4138"/>
              <a:gd name="T97" fmla="*/ 2147483647 h 4588"/>
              <a:gd name="T98" fmla="*/ 2147483647 w 4138"/>
              <a:gd name="T99" fmla="*/ 2147483647 h 4588"/>
              <a:gd name="T100" fmla="*/ 2147483647 w 4138"/>
              <a:gd name="T101" fmla="*/ 2147483647 h 4588"/>
              <a:gd name="T102" fmla="*/ 2147483647 w 4138"/>
              <a:gd name="T103" fmla="*/ 2147483647 h 4588"/>
              <a:gd name="T104" fmla="*/ 2147483647 w 4138"/>
              <a:gd name="T105" fmla="*/ 2147483647 h 4588"/>
              <a:gd name="T106" fmla="*/ 2147483647 w 4138"/>
              <a:gd name="T107" fmla="*/ 2147483647 h 4588"/>
              <a:gd name="T108" fmla="*/ 2147483647 w 4138"/>
              <a:gd name="T109" fmla="*/ 2147483647 h 4588"/>
              <a:gd name="T110" fmla="*/ 2147483647 w 4138"/>
              <a:gd name="T111" fmla="*/ 2147483647 h 4588"/>
              <a:gd name="T112" fmla="*/ 2147483647 w 4138"/>
              <a:gd name="T113" fmla="*/ 2147483647 h 4588"/>
              <a:gd name="T114" fmla="*/ 2147483647 w 4138"/>
              <a:gd name="T115" fmla="*/ 2147483647 h 4588"/>
              <a:gd name="T116" fmla="*/ 2147483647 w 4138"/>
              <a:gd name="T117" fmla="*/ 2147483647 h 45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38"/>
              <a:gd name="T178" fmla="*/ 0 h 4588"/>
              <a:gd name="T179" fmla="*/ 4138 w 4138"/>
              <a:gd name="T180" fmla="*/ 4588 h 45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38" h="4588">
                <a:moveTo>
                  <a:pt x="4129" y="422"/>
                </a:moveTo>
                <a:lnTo>
                  <a:pt x="4073" y="419"/>
                </a:lnTo>
                <a:lnTo>
                  <a:pt x="4076" y="468"/>
                </a:lnTo>
                <a:lnTo>
                  <a:pt x="4064" y="470"/>
                </a:lnTo>
                <a:lnTo>
                  <a:pt x="4063" y="461"/>
                </a:lnTo>
                <a:lnTo>
                  <a:pt x="4040" y="458"/>
                </a:lnTo>
                <a:lnTo>
                  <a:pt x="4029" y="444"/>
                </a:lnTo>
                <a:lnTo>
                  <a:pt x="4034" y="473"/>
                </a:lnTo>
                <a:lnTo>
                  <a:pt x="4031" y="479"/>
                </a:lnTo>
                <a:lnTo>
                  <a:pt x="4016" y="458"/>
                </a:lnTo>
                <a:lnTo>
                  <a:pt x="3987" y="467"/>
                </a:lnTo>
                <a:lnTo>
                  <a:pt x="3964" y="485"/>
                </a:lnTo>
                <a:lnTo>
                  <a:pt x="3969" y="455"/>
                </a:lnTo>
                <a:lnTo>
                  <a:pt x="3984" y="439"/>
                </a:lnTo>
                <a:lnTo>
                  <a:pt x="4000" y="432"/>
                </a:lnTo>
                <a:lnTo>
                  <a:pt x="4005" y="418"/>
                </a:lnTo>
                <a:lnTo>
                  <a:pt x="3999" y="406"/>
                </a:lnTo>
                <a:lnTo>
                  <a:pt x="3985" y="391"/>
                </a:lnTo>
                <a:lnTo>
                  <a:pt x="3938" y="403"/>
                </a:lnTo>
                <a:lnTo>
                  <a:pt x="3944" y="389"/>
                </a:lnTo>
                <a:lnTo>
                  <a:pt x="3869" y="344"/>
                </a:lnTo>
                <a:lnTo>
                  <a:pt x="3836" y="341"/>
                </a:lnTo>
                <a:lnTo>
                  <a:pt x="3824" y="329"/>
                </a:lnTo>
                <a:lnTo>
                  <a:pt x="3827" y="321"/>
                </a:lnTo>
                <a:lnTo>
                  <a:pt x="3826" y="311"/>
                </a:lnTo>
                <a:lnTo>
                  <a:pt x="3997" y="326"/>
                </a:lnTo>
                <a:lnTo>
                  <a:pt x="4068" y="248"/>
                </a:lnTo>
                <a:lnTo>
                  <a:pt x="4094" y="234"/>
                </a:lnTo>
                <a:lnTo>
                  <a:pt x="4107" y="215"/>
                </a:lnTo>
                <a:lnTo>
                  <a:pt x="4097" y="187"/>
                </a:lnTo>
                <a:lnTo>
                  <a:pt x="4068" y="178"/>
                </a:lnTo>
                <a:lnTo>
                  <a:pt x="4045" y="150"/>
                </a:lnTo>
                <a:lnTo>
                  <a:pt x="4009" y="155"/>
                </a:lnTo>
                <a:lnTo>
                  <a:pt x="3989" y="148"/>
                </a:lnTo>
                <a:lnTo>
                  <a:pt x="4006" y="132"/>
                </a:lnTo>
                <a:lnTo>
                  <a:pt x="3970" y="118"/>
                </a:lnTo>
                <a:lnTo>
                  <a:pt x="3955" y="99"/>
                </a:lnTo>
                <a:lnTo>
                  <a:pt x="3942" y="122"/>
                </a:lnTo>
                <a:lnTo>
                  <a:pt x="3930" y="130"/>
                </a:lnTo>
                <a:lnTo>
                  <a:pt x="3927" y="114"/>
                </a:lnTo>
                <a:lnTo>
                  <a:pt x="3920" y="105"/>
                </a:lnTo>
                <a:lnTo>
                  <a:pt x="3879" y="127"/>
                </a:lnTo>
                <a:lnTo>
                  <a:pt x="3875" y="122"/>
                </a:lnTo>
                <a:lnTo>
                  <a:pt x="3872" y="113"/>
                </a:lnTo>
                <a:lnTo>
                  <a:pt x="3873" y="102"/>
                </a:lnTo>
                <a:lnTo>
                  <a:pt x="3869" y="82"/>
                </a:lnTo>
                <a:lnTo>
                  <a:pt x="3858" y="75"/>
                </a:lnTo>
                <a:lnTo>
                  <a:pt x="3851" y="61"/>
                </a:lnTo>
                <a:lnTo>
                  <a:pt x="3832" y="72"/>
                </a:lnTo>
                <a:lnTo>
                  <a:pt x="3816" y="65"/>
                </a:lnTo>
                <a:lnTo>
                  <a:pt x="3800" y="73"/>
                </a:lnTo>
                <a:lnTo>
                  <a:pt x="3784" y="109"/>
                </a:lnTo>
                <a:lnTo>
                  <a:pt x="3799" y="211"/>
                </a:lnTo>
                <a:lnTo>
                  <a:pt x="3773" y="228"/>
                </a:lnTo>
                <a:lnTo>
                  <a:pt x="3750" y="216"/>
                </a:lnTo>
                <a:lnTo>
                  <a:pt x="3725" y="225"/>
                </a:lnTo>
                <a:lnTo>
                  <a:pt x="3718" y="215"/>
                </a:lnTo>
                <a:lnTo>
                  <a:pt x="3739" y="192"/>
                </a:lnTo>
                <a:lnTo>
                  <a:pt x="3755" y="158"/>
                </a:lnTo>
                <a:lnTo>
                  <a:pt x="3743" y="138"/>
                </a:lnTo>
                <a:lnTo>
                  <a:pt x="3711" y="166"/>
                </a:lnTo>
                <a:lnTo>
                  <a:pt x="3690" y="168"/>
                </a:lnTo>
                <a:lnTo>
                  <a:pt x="3720" y="139"/>
                </a:lnTo>
                <a:lnTo>
                  <a:pt x="3697" y="116"/>
                </a:lnTo>
                <a:lnTo>
                  <a:pt x="3709" y="97"/>
                </a:lnTo>
                <a:lnTo>
                  <a:pt x="3748" y="98"/>
                </a:lnTo>
                <a:lnTo>
                  <a:pt x="3760" y="65"/>
                </a:lnTo>
                <a:lnTo>
                  <a:pt x="3758" y="30"/>
                </a:lnTo>
                <a:lnTo>
                  <a:pt x="3731" y="33"/>
                </a:lnTo>
                <a:lnTo>
                  <a:pt x="3732" y="12"/>
                </a:lnTo>
                <a:lnTo>
                  <a:pt x="3715" y="0"/>
                </a:lnTo>
                <a:lnTo>
                  <a:pt x="3702" y="2"/>
                </a:lnTo>
                <a:lnTo>
                  <a:pt x="3677" y="27"/>
                </a:lnTo>
                <a:lnTo>
                  <a:pt x="3649" y="2"/>
                </a:lnTo>
                <a:lnTo>
                  <a:pt x="3636" y="112"/>
                </a:lnTo>
                <a:lnTo>
                  <a:pt x="3624" y="133"/>
                </a:lnTo>
                <a:lnTo>
                  <a:pt x="3621" y="152"/>
                </a:lnTo>
                <a:lnTo>
                  <a:pt x="3626" y="176"/>
                </a:lnTo>
                <a:lnTo>
                  <a:pt x="3610" y="180"/>
                </a:lnTo>
                <a:lnTo>
                  <a:pt x="3604" y="201"/>
                </a:lnTo>
                <a:lnTo>
                  <a:pt x="3609" y="234"/>
                </a:lnTo>
                <a:lnTo>
                  <a:pt x="3583" y="238"/>
                </a:lnTo>
                <a:lnTo>
                  <a:pt x="3554" y="274"/>
                </a:lnTo>
                <a:lnTo>
                  <a:pt x="3560" y="197"/>
                </a:lnTo>
                <a:lnTo>
                  <a:pt x="3534" y="168"/>
                </a:lnTo>
                <a:lnTo>
                  <a:pt x="3553" y="147"/>
                </a:lnTo>
                <a:lnTo>
                  <a:pt x="3542" y="76"/>
                </a:lnTo>
                <a:lnTo>
                  <a:pt x="3532" y="73"/>
                </a:lnTo>
                <a:lnTo>
                  <a:pt x="3518" y="82"/>
                </a:lnTo>
                <a:lnTo>
                  <a:pt x="3404" y="336"/>
                </a:lnTo>
                <a:lnTo>
                  <a:pt x="3422" y="314"/>
                </a:lnTo>
                <a:lnTo>
                  <a:pt x="3379" y="398"/>
                </a:lnTo>
                <a:lnTo>
                  <a:pt x="3361" y="410"/>
                </a:lnTo>
                <a:lnTo>
                  <a:pt x="3357" y="356"/>
                </a:lnTo>
                <a:lnTo>
                  <a:pt x="3367" y="336"/>
                </a:lnTo>
                <a:lnTo>
                  <a:pt x="3379" y="328"/>
                </a:lnTo>
                <a:lnTo>
                  <a:pt x="3380" y="273"/>
                </a:lnTo>
                <a:lnTo>
                  <a:pt x="3376" y="257"/>
                </a:lnTo>
                <a:lnTo>
                  <a:pt x="3444" y="114"/>
                </a:lnTo>
                <a:lnTo>
                  <a:pt x="3422" y="103"/>
                </a:lnTo>
                <a:lnTo>
                  <a:pt x="3391" y="131"/>
                </a:lnTo>
                <a:lnTo>
                  <a:pt x="3371" y="138"/>
                </a:lnTo>
                <a:lnTo>
                  <a:pt x="3366" y="111"/>
                </a:lnTo>
                <a:lnTo>
                  <a:pt x="3351" y="102"/>
                </a:lnTo>
                <a:lnTo>
                  <a:pt x="3342" y="90"/>
                </a:lnTo>
                <a:lnTo>
                  <a:pt x="3337" y="74"/>
                </a:lnTo>
                <a:lnTo>
                  <a:pt x="3318" y="102"/>
                </a:lnTo>
                <a:lnTo>
                  <a:pt x="3311" y="89"/>
                </a:lnTo>
                <a:lnTo>
                  <a:pt x="3295" y="90"/>
                </a:lnTo>
                <a:lnTo>
                  <a:pt x="3295" y="144"/>
                </a:lnTo>
                <a:lnTo>
                  <a:pt x="3263" y="135"/>
                </a:lnTo>
                <a:lnTo>
                  <a:pt x="3279" y="164"/>
                </a:lnTo>
                <a:lnTo>
                  <a:pt x="3297" y="180"/>
                </a:lnTo>
                <a:lnTo>
                  <a:pt x="3302" y="191"/>
                </a:lnTo>
                <a:lnTo>
                  <a:pt x="3271" y="209"/>
                </a:lnTo>
                <a:lnTo>
                  <a:pt x="3257" y="235"/>
                </a:lnTo>
                <a:lnTo>
                  <a:pt x="3267" y="264"/>
                </a:lnTo>
                <a:lnTo>
                  <a:pt x="3212" y="267"/>
                </a:lnTo>
                <a:lnTo>
                  <a:pt x="3184" y="300"/>
                </a:lnTo>
                <a:lnTo>
                  <a:pt x="3174" y="325"/>
                </a:lnTo>
                <a:lnTo>
                  <a:pt x="3148" y="360"/>
                </a:lnTo>
                <a:lnTo>
                  <a:pt x="3146" y="374"/>
                </a:lnTo>
                <a:lnTo>
                  <a:pt x="3152" y="392"/>
                </a:lnTo>
                <a:lnTo>
                  <a:pt x="3147" y="449"/>
                </a:lnTo>
                <a:lnTo>
                  <a:pt x="3129" y="453"/>
                </a:lnTo>
                <a:lnTo>
                  <a:pt x="3116" y="440"/>
                </a:lnTo>
                <a:lnTo>
                  <a:pt x="3115" y="419"/>
                </a:lnTo>
                <a:lnTo>
                  <a:pt x="3127" y="410"/>
                </a:lnTo>
                <a:lnTo>
                  <a:pt x="3096" y="403"/>
                </a:lnTo>
                <a:lnTo>
                  <a:pt x="3109" y="379"/>
                </a:lnTo>
                <a:lnTo>
                  <a:pt x="3106" y="374"/>
                </a:lnTo>
                <a:lnTo>
                  <a:pt x="3037" y="367"/>
                </a:lnTo>
                <a:lnTo>
                  <a:pt x="3044" y="396"/>
                </a:lnTo>
                <a:lnTo>
                  <a:pt x="3034" y="401"/>
                </a:lnTo>
                <a:lnTo>
                  <a:pt x="3016" y="394"/>
                </a:lnTo>
                <a:lnTo>
                  <a:pt x="3015" y="378"/>
                </a:lnTo>
                <a:lnTo>
                  <a:pt x="3007" y="356"/>
                </a:lnTo>
                <a:lnTo>
                  <a:pt x="2999" y="363"/>
                </a:lnTo>
                <a:lnTo>
                  <a:pt x="2994" y="341"/>
                </a:lnTo>
                <a:lnTo>
                  <a:pt x="2980" y="353"/>
                </a:lnTo>
                <a:lnTo>
                  <a:pt x="2974" y="341"/>
                </a:lnTo>
                <a:lnTo>
                  <a:pt x="2962" y="354"/>
                </a:lnTo>
                <a:lnTo>
                  <a:pt x="2962" y="392"/>
                </a:lnTo>
                <a:lnTo>
                  <a:pt x="2938" y="348"/>
                </a:lnTo>
                <a:lnTo>
                  <a:pt x="2929" y="340"/>
                </a:lnTo>
                <a:lnTo>
                  <a:pt x="2931" y="397"/>
                </a:lnTo>
                <a:lnTo>
                  <a:pt x="2971" y="419"/>
                </a:lnTo>
                <a:lnTo>
                  <a:pt x="2986" y="419"/>
                </a:lnTo>
                <a:lnTo>
                  <a:pt x="2983" y="492"/>
                </a:lnTo>
                <a:lnTo>
                  <a:pt x="2993" y="517"/>
                </a:lnTo>
                <a:lnTo>
                  <a:pt x="2994" y="551"/>
                </a:lnTo>
                <a:lnTo>
                  <a:pt x="2895" y="439"/>
                </a:lnTo>
                <a:lnTo>
                  <a:pt x="2905" y="484"/>
                </a:lnTo>
                <a:lnTo>
                  <a:pt x="2892" y="482"/>
                </a:lnTo>
                <a:lnTo>
                  <a:pt x="2886" y="507"/>
                </a:lnTo>
                <a:lnTo>
                  <a:pt x="2874" y="506"/>
                </a:lnTo>
                <a:lnTo>
                  <a:pt x="2866" y="522"/>
                </a:lnTo>
                <a:lnTo>
                  <a:pt x="2856" y="514"/>
                </a:lnTo>
                <a:lnTo>
                  <a:pt x="2854" y="500"/>
                </a:lnTo>
                <a:lnTo>
                  <a:pt x="2863" y="474"/>
                </a:lnTo>
                <a:lnTo>
                  <a:pt x="2845" y="485"/>
                </a:lnTo>
                <a:lnTo>
                  <a:pt x="2829" y="507"/>
                </a:lnTo>
                <a:lnTo>
                  <a:pt x="2821" y="536"/>
                </a:lnTo>
                <a:lnTo>
                  <a:pt x="2808" y="541"/>
                </a:lnTo>
                <a:lnTo>
                  <a:pt x="2818" y="591"/>
                </a:lnTo>
                <a:lnTo>
                  <a:pt x="2780" y="624"/>
                </a:lnTo>
                <a:lnTo>
                  <a:pt x="2764" y="671"/>
                </a:lnTo>
                <a:lnTo>
                  <a:pt x="2746" y="692"/>
                </a:lnTo>
                <a:lnTo>
                  <a:pt x="2771" y="644"/>
                </a:lnTo>
                <a:lnTo>
                  <a:pt x="2773" y="475"/>
                </a:lnTo>
                <a:lnTo>
                  <a:pt x="2748" y="485"/>
                </a:lnTo>
                <a:lnTo>
                  <a:pt x="2712" y="548"/>
                </a:lnTo>
                <a:lnTo>
                  <a:pt x="2691" y="649"/>
                </a:lnTo>
                <a:lnTo>
                  <a:pt x="2689" y="527"/>
                </a:lnTo>
                <a:lnTo>
                  <a:pt x="2629" y="536"/>
                </a:lnTo>
                <a:lnTo>
                  <a:pt x="2608" y="576"/>
                </a:lnTo>
                <a:lnTo>
                  <a:pt x="2610" y="636"/>
                </a:lnTo>
                <a:lnTo>
                  <a:pt x="2632" y="668"/>
                </a:lnTo>
                <a:lnTo>
                  <a:pt x="2653" y="676"/>
                </a:lnTo>
                <a:lnTo>
                  <a:pt x="2670" y="707"/>
                </a:lnTo>
                <a:lnTo>
                  <a:pt x="2666" y="732"/>
                </a:lnTo>
                <a:lnTo>
                  <a:pt x="2647" y="729"/>
                </a:lnTo>
                <a:lnTo>
                  <a:pt x="2631" y="691"/>
                </a:lnTo>
                <a:lnTo>
                  <a:pt x="2606" y="674"/>
                </a:lnTo>
                <a:lnTo>
                  <a:pt x="2566" y="616"/>
                </a:lnTo>
                <a:lnTo>
                  <a:pt x="2539" y="620"/>
                </a:lnTo>
                <a:lnTo>
                  <a:pt x="2554" y="660"/>
                </a:lnTo>
                <a:lnTo>
                  <a:pt x="2584" y="690"/>
                </a:lnTo>
                <a:lnTo>
                  <a:pt x="2561" y="711"/>
                </a:lnTo>
                <a:lnTo>
                  <a:pt x="2542" y="695"/>
                </a:lnTo>
                <a:lnTo>
                  <a:pt x="2531" y="709"/>
                </a:lnTo>
                <a:lnTo>
                  <a:pt x="2527" y="678"/>
                </a:lnTo>
                <a:lnTo>
                  <a:pt x="2508" y="691"/>
                </a:lnTo>
                <a:lnTo>
                  <a:pt x="2507" y="679"/>
                </a:lnTo>
                <a:lnTo>
                  <a:pt x="2514" y="647"/>
                </a:lnTo>
                <a:lnTo>
                  <a:pt x="2502" y="634"/>
                </a:lnTo>
                <a:lnTo>
                  <a:pt x="2477" y="702"/>
                </a:lnTo>
                <a:lnTo>
                  <a:pt x="2479" y="722"/>
                </a:lnTo>
                <a:lnTo>
                  <a:pt x="2491" y="740"/>
                </a:lnTo>
                <a:lnTo>
                  <a:pt x="2417" y="781"/>
                </a:lnTo>
                <a:lnTo>
                  <a:pt x="2405" y="825"/>
                </a:lnTo>
                <a:lnTo>
                  <a:pt x="2412" y="842"/>
                </a:lnTo>
                <a:lnTo>
                  <a:pt x="2433" y="835"/>
                </a:lnTo>
                <a:lnTo>
                  <a:pt x="2447" y="856"/>
                </a:lnTo>
                <a:lnTo>
                  <a:pt x="2419" y="854"/>
                </a:lnTo>
                <a:lnTo>
                  <a:pt x="2427" y="897"/>
                </a:lnTo>
                <a:lnTo>
                  <a:pt x="2396" y="884"/>
                </a:lnTo>
                <a:lnTo>
                  <a:pt x="2383" y="888"/>
                </a:lnTo>
                <a:lnTo>
                  <a:pt x="2400" y="908"/>
                </a:lnTo>
                <a:lnTo>
                  <a:pt x="2387" y="921"/>
                </a:lnTo>
                <a:lnTo>
                  <a:pt x="2361" y="910"/>
                </a:lnTo>
                <a:lnTo>
                  <a:pt x="2353" y="925"/>
                </a:lnTo>
                <a:lnTo>
                  <a:pt x="2335" y="919"/>
                </a:lnTo>
                <a:lnTo>
                  <a:pt x="2296" y="933"/>
                </a:lnTo>
                <a:lnTo>
                  <a:pt x="2283" y="954"/>
                </a:lnTo>
                <a:lnTo>
                  <a:pt x="2267" y="963"/>
                </a:lnTo>
                <a:lnTo>
                  <a:pt x="2264" y="971"/>
                </a:lnTo>
                <a:lnTo>
                  <a:pt x="2288" y="991"/>
                </a:lnTo>
                <a:lnTo>
                  <a:pt x="2313" y="983"/>
                </a:lnTo>
                <a:lnTo>
                  <a:pt x="2327" y="969"/>
                </a:lnTo>
                <a:lnTo>
                  <a:pt x="2365" y="996"/>
                </a:lnTo>
                <a:lnTo>
                  <a:pt x="2394" y="975"/>
                </a:lnTo>
                <a:lnTo>
                  <a:pt x="2402" y="984"/>
                </a:lnTo>
                <a:lnTo>
                  <a:pt x="2409" y="1005"/>
                </a:lnTo>
                <a:lnTo>
                  <a:pt x="2383" y="1004"/>
                </a:lnTo>
                <a:lnTo>
                  <a:pt x="2370" y="1021"/>
                </a:lnTo>
                <a:lnTo>
                  <a:pt x="2365" y="1054"/>
                </a:lnTo>
                <a:lnTo>
                  <a:pt x="2328" y="1032"/>
                </a:lnTo>
                <a:lnTo>
                  <a:pt x="2301" y="1030"/>
                </a:lnTo>
                <a:lnTo>
                  <a:pt x="2296" y="1017"/>
                </a:lnTo>
                <a:lnTo>
                  <a:pt x="2266" y="1007"/>
                </a:lnTo>
                <a:lnTo>
                  <a:pt x="2232" y="1027"/>
                </a:lnTo>
                <a:lnTo>
                  <a:pt x="2220" y="1046"/>
                </a:lnTo>
                <a:lnTo>
                  <a:pt x="2241" y="1086"/>
                </a:lnTo>
                <a:lnTo>
                  <a:pt x="2243" y="1105"/>
                </a:lnTo>
                <a:lnTo>
                  <a:pt x="2227" y="1103"/>
                </a:lnTo>
                <a:lnTo>
                  <a:pt x="2237" y="1139"/>
                </a:lnTo>
                <a:lnTo>
                  <a:pt x="2237" y="1166"/>
                </a:lnTo>
                <a:lnTo>
                  <a:pt x="2218" y="1159"/>
                </a:lnTo>
                <a:lnTo>
                  <a:pt x="2217" y="1185"/>
                </a:lnTo>
                <a:lnTo>
                  <a:pt x="2198" y="1188"/>
                </a:lnTo>
                <a:lnTo>
                  <a:pt x="2188" y="1094"/>
                </a:lnTo>
                <a:lnTo>
                  <a:pt x="2170" y="1097"/>
                </a:lnTo>
                <a:lnTo>
                  <a:pt x="2158" y="1130"/>
                </a:lnTo>
                <a:lnTo>
                  <a:pt x="2140" y="1122"/>
                </a:lnTo>
                <a:lnTo>
                  <a:pt x="2133" y="1133"/>
                </a:lnTo>
                <a:lnTo>
                  <a:pt x="2157" y="1145"/>
                </a:lnTo>
                <a:lnTo>
                  <a:pt x="2151" y="1154"/>
                </a:lnTo>
                <a:lnTo>
                  <a:pt x="2130" y="1157"/>
                </a:lnTo>
                <a:lnTo>
                  <a:pt x="2112" y="1169"/>
                </a:lnTo>
                <a:lnTo>
                  <a:pt x="2102" y="1190"/>
                </a:lnTo>
                <a:lnTo>
                  <a:pt x="2104" y="1216"/>
                </a:lnTo>
                <a:lnTo>
                  <a:pt x="2124" y="1234"/>
                </a:lnTo>
                <a:lnTo>
                  <a:pt x="2105" y="1242"/>
                </a:lnTo>
                <a:lnTo>
                  <a:pt x="2117" y="1256"/>
                </a:lnTo>
                <a:lnTo>
                  <a:pt x="2102" y="1263"/>
                </a:lnTo>
                <a:lnTo>
                  <a:pt x="2088" y="1292"/>
                </a:lnTo>
                <a:lnTo>
                  <a:pt x="2077" y="1298"/>
                </a:lnTo>
                <a:lnTo>
                  <a:pt x="2064" y="1296"/>
                </a:lnTo>
                <a:lnTo>
                  <a:pt x="2066" y="1305"/>
                </a:lnTo>
                <a:lnTo>
                  <a:pt x="2090" y="1316"/>
                </a:lnTo>
                <a:lnTo>
                  <a:pt x="2141" y="1302"/>
                </a:lnTo>
                <a:lnTo>
                  <a:pt x="2087" y="1348"/>
                </a:lnTo>
                <a:lnTo>
                  <a:pt x="2040" y="1333"/>
                </a:lnTo>
                <a:lnTo>
                  <a:pt x="2031" y="1322"/>
                </a:lnTo>
                <a:lnTo>
                  <a:pt x="2028" y="1303"/>
                </a:lnTo>
                <a:lnTo>
                  <a:pt x="2008" y="1305"/>
                </a:lnTo>
                <a:lnTo>
                  <a:pt x="1978" y="1328"/>
                </a:lnTo>
                <a:lnTo>
                  <a:pt x="1961" y="1369"/>
                </a:lnTo>
                <a:lnTo>
                  <a:pt x="1934" y="1387"/>
                </a:lnTo>
                <a:lnTo>
                  <a:pt x="1931" y="1411"/>
                </a:lnTo>
                <a:lnTo>
                  <a:pt x="1948" y="1412"/>
                </a:lnTo>
                <a:lnTo>
                  <a:pt x="1938" y="1445"/>
                </a:lnTo>
                <a:lnTo>
                  <a:pt x="1916" y="1451"/>
                </a:lnTo>
                <a:lnTo>
                  <a:pt x="1901" y="1499"/>
                </a:lnTo>
                <a:lnTo>
                  <a:pt x="1882" y="1493"/>
                </a:lnTo>
                <a:lnTo>
                  <a:pt x="1864" y="1501"/>
                </a:lnTo>
                <a:lnTo>
                  <a:pt x="1847" y="1501"/>
                </a:lnTo>
                <a:lnTo>
                  <a:pt x="1822" y="1529"/>
                </a:lnTo>
                <a:lnTo>
                  <a:pt x="1836" y="1556"/>
                </a:lnTo>
                <a:lnTo>
                  <a:pt x="1825" y="1567"/>
                </a:lnTo>
                <a:lnTo>
                  <a:pt x="1795" y="1568"/>
                </a:lnTo>
                <a:lnTo>
                  <a:pt x="1793" y="1594"/>
                </a:lnTo>
                <a:lnTo>
                  <a:pt x="1762" y="1596"/>
                </a:lnTo>
                <a:lnTo>
                  <a:pt x="1768" y="1611"/>
                </a:lnTo>
                <a:lnTo>
                  <a:pt x="1754" y="1620"/>
                </a:lnTo>
                <a:lnTo>
                  <a:pt x="1747" y="1642"/>
                </a:lnTo>
                <a:lnTo>
                  <a:pt x="1780" y="1653"/>
                </a:lnTo>
                <a:lnTo>
                  <a:pt x="1771" y="1667"/>
                </a:lnTo>
                <a:lnTo>
                  <a:pt x="1747" y="1678"/>
                </a:lnTo>
                <a:lnTo>
                  <a:pt x="1732" y="1665"/>
                </a:lnTo>
                <a:lnTo>
                  <a:pt x="1730" y="1670"/>
                </a:lnTo>
                <a:lnTo>
                  <a:pt x="1729" y="1709"/>
                </a:lnTo>
                <a:lnTo>
                  <a:pt x="1743" y="1732"/>
                </a:lnTo>
                <a:lnTo>
                  <a:pt x="1758" y="1713"/>
                </a:lnTo>
                <a:lnTo>
                  <a:pt x="1769" y="1727"/>
                </a:lnTo>
                <a:lnTo>
                  <a:pt x="1759" y="1750"/>
                </a:lnTo>
                <a:lnTo>
                  <a:pt x="1704" y="1754"/>
                </a:lnTo>
                <a:lnTo>
                  <a:pt x="1690" y="1763"/>
                </a:lnTo>
                <a:lnTo>
                  <a:pt x="1682" y="1803"/>
                </a:lnTo>
                <a:lnTo>
                  <a:pt x="1658" y="1818"/>
                </a:lnTo>
                <a:lnTo>
                  <a:pt x="1634" y="1823"/>
                </a:lnTo>
                <a:lnTo>
                  <a:pt x="1615" y="1859"/>
                </a:lnTo>
                <a:lnTo>
                  <a:pt x="1639" y="1858"/>
                </a:lnTo>
                <a:lnTo>
                  <a:pt x="1662" y="1838"/>
                </a:lnTo>
                <a:lnTo>
                  <a:pt x="1693" y="1828"/>
                </a:lnTo>
                <a:lnTo>
                  <a:pt x="1691" y="1853"/>
                </a:lnTo>
                <a:lnTo>
                  <a:pt x="1705" y="1890"/>
                </a:lnTo>
                <a:lnTo>
                  <a:pt x="1653" y="1865"/>
                </a:lnTo>
                <a:lnTo>
                  <a:pt x="1646" y="1890"/>
                </a:lnTo>
                <a:lnTo>
                  <a:pt x="1656" y="1901"/>
                </a:lnTo>
                <a:lnTo>
                  <a:pt x="1638" y="1913"/>
                </a:lnTo>
                <a:lnTo>
                  <a:pt x="1629" y="1929"/>
                </a:lnTo>
                <a:lnTo>
                  <a:pt x="1632" y="1955"/>
                </a:lnTo>
                <a:lnTo>
                  <a:pt x="1622" y="1959"/>
                </a:lnTo>
                <a:lnTo>
                  <a:pt x="1607" y="1948"/>
                </a:lnTo>
                <a:lnTo>
                  <a:pt x="1593" y="1963"/>
                </a:lnTo>
                <a:lnTo>
                  <a:pt x="1598" y="1992"/>
                </a:lnTo>
                <a:lnTo>
                  <a:pt x="1613" y="2007"/>
                </a:lnTo>
                <a:lnTo>
                  <a:pt x="1614" y="2061"/>
                </a:lnTo>
                <a:lnTo>
                  <a:pt x="1596" y="2036"/>
                </a:lnTo>
                <a:lnTo>
                  <a:pt x="1577" y="2027"/>
                </a:lnTo>
                <a:lnTo>
                  <a:pt x="1564" y="1990"/>
                </a:lnTo>
                <a:lnTo>
                  <a:pt x="1562" y="2037"/>
                </a:lnTo>
                <a:lnTo>
                  <a:pt x="1550" y="2051"/>
                </a:lnTo>
                <a:lnTo>
                  <a:pt x="1531" y="2056"/>
                </a:lnTo>
                <a:lnTo>
                  <a:pt x="1519" y="2082"/>
                </a:lnTo>
                <a:lnTo>
                  <a:pt x="1531" y="2092"/>
                </a:lnTo>
                <a:lnTo>
                  <a:pt x="1549" y="2085"/>
                </a:lnTo>
                <a:lnTo>
                  <a:pt x="1564" y="2063"/>
                </a:lnTo>
                <a:lnTo>
                  <a:pt x="1568" y="2075"/>
                </a:lnTo>
                <a:lnTo>
                  <a:pt x="1563" y="2087"/>
                </a:lnTo>
                <a:lnTo>
                  <a:pt x="1563" y="2127"/>
                </a:lnTo>
                <a:lnTo>
                  <a:pt x="1543" y="2143"/>
                </a:lnTo>
                <a:lnTo>
                  <a:pt x="1514" y="2125"/>
                </a:lnTo>
                <a:lnTo>
                  <a:pt x="1496" y="2145"/>
                </a:lnTo>
                <a:lnTo>
                  <a:pt x="1479" y="2133"/>
                </a:lnTo>
                <a:lnTo>
                  <a:pt x="1454" y="2159"/>
                </a:lnTo>
                <a:lnTo>
                  <a:pt x="1448" y="2184"/>
                </a:lnTo>
                <a:lnTo>
                  <a:pt x="1426" y="2199"/>
                </a:lnTo>
                <a:lnTo>
                  <a:pt x="1401" y="2204"/>
                </a:lnTo>
                <a:lnTo>
                  <a:pt x="1381" y="2259"/>
                </a:lnTo>
                <a:lnTo>
                  <a:pt x="1410" y="2255"/>
                </a:lnTo>
                <a:lnTo>
                  <a:pt x="1437" y="2240"/>
                </a:lnTo>
                <a:lnTo>
                  <a:pt x="1446" y="2252"/>
                </a:lnTo>
                <a:lnTo>
                  <a:pt x="1397" y="2267"/>
                </a:lnTo>
                <a:lnTo>
                  <a:pt x="1392" y="2296"/>
                </a:lnTo>
                <a:lnTo>
                  <a:pt x="1397" y="2327"/>
                </a:lnTo>
                <a:lnTo>
                  <a:pt x="1382" y="2346"/>
                </a:lnTo>
                <a:lnTo>
                  <a:pt x="1349" y="2352"/>
                </a:lnTo>
                <a:lnTo>
                  <a:pt x="1316" y="2314"/>
                </a:lnTo>
                <a:lnTo>
                  <a:pt x="1307" y="2313"/>
                </a:lnTo>
                <a:lnTo>
                  <a:pt x="1276" y="2352"/>
                </a:lnTo>
                <a:lnTo>
                  <a:pt x="1244" y="2368"/>
                </a:lnTo>
                <a:lnTo>
                  <a:pt x="1237" y="2385"/>
                </a:lnTo>
                <a:lnTo>
                  <a:pt x="1145" y="2481"/>
                </a:lnTo>
                <a:lnTo>
                  <a:pt x="1151" y="2512"/>
                </a:lnTo>
                <a:lnTo>
                  <a:pt x="1150" y="2522"/>
                </a:lnTo>
                <a:lnTo>
                  <a:pt x="1079" y="2548"/>
                </a:lnTo>
                <a:lnTo>
                  <a:pt x="1072" y="2578"/>
                </a:lnTo>
                <a:lnTo>
                  <a:pt x="1086" y="2594"/>
                </a:lnTo>
                <a:lnTo>
                  <a:pt x="1122" y="2584"/>
                </a:lnTo>
                <a:lnTo>
                  <a:pt x="1101" y="2626"/>
                </a:lnTo>
                <a:lnTo>
                  <a:pt x="1116" y="2664"/>
                </a:lnTo>
                <a:lnTo>
                  <a:pt x="1133" y="2676"/>
                </a:lnTo>
                <a:lnTo>
                  <a:pt x="1320" y="2593"/>
                </a:lnTo>
                <a:lnTo>
                  <a:pt x="1339" y="2574"/>
                </a:lnTo>
                <a:lnTo>
                  <a:pt x="1350" y="2585"/>
                </a:lnTo>
                <a:lnTo>
                  <a:pt x="1337" y="2601"/>
                </a:lnTo>
                <a:lnTo>
                  <a:pt x="1295" y="2618"/>
                </a:lnTo>
                <a:lnTo>
                  <a:pt x="1274" y="2617"/>
                </a:lnTo>
                <a:lnTo>
                  <a:pt x="1211" y="2655"/>
                </a:lnTo>
                <a:lnTo>
                  <a:pt x="1223" y="2679"/>
                </a:lnTo>
                <a:lnTo>
                  <a:pt x="1221" y="2689"/>
                </a:lnTo>
                <a:lnTo>
                  <a:pt x="1166" y="2701"/>
                </a:lnTo>
                <a:lnTo>
                  <a:pt x="1136" y="2697"/>
                </a:lnTo>
                <a:lnTo>
                  <a:pt x="1125" y="2707"/>
                </a:lnTo>
                <a:lnTo>
                  <a:pt x="1130" y="2727"/>
                </a:lnTo>
                <a:lnTo>
                  <a:pt x="1116" y="2731"/>
                </a:lnTo>
                <a:lnTo>
                  <a:pt x="1090" y="2721"/>
                </a:lnTo>
                <a:lnTo>
                  <a:pt x="1094" y="2694"/>
                </a:lnTo>
                <a:lnTo>
                  <a:pt x="1066" y="2630"/>
                </a:lnTo>
                <a:lnTo>
                  <a:pt x="1050" y="2629"/>
                </a:lnTo>
                <a:lnTo>
                  <a:pt x="1039" y="2643"/>
                </a:lnTo>
                <a:lnTo>
                  <a:pt x="1017" y="2643"/>
                </a:lnTo>
                <a:lnTo>
                  <a:pt x="994" y="2659"/>
                </a:lnTo>
                <a:lnTo>
                  <a:pt x="989" y="2679"/>
                </a:lnTo>
                <a:lnTo>
                  <a:pt x="1003" y="2697"/>
                </a:lnTo>
                <a:lnTo>
                  <a:pt x="1006" y="2711"/>
                </a:lnTo>
                <a:lnTo>
                  <a:pt x="969" y="2725"/>
                </a:lnTo>
                <a:lnTo>
                  <a:pt x="959" y="2703"/>
                </a:lnTo>
                <a:lnTo>
                  <a:pt x="963" y="2679"/>
                </a:lnTo>
                <a:lnTo>
                  <a:pt x="960" y="2661"/>
                </a:lnTo>
                <a:lnTo>
                  <a:pt x="875" y="2681"/>
                </a:lnTo>
                <a:lnTo>
                  <a:pt x="843" y="2724"/>
                </a:lnTo>
                <a:lnTo>
                  <a:pt x="824" y="2718"/>
                </a:lnTo>
                <a:lnTo>
                  <a:pt x="826" y="2741"/>
                </a:lnTo>
                <a:lnTo>
                  <a:pt x="819" y="2750"/>
                </a:lnTo>
                <a:lnTo>
                  <a:pt x="791" y="2748"/>
                </a:lnTo>
                <a:lnTo>
                  <a:pt x="795" y="2736"/>
                </a:lnTo>
                <a:lnTo>
                  <a:pt x="792" y="2722"/>
                </a:lnTo>
                <a:lnTo>
                  <a:pt x="779" y="2724"/>
                </a:lnTo>
                <a:lnTo>
                  <a:pt x="770" y="2735"/>
                </a:lnTo>
                <a:lnTo>
                  <a:pt x="769" y="2749"/>
                </a:lnTo>
                <a:lnTo>
                  <a:pt x="763" y="2755"/>
                </a:lnTo>
                <a:lnTo>
                  <a:pt x="737" y="2751"/>
                </a:lnTo>
                <a:lnTo>
                  <a:pt x="690" y="2763"/>
                </a:lnTo>
                <a:lnTo>
                  <a:pt x="656" y="2833"/>
                </a:lnTo>
                <a:lnTo>
                  <a:pt x="635" y="2814"/>
                </a:lnTo>
                <a:lnTo>
                  <a:pt x="607" y="2806"/>
                </a:lnTo>
                <a:lnTo>
                  <a:pt x="576" y="2823"/>
                </a:lnTo>
                <a:lnTo>
                  <a:pt x="566" y="2842"/>
                </a:lnTo>
                <a:lnTo>
                  <a:pt x="592" y="2866"/>
                </a:lnTo>
                <a:lnTo>
                  <a:pt x="572" y="2881"/>
                </a:lnTo>
                <a:lnTo>
                  <a:pt x="599" y="2894"/>
                </a:lnTo>
                <a:lnTo>
                  <a:pt x="634" y="2890"/>
                </a:lnTo>
                <a:lnTo>
                  <a:pt x="643" y="2911"/>
                </a:lnTo>
                <a:lnTo>
                  <a:pt x="658" y="2923"/>
                </a:lnTo>
                <a:lnTo>
                  <a:pt x="633" y="2943"/>
                </a:lnTo>
                <a:lnTo>
                  <a:pt x="639" y="2965"/>
                </a:lnTo>
                <a:lnTo>
                  <a:pt x="616" y="2948"/>
                </a:lnTo>
                <a:lnTo>
                  <a:pt x="501" y="2918"/>
                </a:lnTo>
                <a:lnTo>
                  <a:pt x="484" y="2928"/>
                </a:lnTo>
                <a:lnTo>
                  <a:pt x="465" y="2920"/>
                </a:lnTo>
                <a:lnTo>
                  <a:pt x="444" y="2932"/>
                </a:lnTo>
                <a:lnTo>
                  <a:pt x="446" y="2940"/>
                </a:lnTo>
                <a:lnTo>
                  <a:pt x="463" y="2951"/>
                </a:lnTo>
                <a:lnTo>
                  <a:pt x="443" y="2955"/>
                </a:lnTo>
                <a:lnTo>
                  <a:pt x="441" y="2972"/>
                </a:lnTo>
                <a:lnTo>
                  <a:pt x="464" y="2974"/>
                </a:lnTo>
                <a:lnTo>
                  <a:pt x="482" y="2967"/>
                </a:lnTo>
                <a:lnTo>
                  <a:pt x="453" y="2994"/>
                </a:lnTo>
                <a:lnTo>
                  <a:pt x="453" y="3067"/>
                </a:lnTo>
                <a:lnTo>
                  <a:pt x="443" y="3068"/>
                </a:lnTo>
                <a:lnTo>
                  <a:pt x="437" y="3024"/>
                </a:lnTo>
                <a:lnTo>
                  <a:pt x="427" y="3004"/>
                </a:lnTo>
                <a:lnTo>
                  <a:pt x="396" y="3015"/>
                </a:lnTo>
                <a:lnTo>
                  <a:pt x="356" y="3063"/>
                </a:lnTo>
                <a:lnTo>
                  <a:pt x="370" y="3082"/>
                </a:lnTo>
                <a:lnTo>
                  <a:pt x="369" y="3104"/>
                </a:lnTo>
                <a:lnTo>
                  <a:pt x="345" y="3080"/>
                </a:lnTo>
                <a:lnTo>
                  <a:pt x="339" y="3054"/>
                </a:lnTo>
                <a:lnTo>
                  <a:pt x="313" y="3058"/>
                </a:lnTo>
                <a:lnTo>
                  <a:pt x="273" y="3047"/>
                </a:lnTo>
                <a:lnTo>
                  <a:pt x="267" y="3066"/>
                </a:lnTo>
                <a:lnTo>
                  <a:pt x="267" y="3083"/>
                </a:lnTo>
                <a:lnTo>
                  <a:pt x="228" y="3034"/>
                </a:lnTo>
                <a:lnTo>
                  <a:pt x="213" y="3043"/>
                </a:lnTo>
                <a:lnTo>
                  <a:pt x="222" y="3094"/>
                </a:lnTo>
                <a:lnTo>
                  <a:pt x="206" y="3107"/>
                </a:lnTo>
                <a:lnTo>
                  <a:pt x="209" y="3116"/>
                </a:lnTo>
                <a:lnTo>
                  <a:pt x="378" y="3130"/>
                </a:lnTo>
                <a:lnTo>
                  <a:pt x="323" y="3146"/>
                </a:lnTo>
                <a:lnTo>
                  <a:pt x="331" y="3159"/>
                </a:lnTo>
                <a:lnTo>
                  <a:pt x="397" y="3160"/>
                </a:lnTo>
                <a:lnTo>
                  <a:pt x="402" y="3167"/>
                </a:lnTo>
                <a:lnTo>
                  <a:pt x="368" y="3181"/>
                </a:lnTo>
                <a:lnTo>
                  <a:pt x="272" y="3167"/>
                </a:lnTo>
                <a:lnTo>
                  <a:pt x="256" y="3150"/>
                </a:lnTo>
                <a:lnTo>
                  <a:pt x="238" y="3146"/>
                </a:lnTo>
                <a:lnTo>
                  <a:pt x="197" y="3167"/>
                </a:lnTo>
                <a:lnTo>
                  <a:pt x="190" y="3183"/>
                </a:lnTo>
                <a:lnTo>
                  <a:pt x="169" y="3177"/>
                </a:lnTo>
                <a:lnTo>
                  <a:pt x="159" y="3180"/>
                </a:lnTo>
                <a:lnTo>
                  <a:pt x="151" y="3203"/>
                </a:lnTo>
                <a:lnTo>
                  <a:pt x="195" y="3227"/>
                </a:lnTo>
                <a:lnTo>
                  <a:pt x="186" y="3246"/>
                </a:lnTo>
                <a:lnTo>
                  <a:pt x="184" y="3268"/>
                </a:lnTo>
                <a:lnTo>
                  <a:pt x="136" y="3302"/>
                </a:lnTo>
                <a:lnTo>
                  <a:pt x="139" y="3323"/>
                </a:lnTo>
                <a:lnTo>
                  <a:pt x="129" y="3335"/>
                </a:lnTo>
                <a:lnTo>
                  <a:pt x="122" y="3357"/>
                </a:lnTo>
                <a:lnTo>
                  <a:pt x="133" y="3371"/>
                </a:lnTo>
                <a:lnTo>
                  <a:pt x="127" y="3394"/>
                </a:lnTo>
                <a:lnTo>
                  <a:pt x="175" y="3413"/>
                </a:lnTo>
                <a:lnTo>
                  <a:pt x="279" y="3395"/>
                </a:lnTo>
                <a:lnTo>
                  <a:pt x="297" y="3414"/>
                </a:lnTo>
                <a:lnTo>
                  <a:pt x="333" y="3422"/>
                </a:lnTo>
                <a:lnTo>
                  <a:pt x="388" y="3344"/>
                </a:lnTo>
                <a:lnTo>
                  <a:pt x="387" y="3376"/>
                </a:lnTo>
                <a:lnTo>
                  <a:pt x="369" y="3416"/>
                </a:lnTo>
                <a:lnTo>
                  <a:pt x="385" y="3428"/>
                </a:lnTo>
                <a:lnTo>
                  <a:pt x="421" y="3435"/>
                </a:lnTo>
                <a:lnTo>
                  <a:pt x="444" y="3430"/>
                </a:lnTo>
                <a:lnTo>
                  <a:pt x="459" y="3444"/>
                </a:lnTo>
                <a:lnTo>
                  <a:pt x="501" y="3412"/>
                </a:lnTo>
                <a:lnTo>
                  <a:pt x="526" y="3343"/>
                </a:lnTo>
                <a:lnTo>
                  <a:pt x="569" y="3327"/>
                </a:lnTo>
                <a:lnTo>
                  <a:pt x="572" y="3342"/>
                </a:lnTo>
                <a:lnTo>
                  <a:pt x="535" y="3386"/>
                </a:lnTo>
                <a:lnTo>
                  <a:pt x="514" y="3435"/>
                </a:lnTo>
                <a:lnTo>
                  <a:pt x="534" y="3435"/>
                </a:lnTo>
                <a:lnTo>
                  <a:pt x="558" y="3425"/>
                </a:lnTo>
                <a:lnTo>
                  <a:pt x="573" y="3437"/>
                </a:lnTo>
                <a:lnTo>
                  <a:pt x="520" y="3466"/>
                </a:lnTo>
                <a:lnTo>
                  <a:pt x="462" y="3472"/>
                </a:lnTo>
                <a:lnTo>
                  <a:pt x="450" y="3502"/>
                </a:lnTo>
                <a:lnTo>
                  <a:pt x="467" y="3528"/>
                </a:lnTo>
                <a:lnTo>
                  <a:pt x="417" y="3548"/>
                </a:lnTo>
                <a:lnTo>
                  <a:pt x="424" y="3513"/>
                </a:lnTo>
                <a:lnTo>
                  <a:pt x="418" y="3488"/>
                </a:lnTo>
                <a:lnTo>
                  <a:pt x="393" y="3459"/>
                </a:lnTo>
                <a:lnTo>
                  <a:pt x="316" y="3456"/>
                </a:lnTo>
                <a:lnTo>
                  <a:pt x="283" y="3441"/>
                </a:lnTo>
                <a:lnTo>
                  <a:pt x="251" y="3442"/>
                </a:lnTo>
                <a:lnTo>
                  <a:pt x="221" y="3432"/>
                </a:lnTo>
                <a:lnTo>
                  <a:pt x="189" y="3451"/>
                </a:lnTo>
                <a:lnTo>
                  <a:pt x="133" y="3425"/>
                </a:lnTo>
                <a:lnTo>
                  <a:pt x="107" y="3459"/>
                </a:lnTo>
                <a:lnTo>
                  <a:pt x="96" y="3491"/>
                </a:lnTo>
                <a:lnTo>
                  <a:pt x="125" y="3501"/>
                </a:lnTo>
                <a:lnTo>
                  <a:pt x="138" y="3498"/>
                </a:lnTo>
                <a:lnTo>
                  <a:pt x="131" y="3544"/>
                </a:lnTo>
                <a:lnTo>
                  <a:pt x="106" y="3527"/>
                </a:lnTo>
                <a:lnTo>
                  <a:pt x="90" y="3505"/>
                </a:lnTo>
                <a:lnTo>
                  <a:pt x="85" y="3512"/>
                </a:lnTo>
                <a:lnTo>
                  <a:pt x="80" y="3511"/>
                </a:lnTo>
                <a:lnTo>
                  <a:pt x="77" y="3522"/>
                </a:lnTo>
                <a:lnTo>
                  <a:pt x="96" y="3587"/>
                </a:lnTo>
                <a:lnTo>
                  <a:pt x="115" y="3595"/>
                </a:lnTo>
                <a:lnTo>
                  <a:pt x="164" y="3575"/>
                </a:lnTo>
                <a:lnTo>
                  <a:pt x="192" y="3575"/>
                </a:lnTo>
                <a:lnTo>
                  <a:pt x="122" y="3630"/>
                </a:lnTo>
                <a:lnTo>
                  <a:pt x="131" y="3646"/>
                </a:lnTo>
                <a:lnTo>
                  <a:pt x="91" y="3657"/>
                </a:lnTo>
                <a:lnTo>
                  <a:pt x="72" y="3673"/>
                </a:lnTo>
                <a:lnTo>
                  <a:pt x="72" y="3700"/>
                </a:lnTo>
                <a:lnTo>
                  <a:pt x="84" y="3721"/>
                </a:lnTo>
                <a:lnTo>
                  <a:pt x="87" y="3743"/>
                </a:lnTo>
                <a:lnTo>
                  <a:pt x="136" y="3714"/>
                </a:lnTo>
                <a:lnTo>
                  <a:pt x="130" y="3743"/>
                </a:lnTo>
                <a:lnTo>
                  <a:pt x="148" y="3791"/>
                </a:lnTo>
                <a:lnTo>
                  <a:pt x="122" y="3790"/>
                </a:lnTo>
                <a:lnTo>
                  <a:pt x="90" y="3806"/>
                </a:lnTo>
                <a:lnTo>
                  <a:pt x="87" y="3821"/>
                </a:lnTo>
                <a:lnTo>
                  <a:pt x="99" y="3838"/>
                </a:lnTo>
                <a:lnTo>
                  <a:pt x="137" y="3823"/>
                </a:lnTo>
                <a:lnTo>
                  <a:pt x="165" y="3790"/>
                </a:lnTo>
                <a:lnTo>
                  <a:pt x="175" y="3752"/>
                </a:lnTo>
                <a:lnTo>
                  <a:pt x="206" y="3737"/>
                </a:lnTo>
                <a:lnTo>
                  <a:pt x="293" y="3647"/>
                </a:lnTo>
                <a:lnTo>
                  <a:pt x="330" y="3626"/>
                </a:lnTo>
                <a:lnTo>
                  <a:pt x="342" y="3644"/>
                </a:lnTo>
                <a:lnTo>
                  <a:pt x="340" y="3658"/>
                </a:lnTo>
                <a:lnTo>
                  <a:pt x="382" y="3655"/>
                </a:lnTo>
                <a:lnTo>
                  <a:pt x="411" y="3666"/>
                </a:lnTo>
                <a:lnTo>
                  <a:pt x="354" y="3682"/>
                </a:lnTo>
                <a:lnTo>
                  <a:pt x="330" y="3733"/>
                </a:lnTo>
                <a:lnTo>
                  <a:pt x="331" y="3696"/>
                </a:lnTo>
                <a:lnTo>
                  <a:pt x="317" y="3688"/>
                </a:lnTo>
                <a:lnTo>
                  <a:pt x="239" y="3758"/>
                </a:lnTo>
                <a:lnTo>
                  <a:pt x="256" y="3778"/>
                </a:lnTo>
                <a:lnTo>
                  <a:pt x="255" y="3788"/>
                </a:lnTo>
                <a:lnTo>
                  <a:pt x="216" y="3801"/>
                </a:lnTo>
                <a:lnTo>
                  <a:pt x="134" y="3870"/>
                </a:lnTo>
                <a:lnTo>
                  <a:pt x="154" y="3891"/>
                </a:lnTo>
                <a:lnTo>
                  <a:pt x="218" y="3902"/>
                </a:lnTo>
                <a:lnTo>
                  <a:pt x="239" y="3890"/>
                </a:lnTo>
                <a:lnTo>
                  <a:pt x="242" y="3902"/>
                </a:lnTo>
                <a:lnTo>
                  <a:pt x="171" y="3918"/>
                </a:lnTo>
                <a:lnTo>
                  <a:pt x="150" y="3934"/>
                </a:lnTo>
                <a:lnTo>
                  <a:pt x="142" y="3947"/>
                </a:lnTo>
                <a:lnTo>
                  <a:pt x="110" y="3938"/>
                </a:lnTo>
                <a:lnTo>
                  <a:pt x="92" y="3945"/>
                </a:lnTo>
                <a:lnTo>
                  <a:pt x="77" y="3932"/>
                </a:lnTo>
                <a:lnTo>
                  <a:pt x="16" y="3992"/>
                </a:lnTo>
                <a:lnTo>
                  <a:pt x="10" y="4019"/>
                </a:lnTo>
                <a:lnTo>
                  <a:pt x="20" y="4032"/>
                </a:lnTo>
                <a:lnTo>
                  <a:pt x="21" y="4047"/>
                </a:lnTo>
                <a:lnTo>
                  <a:pt x="52" y="4047"/>
                </a:lnTo>
                <a:lnTo>
                  <a:pt x="71" y="4019"/>
                </a:lnTo>
                <a:lnTo>
                  <a:pt x="72" y="4051"/>
                </a:lnTo>
                <a:lnTo>
                  <a:pt x="97" y="4053"/>
                </a:lnTo>
                <a:lnTo>
                  <a:pt x="107" y="4037"/>
                </a:lnTo>
                <a:lnTo>
                  <a:pt x="107" y="4017"/>
                </a:lnTo>
                <a:lnTo>
                  <a:pt x="129" y="4035"/>
                </a:lnTo>
                <a:lnTo>
                  <a:pt x="182" y="4019"/>
                </a:lnTo>
                <a:lnTo>
                  <a:pt x="204" y="4001"/>
                </a:lnTo>
                <a:lnTo>
                  <a:pt x="216" y="4015"/>
                </a:lnTo>
                <a:lnTo>
                  <a:pt x="158" y="4064"/>
                </a:lnTo>
                <a:lnTo>
                  <a:pt x="178" y="4066"/>
                </a:lnTo>
                <a:lnTo>
                  <a:pt x="171" y="4100"/>
                </a:lnTo>
                <a:lnTo>
                  <a:pt x="132" y="4147"/>
                </a:lnTo>
                <a:lnTo>
                  <a:pt x="107" y="4163"/>
                </a:lnTo>
                <a:lnTo>
                  <a:pt x="107" y="4188"/>
                </a:lnTo>
                <a:lnTo>
                  <a:pt x="102" y="4202"/>
                </a:lnTo>
                <a:lnTo>
                  <a:pt x="84" y="4196"/>
                </a:lnTo>
                <a:lnTo>
                  <a:pt x="66" y="4200"/>
                </a:lnTo>
                <a:lnTo>
                  <a:pt x="59" y="4173"/>
                </a:lnTo>
                <a:lnTo>
                  <a:pt x="48" y="4170"/>
                </a:lnTo>
                <a:lnTo>
                  <a:pt x="0" y="4273"/>
                </a:lnTo>
                <a:lnTo>
                  <a:pt x="131" y="4458"/>
                </a:lnTo>
                <a:lnTo>
                  <a:pt x="171" y="4472"/>
                </a:lnTo>
                <a:lnTo>
                  <a:pt x="205" y="4433"/>
                </a:lnTo>
                <a:lnTo>
                  <a:pt x="176" y="4536"/>
                </a:lnTo>
                <a:lnTo>
                  <a:pt x="201" y="4523"/>
                </a:lnTo>
                <a:lnTo>
                  <a:pt x="230" y="4547"/>
                </a:lnTo>
                <a:lnTo>
                  <a:pt x="249" y="4519"/>
                </a:lnTo>
                <a:lnTo>
                  <a:pt x="300" y="4531"/>
                </a:lnTo>
                <a:lnTo>
                  <a:pt x="269" y="4557"/>
                </a:lnTo>
                <a:lnTo>
                  <a:pt x="322" y="4588"/>
                </a:lnTo>
                <a:lnTo>
                  <a:pt x="367" y="4578"/>
                </a:lnTo>
                <a:lnTo>
                  <a:pt x="415" y="4550"/>
                </a:lnTo>
                <a:lnTo>
                  <a:pt x="441" y="4507"/>
                </a:lnTo>
                <a:lnTo>
                  <a:pt x="459" y="4548"/>
                </a:lnTo>
                <a:lnTo>
                  <a:pt x="535" y="4514"/>
                </a:lnTo>
                <a:lnTo>
                  <a:pt x="619" y="4432"/>
                </a:lnTo>
                <a:lnTo>
                  <a:pt x="664" y="4417"/>
                </a:lnTo>
                <a:lnTo>
                  <a:pt x="680" y="4383"/>
                </a:lnTo>
                <a:lnTo>
                  <a:pt x="706" y="4367"/>
                </a:lnTo>
                <a:lnTo>
                  <a:pt x="717" y="4348"/>
                </a:lnTo>
                <a:lnTo>
                  <a:pt x="782" y="4297"/>
                </a:lnTo>
                <a:lnTo>
                  <a:pt x="778" y="4267"/>
                </a:lnTo>
                <a:lnTo>
                  <a:pt x="818" y="4298"/>
                </a:lnTo>
                <a:lnTo>
                  <a:pt x="864" y="4305"/>
                </a:lnTo>
                <a:lnTo>
                  <a:pt x="891" y="4296"/>
                </a:lnTo>
                <a:lnTo>
                  <a:pt x="914" y="4233"/>
                </a:lnTo>
                <a:lnTo>
                  <a:pt x="944" y="4213"/>
                </a:lnTo>
                <a:lnTo>
                  <a:pt x="948" y="4177"/>
                </a:lnTo>
                <a:lnTo>
                  <a:pt x="928" y="4149"/>
                </a:lnTo>
                <a:lnTo>
                  <a:pt x="919" y="4120"/>
                </a:lnTo>
                <a:lnTo>
                  <a:pt x="929" y="4115"/>
                </a:lnTo>
                <a:lnTo>
                  <a:pt x="936" y="4099"/>
                </a:lnTo>
                <a:lnTo>
                  <a:pt x="934" y="4059"/>
                </a:lnTo>
                <a:lnTo>
                  <a:pt x="946" y="4072"/>
                </a:lnTo>
                <a:lnTo>
                  <a:pt x="956" y="4100"/>
                </a:lnTo>
                <a:lnTo>
                  <a:pt x="952" y="4126"/>
                </a:lnTo>
                <a:lnTo>
                  <a:pt x="974" y="4124"/>
                </a:lnTo>
                <a:lnTo>
                  <a:pt x="983" y="4102"/>
                </a:lnTo>
                <a:lnTo>
                  <a:pt x="971" y="4071"/>
                </a:lnTo>
                <a:lnTo>
                  <a:pt x="974" y="4019"/>
                </a:lnTo>
                <a:lnTo>
                  <a:pt x="982" y="4010"/>
                </a:lnTo>
                <a:lnTo>
                  <a:pt x="989" y="4014"/>
                </a:lnTo>
                <a:lnTo>
                  <a:pt x="1011" y="4003"/>
                </a:lnTo>
                <a:lnTo>
                  <a:pt x="1027" y="4016"/>
                </a:lnTo>
                <a:lnTo>
                  <a:pt x="1024" y="4040"/>
                </a:lnTo>
                <a:lnTo>
                  <a:pt x="999" y="4048"/>
                </a:lnTo>
                <a:lnTo>
                  <a:pt x="995" y="4246"/>
                </a:lnTo>
                <a:lnTo>
                  <a:pt x="1022" y="4243"/>
                </a:lnTo>
                <a:lnTo>
                  <a:pt x="1050" y="4275"/>
                </a:lnTo>
                <a:lnTo>
                  <a:pt x="1073" y="4276"/>
                </a:lnTo>
                <a:lnTo>
                  <a:pt x="1088" y="4317"/>
                </a:lnTo>
                <a:lnTo>
                  <a:pt x="1079" y="4394"/>
                </a:lnTo>
                <a:lnTo>
                  <a:pt x="1094" y="4349"/>
                </a:lnTo>
                <a:lnTo>
                  <a:pt x="1105" y="4379"/>
                </a:lnTo>
                <a:lnTo>
                  <a:pt x="1135" y="4364"/>
                </a:lnTo>
                <a:lnTo>
                  <a:pt x="1176" y="4240"/>
                </a:lnTo>
                <a:lnTo>
                  <a:pt x="1170" y="4143"/>
                </a:lnTo>
                <a:lnTo>
                  <a:pt x="1222" y="4076"/>
                </a:lnTo>
                <a:lnTo>
                  <a:pt x="1228" y="4030"/>
                </a:lnTo>
                <a:lnTo>
                  <a:pt x="1321" y="4005"/>
                </a:lnTo>
                <a:lnTo>
                  <a:pt x="1346" y="3971"/>
                </a:lnTo>
                <a:lnTo>
                  <a:pt x="1358" y="3922"/>
                </a:lnTo>
                <a:lnTo>
                  <a:pt x="1345" y="3893"/>
                </a:lnTo>
                <a:lnTo>
                  <a:pt x="1381" y="3799"/>
                </a:lnTo>
                <a:lnTo>
                  <a:pt x="1366" y="3690"/>
                </a:lnTo>
                <a:lnTo>
                  <a:pt x="1337" y="3644"/>
                </a:lnTo>
                <a:lnTo>
                  <a:pt x="1349" y="3625"/>
                </a:lnTo>
                <a:lnTo>
                  <a:pt x="1398" y="3611"/>
                </a:lnTo>
                <a:lnTo>
                  <a:pt x="1435" y="3577"/>
                </a:lnTo>
                <a:lnTo>
                  <a:pt x="1461" y="3522"/>
                </a:lnTo>
                <a:lnTo>
                  <a:pt x="1459" y="3455"/>
                </a:lnTo>
                <a:lnTo>
                  <a:pt x="1399" y="3400"/>
                </a:lnTo>
                <a:lnTo>
                  <a:pt x="1376" y="3350"/>
                </a:lnTo>
                <a:lnTo>
                  <a:pt x="1399" y="3154"/>
                </a:lnTo>
                <a:lnTo>
                  <a:pt x="1392" y="3107"/>
                </a:lnTo>
                <a:lnTo>
                  <a:pt x="1383" y="3096"/>
                </a:lnTo>
                <a:lnTo>
                  <a:pt x="1430" y="2910"/>
                </a:lnTo>
                <a:lnTo>
                  <a:pt x="1451" y="2883"/>
                </a:lnTo>
                <a:lnTo>
                  <a:pt x="1438" y="2866"/>
                </a:lnTo>
                <a:lnTo>
                  <a:pt x="1424" y="2823"/>
                </a:lnTo>
                <a:lnTo>
                  <a:pt x="1421" y="2768"/>
                </a:lnTo>
                <a:lnTo>
                  <a:pt x="1464" y="2669"/>
                </a:lnTo>
                <a:lnTo>
                  <a:pt x="1547" y="2587"/>
                </a:lnTo>
                <a:lnTo>
                  <a:pt x="1600" y="2561"/>
                </a:lnTo>
                <a:lnTo>
                  <a:pt x="1664" y="2549"/>
                </a:lnTo>
                <a:lnTo>
                  <a:pt x="1756" y="2571"/>
                </a:lnTo>
                <a:lnTo>
                  <a:pt x="1788" y="2538"/>
                </a:lnTo>
                <a:lnTo>
                  <a:pt x="1805" y="2449"/>
                </a:lnTo>
                <a:lnTo>
                  <a:pt x="1752" y="2367"/>
                </a:lnTo>
                <a:lnTo>
                  <a:pt x="1751" y="2338"/>
                </a:lnTo>
                <a:lnTo>
                  <a:pt x="1870" y="2155"/>
                </a:lnTo>
                <a:lnTo>
                  <a:pt x="1922" y="1841"/>
                </a:lnTo>
                <a:lnTo>
                  <a:pt x="1942" y="1830"/>
                </a:lnTo>
                <a:lnTo>
                  <a:pt x="1973" y="1832"/>
                </a:lnTo>
                <a:lnTo>
                  <a:pt x="2023" y="1800"/>
                </a:lnTo>
                <a:lnTo>
                  <a:pt x="2068" y="1674"/>
                </a:lnTo>
                <a:lnTo>
                  <a:pt x="2219" y="1477"/>
                </a:lnTo>
                <a:lnTo>
                  <a:pt x="2216" y="1444"/>
                </a:lnTo>
                <a:lnTo>
                  <a:pt x="2186" y="1384"/>
                </a:lnTo>
                <a:lnTo>
                  <a:pt x="2196" y="1350"/>
                </a:lnTo>
                <a:lnTo>
                  <a:pt x="2251" y="1283"/>
                </a:lnTo>
                <a:lnTo>
                  <a:pt x="2270" y="1209"/>
                </a:lnTo>
                <a:lnTo>
                  <a:pt x="2343" y="1135"/>
                </a:lnTo>
                <a:lnTo>
                  <a:pt x="2374" y="1130"/>
                </a:lnTo>
                <a:lnTo>
                  <a:pt x="2403" y="1147"/>
                </a:lnTo>
                <a:lnTo>
                  <a:pt x="2427" y="1179"/>
                </a:lnTo>
                <a:lnTo>
                  <a:pt x="2437" y="1184"/>
                </a:lnTo>
                <a:lnTo>
                  <a:pt x="2462" y="1145"/>
                </a:lnTo>
                <a:lnTo>
                  <a:pt x="2482" y="1069"/>
                </a:lnTo>
                <a:lnTo>
                  <a:pt x="2479" y="1011"/>
                </a:lnTo>
                <a:lnTo>
                  <a:pt x="2492" y="987"/>
                </a:lnTo>
                <a:lnTo>
                  <a:pt x="2506" y="978"/>
                </a:lnTo>
                <a:lnTo>
                  <a:pt x="2528" y="974"/>
                </a:lnTo>
                <a:lnTo>
                  <a:pt x="2712" y="1022"/>
                </a:lnTo>
                <a:lnTo>
                  <a:pt x="2734" y="1017"/>
                </a:lnTo>
                <a:lnTo>
                  <a:pt x="2749" y="997"/>
                </a:lnTo>
                <a:lnTo>
                  <a:pt x="2725" y="974"/>
                </a:lnTo>
                <a:lnTo>
                  <a:pt x="2722" y="949"/>
                </a:lnTo>
                <a:lnTo>
                  <a:pt x="2738" y="923"/>
                </a:lnTo>
                <a:lnTo>
                  <a:pt x="2746" y="886"/>
                </a:lnTo>
                <a:lnTo>
                  <a:pt x="2757" y="873"/>
                </a:lnTo>
                <a:lnTo>
                  <a:pt x="2761" y="852"/>
                </a:lnTo>
                <a:lnTo>
                  <a:pt x="2758" y="826"/>
                </a:lnTo>
                <a:lnTo>
                  <a:pt x="2746" y="814"/>
                </a:lnTo>
                <a:lnTo>
                  <a:pt x="2743" y="791"/>
                </a:lnTo>
                <a:lnTo>
                  <a:pt x="2756" y="784"/>
                </a:lnTo>
                <a:lnTo>
                  <a:pt x="2811" y="785"/>
                </a:lnTo>
                <a:lnTo>
                  <a:pt x="2819" y="766"/>
                </a:lnTo>
                <a:lnTo>
                  <a:pt x="2839" y="759"/>
                </a:lnTo>
                <a:lnTo>
                  <a:pt x="2858" y="768"/>
                </a:lnTo>
                <a:lnTo>
                  <a:pt x="2882" y="759"/>
                </a:lnTo>
                <a:lnTo>
                  <a:pt x="2871" y="703"/>
                </a:lnTo>
                <a:lnTo>
                  <a:pt x="2901" y="687"/>
                </a:lnTo>
                <a:lnTo>
                  <a:pt x="2934" y="700"/>
                </a:lnTo>
                <a:lnTo>
                  <a:pt x="3038" y="828"/>
                </a:lnTo>
                <a:lnTo>
                  <a:pt x="3052" y="873"/>
                </a:lnTo>
                <a:lnTo>
                  <a:pt x="3066" y="892"/>
                </a:lnTo>
                <a:lnTo>
                  <a:pt x="3129" y="899"/>
                </a:lnTo>
                <a:lnTo>
                  <a:pt x="3167" y="917"/>
                </a:lnTo>
                <a:lnTo>
                  <a:pt x="3196" y="912"/>
                </a:lnTo>
                <a:lnTo>
                  <a:pt x="3231" y="889"/>
                </a:lnTo>
                <a:lnTo>
                  <a:pt x="3271" y="839"/>
                </a:lnTo>
                <a:lnTo>
                  <a:pt x="3295" y="854"/>
                </a:lnTo>
                <a:lnTo>
                  <a:pt x="3328" y="904"/>
                </a:lnTo>
                <a:lnTo>
                  <a:pt x="3355" y="909"/>
                </a:lnTo>
                <a:lnTo>
                  <a:pt x="3420" y="865"/>
                </a:lnTo>
                <a:lnTo>
                  <a:pt x="3437" y="830"/>
                </a:lnTo>
                <a:lnTo>
                  <a:pt x="3496" y="780"/>
                </a:lnTo>
                <a:lnTo>
                  <a:pt x="3485" y="566"/>
                </a:lnTo>
                <a:lnTo>
                  <a:pt x="3509" y="490"/>
                </a:lnTo>
                <a:lnTo>
                  <a:pt x="3531" y="459"/>
                </a:lnTo>
                <a:lnTo>
                  <a:pt x="3559" y="439"/>
                </a:lnTo>
                <a:lnTo>
                  <a:pt x="3615" y="428"/>
                </a:lnTo>
                <a:lnTo>
                  <a:pt x="3752" y="362"/>
                </a:lnTo>
                <a:lnTo>
                  <a:pt x="3766" y="372"/>
                </a:lnTo>
                <a:lnTo>
                  <a:pt x="3794" y="415"/>
                </a:lnTo>
                <a:lnTo>
                  <a:pt x="3822" y="431"/>
                </a:lnTo>
                <a:lnTo>
                  <a:pt x="3865" y="442"/>
                </a:lnTo>
                <a:lnTo>
                  <a:pt x="3912" y="476"/>
                </a:lnTo>
                <a:lnTo>
                  <a:pt x="3947" y="574"/>
                </a:lnTo>
                <a:lnTo>
                  <a:pt x="3908" y="636"/>
                </a:lnTo>
                <a:lnTo>
                  <a:pt x="3903" y="666"/>
                </a:lnTo>
                <a:lnTo>
                  <a:pt x="3909" y="692"/>
                </a:lnTo>
                <a:lnTo>
                  <a:pt x="3935" y="706"/>
                </a:lnTo>
                <a:lnTo>
                  <a:pt x="3941" y="703"/>
                </a:lnTo>
                <a:lnTo>
                  <a:pt x="3958" y="679"/>
                </a:lnTo>
                <a:lnTo>
                  <a:pt x="3960" y="671"/>
                </a:lnTo>
                <a:lnTo>
                  <a:pt x="3959" y="644"/>
                </a:lnTo>
                <a:lnTo>
                  <a:pt x="3963" y="633"/>
                </a:lnTo>
                <a:lnTo>
                  <a:pt x="4032" y="577"/>
                </a:lnTo>
                <a:lnTo>
                  <a:pt x="4045" y="559"/>
                </a:lnTo>
                <a:lnTo>
                  <a:pt x="4048" y="486"/>
                </a:lnTo>
                <a:lnTo>
                  <a:pt x="4104" y="511"/>
                </a:lnTo>
                <a:lnTo>
                  <a:pt x="4131" y="498"/>
                </a:lnTo>
                <a:lnTo>
                  <a:pt x="4138" y="455"/>
                </a:lnTo>
                <a:lnTo>
                  <a:pt x="4135" y="430"/>
                </a:lnTo>
                <a:lnTo>
                  <a:pt x="4129" y="422"/>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0" name="Freeform 87" descr="Large grid"/>
          <p:cNvSpPr>
            <a:spLocks/>
          </p:cNvSpPr>
          <p:nvPr/>
        </p:nvSpPr>
        <p:spPr bwMode="auto">
          <a:xfrm rot="21249101">
            <a:off x="2189163" y="1457325"/>
            <a:ext cx="1527175" cy="1700213"/>
          </a:xfrm>
          <a:custGeom>
            <a:avLst/>
            <a:gdLst>
              <a:gd name="T0" fmla="*/ 2147483647 w 4138"/>
              <a:gd name="T1" fmla="*/ 2147483647 h 4588"/>
              <a:gd name="T2" fmla="*/ 2147483647 w 4138"/>
              <a:gd name="T3" fmla="*/ 2147483647 h 4588"/>
              <a:gd name="T4" fmla="*/ 2147483647 w 4138"/>
              <a:gd name="T5" fmla="*/ 2147483647 h 4588"/>
              <a:gd name="T6" fmla="*/ 2147483647 w 4138"/>
              <a:gd name="T7" fmla="*/ 2147483647 h 4588"/>
              <a:gd name="T8" fmla="*/ 2147483647 w 4138"/>
              <a:gd name="T9" fmla="*/ 2147483647 h 4588"/>
              <a:gd name="T10" fmla="*/ 2147483647 w 4138"/>
              <a:gd name="T11" fmla="*/ 2147483647 h 4588"/>
              <a:gd name="T12" fmla="*/ 2147483647 w 4138"/>
              <a:gd name="T13" fmla="*/ 2147483647 h 4588"/>
              <a:gd name="T14" fmla="*/ 2147483647 w 4138"/>
              <a:gd name="T15" fmla="*/ 2147483647 h 4588"/>
              <a:gd name="T16" fmla="*/ 2147483647 w 4138"/>
              <a:gd name="T17" fmla="*/ 2147483647 h 4588"/>
              <a:gd name="T18" fmla="*/ 2147483647 w 4138"/>
              <a:gd name="T19" fmla="*/ 2147483647 h 4588"/>
              <a:gd name="T20" fmla="*/ 2147483647 w 4138"/>
              <a:gd name="T21" fmla="*/ 2147483647 h 4588"/>
              <a:gd name="T22" fmla="*/ 2147483647 w 4138"/>
              <a:gd name="T23" fmla="*/ 2147483647 h 4588"/>
              <a:gd name="T24" fmla="*/ 2147483647 w 4138"/>
              <a:gd name="T25" fmla="*/ 2147483647 h 4588"/>
              <a:gd name="T26" fmla="*/ 2147483647 w 4138"/>
              <a:gd name="T27" fmla="*/ 2147483647 h 4588"/>
              <a:gd name="T28" fmla="*/ 2147483647 w 4138"/>
              <a:gd name="T29" fmla="*/ 2147483647 h 4588"/>
              <a:gd name="T30" fmla="*/ 2147483647 w 4138"/>
              <a:gd name="T31" fmla="*/ 2147483647 h 4588"/>
              <a:gd name="T32" fmla="*/ 2147483647 w 4138"/>
              <a:gd name="T33" fmla="*/ 2147483647 h 4588"/>
              <a:gd name="T34" fmla="*/ 2147483647 w 4138"/>
              <a:gd name="T35" fmla="*/ 2147483647 h 4588"/>
              <a:gd name="T36" fmla="*/ 2147483647 w 4138"/>
              <a:gd name="T37" fmla="*/ 2147483647 h 4588"/>
              <a:gd name="T38" fmla="*/ 2147483647 w 4138"/>
              <a:gd name="T39" fmla="*/ 2147483647 h 4588"/>
              <a:gd name="T40" fmla="*/ 2147483647 w 4138"/>
              <a:gd name="T41" fmla="*/ 2147483647 h 4588"/>
              <a:gd name="T42" fmla="*/ 2147483647 w 4138"/>
              <a:gd name="T43" fmla="*/ 2147483647 h 4588"/>
              <a:gd name="T44" fmla="*/ 2147483647 w 4138"/>
              <a:gd name="T45" fmla="*/ 2147483647 h 4588"/>
              <a:gd name="T46" fmla="*/ 2147483647 w 4138"/>
              <a:gd name="T47" fmla="*/ 2147483647 h 4588"/>
              <a:gd name="T48" fmla="*/ 2147483647 w 4138"/>
              <a:gd name="T49" fmla="*/ 2147483647 h 4588"/>
              <a:gd name="T50" fmla="*/ 2147483647 w 4138"/>
              <a:gd name="T51" fmla="*/ 2147483647 h 4588"/>
              <a:gd name="T52" fmla="*/ 2147483647 w 4138"/>
              <a:gd name="T53" fmla="*/ 2147483647 h 4588"/>
              <a:gd name="T54" fmla="*/ 2147483647 w 4138"/>
              <a:gd name="T55" fmla="*/ 2147483647 h 4588"/>
              <a:gd name="T56" fmla="*/ 2147483647 w 4138"/>
              <a:gd name="T57" fmla="*/ 2147483647 h 4588"/>
              <a:gd name="T58" fmla="*/ 2147483647 w 4138"/>
              <a:gd name="T59" fmla="*/ 2147483647 h 4588"/>
              <a:gd name="T60" fmla="*/ 2147483647 w 4138"/>
              <a:gd name="T61" fmla="*/ 2147483647 h 4588"/>
              <a:gd name="T62" fmla="*/ 2147483647 w 4138"/>
              <a:gd name="T63" fmla="*/ 2147483647 h 4588"/>
              <a:gd name="T64" fmla="*/ 2147483647 w 4138"/>
              <a:gd name="T65" fmla="*/ 2147483647 h 4588"/>
              <a:gd name="T66" fmla="*/ 2147483647 w 4138"/>
              <a:gd name="T67" fmla="*/ 2147483647 h 4588"/>
              <a:gd name="T68" fmla="*/ 2147483647 w 4138"/>
              <a:gd name="T69" fmla="*/ 2147483647 h 4588"/>
              <a:gd name="T70" fmla="*/ 2147483647 w 4138"/>
              <a:gd name="T71" fmla="*/ 2147483647 h 4588"/>
              <a:gd name="T72" fmla="*/ 2147483647 w 4138"/>
              <a:gd name="T73" fmla="*/ 2147483647 h 4588"/>
              <a:gd name="T74" fmla="*/ 2147483647 w 4138"/>
              <a:gd name="T75" fmla="*/ 2147483647 h 4588"/>
              <a:gd name="T76" fmla="*/ 2147483647 w 4138"/>
              <a:gd name="T77" fmla="*/ 2147483647 h 4588"/>
              <a:gd name="T78" fmla="*/ 2147483647 w 4138"/>
              <a:gd name="T79" fmla="*/ 2147483647 h 4588"/>
              <a:gd name="T80" fmla="*/ 2147483647 w 4138"/>
              <a:gd name="T81" fmla="*/ 2147483647 h 4588"/>
              <a:gd name="T82" fmla="*/ 2147483647 w 4138"/>
              <a:gd name="T83" fmla="*/ 2147483647 h 4588"/>
              <a:gd name="T84" fmla="*/ 2147483647 w 4138"/>
              <a:gd name="T85" fmla="*/ 2147483647 h 4588"/>
              <a:gd name="T86" fmla="*/ 2147483647 w 4138"/>
              <a:gd name="T87" fmla="*/ 2147483647 h 4588"/>
              <a:gd name="T88" fmla="*/ 2147483647 w 4138"/>
              <a:gd name="T89" fmla="*/ 2147483647 h 4588"/>
              <a:gd name="T90" fmla="*/ 2147483647 w 4138"/>
              <a:gd name="T91" fmla="*/ 2147483647 h 4588"/>
              <a:gd name="T92" fmla="*/ 2147483647 w 4138"/>
              <a:gd name="T93" fmla="*/ 2147483647 h 4588"/>
              <a:gd name="T94" fmla="*/ 2147483647 w 4138"/>
              <a:gd name="T95" fmla="*/ 2147483647 h 4588"/>
              <a:gd name="T96" fmla="*/ 2147483647 w 4138"/>
              <a:gd name="T97" fmla="*/ 2147483647 h 4588"/>
              <a:gd name="T98" fmla="*/ 2147483647 w 4138"/>
              <a:gd name="T99" fmla="*/ 2147483647 h 4588"/>
              <a:gd name="T100" fmla="*/ 2147483647 w 4138"/>
              <a:gd name="T101" fmla="*/ 2147483647 h 4588"/>
              <a:gd name="T102" fmla="*/ 2147483647 w 4138"/>
              <a:gd name="T103" fmla="*/ 2147483647 h 4588"/>
              <a:gd name="T104" fmla="*/ 2147483647 w 4138"/>
              <a:gd name="T105" fmla="*/ 2147483647 h 4588"/>
              <a:gd name="T106" fmla="*/ 2147483647 w 4138"/>
              <a:gd name="T107" fmla="*/ 2147483647 h 4588"/>
              <a:gd name="T108" fmla="*/ 2147483647 w 4138"/>
              <a:gd name="T109" fmla="*/ 2147483647 h 4588"/>
              <a:gd name="T110" fmla="*/ 2147483647 w 4138"/>
              <a:gd name="T111" fmla="*/ 2147483647 h 4588"/>
              <a:gd name="T112" fmla="*/ 2147483647 w 4138"/>
              <a:gd name="T113" fmla="*/ 2147483647 h 4588"/>
              <a:gd name="T114" fmla="*/ 2147483647 w 4138"/>
              <a:gd name="T115" fmla="*/ 2147483647 h 4588"/>
              <a:gd name="T116" fmla="*/ 2147483647 w 4138"/>
              <a:gd name="T117" fmla="*/ 2147483647 h 45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38"/>
              <a:gd name="T178" fmla="*/ 0 h 4588"/>
              <a:gd name="T179" fmla="*/ 4138 w 4138"/>
              <a:gd name="T180" fmla="*/ 4588 h 45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38" h="4588">
                <a:moveTo>
                  <a:pt x="4129" y="422"/>
                </a:moveTo>
                <a:lnTo>
                  <a:pt x="4073" y="419"/>
                </a:lnTo>
                <a:lnTo>
                  <a:pt x="4076" y="468"/>
                </a:lnTo>
                <a:lnTo>
                  <a:pt x="4064" y="470"/>
                </a:lnTo>
                <a:lnTo>
                  <a:pt x="4063" y="461"/>
                </a:lnTo>
                <a:lnTo>
                  <a:pt x="4040" y="458"/>
                </a:lnTo>
                <a:lnTo>
                  <a:pt x="4029" y="444"/>
                </a:lnTo>
                <a:lnTo>
                  <a:pt x="4034" y="473"/>
                </a:lnTo>
                <a:lnTo>
                  <a:pt x="4031" y="479"/>
                </a:lnTo>
                <a:lnTo>
                  <a:pt x="4016" y="458"/>
                </a:lnTo>
                <a:lnTo>
                  <a:pt x="3987" y="467"/>
                </a:lnTo>
                <a:lnTo>
                  <a:pt x="3964" y="485"/>
                </a:lnTo>
                <a:lnTo>
                  <a:pt x="3969" y="455"/>
                </a:lnTo>
                <a:lnTo>
                  <a:pt x="3984" y="439"/>
                </a:lnTo>
                <a:lnTo>
                  <a:pt x="4000" y="432"/>
                </a:lnTo>
                <a:lnTo>
                  <a:pt x="4005" y="418"/>
                </a:lnTo>
                <a:lnTo>
                  <a:pt x="3999" y="406"/>
                </a:lnTo>
                <a:lnTo>
                  <a:pt x="3985" y="391"/>
                </a:lnTo>
                <a:lnTo>
                  <a:pt x="3938" y="403"/>
                </a:lnTo>
                <a:lnTo>
                  <a:pt x="3944" y="389"/>
                </a:lnTo>
                <a:lnTo>
                  <a:pt x="3869" y="344"/>
                </a:lnTo>
                <a:lnTo>
                  <a:pt x="3836" y="341"/>
                </a:lnTo>
                <a:lnTo>
                  <a:pt x="3824" y="329"/>
                </a:lnTo>
                <a:lnTo>
                  <a:pt x="3827" y="321"/>
                </a:lnTo>
                <a:lnTo>
                  <a:pt x="3826" y="311"/>
                </a:lnTo>
                <a:lnTo>
                  <a:pt x="3997" y="326"/>
                </a:lnTo>
                <a:lnTo>
                  <a:pt x="4068" y="248"/>
                </a:lnTo>
                <a:lnTo>
                  <a:pt x="4094" y="234"/>
                </a:lnTo>
                <a:lnTo>
                  <a:pt x="4107" y="215"/>
                </a:lnTo>
                <a:lnTo>
                  <a:pt x="4097" y="187"/>
                </a:lnTo>
                <a:lnTo>
                  <a:pt x="4068" y="178"/>
                </a:lnTo>
                <a:lnTo>
                  <a:pt x="4045" y="150"/>
                </a:lnTo>
                <a:lnTo>
                  <a:pt x="4009" y="155"/>
                </a:lnTo>
                <a:lnTo>
                  <a:pt x="3989" y="148"/>
                </a:lnTo>
                <a:lnTo>
                  <a:pt x="4006" y="132"/>
                </a:lnTo>
                <a:lnTo>
                  <a:pt x="3970" y="118"/>
                </a:lnTo>
                <a:lnTo>
                  <a:pt x="3955" y="99"/>
                </a:lnTo>
                <a:lnTo>
                  <a:pt x="3942" y="122"/>
                </a:lnTo>
                <a:lnTo>
                  <a:pt x="3930" y="130"/>
                </a:lnTo>
                <a:lnTo>
                  <a:pt x="3927" y="114"/>
                </a:lnTo>
                <a:lnTo>
                  <a:pt x="3920" y="105"/>
                </a:lnTo>
                <a:lnTo>
                  <a:pt x="3879" y="127"/>
                </a:lnTo>
                <a:lnTo>
                  <a:pt x="3875" y="122"/>
                </a:lnTo>
                <a:lnTo>
                  <a:pt x="3872" y="113"/>
                </a:lnTo>
                <a:lnTo>
                  <a:pt x="3873" y="102"/>
                </a:lnTo>
                <a:lnTo>
                  <a:pt x="3869" y="82"/>
                </a:lnTo>
                <a:lnTo>
                  <a:pt x="3858" y="75"/>
                </a:lnTo>
                <a:lnTo>
                  <a:pt x="3851" y="61"/>
                </a:lnTo>
                <a:lnTo>
                  <a:pt x="3832" y="72"/>
                </a:lnTo>
                <a:lnTo>
                  <a:pt x="3816" y="65"/>
                </a:lnTo>
                <a:lnTo>
                  <a:pt x="3800" y="73"/>
                </a:lnTo>
                <a:lnTo>
                  <a:pt x="3784" y="109"/>
                </a:lnTo>
                <a:lnTo>
                  <a:pt x="3799" y="211"/>
                </a:lnTo>
                <a:lnTo>
                  <a:pt x="3773" y="228"/>
                </a:lnTo>
                <a:lnTo>
                  <a:pt x="3750" y="216"/>
                </a:lnTo>
                <a:lnTo>
                  <a:pt x="3725" y="225"/>
                </a:lnTo>
                <a:lnTo>
                  <a:pt x="3718" y="215"/>
                </a:lnTo>
                <a:lnTo>
                  <a:pt x="3739" y="192"/>
                </a:lnTo>
                <a:lnTo>
                  <a:pt x="3755" y="158"/>
                </a:lnTo>
                <a:lnTo>
                  <a:pt x="3743" y="138"/>
                </a:lnTo>
                <a:lnTo>
                  <a:pt x="3711" y="166"/>
                </a:lnTo>
                <a:lnTo>
                  <a:pt x="3690" y="168"/>
                </a:lnTo>
                <a:lnTo>
                  <a:pt x="3720" y="139"/>
                </a:lnTo>
                <a:lnTo>
                  <a:pt x="3697" y="116"/>
                </a:lnTo>
                <a:lnTo>
                  <a:pt x="3709" y="97"/>
                </a:lnTo>
                <a:lnTo>
                  <a:pt x="3748" y="98"/>
                </a:lnTo>
                <a:lnTo>
                  <a:pt x="3760" y="65"/>
                </a:lnTo>
                <a:lnTo>
                  <a:pt x="3758" y="30"/>
                </a:lnTo>
                <a:lnTo>
                  <a:pt x="3731" y="33"/>
                </a:lnTo>
                <a:lnTo>
                  <a:pt x="3732" y="12"/>
                </a:lnTo>
                <a:lnTo>
                  <a:pt x="3715" y="0"/>
                </a:lnTo>
                <a:lnTo>
                  <a:pt x="3702" y="2"/>
                </a:lnTo>
                <a:lnTo>
                  <a:pt x="3677" y="27"/>
                </a:lnTo>
                <a:lnTo>
                  <a:pt x="3649" y="2"/>
                </a:lnTo>
                <a:lnTo>
                  <a:pt x="3636" y="112"/>
                </a:lnTo>
                <a:lnTo>
                  <a:pt x="3624" y="133"/>
                </a:lnTo>
                <a:lnTo>
                  <a:pt x="3621" y="152"/>
                </a:lnTo>
                <a:lnTo>
                  <a:pt x="3626" y="176"/>
                </a:lnTo>
                <a:lnTo>
                  <a:pt x="3610" y="180"/>
                </a:lnTo>
                <a:lnTo>
                  <a:pt x="3604" y="201"/>
                </a:lnTo>
                <a:lnTo>
                  <a:pt x="3609" y="234"/>
                </a:lnTo>
                <a:lnTo>
                  <a:pt x="3583" y="238"/>
                </a:lnTo>
                <a:lnTo>
                  <a:pt x="3554" y="274"/>
                </a:lnTo>
                <a:lnTo>
                  <a:pt x="3560" y="197"/>
                </a:lnTo>
                <a:lnTo>
                  <a:pt x="3534" y="168"/>
                </a:lnTo>
                <a:lnTo>
                  <a:pt x="3553" y="147"/>
                </a:lnTo>
                <a:lnTo>
                  <a:pt x="3542" y="76"/>
                </a:lnTo>
                <a:lnTo>
                  <a:pt x="3532" y="73"/>
                </a:lnTo>
                <a:lnTo>
                  <a:pt x="3518" y="82"/>
                </a:lnTo>
                <a:lnTo>
                  <a:pt x="3404" y="336"/>
                </a:lnTo>
                <a:lnTo>
                  <a:pt x="3422" y="314"/>
                </a:lnTo>
                <a:lnTo>
                  <a:pt x="3379" y="398"/>
                </a:lnTo>
                <a:lnTo>
                  <a:pt x="3361" y="410"/>
                </a:lnTo>
                <a:lnTo>
                  <a:pt x="3357" y="356"/>
                </a:lnTo>
                <a:lnTo>
                  <a:pt x="3367" y="336"/>
                </a:lnTo>
                <a:lnTo>
                  <a:pt x="3379" y="328"/>
                </a:lnTo>
                <a:lnTo>
                  <a:pt x="3380" y="273"/>
                </a:lnTo>
                <a:lnTo>
                  <a:pt x="3376" y="257"/>
                </a:lnTo>
                <a:lnTo>
                  <a:pt x="3444" y="114"/>
                </a:lnTo>
                <a:lnTo>
                  <a:pt x="3422" y="103"/>
                </a:lnTo>
                <a:lnTo>
                  <a:pt x="3391" y="131"/>
                </a:lnTo>
                <a:lnTo>
                  <a:pt x="3371" y="138"/>
                </a:lnTo>
                <a:lnTo>
                  <a:pt x="3366" y="111"/>
                </a:lnTo>
                <a:lnTo>
                  <a:pt x="3351" y="102"/>
                </a:lnTo>
                <a:lnTo>
                  <a:pt x="3342" y="90"/>
                </a:lnTo>
                <a:lnTo>
                  <a:pt x="3337" y="74"/>
                </a:lnTo>
                <a:lnTo>
                  <a:pt x="3318" y="102"/>
                </a:lnTo>
                <a:lnTo>
                  <a:pt x="3311" y="89"/>
                </a:lnTo>
                <a:lnTo>
                  <a:pt x="3295" y="90"/>
                </a:lnTo>
                <a:lnTo>
                  <a:pt x="3295" y="144"/>
                </a:lnTo>
                <a:lnTo>
                  <a:pt x="3263" y="135"/>
                </a:lnTo>
                <a:lnTo>
                  <a:pt x="3279" y="164"/>
                </a:lnTo>
                <a:lnTo>
                  <a:pt x="3297" y="180"/>
                </a:lnTo>
                <a:lnTo>
                  <a:pt x="3302" y="191"/>
                </a:lnTo>
                <a:lnTo>
                  <a:pt x="3271" y="209"/>
                </a:lnTo>
                <a:lnTo>
                  <a:pt x="3257" y="235"/>
                </a:lnTo>
                <a:lnTo>
                  <a:pt x="3267" y="264"/>
                </a:lnTo>
                <a:lnTo>
                  <a:pt x="3212" y="267"/>
                </a:lnTo>
                <a:lnTo>
                  <a:pt x="3184" y="300"/>
                </a:lnTo>
                <a:lnTo>
                  <a:pt x="3174" y="325"/>
                </a:lnTo>
                <a:lnTo>
                  <a:pt x="3148" y="360"/>
                </a:lnTo>
                <a:lnTo>
                  <a:pt x="3146" y="374"/>
                </a:lnTo>
                <a:lnTo>
                  <a:pt x="3152" y="392"/>
                </a:lnTo>
                <a:lnTo>
                  <a:pt x="3147" y="449"/>
                </a:lnTo>
                <a:lnTo>
                  <a:pt x="3129" y="453"/>
                </a:lnTo>
                <a:lnTo>
                  <a:pt x="3116" y="440"/>
                </a:lnTo>
                <a:lnTo>
                  <a:pt x="3115" y="419"/>
                </a:lnTo>
                <a:lnTo>
                  <a:pt x="3127" y="410"/>
                </a:lnTo>
                <a:lnTo>
                  <a:pt x="3096" y="403"/>
                </a:lnTo>
                <a:lnTo>
                  <a:pt x="3109" y="379"/>
                </a:lnTo>
                <a:lnTo>
                  <a:pt x="3106" y="374"/>
                </a:lnTo>
                <a:lnTo>
                  <a:pt x="3037" y="367"/>
                </a:lnTo>
                <a:lnTo>
                  <a:pt x="3044" y="396"/>
                </a:lnTo>
                <a:lnTo>
                  <a:pt x="3034" y="401"/>
                </a:lnTo>
                <a:lnTo>
                  <a:pt x="3016" y="394"/>
                </a:lnTo>
                <a:lnTo>
                  <a:pt x="3015" y="378"/>
                </a:lnTo>
                <a:lnTo>
                  <a:pt x="3007" y="356"/>
                </a:lnTo>
                <a:lnTo>
                  <a:pt x="2999" y="363"/>
                </a:lnTo>
                <a:lnTo>
                  <a:pt x="2994" y="341"/>
                </a:lnTo>
                <a:lnTo>
                  <a:pt x="2980" y="353"/>
                </a:lnTo>
                <a:lnTo>
                  <a:pt x="2974" y="341"/>
                </a:lnTo>
                <a:lnTo>
                  <a:pt x="2962" y="354"/>
                </a:lnTo>
                <a:lnTo>
                  <a:pt x="2962" y="392"/>
                </a:lnTo>
                <a:lnTo>
                  <a:pt x="2938" y="348"/>
                </a:lnTo>
                <a:lnTo>
                  <a:pt x="2929" y="340"/>
                </a:lnTo>
                <a:lnTo>
                  <a:pt x="2931" y="397"/>
                </a:lnTo>
                <a:lnTo>
                  <a:pt x="2971" y="419"/>
                </a:lnTo>
                <a:lnTo>
                  <a:pt x="2986" y="419"/>
                </a:lnTo>
                <a:lnTo>
                  <a:pt x="2983" y="492"/>
                </a:lnTo>
                <a:lnTo>
                  <a:pt x="2993" y="517"/>
                </a:lnTo>
                <a:lnTo>
                  <a:pt x="2994" y="551"/>
                </a:lnTo>
                <a:lnTo>
                  <a:pt x="2895" y="439"/>
                </a:lnTo>
                <a:lnTo>
                  <a:pt x="2905" y="484"/>
                </a:lnTo>
                <a:lnTo>
                  <a:pt x="2892" y="482"/>
                </a:lnTo>
                <a:lnTo>
                  <a:pt x="2886" y="507"/>
                </a:lnTo>
                <a:lnTo>
                  <a:pt x="2874" y="506"/>
                </a:lnTo>
                <a:lnTo>
                  <a:pt x="2866" y="522"/>
                </a:lnTo>
                <a:lnTo>
                  <a:pt x="2856" y="514"/>
                </a:lnTo>
                <a:lnTo>
                  <a:pt x="2854" y="500"/>
                </a:lnTo>
                <a:lnTo>
                  <a:pt x="2863" y="474"/>
                </a:lnTo>
                <a:lnTo>
                  <a:pt x="2845" y="485"/>
                </a:lnTo>
                <a:lnTo>
                  <a:pt x="2829" y="507"/>
                </a:lnTo>
                <a:lnTo>
                  <a:pt x="2821" y="536"/>
                </a:lnTo>
                <a:lnTo>
                  <a:pt x="2808" y="541"/>
                </a:lnTo>
                <a:lnTo>
                  <a:pt x="2818" y="591"/>
                </a:lnTo>
                <a:lnTo>
                  <a:pt x="2780" y="624"/>
                </a:lnTo>
                <a:lnTo>
                  <a:pt x="2764" y="671"/>
                </a:lnTo>
                <a:lnTo>
                  <a:pt x="2746" y="692"/>
                </a:lnTo>
                <a:lnTo>
                  <a:pt x="2771" y="644"/>
                </a:lnTo>
                <a:lnTo>
                  <a:pt x="2773" y="475"/>
                </a:lnTo>
                <a:lnTo>
                  <a:pt x="2748" y="485"/>
                </a:lnTo>
                <a:lnTo>
                  <a:pt x="2712" y="548"/>
                </a:lnTo>
                <a:lnTo>
                  <a:pt x="2691" y="649"/>
                </a:lnTo>
                <a:lnTo>
                  <a:pt x="2689" y="527"/>
                </a:lnTo>
                <a:lnTo>
                  <a:pt x="2629" y="536"/>
                </a:lnTo>
                <a:lnTo>
                  <a:pt x="2608" y="576"/>
                </a:lnTo>
                <a:lnTo>
                  <a:pt x="2610" y="636"/>
                </a:lnTo>
                <a:lnTo>
                  <a:pt x="2632" y="668"/>
                </a:lnTo>
                <a:lnTo>
                  <a:pt x="2653" y="676"/>
                </a:lnTo>
                <a:lnTo>
                  <a:pt x="2670" y="707"/>
                </a:lnTo>
                <a:lnTo>
                  <a:pt x="2666" y="732"/>
                </a:lnTo>
                <a:lnTo>
                  <a:pt x="2647" y="729"/>
                </a:lnTo>
                <a:lnTo>
                  <a:pt x="2631" y="691"/>
                </a:lnTo>
                <a:lnTo>
                  <a:pt x="2606" y="674"/>
                </a:lnTo>
                <a:lnTo>
                  <a:pt x="2566" y="616"/>
                </a:lnTo>
                <a:lnTo>
                  <a:pt x="2539" y="620"/>
                </a:lnTo>
                <a:lnTo>
                  <a:pt x="2554" y="660"/>
                </a:lnTo>
                <a:lnTo>
                  <a:pt x="2584" y="690"/>
                </a:lnTo>
                <a:lnTo>
                  <a:pt x="2561" y="711"/>
                </a:lnTo>
                <a:lnTo>
                  <a:pt x="2542" y="695"/>
                </a:lnTo>
                <a:lnTo>
                  <a:pt x="2531" y="709"/>
                </a:lnTo>
                <a:lnTo>
                  <a:pt x="2527" y="678"/>
                </a:lnTo>
                <a:lnTo>
                  <a:pt x="2508" y="691"/>
                </a:lnTo>
                <a:lnTo>
                  <a:pt x="2507" y="679"/>
                </a:lnTo>
                <a:lnTo>
                  <a:pt x="2514" y="647"/>
                </a:lnTo>
                <a:lnTo>
                  <a:pt x="2502" y="634"/>
                </a:lnTo>
                <a:lnTo>
                  <a:pt x="2477" y="702"/>
                </a:lnTo>
                <a:lnTo>
                  <a:pt x="2479" y="722"/>
                </a:lnTo>
                <a:lnTo>
                  <a:pt x="2491" y="740"/>
                </a:lnTo>
                <a:lnTo>
                  <a:pt x="2417" y="781"/>
                </a:lnTo>
                <a:lnTo>
                  <a:pt x="2405" y="825"/>
                </a:lnTo>
                <a:lnTo>
                  <a:pt x="2412" y="842"/>
                </a:lnTo>
                <a:lnTo>
                  <a:pt x="2433" y="835"/>
                </a:lnTo>
                <a:lnTo>
                  <a:pt x="2447" y="856"/>
                </a:lnTo>
                <a:lnTo>
                  <a:pt x="2419" y="854"/>
                </a:lnTo>
                <a:lnTo>
                  <a:pt x="2427" y="897"/>
                </a:lnTo>
                <a:lnTo>
                  <a:pt x="2396" y="884"/>
                </a:lnTo>
                <a:lnTo>
                  <a:pt x="2383" y="888"/>
                </a:lnTo>
                <a:lnTo>
                  <a:pt x="2400" y="908"/>
                </a:lnTo>
                <a:lnTo>
                  <a:pt x="2387" y="921"/>
                </a:lnTo>
                <a:lnTo>
                  <a:pt x="2361" y="910"/>
                </a:lnTo>
                <a:lnTo>
                  <a:pt x="2353" y="925"/>
                </a:lnTo>
                <a:lnTo>
                  <a:pt x="2335" y="919"/>
                </a:lnTo>
                <a:lnTo>
                  <a:pt x="2296" y="933"/>
                </a:lnTo>
                <a:lnTo>
                  <a:pt x="2283" y="954"/>
                </a:lnTo>
                <a:lnTo>
                  <a:pt x="2267" y="963"/>
                </a:lnTo>
                <a:lnTo>
                  <a:pt x="2264" y="971"/>
                </a:lnTo>
                <a:lnTo>
                  <a:pt x="2288" y="991"/>
                </a:lnTo>
                <a:lnTo>
                  <a:pt x="2313" y="983"/>
                </a:lnTo>
                <a:lnTo>
                  <a:pt x="2327" y="969"/>
                </a:lnTo>
                <a:lnTo>
                  <a:pt x="2365" y="996"/>
                </a:lnTo>
                <a:lnTo>
                  <a:pt x="2394" y="975"/>
                </a:lnTo>
                <a:lnTo>
                  <a:pt x="2402" y="984"/>
                </a:lnTo>
                <a:lnTo>
                  <a:pt x="2409" y="1005"/>
                </a:lnTo>
                <a:lnTo>
                  <a:pt x="2383" y="1004"/>
                </a:lnTo>
                <a:lnTo>
                  <a:pt x="2370" y="1021"/>
                </a:lnTo>
                <a:lnTo>
                  <a:pt x="2365" y="1054"/>
                </a:lnTo>
                <a:lnTo>
                  <a:pt x="2328" y="1032"/>
                </a:lnTo>
                <a:lnTo>
                  <a:pt x="2301" y="1030"/>
                </a:lnTo>
                <a:lnTo>
                  <a:pt x="2296" y="1017"/>
                </a:lnTo>
                <a:lnTo>
                  <a:pt x="2266" y="1007"/>
                </a:lnTo>
                <a:lnTo>
                  <a:pt x="2232" y="1027"/>
                </a:lnTo>
                <a:lnTo>
                  <a:pt x="2220" y="1046"/>
                </a:lnTo>
                <a:lnTo>
                  <a:pt x="2241" y="1086"/>
                </a:lnTo>
                <a:lnTo>
                  <a:pt x="2243" y="1105"/>
                </a:lnTo>
                <a:lnTo>
                  <a:pt x="2227" y="1103"/>
                </a:lnTo>
                <a:lnTo>
                  <a:pt x="2237" y="1139"/>
                </a:lnTo>
                <a:lnTo>
                  <a:pt x="2237" y="1166"/>
                </a:lnTo>
                <a:lnTo>
                  <a:pt x="2218" y="1159"/>
                </a:lnTo>
                <a:lnTo>
                  <a:pt x="2217" y="1185"/>
                </a:lnTo>
                <a:lnTo>
                  <a:pt x="2198" y="1188"/>
                </a:lnTo>
                <a:lnTo>
                  <a:pt x="2188" y="1094"/>
                </a:lnTo>
                <a:lnTo>
                  <a:pt x="2170" y="1097"/>
                </a:lnTo>
                <a:lnTo>
                  <a:pt x="2158" y="1130"/>
                </a:lnTo>
                <a:lnTo>
                  <a:pt x="2140" y="1122"/>
                </a:lnTo>
                <a:lnTo>
                  <a:pt x="2133" y="1133"/>
                </a:lnTo>
                <a:lnTo>
                  <a:pt x="2157" y="1145"/>
                </a:lnTo>
                <a:lnTo>
                  <a:pt x="2151" y="1154"/>
                </a:lnTo>
                <a:lnTo>
                  <a:pt x="2130" y="1157"/>
                </a:lnTo>
                <a:lnTo>
                  <a:pt x="2112" y="1169"/>
                </a:lnTo>
                <a:lnTo>
                  <a:pt x="2102" y="1190"/>
                </a:lnTo>
                <a:lnTo>
                  <a:pt x="2104" y="1216"/>
                </a:lnTo>
                <a:lnTo>
                  <a:pt x="2124" y="1234"/>
                </a:lnTo>
                <a:lnTo>
                  <a:pt x="2105" y="1242"/>
                </a:lnTo>
                <a:lnTo>
                  <a:pt x="2117" y="1256"/>
                </a:lnTo>
                <a:lnTo>
                  <a:pt x="2102" y="1263"/>
                </a:lnTo>
                <a:lnTo>
                  <a:pt x="2088" y="1292"/>
                </a:lnTo>
                <a:lnTo>
                  <a:pt x="2077" y="1298"/>
                </a:lnTo>
                <a:lnTo>
                  <a:pt x="2064" y="1296"/>
                </a:lnTo>
                <a:lnTo>
                  <a:pt x="2066" y="1305"/>
                </a:lnTo>
                <a:lnTo>
                  <a:pt x="2090" y="1316"/>
                </a:lnTo>
                <a:lnTo>
                  <a:pt x="2141" y="1302"/>
                </a:lnTo>
                <a:lnTo>
                  <a:pt x="2087" y="1348"/>
                </a:lnTo>
                <a:lnTo>
                  <a:pt x="2040" y="1333"/>
                </a:lnTo>
                <a:lnTo>
                  <a:pt x="2031" y="1322"/>
                </a:lnTo>
                <a:lnTo>
                  <a:pt x="2028" y="1303"/>
                </a:lnTo>
                <a:lnTo>
                  <a:pt x="2008" y="1305"/>
                </a:lnTo>
                <a:lnTo>
                  <a:pt x="1978" y="1328"/>
                </a:lnTo>
                <a:lnTo>
                  <a:pt x="1961" y="1369"/>
                </a:lnTo>
                <a:lnTo>
                  <a:pt x="1934" y="1387"/>
                </a:lnTo>
                <a:lnTo>
                  <a:pt x="1931" y="1411"/>
                </a:lnTo>
                <a:lnTo>
                  <a:pt x="1948" y="1412"/>
                </a:lnTo>
                <a:lnTo>
                  <a:pt x="1938" y="1445"/>
                </a:lnTo>
                <a:lnTo>
                  <a:pt x="1916" y="1451"/>
                </a:lnTo>
                <a:lnTo>
                  <a:pt x="1901" y="1499"/>
                </a:lnTo>
                <a:lnTo>
                  <a:pt x="1882" y="1493"/>
                </a:lnTo>
                <a:lnTo>
                  <a:pt x="1864" y="1501"/>
                </a:lnTo>
                <a:lnTo>
                  <a:pt x="1847" y="1501"/>
                </a:lnTo>
                <a:lnTo>
                  <a:pt x="1822" y="1529"/>
                </a:lnTo>
                <a:lnTo>
                  <a:pt x="1836" y="1556"/>
                </a:lnTo>
                <a:lnTo>
                  <a:pt x="1825" y="1567"/>
                </a:lnTo>
                <a:lnTo>
                  <a:pt x="1795" y="1568"/>
                </a:lnTo>
                <a:lnTo>
                  <a:pt x="1793" y="1594"/>
                </a:lnTo>
                <a:lnTo>
                  <a:pt x="1762" y="1596"/>
                </a:lnTo>
                <a:lnTo>
                  <a:pt x="1768" y="1611"/>
                </a:lnTo>
                <a:lnTo>
                  <a:pt x="1754" y="1620"/>
                </a:lnTo>
                <a:lnTo>
                  <a:pt x="1747" y="1642"/>
                </a:lnTo>
                <a:lnTo>
                  <a:pt x="1780" y="1653"/>
                </a:lnTo>
                <a:lnTo>
                  <a:pt x="1771" y="1667"/>
                </a:lnTo>
                <a:lnTo>
                  <a:pt x="1747" y="1678"/>
                </a:lnTo>
                <a:lnTo>
                  <a:pt x="1732" y="1665"/>
                </a:lnTo>
                <a:lnTo>
                  <a:pt x="1730" y="1670"/>
                </a:lnTo>
                <a:lnTo>
                  <a:pt x="1729" y="1709"/>
                </a:lnTo>
                <a:lnTo>
                  <a:pt x="1743" y="1732"/>
                </a:lnTo>
                <a:lnTo>
                  <a:pt x="1758" y="1713"/>
                </a:lnTo>
                <a:lnTo>
                  <a:pt x="1769" y="1727"/>
                </a:lnTo>
                <a:lnTo>
                  <a:pt x="1759" y="1750"/>
                </a:lnTo>
                <a:lnTo>
                  <a:pt x="1704" y="1754"/>
                </a:lnTo>
                <a:lnTo>
                  <a:pt x="1690" y="1763"/>
                </a:lnTo>
                <a:lnTo>
                  <a:pt x="1682" y="1803"/>
                </a:lnTo>
                <a:lnTo>
                  <a:pt x="1658" y="1818"/>
                </a:lnTo>
                <a:lnTo>
                  <a:pt x="1634" y="1823"/>
                </a:lnTo>
                <a:lnTo>
                  <a:pt x="1615" y="1859"/>
                </a:lnTo>
                <a:lnTo>
                  <a:pt x="1639" y="1858"/>
                </a:lnTo>
                <a:lnTo>
                  <a:pt x="1662" y="1838"/>
                </a:lnTo>
                <a:lnTo>
                  <a:pt x="1693" y="1828"/>
                </a:lnTo>
                <a:lnTo>
                  <a:pt x="1691" y="1853"/>
                </a:lnTo>
                <a:lnTo>
                  <a:pt x="1705" y="1890"/>
                </a:lnTo>
                <a:lnTo>
                  <a:pt x="1653" y="1865"/>
                </a:lnTo>
                <a:lnTo>
                  <a:pt x="1646" y="1890"/>
                </a:lnTo>
                <a:lnTo>
                  <a:pt x="1656" y="1901"/>
                </a:lnTo>
                <a:lnTo>
                  <a:pt x="1638" y="1913"/>
                </a:lnTo>
                <a:lnTo>
                  <a:pt x="1629" y="1929"/>
                </a:lnTo>
                <a:lnTo>
                  <a:pt x="1632" y="1955"/>
                </a:lnTo>
                <a:lnTo>
                  <a:pt x="1622" y="1959"/>
                </a:lnTo>
                <a:lnTo>
                  <a:pt x="1607" y="1948"/>
                </a:lnTo>
                <a:lnTo>
                  <a:pt x="1593" y="1963"/>
                </a:lnTo>
                <a:lnTo>
                  <a:pt x="1598" y="1992"/>
                </a:lnTo>
                <a:lnTo>
                  <a:pt x="1613" y="2007"/>
                </a:lnTo>
                <a:lnTo>
                  <a:pt x="1614" y="2061"/>
                </a:lnTo>
                <a:lnTo>
                  <a:pt x="1596" y="2036"/>
                </a:lnTo>
                <a:lnTo>
                  <a:pt x="1577" y="2027"/>
                </a:lnTo>
                <a:lnTo>
                  <a:pt x="1564" y="1990"/>
                </a:lnTo>
                <a:lnTo>
                  <a:pt x="1562" y="2037"/>
                </a:lnTo>
                <a:lnTo>
                  <a:pt x="1550" y="2051"/>
                </a:lnTo>
                <a:lnTo>
                  <a:pt x="1531" y="2056"/>
                </a:lnTo>
                <a:lnTo>
                  <a:pt x="1519" y="2082"/>
                </a:lnTo>
                <a:lnTo>
                  <a:pt x="1531" y="2092"/>
                </a:lnTo>
                <a:lnTo>
                  <a:pt x="1549" y="2085"/>
                </a:lnTo>
                <a:lnTo>
                  <a:pt x="1564" y="2063"/>
                </a:lnTo>
                <a:lnTo>
                  <a:pt x="1568" y="2075"/>
                </a:lnTo>
                <a:lnTo>
                  <a:pt x="1563" y="2087"/>
                </a:lnTo>
                <a:lnTo>
                  <a:pt x="1563" y="2127"/>
                </a:lnTo>
                <a:lnTo>
                  <a:pt x="1543" y="2143"/>
                </a:lnTo>
                <a:lnTo>
                  <a:pt x="1514" y="2125"/>
                </a:lnTo>
                <a:lnTo>
                  <a:pt x="1496" y="2145"/>
                </a:lnTo>
                <a:lnTo>
                  <a:pt x="1479" y="2133"/>
                </a:lnTo>
                <a:lnTo>
                  <a:pt x="1454" y="2159"/>
                </a:lnTo>
                <a:lnTo>
                  <a:pt x="1448" y="2184"/>
                </a:lnTo>
                <a:lnTo>
                  <a:pt x="1426" y="2199"/>
                </a:lnTo>
                <a:lnTo>
                  <a:pt x="1401" y="2204"/>
                </a:lnTo>
                <a:lnTo>
                  <a:pt x="1381" y="2259"/>
                </a:lnTo>
                <a:lnTo>
                  <a:pt x="1410" y="2255"/>
                </a:lnTo>
                <a:lnTo>
                  <a:pt x="1437" y="2240"/>
                </a:lnTo>
                <a:lnTo>
                  <a:pt x="1446" y="2252"/>
                </a:lnTo>
                <a:lnTo>
                  <a:pt x="1397" y="2267"/>
                </a:lnTo>
                <a:lnTo>
                  <a:pt x="1392" y="2296"/>
                </a:lnTo>
                <a:lnTo>
                  <a:pt x="1397" y="2327"/>
                </a:lnTo>
                <a:lnTo>
                  <a:pt x="1382" y="2346"/>
                </a:lnTo>
                <a:lnTo>
                  <a:pt x="1349" y="2352"/>
                </a:lnTo>
                <a:lnTo>
                  <a:pt x="1316" y="2314"/>
                </a:lnTo>
                <a:lnTo>
                  <a:pt x="1307" y="2313"/>
                </a:lnTo>
                <a:lnTo>
                  <a:pt x="1276" y="2352"/>
                </a:lnTo>
                <a:lnTo>
                  <a:pt x="1244" y="2368"/>
                </a:lnTo>
                <a:lnTo>
                  <a:pt x="1237" y="2385"/>
                </a:lnTo>
                <a:lnTo>
                  <a:pt x="1145" y="2481"/>
                </a:lnTo>
                <a:lnTo>
                  <a:pt x="1151" y="2512"/>
                </a:lnTo>
                <a:lnTo>
                  <a:pt x="1150" y="2522"/>
                </a:lnTo>
                <a:lnTo>
                  <a:pt x="1079" y="2548"/>
                </a:lnTo>
                <a:lnTo>
                  <a:pt x="1072" y="2578"/>
                </a:lnTo>
                <a:lnTo>
                  <a:pt x="1086" y="2594"/>
                </a:lnTo>
                <a:lnTo>
                  <a:pt x="1122" y="2584"/>
                </a:lnTo>
                <a:lnTo>
                  <a:pt x="1101" y="2626"/>
                </a:lnTo>
                <a:lnTo>
                  <a:pt x="1116" y="2664"/>
                </a:lnTo>
                <a:lnTo>
                  <a:pt x="1133" y="2676"/>
                </a:lnTo>
                <a:lnTo>
                  <a:pt x="1320" y="2593"/>
                </a:lnTo>
                <a:lnTo>
                  <a:pt x="1339" y="2574"/>
                </a:lnTo>
                <a:lnTo>
                  <a:pt x="1350" y="2585"/>
                </a:lnTo>
                <a:lnTo>
                  <a:pt x="1337" y="2601"/>
                </a:lnTo>
                <a:lnTo>
                  <a:pt x="1295" y="2618"/>
                </a:lnTo>
                <a:lnTo>
                  <a:pt x="1274" y="2617"/>
                </a:lnTo>
                <a:lnTo>
                  <a:pt x="1211" y="2655"/>
                </a:lnTo>
                <a:lnTo>
                  <a:pt x="1223" y="2679"/>
                </a:lnTo>
                <a:lnTo>
                  <a:pt x="1221" y="2689"/>
                </a:lnTo>
                <a:lnTo>
                  <a:pt x="1166" y="2701"/>
                </a:lnTo>
                <a:lnTo>
                  <a:pt x="1136" y="2697"/>
                </a:lnTo>
                <a:lnTo>
                  <a:pt x="1125" y="2707"/>
                </a:lnTo>
                <a:lnTo>
                  <a:pt x="1130" y="2727"/>
                </a:lnTo>
                <a:lnTo>
                  <a:pt x="1116" y="2731"/>
                </a:lnTo>
                <a:lnTo>
                  <a:pt x="1090" y="2721"/>
                </a:lnTo>
                <a:lnTo>
                  <a:pt x="1094" y="2694"/>
                </a:lnTo>
                <a:lnTo>
                  <a:pt x="1066" y="2630"/>
                </a:lnTo>
                <a:lnTo>
                  <a:pt x="1050" y="2629"/>
                </a:lnTo>
                <a:lnTo>
                  <a:pt x="1039" y="2643"/>
                </a:lnTo>
                <a:lnTo>
                  <a:pt x="1017" y="2643"/>
                </a:lnTo>
                <a:lnTo>
                  <a:pt x="994" y="2659"/>
                </a:lnTo>
                <a:lnTo>
                  <a:pt x="989" y="2679"/>
                </a:lnTo>
                <a:lnTo>
                  <a:pt x="1003" y="2697"/>
                </a:lnTo>
                <a:lnTo>
                  <a:pt x="1006" y="2711"/>
                </a:lnTo>
                <a:lnTo>
                  <a:pt x="969" y="2725"/>
                </a:lnTo>
                <a:lnTo>
                  <a:pt x="959" y="2703"/>
                </a:lnTo>
                <a:lnTo>
                  <a:pt x="963" y="2679"/>
                </a:lnTo>
                <a:lnTo>
                  <a:pt x="960" y="2661"/>
                </a:lnTo>
                <a:lnTo>
                  <a:pt x="875" y="2681"/>
                </a:lnTo>
                <a:lnTo>
                  <a:pt x="843" y="2724"/>
                </a:lnTo>
                <a:lnTo>
                  <a:pt x="824" y="2718"/>
                </a:lnTo>
                <a:lnTo>
                  <a:pt x="826" y="2741"/>
                </a:lnTo>
                <a:lnTo>
                  <a:pt x="819" y="2750"/>
                </a:lnTo>
                <a:lnTo>
                  <a:pt x="791" y="2748"/>
                </a:lnTo>
                <a:lnTo>
                  <a:pt x="795" y="2736"/>
                </a:lnTo>
                <a:lnTo>
                  <a:pt x="792" y="2722"/>
                </a:lnTo>
                <a:lnTo>
                  <a:pt x="779" y="2724"/>
                </a:lnTo>
                <a:lnTo>
                  <a:pt x="770" y="2735"/>
                </a:lnTo>
                <a:lnTo>
                  <a:pt x="769" y="2749"/>
                </a:lnTo>
                <a:lnTo>
                  <a:pt x="763" y="2755"/>
                </a:lnTo>
                <a:lnTo>
                  <a:pt x="737" y="2751"/>
                </a:lnTo>
                <a:lnTo>
                  <a:pt x="690" y="2763"/>
                </a:lnTo>
                <a:lnTo>
                  <a:pt x="656" y="2833"/>
                </a:lnTo>
                <a:lnTo>
                  <a:pt x="635" y="2814"/>
                </a:lnTo>
                <a:lnTo>
                  <a:pt x="607" y="2806"/>
                </a:lnTo>
                <a:lnTo>
                  <a:pt x="576" y="2823"/>
                </a:lnTo>
                <a:lnTo>
                  <a:pt x="566" y="2842"/>
                </a:lnTo>
                <a:lnTo>
                  <a:pt x="592" y="2866"/>
                </a:lnTo>
                <a:lnTo>
                  <a:pt x="572" y="2881"/>
                </a:lnTo>
                <a:lnTo>
                  <a:pt x="599" y="2894"/>
                </a:lnTo>
                <a:lnTo>
                  <a:pt x="634" y="2890"/>
                </a:lnTo>
                <a:lnTo>
                  <a:pt x="643" y="2911"/>
                </a:lnTo>
                <a:lnTo>
                  <a:pt x="658" y="2923"/>
                </a:lnTo>
                <a:lnTo>
                  <a:pt x="633" y="2943"/>
                </a:lnTo>
                <a:lnTo>
                  <a:pt x="639" y="2965"/>
                </a:lnTo>
                <a:lnTo>
                  <a:pt x="616" y="2948"/>
                </a:lnTo>
                <a:lnTo>
                  <a:pt x="501" y="2918"/>
                </a:lnTo>
                <a:lnTo>
                  <a:pt x="484" y="2928"/>
                </a:lnTo>
                <a:lnTo>
                  <a:pt x="465" y="2920"/>
                </a:lnTo>
                <a:lnTo>
                  <a:pt x="444" y="2932"/>
                </a:lnTo>
                <a:lnTo>
                  <a:pt x="446" y="2940"/>
                </a:lnTo>
                <a:lnTo>
                  <a:pt x="463" y="2951"/>
                </a:lnTo>
                <a:lnTo>
                  <a:pt x="443" y="2955"/>
                </a:lnTo>
                <a:lnTo>
                  <a:pt x="441" y="2972"/>
                </a:lnTo>
                <a:lnTo>
                  <a:pt x="464" y="2974"/>
                </a:lnTo>
                <a:lnTo>
                  <a:pt x="482" y="2967"/>
                </a:lnTo>
                <a:lnTo>
                  <a:pt x="453" y="2994"/>
                </a:lnTo>
                <a:lnTo>
                  <a:pt x="453" y="3067"/>
                </a:lnTo>
                <a:lnTo>
                  <a:pt x="443" y="3068"/>
                </a:lnTo>
                <a:lnTo>
                  <a:pt x="437" y="3024"/>
                </a:lnTo>
                <a:lnTo>
                  <a:pt x="427" y="3004"/>
                </a:lnTo>
                <a:lnTo>
                  <a:pt x="396" y="3015"/>
                </a:lnTo>
                <a:lnTo>
                  <a:pt x="356" y="3063"/>
                </a:lnTo>
                <a:lnTo>
                  <a:pt x="370" y="3082"/>
                </a:lnTo>
                <a:lnTo>
                  <a:pt x="369" y="3104"/>
                </a:lnTo>
                <a:lnTo>
                  <a:pt x="345" y="3080"/>
                </a:lnTo>
                <a:lnTo>
                  <a:pt x="339" y="3054"/>
                </a:lnTo>
                <a:lnTo>
                  <a:pt x="313" y="3058"/>
                </a:lnTo>
                <a:lnTo>
                  <a:pt x="273" y="3047"/>
                </a:lnTo>
                <a:lnTo>
                  <a:pt x="267" y="3066"/>
                </a:lnTo>
                <a:lnTo>
                  <a:pt x="267" y="3083"/>
                </a:lnTo>
                <a:lnTo>
                  <a:pt x="228" y="3034"/>
                </a:lnTo>
                <a:lnTo>
                  <a:pt x="213" y="3043"/>
                </a:lnTo>
                <a:lnTo>
                  <a:pt x="222" y="3094"/>
                </a:lnTo>
                <a:lnTo>
                  <a:pt x="206" y="3107"/>
                </a:lnTo>
                <a:lnTo>
                  <a:pt x="209" y="3116"/>
                </a:lnTo>
                <a:lnTo>
                  <a:pt x="378" y="3130"/>
                </a:lnTo>
                <a:lnTo>
                  <a:pt x="323" y="3146"/>
                </a:lnTo>
                <a:lnTo>
                  <a:pt x="331" y="3159"/>
                </a:lnTo>
                <a:lnTo>
                  <a:pt x="397" y="3160"/>
                </a:lnTo>
                <a:lnTo>
                  <a:pt x="402" y="3167"/>
                </a:lnTo>
                <a:lnTo>
                  <a:pt x="368" y="3181"/>
                </a:lnTo>
                <a:lnTo>
                  <a:pt x="272" y="3167"/>
                </a:lnTo>
                <a:lnTo>
                  <a:pt x="256" y="3150"/>
                </a:lnTo>
                <a:lnTo>
                  <a:pt x="238" y="3146"/>
                </a:lnTo>
                <a:lnTo>
                  <a:pt x="197" y="3167"/>
                </a:lnTo>
                <a:lnTo>
                  <a:pt x="190" y="3183"/>
                </a:lnTo>
                <a:lnTo>
                  <a:pt x="169" y="3177"/>
                </a:lnTo>
                <a:lnTo>
                  <a:pt x="159" y="3180"/>
                </a:lnTo>
                <a:lnTo>
                  <a:pt x="151" y="3203"/>
                </a:lnTo>
                <a:lnTo>
                  <a:pt x="195" y="3227"/>
                </a:lnTo>
                <a:lnTo>
                  <a:pt x="186" y="3246"/>
                </a:lnTo>
                <a:lnTo>
                  <a:pt x="184" y="3268"/>
                </a:lnTo>
                <a:lnTo>
                  <a:pt x="136" y="3302"/>
                </a:lnTo>
                <a:lnTo>
                  <a:pt x="139" y="3323"/>
                </a:lnTo>
                <a:lnTo>
                  <a:pt x="129" y="3335"/>
                </a:lnTo>
                <a:lnTo>
                  <a:pt x="122" y="3357"/>
                </a:lnTo>
                <a:lnTo>
                  <a:pt x="133" y="3371"/>
                </a:lnTo>
                <a:lnTo>
                  <a:pt x="127" y="3394"/>
                </a:lnTo>
                <a:lnTo>
                  <a:pt x="175" y="3413"/>
                </a:lnTo>
                <a:lnTo>
                  <a:pt x="279" y="3395"/>
                </a:lnTo>
                <a:lnTo>
                  <a:pt x="297" y="3414"/>
                </a:lnTo>
                <a:lnTo>
                  <a:pt x="333" y="3422"/>
                </a:lnTo>
                <a:lnTo>
                  <a:pt x="388" y="3344"/>
                </a:lnTo>
                <a:lnTo>
                  <a:pt x="387" y="3376"/>
                </a:lnTo>
                <a:lnTo>
                  <a:pt x="369" y="3416"/>
                </a:lnTo>
                <a:lnTo>
                  <a:pt x="385" y="3428"/>
                </a:lnTo>
                <a:lnTo>
                  <a:pt x="421" y="3435"/>
                </a:lnTo>
                <a:lnTo>
                  <a:pt x="444" y="3430"/>
                </a:lnTo>
                <a:lnTo>
                  <a:pt x="459" y="3444"/>
                </a:lnTo>
                <a:lnTo>
                  <a:pt x="501" y="3412"/>
                </a:lnTo>
                <a:lnTo>
                  <a:pt x="526" y="3343"/>
                </a:lnTo>
                <a:lnTo>
                  <a:pt x="569" y="3327"/>
                </a:lnTo>
                <a:lnTo>
                  <a:pt x="572" y="3342"/>
                </a:lnTo>
                <a:lnTo>
                  <a:pt x="535" y="3386"/>
                </a:lnTo>
                <a:lnTo>
                  <a:pt x="514" y="3435"/>
                </a:lnTo>
                <a:lnTo>
                  <a:pt x="534" y="3435"/>
                </a:lnTo>
                <a:lnTo>
                  <a:pt x="558" y="3425"/>
                </a:lnTo>
                <a:lnTo>
                  <a:pt x="573" y="3437"/>
                </a:lnTo>
                <a:lnTo>
                  <a:pt x="520" y="3466"/>
                </a:lnTo>
                <a:lnTo>
                  <a:pt x="462" y="3472"/>
                </a:lnTo>
                <a:lnTo>
                  <a:pt x="450" y="3502"/>
                </a:lnTo>
                <a:lnTo>
                  <a:pt x="467" y="3528"/>
                </a:lnTo>
                <a:lnTo>
                  <a:pt x="417" y="3548"/>
                </a:lnTo>
                <a:lnTo>
                  <a:pt x="424" y="3513"/>
                </a:lnTo>
                <a:lnTo>
                  <a:pt x="418" y="3488"/>
                </a:lnTo>
                <a:lnTo>
                  <a:pt x="393" y="3459"/>
                </a:lnTo>
                <a:lnTo>
                  <a:pt x="316" y="3456"/>
                </a:lnTo>
                <a:lnTo>
                  <a:pt x="283" y="3441"/>
                </a:lnTo>
                <a:lnTo>
                  <a:pt x="251" y="3442"/>
                </a:lnTo>
                <a:lnTo>
                  <a:pt x="221" y="3432"/>
                </a:lnTo>
                <a:lnTo>
                  <a:pt x="189" y="3451"/>
                </a:lnTo>
                <a:lnTo>
                  <a:pt x="133" y="3425"/>
                </a:lnTo>
                <a:lnTo>
                  <a:pt x="107" y="3459"/>
                </a:lnTo>
                <a:lnTo>
                  <a:pt x="96" y="3491"/>
                </a:lnTo>
                <a:lnTo>
                  <a:pt x="125" y="3501"/>
                </a:lnTo>
                <a:lnTo>
                  <a:pt x="138" y="3498"/>
                </a:lnTo>
                <a:lnTo>
                  <a:pt x="131" y="3544"/>
                </a:lnTo>
                <a:lnTo>
                  <a:pt x="106" y="3527"/>
                </a:lnTo>
                <a:lnTo>
                  <a:pt x="90" y="3505"/>
                </a:lnTo>
                <a:lnTo>
                  <a:pt x="85" y="3512"/>
                </a:lnTo>
                <a:lnTo>
                  <a:pt x="80" y="3511"/>
                </a:lnTo>
                <a:lnTo>
                  <a:pt x="77" y="3522"/>
                </a:lnTo>
                <a:lnTo>
                  <a:pt x="96" y="3587"/>
                </a:lnTo>
                <a:lnTo>
                  <a:pt x="115" y="3595"/>
                </a:lnTo>
                <a:lnTo>
                  <a:pt x="164" y="3575"/>
                </a:lnTo>
                <a:lnTo>
                  <a:pt x="192" y="3575"/>
                </a:lnTo>
                <a:lnTo>
                  <a:pt x="122" y="3630"/>
                </a:lnTo>
                <a:lnTo>
                  <a:pt x="131" y="3646"/>
                </a:lnTo>
                <a:lnTo>
                  <a:pt x="91" y="3657"/>
                </a:lnTo>
                <a:lnTo>
                  <a:pt x="72" y="3673"/>
                </a:lnTo>
                <a:lnTo>
                  <a:pt x="72" y="3700"/>
                </a:lnTo>
                <a:lnTo>
                  <a:pt x="84" y="3721"/>
                </a:lnTo>
                <a:lnTo>
                  <a:pt x="87" y="3743"/>
                </a:lnTo>
                <a:lnTo>
                  <a:pt x="136" y="3714"/>
                </a:lnTo>
                <a:lnTo>
                  <a:pt x="130" y="3743"/>
                </a:lnTo>
                <a:lnTo>
                  <a:pt x="148" y="3791"/>
                </a:lnTo>
                <a:lnTo>
                  <a:pt x="122" y="3790"/>
                </a:lnTo>
                <a:lnTo>
                  <a:pt x="90" y="3806"/>
                </a:lnTo>
                <a:lnTo>
                  <a:pt x="87" y="3821"/>
                </a:lnTo>
                <a:lnTo>
                  <a:pt x="99" y="3838"/>
                </a:lnTo>
                <a:lnTo>
                  <a:pt x="137" y="3823"/>
                </a:lnTo>
                <a:lnTo>
                  <a:pt x="165" y="3790"/>
                </a:lnTo>
                <a:lnTo>
                  <a:pt x="175" y="3752"/>
                </a:lnTo>
                <a:lnTo>
                  <a:pt x="206" y="3737"/>
                </a:lnTo>
                <a:lnTo>
                  <a:pt x="293" y="3647"/>
                </a:lnTo>
                <a:lnTo>
                  <a:pt x="330" y="3626"/>
                </a:lnTo>
                <a:lnTo>
                  <a:pt x="342" y="3644"/>
                </a:lnTo>
                <a:lnTo>
                  <a:pt x="340" y="3658"/>
                </a:lnTo>
                <a:lnTo>
                  <a:pt x="382" y="3655"/>
                </a:lnTo>
                <a:lnTo>
                  <a:pt x="411" y="3666"/>
                </a:lnTo>
                <a:lnTo>
                  <a:pt x="354" y="3682"/>
                </a:lnTo>
                <a:lnTo>
                  <a:pt x="330" y="3733"/>
                </a:lnTo>
                <a:lnTo>
                  <a:pt x="331" y="3696"/>
                </a:lnTo>
                <a:lnTo>
                  <a:pt x="317" y="3688"/>
                </a:lnTo>
                <a:lnTo>
                  <a:pt x="239" y="3758"/>
                </a:lnTo>
                <a:lnTo>
                  <a:pt x="256" y="3778"/>
                </a:lnTo>
                <a:lnTo>
                  <a:pt x="255" y="3788"/>
                </a:lnTo>
                <a:lnTo>
                  <a:pt x="216" y="3801"/>
                </a:lnTo>
                <a:lnTo>
                  <a:pt x="134" y="3870"/>
                </a:lnTo>
                <a:lnTo>
                  <a:pt x="154" y="3891"/>
                </a:lnTo>
                <a:lnTo>
                  <a:pt x="218" y="3902"/>
                </a:lnTo>
                <a:lnTo>
                  <a:pt x="239" y="3890"/>
                </a:lnTo>
                <a:lnTo>
                  <a:pt x="242" y="3902"/>
                </a:lnTo>
                <a:lnTo>
                  <a:pt x="171" y="3918"/>
                </a:lnTo>
                <a:lnTo>
                  <a:pt x="150" y="3934"/>
                </a:lnTo>
                <a:lnTo>
                  <a:pt x="142" y="3947"/>
                </a:lnTo>
                <a:lnTo>
                  <a:pt x="110" y="3938"/>
                </a:lnTo>
                <a:lnTo>
                  <a:pt x="92" y="3945"/>
                </a:lnTo>
                <a:lnTo>
                  <a:pt x="77" y="3932"/>
                </a:lnTo>
                <a:lnTo>
                  <a:pt x="16" y="3992"/>
                </a:lnTo>
                <a:lnTo>
                  <a:pt x="10" y="4019"/>
                </a:lnTo>
                <a:lnTo>
                  <a:pt x="20" y="4032"/>
                </a:lnTo>
                <a:lnTo>
                  <a:pt x="21" y="4047"/>
                </a:lnTo>
                <a:lnTo>
                  <a:pt x="52" y="4047"/>
                </a:lnTo>
                <a:lnTo>
                  <a:pt x="71" y="4019"/>
                </a:lnTo>
                <a:lnTo>
                  <a:pt x="72" y="4051"/>
                </a:lnTo>
                <a:lnTo>
                  <a:pt x="97" y="4053"/>
                </a:lnTo>
                <a:lnTo>
                  <a:pt x="107" y="4037"/>
                </a:lnTo>
                <a:lnTo>
                  <a:pt x="107" y="4017"/>
                </a:lnTo>
                <a:lnTo>
                  <a:pt x="129" y="4035"/>
                </a:lnTo>
                <a:lnTo>
                  <a:pt x="182" y="4019"/>
                </a:lnTo>
                <a:lnTo>
                  <a:pt x="204" y="4001"/>
                </a:lnTo>
                <a:lnTo>
                  <a:pt x="216" y="4015"/>
                </a:lnTo>
                <a:lnTo>
                  <a:pt x="158" y="4064"/>
                </a:lnTo>
                <a:lnTo>
                  <a:pt x="178" y="4066"/>
                </a:lnTo>
                <a:lnTo>
                  <a:pt x="171" y="4100"/>
                </a:lnTo>
                <a:lnTo>
                  <a:pt x="132" y="4147"/>
                </a:lnTo>
                <a:lnTo>
                  <a:pt x="107" y="4163"/>
                </a:lnTo>
                <a:lnTo>
                  <a:pt x="107" y="4188"/>
                </a:lnTo>
                <a:lnTo>
                  <a:pt x="102" y="4202"/>
                </a:lnTo>
                <a:lnTo>
                  <a:pt x="84" y="4196"/>
                </a:lnTo>
                <a:lnTo>
                  <a:pt x="66" y="4200"/>
                </a:lnTo>
                <a:lnTo>
                  <a:pt x="59" y="4173"/>
                </a:lnTo>
                <a:lnTo>
                  <a:pt x="48" y="4170"/>
                </a:lnTo>
                <a:lnTo>
                  <a:pt x="0" y="4273"/>
                </a:lnTo>
                <a:lnTo>
                  <a:pt x="131" y="4458"/>
                </a:lnTo>
                <a:lnTo>
                  <a:pt x="171" y="4472"/>
                </a:lnTo>
                <a:lnTo>
                  <a:pt x="205" y="4433"/>
                </a:lnTo>
                <a:lnTo>
                  <a:pt x="176" y="4536"/>
                </a:lnTo>
                <a:lnTo>
                  <a:pt x="201" y="4523"/>
                </a:lnTo>
                <a:lnTo>
                  <a:pt x="230" y="4547"/>
                </a:lnTo>
                <a:lnTo>
                  <a:pt x="249" y="4519"/>
                </a:lnTo>
                <a:lnTo>
                  <a:pt x="300" y="4531"/>
                </a:lnTo>
                <a:lnTo>
                  <a:pt x="269" y="4557"/>
                </a:lnTo>
                <a:lnTo>
                  <a:pt x="322" y="4588"/>
                </a:lnTo>
                <a:lnTo>
                  <a:pt x="367" y="4578"/>
                </a:lnTo>
                <a:lnTo>
                  <a:pt x="415" y="4550"/>
                </a:lnTo>
                <a:lnTo>
                  <a:pt x="441" y="4507"/>
                </a:lnTo>
                <a:lnTo>
                  <a:pt x="459" y="4548"/>
                </a:lnTo>
                <a:lnTo>
                  <a:pt x="535" y="4514"/>
                </a:lnTo>
                <a:lnTo>
                  <a:pt x="619" y="4432"/>
                </a:lnTo>
                <a:lnTo>
                  <a:pt x="664" y="4417"/>
                </a:lnTo>
                <a:lnTo>
                  <a:pt x="680" y="4383"/>
                </a:lnTo>
                <a:lnTo>
                  <a:pt x="706" y="4367"/>
                </a:lnTo>
                <a:lnTo>
                  <a:pt x="717" y="4348"/>
                </a:lnTo>
                <a:lnTo>
                  <a:pt x="782" y="4297"/>
                </a:lnTo>
                <a:lnTo>
                  <a:pt x="778" y="4267"/>
                </a:lnTo>
                <a:lnTo>
                  <a:pt x="818" y="4298"/>
                </a:lnTo>
                <a:lnTo>
                  <a:pt x="864" y="4305"/>
                </a:lnTo>
                <a:lnTo>
                  <a:pt x="891" y="4296"/>
                </a:lnTo>
                <a:lnTo>
                  <a:pt x="914" y="4233"/>
                </a:lnTo>
                <a:lnTo>
                  <a:pt x="944" y="4213"/>
                </a:lnTo>
                <a:lnTo>
                  <a:pt x="948" y="4177"/>
                </a:lnTo>
                <a:lnTo>
                  <a:pt x="928" y="4149"/>
                </a:lnTo>
                <a:lnTo>
                  <a:pt x="919" y="4120"/>
                </a:lnTo>
                <a:lnTo>
                  <a:pt x="929" y="4115"/>
                </a:lnTo>
                <a:lnTo>
                  <a:pt x="936" y="4099"/>
                </a:lnTo>
                <a:lnTo>
                  <a:pt x="934" y="4059"/>
                </a:lnTo>
                <a:lnTo>
                  <a:pt x="946" y="4072"/>
                </a:lnTo>
                <a:lnTo>
                  <a:pt x="956" y="4100"/>
                </a:lnTo>
                <a:lnTo>
                  <a:pt x="952" y="4126"/>
                </a:lnTo>
                <a:lnTo>
                  <a:pt x="974" y="4124"/>
                </a:lnTo>
                <a:lnTo>
                  <a:pt x="983" y="4102"/>
                </a:lnTo>
                <a:lnTo>
                  <a:pt x="971" y="4071"/>
                </a:lnTo>
                <a:lnTo>
                  <a:pt x="974" y="4019"/>
                </a:lnTo>
                <a:lnTo>
                  <a:pt x="982" y="4010"/>
                </a:lnTo>
                <a:lnTo>
                  <a:pt x="989" y="4014"/>
                </a:lnTo>
                <a:lnTo>
                  <a:pt x="1011" y="4003"/>
                </a:lnTo>
                <a:lnTo>
                  <a:pt x="1027" y="4016"/>
                </a:lnTo>
                <a:lnTo>
                  <a:pt x="1024" y="4040"/>
                </a:lnTo>
                <a:lnTo>
                  <a:pt x="999" y="4048"/>
                </a:lnTo>
                <a:lnTo>
                  <a:pt x="995" y="4246"/>
                </a:lnTo>
                <a:lnTo>
                  <a:pt x="1022" y="4243"/>
                </a:lnTo>
                <a:lnTo>
                  <a:pt x="1050" y="4275"/>
                </a:lnTo>
                <a:lnTo>
                  <a:pt x="1073" y="4276"/>
                </a:lnTo>
                <a:lnTo>
                  <a:pt x="1088" y="4317"/>
                </a:lnTo>
                <a:lnTo>
                  <a:pt x="1079" y="4394"/>
                </a:lnTo>
                <a:lnTo>
                  <a:pt x="1094" y="4349"/>
                </a:lnTo>
                <a:lnTo>
                  <a:pt x="1105" y="4379"/>
                </a:lnTo>
                <a:lnTo>
                  <a:pt x="1135" y="4364"/>
                </a:lnTo>
                <a:lnTo>
                  <a:pt x="1176" y="4240"/>
                </a:lnTo>
                <a:lnTo>
                  <a:pt x="1170" y="4143"/>
                </a:lnTo>
                <a:lnTo>
                  <a:pt x="1222" y="4076"/>
                </a:lnTo>
                <a:lnTo>
                  <a:pt x="1228" y="4030"/>
                </a:lnTo>
                <a:lnTo>
                  <a:pt x="1321" y="4005"/>
                </a:lnTo>
                <a:lnTo>
                  <a:pt x="1346" y="3971"/>
                </a:lnTo>
                <a:lnTo>
                  <a:pt x="1358" y="3922"/>
                </a:lnTo>
                <a:lnTo>
                  <a:pt x="1345" y="3893"/>
                </a:lnTo>
                <a:lnTo>
                  <a:pt x="1381" y="3799"/>
                </a:lnTo>
                <a:lnTo>
                  <a:pt x="1366" y="3690"/>
                </a:lnTo>
                <a:lnTo>
                  <a:pt x="1337" y="3644"/>
                </a:lnTo>
                <a:lnTo>
                  <a:pt x="1349" y="3625"/>
                </a:lnTo>
                <a:lnTo>
                  <a:pt x="1398" y="3611"/>
                </a:lnTo>
                <a:lnTo>
                  <a:pt x="1435" y="3577"/>
                </a:lnTo>
                <a:lnTo>
                  <a:pt x="1461" y="3522"/>
                </a:lnTo>
                <a:lnTo>
                  <a:pt x="1459" y="3455"/>
                </a:lnTo>
                <a:lnTo>
                  <a:pt x="1399" y="3400"/>
                </a:lnTo>
                <a:lnTo>
                  <a:pt x="1376" y="3350"/>
                </a:lnTo>
                <a:lnTo>
                  <a:pt x="1399" y="3154"/>
                </a:lnTo>
                <a:lnTo>
                  <a:pt x="1392" y="3107"/>
                </a:lnTo>
                <a:lnTo>
                  <a:pt x="1383" y="3096"/>
                </a:lnTo>
                <a:lnTo>
                  <a:pt x="1430" y="2910"/>
                </a:lnTo>
                <a:lnTo>
                  <a:pt x="1451" y="2883"/>
                </a:lnTo>
                <a:lnTo>
                  <a:pt x="1438" y="2866"/>
                </a:lnTo>
                <a:lnTo>
                  <a:pt x="1424" y="2823"/>
                </a:lnTo>
                <a:lnTo>
                  <a:pt x="1421" y="2768"/>
                </a:lnTo>
                <a:lnTo>
                  <a:pt x="1464" y="2669"/>
                </a:lnTo>
                <a:lnTo>
                  <a:pt x="1547" y="2587"/>
                </a:lnTo>
                <a:lnTo>
                  <a:pt x="1600" y="2561"/>
                </a:lnTo>
                <a:lnTo>
                  <a:pt x="1664" y="2549"/>
                </a:lnTo>
                <a:lnTo>
                  <a:pt x="1756" y="2571"/>
                </a:lnTo>
                <a:lnTo>
                  <a:pt x="1788" y="2538"/>
                </a:lnTo>
                <a:lnTo>
                  <a:pt x="1805" y="2449"/>
                </a:lnTo>
                <a:lnTo>
                  <a:pt x="1752" y="2367"/>
                </a:lnTo>
                <a:lnTo>
                  <a:pt x="1751" y="2338"/>
                </a:lnTo>
                <a:lnTo>
                  <a:pt x="1870" y="2155"/>
                </a:lnTo>
                <a:lnTo>
                  <a:pt x="1922" y="1841"/>
                </a:lnTo>
                <a:lnTo>
                  <a:pt x="1942" y="1830"/>
                </a:lnTo>
                <a:lnTo>
                  <a:pt x="1973" y="1832"/>
                </a:lnTo>
                <a:lnTo>
                  <a:pt x="2023" y="1800"/>
                </a:lnTo>
                <a:lnTo>
                  <a:pt x="2068" y="1674"/>
                </a:lnTo>
                <a:lnTo>
                  <a:pt x="2219" y="1477"/>
                </a:lnTo>
                <a:lnTo>
                  <a:pt x="2216" y="1444"/>
                </a:lnTo>
                <a:lnTo>
                  <a:pt x="2186" y="1384"/>
                </a:lnTo>
                <a:lnTo>
                  <a:pt x="2196" y="1350"/>
                </a:lnTo>
                <a:lnTo>
                  <a:pt x="2251" y="1283"/>
                </a:lnTo>
                <a:lnTo>
                  <a:pt x="2270" y="1209"/>
                </a:lnTo>
                <a:lnTo>
                  <a:pt x="2343" y="1135"/>
                </a:lnTo>
                <a:lnTo>
                  <a:pt x="2374" y="1130"/>
                </a:lnTo>
                <a:lnTo>
                  <a:pt x="2403" y="1147"/>
                </a:lnTo>
                <a:lnTo>
                  <a:pt x="2427" y="1179"/>
                </a:lnTo>
                <a:lnTo>
                  <a:pt x="2437" y="1184"/>
                </a:lnTo>
                <a:lnTo>
                  <a:pt x="2462" y="1145"/>
                </a:lnTo>
                <a:lnTo>
                  <a:pt x="2482" y="1069"/>
                </a:lnTo>
                <a:lnTo>
                  <a:pt x="2479" y="1011"/>
                </a:lnTo>
                <a:lnTo>
                  <a:pt x="2492" y="987"/>
                </a:lnTo>
                <a:lnTo>
                  <a:pt x="2506" y="978"/>
                </a:lnTo>
                <a:lnTo>
                  <a:pt x="2528" y="974"/>
                </a:lnTo>
                <a:lnTo>
                  <a:pt x="2712" y="1022"/>
                </a:lnTo>
                <a:lnTo>
                  <a:pt x="2734" y="1017"/>
                </a:lnTo>
                <a:lnTo>
                  <a:pt x="2749" y="997"/>
                </a:lnTo>
                <a:lnTo>
                  <a:pt x="2725" y="974"/>
                </a:lnTo>
                <a:lnTo>
                  <a:pt x="2722" y="949"/>
                </a:lnTo>
                <a:lnTo>
                  <a:pt x="2738" y="923"/>
                </a:lnTo>
                <a:lnTo>
                  <a:pt x="2746" y="886"/>
                </a:lnTo>
                <a:lnTo>
                  <a:pt x="2757" y="873"/>
                </a:lnTo>
                <a:lnTo>
                  <a:pt x="2761" y="852"/>
                </a:lnTo>
                <a:lnTo>
                  <a:pt x="2758" y="826"/>
                </a:lnTo>
                <a:lnTo>
                  <a:pt x="2746" y="814"/>
                </a:lnTo>
                <a:lnTo>
                  <a:pt x="2743" y="791"/>
                </a:lnTo>
                <a:lnTo>
                  <a:pt x="2756" y="784"/>
                </a:lnTo>
                <a:lnTo>
                  <a:pt x="2811" y="785"/>
                </a:lnTo>
                <a:lnTo>
                  <a:pt x="2819" y="766"/>
                </a:lnTo>
                <a:lnTo>
                  <a:pt x="2839" y="759"/>
                </a:lnTo>
                <a:lnTo>
                  <a:pt x="2858" y="768"/>
                </a:lnTo>
                <a:lnTo>
                  <a:pt x="2882" y="759"/>
                </a:lnTo>
                <a:lnTo>
                  <a:pt x="2871" y="703"/>
                </a:lnTo>
                <a:lnTo>
                  <a:pt x="2901" y="687"/>
                </a:lnTo>
                <a:lnTo>
                  <a:pt x="2934" y="700"/>
                </a:lnTo>
                <a:lnTo>
                  <a:pt x="3038" y="828"/>
                </a:lnTo>
                <a:lnTo>
                  <a:pt x="3052" y="873"/>
                </a:lnTo>
                <a:lnTo>
                  <a:pt x="3066" y="892"/>
                </a:lnTo>
                <a:lnTo>
                  <a:pt x="3129" y="899"/>
                </a:lnTo>
                <a:lnTo>
                  <a:pt x="3167" y="917"/>
                </a:lnTo>
                <a:lnTo>
                  <a:pt x="3196" y="912"/>
                </a:lnTo>
                <a:lnTo>
                  <a:pt x="3231" y="889"/>
                </a:lnTo>
                <a:lnTo>
                  <a:pt x="3271" y="839"/>
                </a:lnTo>
                <a:lnTo>
                  <a:pt x="3295" y="854"/>
                </a:lnTo>
                <a:lnTo>
                  <a:pt x="3328" y="904"/>
                </a:lnTo>
                <a:lnTo>
                  <a:pt x="3355" y="909"/>
                </a:lnTo>
                <a:lnTo>
                  <a:pt x="3420" y="865"/>
                </a:lnTo>
                <a:lnTo>
                  <a:pt x="3437" y="830"/>
                </a:lnTo>
                <a:lnTo>
                  <a:pt x="3496" y="780"/>
                </a:lnTo>
                <a:lnTo>
                  <a:pt x="3485" y="566"/>
                </a:lnTo>
                <a:lnTo>
                  <a:pt x="3509" y="490"/>
                </a:lnTo>
                <a:lnTo>
                  <a:pt x="3531" y="459"/>
                </a:lnTo>
                <a:lnTo>
                  <a:pt x="3559" y="439"/>
                </a:lnTo>
                <a:lnTo>
                  <a:pt x="3615" y="428"/>
                </a:lnTo>
                <a:lnTo>
                  <a:pt x="3752" y="362"/>
                </a:lnTo>
                <a:lnTo>
                  <a:pt x="3766" y="372"/>
                </a:lnTo>
                <a:lnTo>
                  <a:pt x="3794" y="415"/>
                </a:lnTo>
                <a:lnTo>
                  <a:pt x="3822" y="431"/>
                </a:lnTo>
                <a:lnTo>
                  <a:pt x="3865" y="442"/>
                </a:lnTo>
                <a:lnTo>
                  <a:pt x="3912" y="476"/>
                </a:lnTo>
                <a:lnTo>
                  <a:pt x="3947" y="574"/>
                </a:lnTo>
                <a:lnTo>
                  <a:pt x="3908" y="636"/>
                </a:lnTo>
                <a:lnTo>
                  <a:pt x="3903" y="666"/>
                </a:lnTo>
                <a:lnTo>
                  <a:pt x="3909" y="692"/>
                </a:lnTo>
                <a:lnTo>
                  <a:pt x="3935" y="706"/>
                </a:lnTo>
                <a:lnTo>
                  <a:pt x="3941" y="703"/>
                </a:lnTo>
                <a:lnTo>
                  <a:pt x="3958" y="679"/>
                </a:lnTo>
                <a:lnTo>
                  <a:pt x="3960" y="671"/>
                </a:lnTo>
                <a:lnTo>
                  <a:pt x="3959" y="644"/>
                </a:lnTo>
                <a:lnTo>
                  <a:pt x="3963" y="633"/>
                </a:lnTo>
                <a:lnTo>
                  <a:pt x="4032" y="577"/>
                </a:lnTo>
                <a:lnTo>
                  <a:pt x="4045" y="559"/>
                </a:lnTo>
                <a:lnTo>
                  <a:pt x="4048" y="486"/>
                </a:lnTo>
                <a:lnTo>
                  <a:pt x="4104" y="511"/>
                </a:lnTo>
                <a:lnTo>
                  <a:pt x="4131" y="498"/>
                </a:lnTo>
                <a:lnTo>
                  <a:pt x="4138" y="455"/>
                </a:lnTo>
                <a:lnTo>
                  <a:pt x="4135" y="430"/>
                </a:lnTo>
                <a:lnTo>
                  <a:pt x="4129" y="422"/>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1" name="Freeform 88"/>
          <p:cNvSpPr>
            <a:spLocks/>
          </p:cNvSpPr>
          <p:nvPr/>
        </p:nvSpPr>
        <p:spPr bwMode="auto">
          <a:xfrm rot="21249101">
            <a:off x="2711450" y="4148138"/>
            <a:ext cx="590550" cy="363537"/>
          </a:xfrm>
          <a:custGeom>
            <a:avLst/>
            <a:gdLst>
              <a:gd name="T0" fmla="*/ 2147483647 w 1599"/>
              <a:gd name="T1" fmla="*/ 2147483647 h 983"/>
              <a:gd name="T2" fmla="*/ 2147483647 w 1599"/>
              <a:gd name="T3" fmla="*/ 2147483647 h 983"/>
              <a:gd name="T4" fmla="*/ 2147483647 w 1599"/>
              <a:gd name="T5" fmla="*/ 2147483647 h 983"/>
              <a:gd name="T6" fmla="*/ 2147483647 w 1599"/>
              <a:gd name="T7" fmla="*/ 2147483647 h 983"/>
              <a:gd name="T8" fmla="*/ 2147483647 w 1599"/>
              <a:gd name="T9" fmla="*/ 2147483647 h 983"/>
              <a:gd name="T10" fmla="*/ 2147483647 w 1599"/>
              <a:gd name="T11" fmla="*/ 2147483647 h 983"/>
              <a:gd name="T12" fmla="*/ 2147483647 w 1599"/>
              <a:gd name="T13" fmla="*/ 2147483647 h 983"/>
              <a:gd name="T14" fmla="*/ 2147483647 w 1599"/>
              <a:gd name="T15" fmla="*/ 2147483647 h 983"/>
              <a:gd name="T16" fmla="*/ 2147483647 w 1599"/>
              <a:gd name="T17" fmla="*/ 2147483647 h 983"/>
              <a:gd name="T18" fmla="*/ 2147483647 w 1599"/>
              <a:gd name="T19" fmla="*/ 2147483647 h 983"/>
              <a:gd name="T20" fmla="*/ 2147483647 w 1599"/>
              <a:gd name="T21" fmla="*/ 2147483647 h 983"/>
              <a:gd name="T22" fmla="*/ 2147483647 w 1599"/>
              <a:gd name="T23" fmla="*/ 2147483647 h 983"/>
              <a:gd name="T24" fmla="*/ 2147483647 w 1599"/>
              <a:gd name="T25" fmla="*/ 2147483647 h 983"/>
              <a:gd name="T26" fmla="*/ 2147483647 w 1599"/>
              <a:gd name="T27" fmla="*/ 2147483647 h 983"/>
              <a:gd name="T28" fmla="*/ 2147483647 w 1599"/>
              <a:gd name="T29" fmla="*/ 2147483647 h 983"/>
              <a:gd name="T30" fmla="*/ 2147483647 w 1599"/>
              <a:gd name="T31" fmla="*/ 2147483647 h 983"/>
              <a:gd name="T32" fmla="*/ 2147483647 w 1599"/>
              <a:gd name="T33" fmla="*/ 2147483647 h 983"/>
              <a:gd name="T34" fmla="*/ 2147483647 w 1599"/>
              <a:gd name="T35" fmla="*/ 2147483647 h 983"/>
              <a:gd name="T36" fmla="*/ 2147483647 w 1599"/>
              <a:gd name="T37" fmla="*/ 2147483647 h 983"/>
              <a:gd name="T38" fmla="*/ 2147483647 w 1599"/>
              <a:gd name="T39" fmla="*/ 2147483647 h 983"/>
              <a:gd name="T40" fmla="*/ 2147483647 w 1599"/>
              <a:gd name="T41" fmla="*/ 2147483647 h 983"/>
              <a:gd name="T42" fmla="*/ 2147483647 w 1599"/>
              <a:gd name="T43" fmla="*/ 2147483647 h 983"/>
              <a:gd name="T44" fmla="*/ 2147483647 w 1599"/>
              <a:gd name="T45" fmla="*/ 0 h 983"/>
              <a:gd name="T46" fmla="*/ 2147483647 w 1599"/>
              <a:gd name="T47" fmla="*/ 2147483647 h 983"/>
              <a:gd name="T48" fmla="*/ 2147483647 w 1599"/>
              <a:gd name="T49" fmla="*/ 2147483647 h 983"/>
              <a:gd name="T50" fmla="*/ 2147483647 w 1599"/>
              <a:gd name="T51" fmla="*/ 2147483647 h 983"/>
              <a:gd name="T52" fmla="*/ 2147483647 w 1599"/>
              <a:gd name="T53" fmla="*/ 2147483647 h 983"/>
              <a:gd name="T54" fmla="*/ 2147483647 w 1599"/>
              <a:gd name="T55" fmla="*/ 2147483647 h 983"/>
              <a:gd name="T56" fmla="*/ 2147483647 w 1599"/>
              <a:gd name="T57" fmla="*/ 2147483647 h 983"/>
              <a:gd name="T58" fmla="*/ 2147483647 w 1599"/>
              <a:gd name="T59" fmla="*/ 2147483647 h 983"/>
              <a:gd name="T60" fmla="*/ 2147483647 w 1599"/>
              <a:gd name="T61" fmla="*/ 2147483647 h 983"/>
              <a:gd name="T62" fmla="*/ 2147483647 w 1599"/>
              <a:gd name="T63" fmla="*/ 2147483647 h 983"/>
              <a:gd name="T64" fmla="*/ 2147483647 w 1599"/>
              <a:gd name="T65" fmla="*/ 2147483647 h 983"/>
              <a:gd name="T66" fmla="*/ 2147483647 w 1599"/>
              <a:gd name="T67" fmla="*/ 2147483647 h 983"/>
              <a:gd name="T68" fmla="*/ 2147483647 w 1599"/>
              <a:gd name="T69" fmla="*/ 2147483647 h 9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99"/>
              <a:gd name="T106" fmla="*/ 0 h 983"/>
              <a:gd name="T107" fmla="*/ 1599 w 1599"/>
              <a:gd name="T108" fmla="*/ 983 h 9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99" h="983">
                <a:moveTo>
                  <a:pt x="1599" y="625"/>
                </a:moveTo>
                <a:lnTo>
                  <a:pt x="1567" y="652"/>
                </a:lnTo>
                <a:lnTo>
                  <a:pt x="1519" y="648"/>
                </a:lnTo>
                <a:lnTo>
                  <a:pt x="1472" y="712"/>
                </a:lnTo>
                <a:lnTo>
                  <a:pt x="1435" y="721"/>
                </a:lnTo>
                <a:lnTo>
                  <a:pt x="1425" y="741"/>
                </a:lnTo>
                <a:lnTo>
                  <a:pt x="1421" y="795"/>
                </a:lnTo>
                <a:lnTo>
                  <a:pt x="1396" y="832"/>
                </a:lnTo>
                <a:lnTo>
                  <a:pt x="1358" y="838"/>
                </a:lnTo>
                <a:lnTo>
                  <a:pt x="1357" y="869"/>
                </a:lnTo>
                <a:lnTo>
                  <a:pt x="1299" y="911"/>
                </a:lnTo>
                <a:lnTo>
                  <a:pt x="1233" y="915"/>
                </a:lnTo>
                <a:lnTo>
                  <a:pt x="1210" y="896"/>
                </a:lnTo>
                <a:lnTo>
                  <a:pt x="1179" y="893"/>
                </a:lnTo>
                <a:lnTo>
                  <a:pt x="1122" y="983"/>
                </a:lnTo>
                <a:lnTo>
                  <a:pt x="1124" y="923"/>
                </a:lnTo>
                <a:lnTo>
                  <a:pt x="1092" y="877"/>
                </a:lnTo>
                <a:lnTo>
                  <a:pt x="935" y="882"/>
                </a:lnTo>
                <a:lnTo>
                  <a:pt x="878" y="824"/>
                </a:lnTo>
                <a:lnTo>
                  <a:pt x="841" y="803"/>
                </a:lnTo>
                <a:lnTo>
                  <a:pt x="696" y="786"/>
                </a:lnTo>
                <a:lnTo>
                  <a:pt x="651" y="865"/>
                </a:lnTo>
                <a:lnTo>
                  <a:pt x="606" y="898"/>
                </a:lnTo>
                <a:lnTo>
                  <a:pt x="568" y="912"/>
                </a:lnTo>
                <a:lnTo>
                  <a:pt x="468" y="905"/>
                </a:lnTo>
                <a:lnTo>
                  <a:pt x="463" y="902"/>
                </a:lnTo>
                <a:lnTo>
                  <a:pt x="455" y="896"/>
                </a:lnTo>
                <a:lnTo>
                  <a:pt x="441" y="888"/>
                </a:lnTo>
                <a:lnTo>
                  <a:pt x="426" y="877"/>
                </a:lnTo>
                <a:lnTo>
                  <a:pt x="411" y="867"/>
                </a:lnTo>
                <a:lnTo>
                  <a:pt x="397" y="859"/>
                </a:lnTo>
                <a:lnTo>
                  <a:pt x="388" y="852"/>
                </a:lnTo>
                <a:lnTo>
                  <a:pt x="385" y="850"/>
                </a:lnTo>
                <a:lnTo>
                  <a:pt x="78" y="499"/>
                </a:lnTo>
                <a:lnTo>
                  <a:pt x="80" y="369"/>
                </a:lnTo>
                <a:lnTo>
                  <a:pt x="32" y="340"/>
                </a:lnTo>
                <a:lnTo>
                  <a:pt x="0" y="293"/>
                </a:lnTo>
                <a:lnTo>
                  <a:pt x="4" y="256"/>
                </a:lnTo>
                <a:lnTo>
                  <a:pt x="12" y="238"/>
                </a:lnTo>
                <a:lnTo>
                  <a:pt x="71" y="305"/>
                </a:lnTo>
                <a:lnTo>
                  <a:pt x="82" y="304"/>
                </a:lnTo>
                <a:lnTo>
                  <a:pt x="108" y="251"/>
                </a:lnTo>
                <a:lnTo>
                  <a:pt x="327" y="183"/>
                </a:lnTo>
                <a:lnTo>
                  <a:pt x="360" y="137"/>
                </a:lnTo>
                <a:lnTo>
                  <a:pt x="524" y="92"/>
                </a:lnTo>
                <a:lnTo>
                  <a:pt x="545" y="0"/>
                </a:lnTo>
                <a:lnTo>
                  <a:pt x="585" y="13"/>
                </a:lnTo>
                <a:lnTo>
                  <a:pt x="637" y="106"/>
                </a:lnTo>
                <a:lnTo>
                  <a:pt x="665" y="108"/>
                </a:lnTo>
                <a:lnTo>
                  <a:pt x="690" y="127"/>
                </a:lnTo>
                <a:lnTo>
                  <a:pt x="756" y="66"/>
                </a:lnTo>
                <a:lnTo>
                  <a:pt x="797" y="91"/>
                </a:lnTo>
                <a:lnTo>
                  <a:pt x="817" y="134"/>
                </a:lnTo>
                <a:lnTo>
                  <a:pt x="938" y="155"/>
                </a:lnTo>
                <a:lnTo>
                  <a:pt x="974" y="208"/>
                </a:lnTo>
                <a:lnTo>
                  <a:pt x="1020" y="218"/>
                </a:lnTo>
                <a:lnTo>
                  <a:pt x="1026" y="225"/>
                </a:lnTo>
                <a:lnTo>
                  <a:pt x="1025" y="238"/>
                </a:lnTo>
                <a:lnTo>
                  <a:pt x="1002" y="283"/>
                </a:lnTo>
                <a:lnTo>
                  <a:pt x="1081" y="364"/>
                </a:lnTo>
                <a:lnTo>
                  <a:pt x="1111" y="378"/>
                </a:lnTo>
                <a:lnTo>
                  <a:pt x="1161" y="347"/>
                </a:lnTo>
                <a:lnTo>
                  <a:pt x="1149" y="321"/>
                </a:lnTo>
                <a:lnTo>
                  <a:pt x="1156" y="296"/>
                </a:lnTo>
                <a:lnTo>
                  <a:pt x="1340" y="351"/>
                </a:lnTo>
                <a:lnTo>
                  <a:pt x="1341" y="418"/>
                </a:lnTo>
                <a:lnTo>
                  <a:pt x="1378" y="449"/>
                </a:lnTo>
                <a:lnTo>
                  <a:pt x="1398" y="443"/>
                </a:lnTo>
                <a:lnTo>
                  <a:pt x="1437" y="464"/>
                </a:lnTo>
                <a:lnTo>
                  <a:pt x="1517" y="586"/>
                </a:lnTo>
                <a:lnTo>
                  <a:pt x="1599" y="625"/>
                </a:lnTo>
                <a:close/>
              </a:path>
            </a:pathLst>
          </a:custGeom>
          <a:solidFill>
            <a:srgbClr val="CC6600"/>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2" name="Freeform 89"/>
          <p:cNvSpPr>
            <a:spLocks/>
          </p:cNvSpPr>
          <p:nvPr/>
        </p:nvSpPr>
        <p:spPr bwMode="auto">
          <a:xfrm rot="21249101">
            <a:off x="2868613" y="4476750"/>
            <a:ext cx="28575" cy="19050"/>
          </a:xfrm>
          <a:custGeom>
            <a:avLst/>
            <a:gdLst>
              <a:gd name="T0" fmla="*/ 2147483647 w 83"/>
              <a:gd name="T1" fmla="*/ 2147483647 h 55"/>
              <a:gd name="T2" fmla="*/ 2147483647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2147483647 w 83"/>
              <a:gd name="T15" fmla="*/ 2147483647 h 55"/>
              <a:gd name="T16" fmla="*/ 0 w 83"/>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55"/>
              <a:gd name="T29" fmla="*/ 83 w 83"/>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55">
                <a:moveTo>
                  <a:pt x="83" y="55"/>
                </a:moveTo>
                <a:lnTo>
                  <a:pt x="78" y="52"/>
                </a:lnTo>
                <a:lnTo>
                  <a:pt x="70" y="46"/>
                </a:lnTo>
                <a:lnTo>
                  <a:pt x="56" y="38"/>
                </a:lnTo>
                <a:lnTo>
                  <a:pt x="41" y="27"/>
                </a:lnTo>
                <a:lnTo>
                  <a:pt x="26" y="17"/>
                </a:lnTo>
                <a:lnTo>
                  <a:pt x="12" y="9"/>
                </a:lnTo>
                <a:lnTo>
                  <a:pt x="3" y="2"/>
                </a:lnTo>
                <a:lnTo>
                  <a:pt x="0" y="0"/>
                </a:lnTo>
              </a:path>
            </a:pathLst>
          </a:custGeom>
          <a:solidFill>
            <a:srgbClr val="CCCC0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3" name="Freeform 90"/>
          <p:cNvSpPr>
            <a:spLocks/>
          </p:cNvSpPr>
          <p:nvPr/>
        </p:nvSpPr>
        <p:spPr bwMode="auto">
          <a:xfrm rot="21249101">
            <a:off x="2706688" y="4148138"/>
            <a:ext cx="590550" cy="314325"/>
          </a:xfrm>
          <a:custGeom>
            <a:avLst/>
            <a:gdLst>
              <a:gd name="T0" fmla="*/ 2147483647 w 1599"/>
              <a:gd name="T1" fmla="*/ 2147483647 h 850"/>
              <a:gd name="T2" fmla="*/ 2147483647 w 1599"/>
              <a:gd name="T3" fmla="*/ 2147483647 h 850"/>
              <a:gd name="T4" fmla="*/ 2147483647 w 1599"/>
              <a:gd name="T5" fmla="*/ 2147483647 h 850"/>
              <a:gd name="T6" fmla="*/ 2147483647 w 1599"/>
              <a:gd name="T7" fmla="*/ 2147483647 h 850"/>
              <a:gd name="T8" fmla="*/ 0 w 1599"/>
              <a:gd name="T9" fmla="*/ 2147483647 h 850"/>
              <a:gd name="T10" fmla="*/ 2147483647 w 1599"/>
              <a:gd name="T11" fmla="*/ 2147483647 h 850"/>
              <a:gd name="T12" fmla="*/ 2147483647 w 1599"/>
              <a:gd name="T13" fmla="*/ 2147483647 h 850"/>
              <a:gd name="T14" fmla="*/ 2147483647 w 1599"/>
              <a:gd name="T15" fmla="*/ 2147483647 h 850"/>
              <a:gd name="T16" fmla="*/ 2147483647 w 1599"/>
              <a:gd name="T17" fmla="*/ 2147483647 h 850"/>
              <a:gd name="T18" fmla="*/ 2147483647 w 1599"/>
              <a:gd name="T19" fmla="*/ 2147483647 h 850"/>
              <a:gd name="T20" fmla="*/ 2147483647 w 1599"/>
              <a:gd name="T21" fmla="*/ 2147483647 h 850"/>
              <a:gd name="T22" fmla="*/ 2147483647 w 1599"/>
              <a:gd name="T23" fmla="*/ 2147483647 h 850"/>
              <a:gd name="T24" fmla="*/ 2147483647 w 1599"/>
              <a:gd name="T25" fmla="*/ 2147483647 h 850"/>
              <a:gd name="T26" fmla="*/ 2147483647 w 1599"/>
              <a:gd name="T27" fmla="*/ 0 h 850"/>
              <a:gd name="T28" fmla="*/ 2147483647 w 1599"/>
              <a:gd name="T29" fmla="*/ 2147483647 h 850"/>
              <a:gd name="T30" fmla="*/ 2147483647 w 1599"/>
              <a:gd name="T31" fmla="*/ 2147483647 h 850"/>
              <a:gd name="T32" fmla="*/ 2147483647 w 1599"/>
              <a:gd name="T33" fmla="*/ 2147483647 h 850"/>
              <a:gd name="T34" fmla="*/ 2147483647 w 1599"/>
              <a:gd name="T35" fmla="*/ 2147483647 h 850"/>
              <a:gd name="T36" fmla="*/ 2147483647 w 1599"/>
              <a:gd name="T37" fmla="*/ 2147483647 h 850"/>
              <a:gd name="T38" fmla="*/ 2147483647 w 1599"/>
              <a:gd name="T39" fmla="*/ 2147483647 h 850"/>
              <a:gd name="T40" fmla="*/ 2147483647 w 1599"/>
              <a:gd name="T41" fmla="*/ 2147483647 h 850"/>
              <a:gd name="T42" fmla="*/ 2147483647 w 1599"/>
              <a:gd name="T43" fmla="*/ 2147483647 h 850"/>
              <a:gd name="T44" fmla="*/ 2147483647 w 1599"/>
              <a:gd name="T45" fmla="*/ 2147483647 h 850"/>
              <a:gd name="T46" fmla="*/ 2147483647 w 1599"/>
              <a:gd name="T47" fmla="*/ 2147483647 h 850"/>
              <a:gd name="T48" fmla="*/ 2147483647 w 1599"/>
              <a:gd name="T49" fmla="*/ 2147483647 h 850"/>
              <a:gd name="T50" fmla="*/ 2147483647 w 1599"/>
              <a:gd name="T51" fmla="*/ 2147483647 h 850"/>
              <a:gd name="T52" fmla="*/ 2147483647 w 1599"/>
              <a:gd name="T53" fmla="*/ 2147483647 h 850"/>
              <a:gd name="T54" fmla="*/ 2147483647 w 1599"/>
              <a:gd name="T55" fmla="*/ 2147483647 h 850"/>
              <a:gd name="T56" fmla="*/ 2147483647 w 1599"/>
              <a:gd name="T57" fmla="*/ 2147483647 h 850"/>
              <a:gd name="T58" fmla="*/ 2147483647 w 1599"/>
              <a:gd name="T59" fmla="*/ 2147483647 h 850"/>
              <a:gd name="T60" fmla="*/ 2147483647 w 1599"/>
              <a:gd name="T61" fmla="*/ 2147483647 h 850"/>
              <a:gd name="T62" fmla="*/ 2147483647 w 1599"/>
              <a:gd name="T63" fmla="*/ 2147483647 h 850"/>
              <a:gd name="T64" fmla="*/ 2147483647 w 1599"/>
              <a:gd name="T65" fmla="*/ 2147483647 h 850"/>
              <a:gd name="T66" fmla="*/ 2147483647 w 1599"/>
              <a:gd name="T67" fmla="*/ 2147483647 h 850"/>
              <a:gd name="T68" fmla="*/ 2147483647 w 1599"/>
              <a:gd name="T69" fmla="*/ 2147483647 h 850"/>
              <a:gd name="T70" fmla="*/ 2147483647 w 1599"/>
              <a:gd name="T71" fmla="*/ 2147483647 h 850"/>
              <a:gd name="T72" fmla="*/ 2147483647 w 1599"/>
              <a:gd name="T73" fmla="*/ 2147483647 h 850"/>
              <a:gd name="T74" fmla="*/ 2147483647 w 1599"/>
              <a:gd name="T75" fmla="*/ 2147483647 h 850"/>
              <a:gd name="T76" fmla="*/ 2147483647 w 1599"/>
              <a:gd name="T77" fmla="*/ 2147483647 h 8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99"/>
              <a:gd name="T118" fmla="*/ 0 h 850"/>
              <a:gd name="T119" fmla="*/ 1599 w 1599"/>
              <a:gd name="T120" fmla="*/ 850 h 8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99" h="850">
                <a:moveTo>
                  <a:pt x="385" y="850"/>
                </a:moveTo>
                <a:lnTo>
                  <a:pt x="78" y="499"/>
                </a:lnTo>
                <a:lnTo>
                  <a:pt x="80" y="369"/>
                </a:lnTo>
                <a:lnTo>
                  <a:pt x="32" y="340"/>
                </a:lnTo>
                <a:lnTo>
                  <a:pt x="0" y="293"/>
                </a:lnTo>
                <a:lnTo>
                  <a:pt x="4" y="256"/>
                </a:lnTo>
                <a:lnTo>
                  <a:pt x="12" y="238"/>
                </a:lnTo>
                <a:lnTo>
                  <a:pt x="71" y="305"/>
                </a:lnTo>
                <a:lnTo>
                  <a:pt x="82" y="304"/>
                </a:lnTo>
                <a:lnTo>
                  <a:pt x="108" y="251"/>
                </a:lnTo>
                <a:lnTo>
                  <a:pt x="327" y="183"/>
                </a:lnTo>
                <a:lnTo>
                  <a:pt x="360" y="137"/>
                </a:lnTo>
                <a:lnTo>
                  <a:pt x="524" y="92"/>
                </a:lnTo>
                <a:lnTo>
                  <a:pt x="545" y="0"/>
                </a:lnTo>
                <a:lnTo>
                  <a:pt x="585" y="13"/>
                </a:lnTo>
                <a:lnTo>
                  <a:pt x="637" y="106"/>
                </a:lnTo>
                <a:lnTo>
                  <a:pt x="665" y="108"/>
                </a:lnTo>
                <a:lnTo>
                  <a:pt x="690" y="127"/>
                </a:lnTo>
                <a:lnTo>
                  <a:pt x="756" y="66"/>
                </a:lnTo>
                <a:lnTo>
                  <a:pt x="797" y="91"/>
                </a:lnTo>
                <a:lnTo>
                  <a:pt x="817" y="134"/>
                </a:lnTo>
                <a:lnTo>
                  <a:pt x="938" y="155"/>
                </a:lnTo>
                <a:lnTo>
                  <a:pt x="974" y="208"/>
                </a:lnTo>
                <a:lnTo>
                  <a:pt x="1020" y="218"/>
                </a:lnTo>
                <a:lnTo>
                  <a:pt x="1026" y="225"/>
                </a:lnTo>
                <a:lnTo>
                  <a:pt x="1025" y="238"/>
                </a:lnTo>
                <a:lnTo>
                  <a:pt x="1002" y="283"/>
                </a:lnTo>
                <a:lnTo>
                  <a:pt x="1081" y="364"/>
                </a:lnTo>
                <a:lnTo>
                  <a:pt x="1111" y="378"/>
                </a:lnTo>
                <a:lnTo>
                  <a:pt x="1161" y="347"/>
                </a:lnTo>
                <a:lnTo>
                  <a:pt x="1149" y="321"/>
                </a:lnTo>
                <a:lnTo>
                  <a:pt x="1156" y="296"/>
                </a:lnTo>
                <a:lnTo>
                  <a:pt x="1340" y="351"/>
                </a:lnTo>
                <a:lnTo>
                  <a:pt x="1341" y="418"/>
                </a:lnTo>
                <a:lnTo>
                  <a:pt x="1378" y="449"/>
                </a:lnTo>
                <a:lnTo>
                  <a:pt x="1398" y="443"/>
                </a:lnTo>
                <a:lnTo>
                  <a:pt x="1437" y="464"/>
                </a:lnTo>
                <a:lnTo>
                  <a:pt x="1517" y="586"/>
                </a:lnTo>
                <a:lnTo>
                  <a:pt x="1599" y="625"/>
                </a:lnTo>
              </a:path>
            </a:pathLst>
          </a:custGeom>
          <a:solidFill>
            <a:srgbClr val="CC660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4" name="Freeform 91"/>
          <p:cNvSpPr>
            <a:spLocks/>
          </p:cNvSpPr>
          <p:nvPr/>
        </p:nvSpPr>
        <p:spPr bwMode="auto">
          <a:xfrm rot="21249101">
            <a:off x="2149475" y="4614863"/>
            <a:ext cx="414338" cy="247650"/>
          </a:xfrm>
          <a:custGeom>
            <a:avLst/>
            <a:gdLst>
              <a:gd name="T0" fmla="*/ 2147483647 w 1128"/>
              <a:gd name="T1" fmla="*/ 2147483647 h 667"/>
              <a:gd name="T2" fmla="*/ 2147483647 w 1128"/>
              <a:gd name="T3" fmla="*/ 2147483647 h 667"/>
              <a:gd name="T4" fmla="*/ 2147483647 w 1128"/>
              <a:gd name="T5" fmla="*/ 2147483647 h 667"/>
              <a:gd name="T6" fmla="*/ 2147483647 w 1128"/>
              <a:gd name="T7" fmla="*/ 2147483647 h 667"/>
              <a:gd name="T8" fmla="*/ 2147483647 w 1128"/>
              <a:gd name="T9" fmla="*/ 2147483647 h 667"/>
              <a:gd name="T10" fmla="*/ 2147483647 w 1128"/>
              <a:gd name="T11" fmla="*/ 2147483647 h 667"/>
              <a:gd name="T12" fmla="*/ 2147483647 w 1128"/>
              <a:gd name="T13" fmla="*/ 2147483647 h 667"/>
              <a:gd name="T14" fmla="*/ 2147483647 w 1128"/>
              <a:gd name="T15" fmla="*/ 2147483647 h 667"/>
              <a:gd name="T16" fmla="*/ 0 w 1128"/>
              <a:gd name="T17" fmla="*/ 2147483647 h 667"/>
              <a:gd name="T18" fmla="*/ 2147483647 w 1128"/>
              <a:gd name="T19" fmla="*/ 2147483647 h 667"/>
              <a:gd name="T20" fmla="*/ 2147483647 w 1128"/>
              <a:gd name="T21" fmla="*/ 2147483647 h 667"/>
              <a:gd name="T22" fmla="*/ 2147483647 w 1128"/>
              <a:gd name="T23" fmla="*/ 2147483647 h 667"/>
              <a:gd name="T24" fmla="*/ 2147483647 w 1128"/>
              <a:gd name="T25" fmla="*/ 2147483647 h 667"/>
              <a:gd name="T26" fmla="*/ 2147483647 w 1128"/>
              <a:gd name="T27" fmla="*/ 2147483647 h 667"/>
              <a:gd name="T28" fmla="*/ 2147483647 w 1128"/>
              <a:gd name="T29" fmla="*/ 2147483647 h 667"/>
              <a:gd name="T30" fmla="*/ 2147483647 w 1128"/>
              <a:gd name="T31" fmla="*/ 2147483647 h 667"/>
              <a:gd name="T32" fmla="*/ 2147483647 w 1128"/>
              <a:gd name="T33" fmla="*/ 2147483647 h 667"/>
              <a:gd name="T34" fmla="*/ 2147483647 w 1128"/>
              <a:gd name="T35" fmla="*/ 2147483647 h 667"/>
              <a:gd name="T36" fmla="*/ 2147483647 w 1128"/>
              <a:gd name="T37" fmla="*/ 2147483647 h 667"/>
              <a:gd name="T38" fmla="*/ 2147483647 w 1128"/>
              <a:gd name="T39" fmla="*/ 2147483647 h 667"/>
              <a:gd name="T40" fmla="*/ 2147483647 w 1128"/>
              <a:gd name="T41" fmla="*/ 0 h 667"/>
              <a:gd name="T42" fmla="*/ 2147483647 w 1128"/>
              <a:gd name="T43" fmla="*/ 2147483647 h 667"/>
              <a:gd name="T44" fmla="*/ 2147483647 w 1128"/>
              <a:gd name="T45" fmla="*/ 2147483647 h 667"/>
              <a:gd name="T46" fmla="*/ 2147483647 w 1128"/>
              <a:gd name="T47" fmla="*/ 2147483647 h 667"/>
              <a:gd name="T48" fmla="*/ 2147483647 w 1128"/>
              <a:gd name="T49" fmla="*/ 2147483647 h 667"/>
              <a:gd name="T50" fmla="*/ 2147483647 w 1128"/>
              <a:gd name="T51" fmla="*/ 2147483647 h 667"/>
              <a:gd name="T52" fmla="*/ 2147483647 w 1128"/>
              <a:gd name="T53" fmla="*/ 2147483647 h 667"/>
              <a:gd name="T54" fmla="*/ 2147483647 w 1128"/>
              <a:gd name="T55" fmla="*/ 2147483647 h 667"/>
              <a:gd name="T56" fmla="*/ 2147483647 w 1128"/>
              <a:gd name="T57" fmla="*/ 2147483647 h 667"/>
              <a:gd name="T58" fmla="*/ 2147483647 w 1128"/>
              <a:gd name="T59" fmla="*/ 2147483647 h 667"/>
              <a:gd name="T60" fmla="*/ 2147483647 w 1128"/>
              <a:gd name="T61" fmla="*/ 2147483647 h 667"/>
              <a:gd name="T62" fmla="*/ 2147483647 w 1128"/>
              <a:gd name="T63" fmla="*/ 2147483647 h 667"/>
              <a:gd name="T64" fmla="*/ 2147483647 w 1128"/>
              <a:gd name="T65" fmla="*/ 2147483647 h 667"/>
              <a:gd name="T66" fmla="*/ 2147483647 w 1128"/>
              <a:gd name="T67" fmla="*/ 2147483647 h 667"/>
              <a:gd name="T68" fmla="*/ 2147483647 w 1128"/>
              <a:gd name="T69" fmla="*/ 2147483647 h 667"/>
              <a:gd name="T70" fmla="*/ 2147483647 w 1128"/>
              <a:gd name="T71" fmla="*/ 2147483647 h 667"/>
              <a:gd name="T72" fmla="*/ 2147483647 w 1128"/>
              <a:gd name="T73" fmla="*/ 2147483647 h 667"/>
              <a:gd name="T74" fmla="*/ 2147483647 w 1128"/>
              <a:gd name="T75" fmla="*/ 2147483647 h 667"/>
              <a:gd name="T76" fmla="*/ 2147483647 w 1128"/>
              <a:gd name="T77" fmla="*/ 2147483647 h 667"/>
              <a:gd name="T78" fmla="*/ 2147483647 w 1128"/>
              <a:gd name="T79" fmla="*/ 2147483647 h 667"/>
              <a:gd name="T80" fmla="*/ 2147483647 w 1128"/>
              <a:gd name="T81" fmla="*/ 2147483647 h 667"/>
              <a:gd name="T82" fmla="*/ 2147483647 w 1128"/>
              <a:gd name="T83" fmla="*/ 2147483647 h 667"/>
              <a:gd name="T84" fmla="*/ 2147483647 w 1128"/>
              <a:gd name="T85" fmla="*/ 2147483647 h 667"/>
              <a:gd name="T86" fmla="*/ 2147483647 w 1128"/>
              <a:gd name="T87" fmla="*/ 2147483647 h 667"/>
              <a:gd name="T88" fmla="*/ 2147483647 w 1128"/>
              <a:gd name="T89" fmla="*/ 2147483647 h 667"/>
              <a:gd name="T90" fmla="*/ 2147483647 w 1128"/>
              <a:gd name="T91" fmla="*/ 2147483647 h 667"/>
              <a:gd name="T92" fmla="*/ 2147483647 w 1128"/>
              <a:gd name="T93" fmla="*/ 2147483647 h 667"/>
              <a:gd name="T94" fmla="*/ 2147483647 w 1128"/>
              <a:gd name="T95" fmla="*/ 2147483647 h 667"/>
              <a:gd name="T96" fmla="*/ 2147483647 w 1128"/>
              <a:gd name="T97" fmla="*/ 2147483647 h 667"/>
              <a:gd name="T98" fmla="*/ 2147483647 w 1128"/>
              <a:gd name="T99" fmla="*/ 2147483647 h 667"/>
              <a:gd name="T100" fmla="*/ 2147483647 w 1128"/>
              <a:gd name="T101" fmla="*/ 2147483647 h 667"/>
              <a:gd name="T102" fmla="*/ 2147483647 w 1128"/>
              <a:gd name="T103" fmla="*/ 2147483647 h 667"/>
              <a:gd name="T104" fmla="*/ 2147483647 w 1128"/>
              <a:gd name="T105" fmla="*/ 2147483647 h 667"/>
              <a:gd name="T106" fmla="*/ 2147483647 w 1128"/>
              <a:gd name="T107" fmla="*/ 2147483647 h 667"/>
              <a:gd name="T108" fmla="*/ 2147483647 w 1128"/>
              <a:gd name="T109" fmla="*/ 2147483647 h 6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8"/>
              <a:gd name="T166" fmla="*/ 0 h 667"/>
              <a:gd name="T167" fmla="*/ 1128 w 1128"/>
              <a:gd name="T168" fmla="*/ 667 h 6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8" h="667">
                <a:moveTo>
                  <a:pt x="229" y="602"/>
                </a:moveTo>
                <a:lnTo>
                  <a:pt x="223" y="550"/>
                </a:lnTo>
                <a:lnTo>
                  <a:pt x="191" y="536"/>
                </a:lnTo>
                <a:lnTo>
                  <a:pt x="202" y="408"/>
                </a:lnTo>
                <a:lnTo>
                  <a:pt x="190" y="398"/>
                </a:lnTo>
                <a:lnTo>
                  <a:pt x="111" y="383"/>
                </a:lnTo>
                <a:lnTo>
                  <a:pt x="49" y="450"/>
                </a:lnTo>
                <a:lnTo>
                  <a:pt x="14" y="464"/>
                </a:lnTo>
                <a:lnTo>
                  <a:pt x="0" y="451"/>
                </a:lnTo>
                <a:lnTo>
                  <a:pt x="51" y="300"/>
                </a:lnTo>
                <a:lnTo>
                  <a:pt x="72" y="286"/>
                </a:lnTo>
                <a:lnTo>
                  <a:pt x="93" y="260"/>
                </a:lnTo>
                <a:lnTo>
                  <a:pt x="127" y="246"/>
                </a:lnTo>
                <a:lnTo>
                  <a:pt x="138" y="235"/>
                </a:lnTo>
                <a:lnTo>
                  <a:pt x="156" y="193"/>
                </a:lnTo>
                <a:lnTo>
                  <a:pt x="312" y="65"/>
                </a:lnTo>
                <a:lnTo>
                  <a:pt x="300" y="38"/>
                </a:lnTo>
                <a:lnTo>
                  <a:pt x="323" y="12"/>
                </a:lnTo>
                <a:lnTo>
                  <a:pt x="400" y="31"/>
                </a:lnTo>
                <a:lnTo>
                  <a:pt x="431" y="22"/>
                </a:lnTo>
                <a:lnTo>
                  <a:pt x="468" y="0"/>
                </a:lnTo>
                <a:lnTo>
                  <a:pt x="496" y="33"/>
                </a:lnTo>
                <a:lnTo>
                  <a:pt x="768" y="31"/>
                </a:lnTo>
                <a:lnTo>
                  <a:pt x="926" y="117"/>
                </a:lnTo>
                <a:lnTo>
                  <a:pt x="955" y="156"/>
                </a:lnTo>
                <a:lnTo>
                  <a:pt x="923" y="237"/>
                </a:lnTo>
                <a:lnTo>
                  <a:pt x="950" y="297"/>
                </a:lnTo>
                <a:lnTo>
                  <a:pt x="1020" y="348"/>
                </a:lnTo>
                <a:lnTo>
                  <a:pt x="1060" y="359"/>
                </a:lnTo>
                <a:lnTo>
                  <a:pt x="1096" y="344"/>
                </a:lnTo>
                <a:lnTo>
                  <a:pt x="1128" y="374"/>
                </a:lnTo>
                <a:lnTo>
                  <a:pt x="1108" y="421"/>
                </a:lnTo>
                <a:lnTo>
                  <a:pt x="1107" y="451"/>
                </a:lnTo>
                <a:lnTo>
                  <a:pt x="1087" y="463"/>
                </a:lnTo>
                <a:lnTo>
                  <a:pt x="1038" y="459"/>
                </a:lnTo>
                <a:lnTo>
                  <a:pt x="1025" y="487"/>
                </a:lnTo>
                <a:lnTo>
                  <a:pt x="1026" y="520"/>
                </a:lnTo>
                <a:lnTo>
                  <a:pt x="1038" y="549"/>
                </a:lnTo>
                <a:lnTo>
                  <a:pt x="1026" y="568"/>
                </a:lnTo>
                <a:lnTo>
                  <a:pt x="883" y="527"/>
                </a:lnTo>
                <a:lnTo>
                  <a:pt x="860" y="498"/>
                </a:lnTo>
                <a:lnTo>
                  <a:pt x="829" y="478"/>
                </a:lnTo>
                <a:lnTo>
                  <a:pt x="811" y="525"/>
                </a:lnTo>
                <a:lnTo>
                  <a:pt x="751" y="607"/>
                </a:lnTo>
                <a:lnTo>
                  <a:pt x="735" y="649"/>
                </a:lnTo>
                <a:lnTo>
                  <a:pt x="722" y="667"/>
                </a:lnTo>
                <a:lnTo>
                  <a:pt x="693" y="643"/>
                </a:lnTo>
                <a:lnTo>
                  <a:pt x="672" y="602"/>
                </a:lnTo>
                <a:lnTo>
                  <a:pt x="625" y="557"/>
                </a:lnTo>
                <a:lnTo>
                  <a:pt x="611" y="465"/>
                </a:lnTo>
                <a:lnTo>
                  <a:pt x="557" y="484"/>
                </a:lnTo>
                <a:lnTo>
                  <a:pt x="525" y="516"/>
                </a:lnTo>
                <a:lnTo>
                  <a:pt x="518" y="557"/>
                </a:lnTo>
                <a:lnTo>
                  <a:pt x="442" y="610"/>
                </a:lnTo>
                <a:lnTo>
                  <a:pt x="229" y="602"/>
                </a:lnTo>
                <a:close/>
              </a:path>
            </a:pathLst>
          </a:custGeom>
          <a:solidFill>
            <a:srgbClr val="00CC6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5" name="Freeform 92"/>
          <p:cNvSpPr>
            <a:spLocks/>
          </p:cNvSpPr>
          <p:nvPr/>
        </p:nvSpPr>
        <p:spPr bwMode="auto">
          <a:xfrm rot="21249101">
            <a:off x="2149475" y="4614863"/>
            <a:ext cx="414338" cy="247650"/>
          </a:xfrm>
          <a:custGeom>
            <a:avLst/>
            <a:gdLst>
              <a:gd name="T0" fmla="*/ 2147483647 w 1128"/>
              <a:gd name="T1" fmla="*/ 2147483647 h 667"/>
              <a:gd name="T2" fmla="*/ 2147483647 w 1128"/>
              <a:gd name="T3" fmla="*/ 2147483647 h 667"/>
              <a:gd name="T4" fmla="*/ 2147483647 w 1128"/>
              <a:gd name="T5" fmla="*/ 2147483647 h 667"/>
              <a:gd name="T6" fmla="*/ 2147483647 w 1128"/>
              <a:gd name="T7" fmla="*/ 2147483647 h 667"/>
              <a:gd name="T8" fmla="*/ 2147483647 w 1128"/>
              <a:gd name="T9" fmla="*/ 2147483647 h 667"/>
              <a:gd name="T10" fmla="*/ 2147483647 w 1128"/>
              <a:gd name="T11" fmla="*/ 2147483647 h 667"/>
              <a:gd name="T12" fmla="*/ 2147483647 w 1128"/>
              <a:gd name="T13" fmla="*/ 2147483647 h 667"/>
              <a:gd name="T14" fmla="*/ 2147483647 w 1128"/>
              <a:gd name="T15" fmla="*/ 2147483647 h 667"/>
              <a:gd name="T16" fmla="*/ 0 w 1128"/>
              <a:gd name="T17" fmla="*/ 2147483647 h 667"/>
              <a:gd name="T18" fmla="*/ 2147483647 w 1128"/>
              <a:gd name="T19" fmla="*/ 2147483647 h 667"/>
              <a:gd name="T20" fmla="*/ 2147483647 w 1128"/>
              <a:gd name="T21" fmla="*/ 2147483647 h 667"/>
              <a:gd name="T22" fmla="*/ 2147483647 w 1128"/>
              <a:gd name="T23" fmla="*/ 2147483647 h 667"/>
              <a:gd name="T24" fmla="*/ 2147483647 w 1128"/>
              <a:gd name="T25" fmla="*/ 2147483647 h 667"/>
              <a:gd name="T26" fmla="*/ 2147483647 w 1128"/>
              <a:gd name="T27" fmla="*/ 2147483647 h 667"/>
              <a:gd name="T28" fmla="*/ 2147483647 w 1128"/>
              <a:gd name="T29" fmla="*/ 2147483647 h 667"/>
              <a:gd name="T30" fmla="*/ 2147483647 w 1128"/>
              <a:gd name="T31" fmla="*/ 2147483647 h 667"/>
              <a:gd name="T32" fmla="*/ 2147483647 w 1128"/>
              <a:gd name="T33" fmla="*/ 2147483647 h 667"/>
              <a:gd name="T34" fmla="*/ 2147483647 w 1128"/>
              <a:gd name="T35" fmla="*/ 2147483647 h 667"/>
              <a:gd name="T36" fmla="*/ 2147483647 w 1128"/>
              <a:gd name="T37" fmla="*/ 2147483647 h 667"/>
              <a:gd name="T38" fmla="*/ 2147483647 w 1128"/>
              <a:gd name="T39" fmla="*/ 2147483647 h 667"/>
              <a:gd name="T40" fmla="*/ 2147483647 w 1128"/>
              <a:gd name="T41" fmla="*/ 0 h 667"/>
              <a:gd name="T42" fmla="*/ 2147483647 w 1128"/>
              <a:gd name="T43" fmla="*/ 2147483647 h 667"/>
              <a:gd name="T44" fmla="*/ 2147483647 w 1128"/>
              <a:gd name="T45" fmla="*/ 2147483647 h 667"/>
              <a:gd name="T46" fmla="*/ 2147483647 w 1128"/>
              <a:gd name="T47" fmla="*/ 2147483647 h 667"/>
              <a:gd name="T48" fmla="*/ 2147483647 w 1128"/>
              <a:gd name="T49" fmla="*/ 2147483647 h 667"/>
              <a:gd name="T50" fmla="*/ 2147483647 w 1128"/>
              <a:gd name="T51" fmla="*/ 2147483647 h 667"/>
              <a:gd name="T52" fmla="*/ 2147483647 w 1128"/>
              <a:gd name="T53" fmla="*/ 2147483647 h 667"/>
              <a:gd name="T54" fmla="*/ 2147483647 w 1128"/>
              <a:gd name="T55" fmla="*/ 2147483647 h 667"/>
              <a:gd name="T56" fmla="*/ 2147483647 w 1128"/>
              <a:gd name="T57" fmla="*/ 2147483647 h 667"/>
              <a:gd name="T58" fmla="*/ 2147483647 w 1128"/>
              <a:gd name="T59" fmla="*/ 2147483647 h 667"/>
              <a:gd name="T60" fmla="*/ 2147483647 w 1128"/>
              <a:gd name="T61" fmla="*/ 2147483647 h 667"/>
              <a:gd name="T62" fmla="*/ 2147483647 w 1128"/>
              <a:gd name="T63" fmla="*/ 2147483647 h 667"/>
              <a:gd name="T64" fmla="*/ 2147483647 w 1128"/>
              <a:gd name="T65" fmla="*/ 2147483647 h 667"/>
              <a:gd name="T66" fmla="*/ 2147483647 w 1128"/>
              <a:gd name="T67" fmla="*/ 2147483647 h 667"/>
              <a:gd name="T68" fmla="*/ 2147483647 w 1128"/>
              <a:gd name="T69" fmla="*/ 2147483647 h 667"/>
              <a:gd name="T70" fmla="*/ 2147483647 w 1128"/>
              <a:gd name="T71" fmla="*/ 2147483647 h 667"/>
              <a:gd name="T72" fmla="*/ 2147483647 w 1128"/>
              <a:gd name="T73" fmla="*/ 2147483647 h 667"/>
              <a:gd name="T74" fmla="*/ 2147483647 w 1128"/>
              <a:gd name="T75" fmla="*/ 2147483647 h 667"/>
              <a:gd name="T76" fmla="*/ 2147483647 w 1128"/>
              <a:gd name="T77" fmla="*/ 2147483647 h 667"/>
              <a:gd name="T78" fmla="*/ 2147483647 w 1128"/>
              <a:gd name="T79" fmla="*/ 2147483647 h 667"/>
              <a:gd name="T80" fmla="*/ 2147483647 w 1128"/>
              <a:gd name="T81" fmla="*/ 2147483647 h 667"/>
              <a:gd name="T82" fmla="*/ 2147483647 w 1128"/>
              <a:gd name="T83" fmla="*/ 2147483647 h 667"/>
              <a:gd name="T84" fmla="*/ 2147483647 w 1128"/>
              <a:gd name="T85" fmla="*/ 2147483647 h 667"/>
              <a:gd name="T86" fmla="*/ 2147483647 w 1128"/>
              <a:gd name="T87" fmla="*/ 2147483647 h 667"/>
              <a:gd name="T88" fmla="*/ 2147483647 w 1128"/>
              <a:gd name="T89" fmla="*/ 2147483647 h 667"/>
              <a:gd name="T90" fmla="*/ 2147483647 w 1128"/>
              <a:gd name="T91" fmla="*/ 2147483647 h 667"/>
              <a:gd name="T92" fmla="*/ 2147483647 w 1128"/>
              <a:gd name="T93" fmla="*/ 2147483647 h 667"/>
              <a:gd name="T94" fmla="*/ 2147483647 w 1128"/>
              <a:gd name="T95" fmla="*/ 2147483647 h 667"/>
              <a:gd name="T96" fmla="*/ 2147483647 w 1128"/>
              <a:gd name="T97" fmla="*/ 2147483647 h 667"/>
              <a:gd name="T98" fmla="*/ 2147483647 w 1128"/>
              <a:gd name="T99" fmla="*/ 2147483647 h 667"/>
              <a:gd name="T100" fmla="*/ 2147483647 w 1128"/>
              <a:gd name="T101" fmla="*/ 2147483647 h 667"/>
              <a:gd name="T102" fmla="*/ 2147483647 w 1128"/>
              <a:gd name="T103" fmla="*/ 2147483647 h 667"/>
              <a:gd name="T104" fmla="*/ 2147483647 w 1128"/>
              <a:gd name="T105" fmla="*/ 2147483647 h 667"/>
              <a:gd name="T106" fmla="*/ 2147483647 w 1128"/>
              <a:gd name="T107" fmla="*/ 2147483647 h 667"/>
              <a:gd name="T108" fmla="*/ 2147483647 w 1128"/>
              <a:gd name="T109" fmla="*/ 2147483647 h 6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8"/>
              <a:gd name="T166" fmla="*/ 0 h 667"/>
              <a:gd name="T167" fmla="*/ 1128 w 1128"/>
              <a:gd name="T168" fmla="*/ 667 h 6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8" h="667">
                <a:moveTo>
                  <a:pt x="229" y="602"/>
                </a:moveTo>
                <a:lnTo>
                  <a:pt x="223" y="550"/>
                </a:lnTo>
                <a:lnTo>
                  <a:pt x="191" y="536"/>
                </a:lnTo>
                <a:lnTo>
                  <a:pt x="202" y="408"/>
                </a:lnTo>
                <a:lnTo>
                  <a:pt x="190" y="398"/>
                </a:lnTo>
                <a:lnTo>
                  <a:pt x="111" y="383"/>
                </a:lnTo>
                <a:lnTo>
                  <a:pt x="49" y="450"/>
                </a:lnTo>
                <a:lnTo>
                  <a:pt x="14" y="464"/>
                </a:lnTo>
                <a:lnTo>
                  <a:pt x="0" y="451"/>
                </a:lnTo>
                <a:lnTo>
                  <a:pt x="51" y="300"/>
                </a:lnTo>
                <a:lnTo>
                  <a:pt x="72" y="286"/>
                </a:lnTo>
                <a:lnTo>
                  <a:pt x="93" y="260"/>
                </a:lnTo>
                <a:lnTo>
                  <a:pt x="127" y="246"/>
                </a:lnTo>
                <a:lnTo>
                  <a:pt x="138" y="235"/>
                </a:lnTo>
                <a:lnTo>
                  <a:pt x="156" y="193"/>
                </a:lnTo>
                <a:lnTo>
                  <a:pt x="312" y="65"/>
                </a:lnTo>
                <a:lnTo>
                  <a:pt x="300" y="38"/>
                </a:lnTo>
                <a:lnTo>
                  <a:pt x="323" y="12"/>
                </a:lnTo>
                <a:lnTo>
                  <a:pt x="400" y="31"/>
                </a:lnTo>
                <a:lnTo>
                  <a:pt x="431" y="22"/>
                </a:lnTo>
                <a:lnTo>
                  <a:pt x="468" y="0"/>
                </a:lnTo>
                <a:lnTo>
                  <a:pt x="496" y="33"/>
                </a:lnTo>
                <a:lnTo>
                  <a:pt x="768" y="31"/>
                </a:lnTo>
                <a:lnTo>
                  <a:pt x="926" y="117"/>
                </a:lnTo>
                <a:lnTo>
                  <a:pt x="955" y="156"/>
                </a:lnTo>
                <a:lnTo>
                  <a:pt x="923" y="237"/>
                </a:lnTo>
                <a:lnTo>
                  <a:pt x="950" y="297"/>
                </a:lnTo>
                <a:lnTo>
                  <a:pt x="1020" y="348"/>
                </a:lnTo>
                <a:lnTo>
                  <a:pt x="1060" y="359"/>
                </a:lnTo>
                <a:lnTo>
                  <a:pt x="1096" y="344"/>
                </a:lnTo>
                <a:lnTo>
                  <a:pt x="1128" y="374"/>
                </a:lnTo>
                <a:lnTo>
                  <a:pt x="1108" y="421"/>
                </a:lnTo>
                <a:lnTo>
                  <a:pt x="1107" y="451"/>
                </a:lnTo>
                <a:lnTo>
                  <a:pt x="1087" y="463"/>
                </a:lnTo>
                <a:lnTo>
                  <a:pt x="1038" y="459"/>
                </a:lnTo>
                <a:lnTo>
                  <a:pt x="1025" y="487"/>
                </a:lnTo>
                <a:lnTo>
                  <a:pt x="1026" y="520"/>
                </a:lnTo>
                <a:lnTo>
                  <a:pt x="1038" y="549"/>
                </a:lnTo>
                <a:lnTo>
                  <a:pt x="1026" y="568"/>
                </a:lnTo>
                <a:lnTo>
                  <a:pt x="883" y="527"/>
                </a:lnTo>
                <a:lnTo>
                  <a:pt x="860" y="498"/>
                </a:lnTo>
                <a:lnTo>
                  <a:pt x="829" y="478"/>
                </a:lnTo>
                <a:lnTo>
                  <a:pt x="811" y="525"/>
                </a:lnTo>
                <a:lnTo>
                  <a:pt x="751" y="607"/>
                </a:lnTo>
                <a:lnTo>
                  <a:pt x="735" y="649"/>
                </a:lnTo>
                <a:lnTo>
                  <a:pt x="722" y="667"/>
                </a:lnTo>
                <a:lnTo>
                  <a:pt x="693" y="643"/>
                </a:lnTo>
                <a:lnTo>
                  <a:pt x="672" y="602"/>
                </a:lnTo>
                <a:lnTo>
                  <a:pt x="625" y="557"/>
                </a:lnTo>
                <a:lnTo>
                  <a:pt x="611" y="465"/>
                </a:lnTo>
                <a:lnTo>
                  <a:pt x="557" y="484"/>
                </a:lnTo>
                <a:lnTo>
                  <a:pt x="525" y="516"/>
                </a:lnTo>
                <a:lnTo>
                  <a:pt x="518" y="557"/>
                </a:lnTo>
                <a:lnTo>
                  <a:pt x="442" y="610"/>
                </a:lnTo>
                <a:lnTo>
                  <a:pt x="229" y="602"/>
                </a:lnTo>
              </a:path>
            </a:pathLst>
          </a:custGeom>
          <a:solidFill>
            <a:srgbClr val="C0C0C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6" name="Freeform 93"/>
          <p:cNvSpPr>
            <a:spLocks/>
          </p:cNvSpPr>
          <p:nvPr/>
        </p:nvSpPr>
        <p:spPr bwMode="auto">
          <a:xfrm rot="21249101">
            <a:off x="1946275" y="4079875"/>
            <a:ext cx="271463" cy="271463"/>
          </a:xfrm>
          <a:custGeom>
            <a:avLst/>
            <a:gdLst>
              <a:gd name="T0" fmla="*/ 2147483647 w 737"/>
              <a:gd name="T1" fmla="*/ 2147483647 h 728"/>
              <a:gd name="T2" fmla="*/ 2147483647 w 737"/>
              <a:gd name="T3" fmla="*/ 2147483647 h 728"/>
              <a:gd name="T4" fmla="*/ 2147483647 w 737"/>
              <a:gd name="T5" fmla="*/ 2147483647 h 728"/>
              <a:gd name="T6" fmla="*/ 2147483647 w 737"/>
              <a:gd name="T7" fmla="*/ 2147483647 h 728"/>
              <a:gd name="T8" fmla="*/ 2147483647 w 737"/>
              <a:gd name="T9" fmla="*/ 2147483647 h 728"/>
              <a:gd name="T10" fmla="*/ 2147483647 w 737"/>
              <a:gd name="T11" fmla="*/ 2147483647 h 728"/>
              <a:gd name="T12" fmla="*/ 2147483647 w 737"/>
              <a:gd name="T13" fmla="*/ 2147483647 h 728"/>
              <a:gd name="T14" fmla="*/ 2147483647 w 737"/>
              <a:gd name="T15" fmla="*/ 2147483647 h 728"/>
              <a:gd name="T16" fmla="*/ 2147483647 w 737"/>
              <a:gd name="T17" fmla="*/ 2147483647 h 728"/>
              <a:gd name="T18" fmla="*/ 2147483647 w 737"/>
              <a:gd name="T19" fmla="*/ 2147483647 h 728"/>
              <a:gd name="T20" fmla="*/ 2147483647 w 737"/>
              <a:gd name="T21" fmla="*/ 2147483647 h 728"/>
              <a:gd name="T22" fmla="*/ 2147483647 w 737"/>
              <a:gd name="T23" fmla="*/ 2147483647 h 728"/>
              <a:gd name="T24" fmla="*/ 2147483647 w 737"/>
              <a:gd name="T25" fmla="*/ 2147483647 h 728"/>
              <a:gd name="T26" fmla="*/ 2147483647 w 737"/>
              <a:gd name="T27" fmla="*/ 2147483647 h 728"/>
              <a:gd name="T28" fmla="*/ 2147483647 w 737"/>
              <a:gd name="T29" fmla="*/ 2147483647 h 728"/>
              <a:gd name="T30" fmla="*/ 2147483647 w 737"/>
              <a:gd name="T31" fmla="*/ 2147483647 h 728"/>
              <a:gd name="T32" fmla="*/ 2147483647 w 737"/>
              <a:gd name="T33" fmla="*/ 2147483647 h 728"/>
              <a:gd name="T34" fmla="*/ 0 w 737"/>
              <a:gd name="T35" fmla="*/ 2147483647 h 728"/>
              <a:gd name="T36" fmla="*/ 2147483647 w 737"/>
              <a:gd name="T37" fmla="*/ 2147483647 h 728"/>
              <a:gd name="T38" fmla="*/ 2147483647 w 737"/>
              <a:gd name="T39" fmla="*/ 0 h 728"/>
              <a:gd name="T40" fmla="*/ 2147483647 w 737"/>
              <a:gd name="T41" fmla="*/ 2147483647 h 728"/>
              <a:gd name="T42" fmla="*/ 2147483647 w 737"/>
              <a:gd name="T43" fmla="*/ 2147483647 h 728"/>
              <a:gd name="T44" fmla="*/ 2147483647 w 737"/>
              <a:gd name="T45" fmla="*/ 2147483647 h 728"/>
              <a:gd name="T46" fmla="*/ 2147483647 w 737"/>
              <a:gd name="T47" fmla="*/ 2147483647 h 728"/>
              <a:gd name="T48" fmla="*/ 2147483647 w 737"/>
              <a:gd name="T49" fmla="*/ 2147483647 h 728"/>
              <a:gd name="T50" fmla="*/ 2147483647 w 737"/>
              <a:gd name="T51" fmla="*/ 2147483647 h 728"/>
              <a:gd name="T52" fmla="*/ 2147483647 w 737"/>
              <a:gd name="T53" fmla="*/ 2147483647 h 728"/>
              <a:gd name="T54" fmla="*/ 2147483647 w 737"/>
              <a:gd name="T55" fmla="*/ 2147483647 h 728"/>
              <a:gd name="T56" fmla="*/ 2147483647 w 737"/>
              <a:gd name="T57" fmla="*/ 2147483647 h 728"/>
              <a:gd name="T58" fmla="*/ 2147483647 w 737"/>
              <a:gd name="T59" fmla="*/ 2147483647 h 728"/>
              <a:gd name="T60" fmla="*/ 2147483647 w 737"/>
              <a:gd name="T61" fmla="*/ 2147483647 h 728"/>
              <a:gd name="T62" fmla="*/ 2147483647 w 737"/>
              <a:gd name="T63" fmla="*/ 2147483647 h 728"/>
              <a:gd name="T64" fmla="*/ 2147483647 w 737"/>
              <a:gd name="T65" fmla="*/ 2147483647 h 728"/>
              <a:gd name="T66" fmla="*/ 2147483647 w 737"/>
              <a:gd name="T67" fmla="*/ 2147483647 h 728"/>
              <a:gd name="T68" fmla="*/ 2147483647 w 737"/>
              <a:gd name="T69" fmla="*/ 2147483647 h 728"/>
              <a:gd name="T70" fmla="*/ 2147483647 w 737"/>
              <a:gd name="T71" fmla="*/ 2147483647 h 728"/>
              <a:gd name="T72" fmla="*/ 2147483647 w 737"/>
              <a:gd name="T73" fmla="*/ 2147483647 h 728"/>
              <a:gd name="T74" fmla="*/ 2147483647 w 737"/>
              <a:gd name="T75" fmla="*/ 2147483647 h 728"/>
              <a:gd name="T76" fmla="*/ 2147483647 w 737"/>
              <a:gd name="T77" fmla="*/ 2147483647 h 728"/>
              <a:gd name="T78" fmla="*/ 2147483647 w 737"/>
              <a:gd name="T79" fmla="*/ 2147483647 h 728"/>
              <a:gd name="T80" fmla="*/ 2147483647 w 737"/>
              <a:gd name="T81" fmla="*/ 2147483647 h 728"/>
              <a:gd name="T82" fmla="*/ 2147483647 w 737"/>
              <a:gd name="T83" fmla="*/ 2147483647 h 728"/>
              <a:gd name="T84" fmla="*/ 2147483647 w 737"/>
              <a:gd name="T85" fmla="*/ 2147483647 h 728"/>
              <a:gd name="T86" fmla="*/ 2147483647 w 737"/>
              <a:gd name="T87" fmla="*/ 2147483647 h 728"/>
              <a:gd name="T88" fmla="*/ 2147483647 w 737"/>
              <a:gd name="T89" fmla="*/ 2147483647 h 7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7"/>
              <a:gd name="T136" fmla="*/ 0 h 728"/>
              <a:gd name="T137" fmla="*/ 737 w 737"/>
              <a:gd name="T138" fmla="*/ 728 h 7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7" h="728">
                <a:moveTo>
                  <a:pt x="561" y="727"/>
                </a:moveTo>
                <a:lnTo>
                  <a:pt x="523" y="728"/>
                </a:lnTo>
                <a:lnTo>
                  <a:pt x="480" y="708"/>
                </a:lnTo>
                <a:lnTo>
                  <a:pt x="409" y="636"/>
                </a:lnTo>
                <a:lnTo>
                  <a:pt x="424" y="614"/>
                </a:lnTo>
                <a:lnTo>
                  <a:pt x="406" y="599"/>
                </a:lnTo>
                <a:lnTo>
                  <a:pt x="426" y="502"/>
                </a:lnTo>
                <a:lnTo>
                  <a:pt x="401" y="496"/>
                </a:lnTo>
                <a:lnTo>
                  <a:pt x="343" y="549"/>
                </a:lnTo>
                <a:lnTo>
                  <a:pt x="300" y="541"/>
                </a:lnTo>
                <a:lnTo>
                  <a:pt x="262" y="516"/>
                </a:lnTo>
                <a:lnTo>
                  <a:pt x="263" y="412"/>
                </a:lnTo>
                <a:lnTo>
                  <a:pt x="246" y="384"/>
                </a:lnTo>
                <a:lnTo>
                  <a:pt x="109" y="286"/>
                </a:lnTo>
                <a:lnTo>
                  <a:pt x="90" y="200"/>
                </a:lnTo>
                <a:lnTo>
                  <a:pt x="43" y="195"/>
                </a:lnTo>
                <a:lnTo>
                  <a:pt x="2" y="162"/>
                </a:lnTo>
                <a:lnTo>
                  <a:pt x="0" y="123"/>
                </a:lnTo>
                <a:lnTo>
                  <a:pt x="20" y="41"/>
                </a:lnTo>
                <a:lnTo>
                  <a:pt x="169" y="0"/>
                </a:lnTo>
                <a:lnTo>
                  <a:pt x="200" y="2"/>
                </a:lnTo>
                <a:lnTo>
                  <a:pt x="198" y="6"/>
                </a:lnTo>
                <a:lnTo>
                  <a:pt x="258" y="59"/>
                </a:lnTo>
                <a:lnTo>
                  <a:pt x="342" y="51"/>
                </a:lnTo>
                <a:lnTo>
                  <a:pt x="411" y="25"/>
                </a:lnTo>
                <a:lnTo>
                  <a:pt x="525" y="33"/>
                </a:lnTo>
                <a:lnTo>
                  <a:pt x="541" y="63"/>
                </a:lnTo>
                <a:lnTo>
                  <a:pt x="554" y="65"/>
                </a:lnTo>
                <a:lnTo>
                  <a:pt x="558" y="93"/>
                </a:lnTo>
                <a:lnTo>
                  <a:pt x="586" y="118"/>
                </a:lnTo>
                <a:lnTo>
                  <a:pt x="626" y="129"/>
                </a:lnTo>
                <a:lnTo>
                  <a:pt x="653" y="158"/>
                </a:lnTo>
                <a:lnTo>
                  <a:pt x="633" y="288"/>
                </a:lnTo>
                <a:lnTo>
                  <a:pt x="660" y="319"/>
                </a:lnTo>
                <a:lnTo>
                  <a:pt x="708" y="328"/>
                </a:lnTo>
                <a:lnTo>
                  <a:pt x="722" y="359"/>
                </a:lnTo>
                <a:lnTo>
                  <a:pt x="721" y="404"/>
                </a:lnTo>
                <a:lnTo>
                  <a:pt x="737" y="445"/>
                </a:lnTo>
                <a:lnTo>
                  <a:pt x="731" y="478"/>
                </a:lnTo>
                <a:lnTo>
                  <a:pt x="676" y="539"/>
                </a:lnTo>
                <a:lnTo>
                  <a:pt x="647" y="536"/>
                </a:lnTo>
                <a:lnTo>
                  <a:pt x="601" y="558"/>
                </a:lnTo>
                <a:lnTo>
                  <a:pt x="565" y="607"/>
                </a:lnTo>
                <a:lnTo>
                  <a:pt x="572" y="663"/>
                </a:lnTo>
                <a:lnTo>
                  <a:pt x="561" y="727"/>
                </a:lnTo>
                <a:close/>
              </a:path>
            </a:pathLst>
          </a:custGeom>
          <a:solidFill>
            <a:srgbClr val="00FF00"/>
          </a:solidFill>
          <a:ln w="6350" algn="ctr">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7" name="Freeform 94"/>
          <p:cNvSpPr>
            <a:spLocks/>
          </p:cNvSpPr>
          <p:nvPr/>
        </p:nvSpPr>
        <p:spPr bwMode="auto">
          <a:xfrm rot="21249101">
            <a:off x="1946275" y="4079875"/>
            <a:ext cx="271463" cy="271463"/>
          </a:xfrm>
          <a:custGeom>
            <a:avLst/>
            <a:gdLst>
              <a:gd name="T0" fmla="*/ 2147483647 w 737"/>
              <a:gd name="T1" fmla="*/ 2147483647 h 728"/>
              <a:gd name="T2" fmla="*/ 2147483647 w 737"/>
              <a:gd name="T3" fmla="*/ 2147483647 h 728"/>
              <a:gd name="T4" fmla="*/ 2147483647 w 737"/>
              <a:gd name="T5" fmla="*/ 2147483647 h 728"/>
              <a:gd name="T6" fmla="*/ 2147483647 w 737"/>
              <a:gd name="T7" fmla="*/ 2147483647 h 728"/>
              <a:gd name="T8" fmla="*/ 2147483647 w 737"/>
              <a:gd name="T9" fmla="*/ 2147483647 h 728"/>
              <a:gd name="T10" fmla="*/ 2147483647 w 737"/>
              <a:gd name="T11" fmla="*/ 2147483647 h 728"/>
              <a:gd name="T12" fmla="*/ 2147483647 w 737"/>
              <a:gd name="T13" fmla="*/ 2147483647 h 728"/>
              <a:gd name="T14" fmla="*/ 2147483647 w 737"/>
              <a:gd name="T15" fmla="*/ 2147483647 h 728"/>
              <a:gd name="T16" fmla="*/ 2147483647 w 737"/>
              <a:gd name="T17" fmla="*/ 2147483647 h 728"/>
              <a:gd name="T18" fmla="*/ 2147483647 w 737"/>
              <a:gd name="T19" fmla="*/ 2147483647 h 728"/>
              <a:gd name="T20" fmla="*/ 2147483647 w 737"/>
              <a:gd name="T21" fmla="*/ 2147483647 h 728"/>
              <a:gd name="T22" fmla="*/ 2147483647 w 737"/>
              <a:gd name="T23" fmla="*/ 2147483647 h 728"/>
              <a:gd name="T24" fmla="*/ 2147483647 w 737"/>
              <a:gd name="T25" fmla="*/ 2147483647 h 728"/>
              <a:gd name="T26" fmla="*/ 2147483647 w 737"/>
              <a:gd name="T27" fmla="*/ 2147483647 h 728"/>
              <a:gd name="T28" fmla="*/ 2147483647 w 737"/>
              <a:gd name="T29" fmla="*/ 2147483647 h 728"/>
              <a:gd name="T30" fmla="*/ 2147483647 w 737"/>
              <a:gd name="T31" fmla="*/ 2147483647 h 728"/>
              <a:gd name="T32" fmla="*/ 2147483647 w 737"/>
              <a:gd name="T33" fmla="*/ 2147483647 h 728"/>
              <a:gd name="T34" fmla="*/ 0 w 737"/>
              <a:gd name="T35" fmla="*/ 2147483647 h 728"/>
              <a:gd name="T36" fmla="*/ 2147483647 w 737"/>
              <a:gd name="T37" fmla="*/ 2147483647 h 728"/>
              <a:gd name="T38" fmla="*/ 2147483647 w 737"/>
              <a:gd name="T39" fmla="*/ 0 h 728"/>
              <a:gd name="T40" fmla="*/ 2147483647 w 737"/>
              <a:gd name="T41" fmla="*/ 2147483647 h 728"/>
              <a:gd name="T42" fmla="*/ 2147483647 w 737"/>
              <a:gd name="T43" fmla="*/ 2147483647 h 728"/>
              <a:gd name="T44" fmla="*/ 2147483647 w 737"/>
              <a:gd name="T45" fmla="*/ 2147483647 h 728"/>
              <a:gd name="T46" fmla="*/ 2147483647 w 737"/>
              <a:gd name="T47" fmla="*/ 2147483647 h 728"/>
              <a:gd name="T48" fmla="*/ 2147483647 w 737"/>
              <a:gd name="T49" fmla="*/ 2147483647 h 728"/>
              <a:gd name="T50" fmla="*/ 2147483647 w 737"/>
              <a:gd name="T51" fmla="*/ 2147483647 h 728"/>
              <a:gd name="T52" fmla="*/ 2147483647 w 737"/>
              <a:gd name="T53" fmla="*/ 2147483647 h 728"/>
              <a:gd name="T54" fmla="*/ 2147483647 w 737"/>
              <a:gd name="T55" fmla="*/ 2147483647 h 728"/>
              <a:gd name="T56" fmla="*/ 2147483647 w 737"/>
              <a:gd name="T57" fmla="*/ 2147483647 h 728"/>
              <a:gd name="T58" fmla="*/ 2147483647 w 737"/>
              <a:gd name="T59" fmla="*/ 2147483647 h 728"/>
              <a:gd name="T60" fmla="*/ 2147483647 w 737"/>
              <a:gd name="T61" fmla="*/ 2147483647 h 728"/>
              <a:gd name="T62" fmla="*/ 2147483647 w 737"/>
              <a:gd name="T63" fmla="*/ 2147483647 h 728"/>
              <a:gd name="T64" fmla="*/ 2147483647 w 737"/>
              <a:gd name="T65" fmla="*/ 2147483647 h 728"/>
              <a:gd name="T66" fmla="*/ 2147483647 w 737"/>
              <a:gd name="T67" fmla="*/ 2147483647 h 728"/>
              <a:gd name="T68" fmla="*/ 2147483647 w 737"/>
              <a:gd name="T69" fmla="*/ 2147483647 h 728"/>
              <a:gd name="T70" fmla="*/ 2147483647 w 737"/>
              <a:gd name="T71" fmla="*/ 2147483647 h 728"/>
              <a:gd name="T72" fmla="*/ 2147483647 w 737"/>
              <a:gd name="T73" fmla="*/ 2147483647 h 728"/>
              <a:gd name="T74" fmla="*/ 2147483647 w 737"/>
              <a:gd name="T75" fmla="*/ 2147483647 h 728"/>
              <a:gd name="T76" fmla="*/ 2147483647 w 737"/>
              <a:gd name="T77" fmla="*/ 2147483647 h 728"/>
              <a:gd name="T78" fmla="*/ 2147483647 w 737"/>
              <a:gd name="T79" fmla="*/ 2147483647 h 728"/>
              <a:gd name="T80" fmla="*/ 2147483647 w 737"/>
              <a:gd name="T81" fmla="*/ 2147483647 h 728"/>
              <a:gd name="T82" fmla="*/ 2147483647 w 737"/>
              <a:gd name="T83" fmla="*/ 2147483647 h 728"/>
              <a:gd name="T84" fmla="*/ 2147483647 w 737"/>
              <a:gd name="T85" fmla="*/ 2147483647 h 728"/>
              <a:gd name="T86" fmla="*/ 2147483647 w 737"/>
              <a:gd name="T87" fmla="*/ 2147483647 h 728"/>
              <a:gd name="T88" fmla="*/ 2147483647 w 737"/>
              <a:gd name="T89" fmla="*/ 2147483647 h 7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7"/>
              <a:gd name="T136" fmla="*/ 0 h 728"/>
              <a:gd name="T137" fmla="*/ 737 w 737"/>
              <a:gd name="T138" fmla="*/ 728 h 7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7" h="728">
                <a:moveTo>
                  <a:pt x="561" y="727"/>
                </a:moveTo>
                <a:lnTo>
                  <a:pt x="523" y="728"/>
                </a:lnTo>
                <a:lnTo>
                  <a:pt x="480" y="708"/>
                </a:lnTo>
                <a:lnTo>
                  <a:pt x="409" y="636"/>
                </a:lnTo>
                <a:lnTo>
                  <a:pt x="424" y="614"/>
                </a:lnTo>
                <a:lnTo>
                  <a:pt x="406" y="599"/>
                </a:lnTo>
                <a:lnTo>
                  <a:pt x="426" y="502"/>
                </a:lnTo>
                <a:lnTo>
                  <a:pt x="401" y="496"/>
                </a:lnTo>
                <a:lnTo>
                  <a:pt x="343" y="549"/>
                </a:lnTo>
                <a:lnTo>
                  <a:pt x="300" y="541"/>
                </a:lnTo>
                <a:lnTo>
                  <a:pt x="262" y="516"/>
                </a:lnTo>
                <a:lnTo>
                  <a:pt x="263" y="412"/>
                </a:lnTo>
                <a:lnTo>
                  <a:pt x="246" y="384"/>
                </a:lnTo>
                <a:lnTo>
                  <a:pt x="109" y="286"/>
                </a:lnTo>
                <a:lnTo>
                  <a:pt x="90" y="200"/>
                </a:lnTo>
                <a:lnTo>
                  <a:pt x="43" y="195"/>
                </a:lnTo>
                <a:lnTo>
                  <a:pt x="2" y="162"/>
                </a:lnTo>
                <a:lnTo>
                  <a:pt x="0" y="123"/>
                </a:lnTo>
                <a:lnTo>
                  <a:pt x="20" y="41"/>
                </a:lnTo>
                <a:lnTo>
                  <a:pt x="169" y="0"/>
                </a:lnTo>
                <a:lnTo>
                  <a:pt x="200" y="2"/>
                </a:lnTo>
                <a:lnTo>
                  <a:pt x="198" y="6"/>
                </a:lnTo>
                <a:lnTo>
                  <a:pt x="258" y="59"/>
                </a:lnTo>
                <a:lnTo>
                  <a:pt x="342" y="51"/>
                </a:lnTo>
                <a:lnTo>
                  <a:pt x="411" y="25"/>
                </a:lnTo>
                <a:lnTo>
                  <a:pt x="525" y="33"/>
                </a:lnTo>
                <a:lnTo>
                  <a:pt x="541" y="63"/>
                </a:lnTo>
                <a:lnTo>
                  <a:pt x="554" y="65"/>
                </a:lnTo>
                <a:lnTo>
                  <a:pt x="558" y="93"/>
                </a:lnTo>
                <a:lnTo>
                  <a:pt x="586" y="118"/>
                </a:lnTo>
                <a:lnTo>
                  <a:pt x="626" y="129"/>
                </a:lnTo>
                <a:lnTo>
                  <a:pt x="653" y="158"/>
                </a:lnTo>
                <a:lnTo>
                  <a:pt x="633" y="288"/>
                </a:lnTo>
                <a:lnTo>
                  <a:pt x="660" y="319"/>
                </a:lnTo>
                <a:lnTo>
                  <a:pt x="708" y="328"/>
                </a:lnTo>
                <a:lnTo>
                  <a:pt x="722" y="359"/>
                </a:lnTo>
                <a:lnTo>
                  <a:pt x="721" y="404"/>
                </a:lnTo>
                <a:lnTo>
                  <a:pt x="737" y="445"/>
                </a:lnTo>
                <a:lnTo>
                  <a:pt x="731" y="478"/>
                </a:lnTo>
                <a:lnTo>
                  <a:pt x="676" y="539"/>
                </a:lnTo>
                <a:lnTo>
                  <a:pt x="647" y="536"/>
                </a:lnTo>
                <a:lnTo>
                  <a:pt x="601" y="558"/>
                </a:lnTo>
                <a:lnTo>
                  <a:pt x="565" y="607"/>
                </a:lnTo>
                <a:lnTo>
                  <a:pt x="572" y="663"/>
                </a:lnTo>
                <a:lnTo>
                  <a:pt x="561" y="727"/>
                </a:lnTo>
              </a:path>
            </a:pathLst>
          </a:custGeom>
          <a:solidFill>
            <a:srgbClr val="00FF0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8" name="Freeform 95"/>
          <p:cNvSpPr>
            <a:spLocks/>
          </p:cNvSpPr>
          <p:nvPr/>
        </p:nvSpPr>
        <p:spPr bwMode="auto">
          <a:xfrm rot="21249101">
            <a:off x="627063" y="4862513"/>
            <a:ext cx="1236662" cy="1092200"/>
          </a:xfrm>
          <a:custGeom>
            <a:avLst/>
            <a:gdLst>
              <a:gd name="T0" fmla="*/ 2147483647 w 3350"/>
              <a:gd name="T1" fmla="*/ 2147483647 h 2942"/>
              <a:gd name="T2" fmla="*/ 2147483647 w 3350"/>
              <a:gd name="T3" fmla="*/ 2147483647 h 2942"/>
              <a:gd name="T4" fmla="*/ 2147483647 w 3350"/>
              <a:gd name="T5" fmla="*/ 2147483647 h 2942"/>
              <a:gd name="T6" fmla="*/ 2147483647 w 3350"/>
              <a:gd name="T7" fmla="*/ 2147483647 h 2942"/>
              <a:gd name="T8" fmla="*/ 2147483647 w 3350"/>
              <a:gd name="T9" fmla="*/ 2147483647 h 2942"/>
              <a:gd name="T10" fmla="*/ 2147483647 w 3350"/>
              <a:gd name="T11" fmla="*/ 2147483647 h 2942"/>
              <a:gd name="T12" fmla="*/ 2147483647 w 3350"/>
              <a:gd name="T13" fmla="*/ 2147483647 h 2942"/>
              <a:gd name="T14" fmla="*/ 2147483647 w 3350"/>
              <a:gd name="T15" fmla="*/ 2147483647 h 2942"/>
              <a:gd name="T16" fmla="*/ 2147483647 w 3350"/>
              <a:gd name="T17" fmla="*/ 2147483647 h 2942"/>
              <a:gd name="T18" fmla="*/ 2147483647 w 3350"/>
              <a:gd name="T19" fmla="*/ 2147483647 h 2942"/>
              <a:gd name="T20" fmla="*/ 2147483647 w 3350"/>
              <a:gd name="T21" fmla="*/ 2147483647 h 2942"/>
              <a:gd name="T22" fmla="*/ 2147483647 w 3350"/>
              <a:gd name="T23" fmla="*/ 2147483647 h 2942"/>
              <a:gd name="T24" fmla="*/ 2147483647 w 3350"/>
              <a:gd name="T25" fmla="*/ 2147483647 h 2942"/>
              <a:gd name="T26" fmla="*/ 2147483647 w 3350"/>
              <a:gd name="T27" fmla="*/ 2147483647 h 2942"/>
              <a:gd name="T28" fmla="*/ 2147483647 w 3350"/>
              <a:gd name="T29" fmla="*/ 2147483647 h 2942"/>
              <a:gd name="T30" fmla="*/ 2147483647 w 3350"/>
              <a:gd name="T31" fmla="*/ 2147483647 h 2942"/>
              <a:gd name="T32" fmla="*/ 2147483647 w 3350"/>
              <a:gd name="T33" fmla="*/ 2147483647 h 2942"/>
              <a:gd name="T34" fmla="*/ 2147483647 w 3350"/>
              <a:gd name="T35" fmla="*/ 2147483647 h 2942"/>
              <a:gd name="T36" fmla="*/ 2147483647 w 3350"/>
              <a:gd name="T37" fmla="*/ 2147483647 h 2942"/>
              <a:gd name="T38" fmla="*/ 2147483647 w 3350"/>
              <a:gd name="T39" fmla="*/ 2147483647 h 2942"/>
              <a:gd name="T40" fmla="*/ 2147483647 w 3350"/>
              <a:gd name="T41" fmla="*/ 2147483647 h 2942"/>
              <a:gd name="T42" fmla="*/ 2147483647 w 3350"/>
              <a:gd name="T43" fmla="*/ 2147483647 h 2942"/>
              <a:gd name="T44" fmla="*/ 2147483647 w 3350"/>
              <a:gd name="T45" fmla="*/ 0 h 2942"/>
              <a:gd name="T46" fmla="*/ 2147483647 w 3350"/>
              <a:gd name="T47" fmla="*/ 2147483647 h 2942"/>
              <a:gd name="T48" fmla="*/ 2147483647 w 3350"/>
              <a:gd name="T49" fmla="*/ 2147483647 h 2942"/>
              <a:gd name="T50" fmla="*/ 2147483647 w 3350"/>
              <a:gd name="T51" fmla="*/ 2147483647 h 2942"/>
              <a:gd name="T52" fmla="*/ 2147483647 w 3350"/>
              <a:gd name="T53" fmla="*/ 2147483647 h 2942"/>
              <a:gd name="T54" fmla="*/ 2147483647 w 3350"/>
              <a:gd name="T55" fmla="*/ 2147483647 h 2942"/>
              <a:gd name="T56" fmla="*/ 2147483647 w 3350"/>
              <a:gd name="T57" fmla="*/ 2147483647 h 2942"/>
              <a:gd name="T58" fmla="*/ 2147483647 w 3350"/>
              <a:gd name="T59" fmla="*/ 2147483647 h 2942"/>
              <a:gd name="T60" fmla="*/ 2147483647 w 3350"/>
              <a:gd name="T61" fmla="*/ 2147483647 h 2942"/>
              <a:gd name="T62" fmla="*/ 2147483647 w 3350"/>
              <a:gd name="T63" fmla="*/ 2147483647 h 2942"/>
              <a:gd name="T64" fmla="*/ 2147483647 w 3350"/>
              <a:gd name="T65" fmla="*/ 2147483647 h 2942"/>
              <a:gd name="T66" fmla="*/ 2147483647 w 3350"/>
              <a:gd name="T67" fmla="*/ 2147483647 h 2942"/>
              <a:gd name="T68" fmla="*/ 2147483647 w 3350"/>
              <a:gd name="T69" fmla="*/ 2147483647 h 2942"/>
              <a:gd name="T70" fmla="*/ 2147483647 w 3350"/>
              <a:gd name="T71" fmla="*/ 2147483647 h 2942"/>
              <a:gd name="T72" fmla="*/ 2147483647 w 3350"/>
              <a:gd name="T73" fmla="*/ 2147483647 h 2942"/>
              <a:gd name="T74" fmla="*/ 2147483647 w 3350"/>
              <a:gd name="T75" fmla="*/ 2147483647 h 2942"/>
              <a:gd name="T76" fmla="*/ 2147483647 w 3350"/>
              <a:gd name="T77" fmla="*/ 2147483647 h 2942"/>
              <a:gd name="T78" fmla="*/ 2147483647 w 3350"/>
              <a:gd name="T79" fmla="*/ 2147483647 h 2942"/>
              <a:gd name="T80" fmla="*/ 2147483647 w 3350"/>
              <a:gd name="T81" fmla="*/ 2147483647 h 2942"/>
              <a:gd name="T82" fmla="*/ 2147483647 w 3350"/>
              <a:gd name="T83" fmla="*/ 2147483647 h 2942"/>
              <a:gd name="T84" fmla="*/ 2147483647 w 3350"/>
              <a:gd name="T85" fmla="*/ 2147483647 h 2942"/>
              <a:gd name="T86" fmla="*/ 2147483647 w 3350"/>
              <a:gd name="T87" fmla="*/ 2147483647 h 2942"/>
              <a:gd name="T88" fmla="*/ 2147483647 w 3350"/>
              <a:gd name="T89" fmla="*/ 2147483647 h 2942"/>
              <a:gd name="T90" fmla="*/ 2147483647 w 3350"/>
              <a:gd name="T91" fmla="*/ 2147483647 h 2942"/>
              <a:gd name="T92" fmla="*/ 2147483647 w 3350"/>
              <a:gd name="T93" fmla="*/ 2147483647 h 2942"/>
              <a:gd name="T94" fmla="*/ 2147483647 w 3350"/>
              <a:gd name="T95" fmla="*/ 2147483647 h 2942"/>
              <a:gd name="T96" fmla="*/ 2147483647 w 3350"/>
              <a:gd name="T97" fmla="*/ 2147483647 h 2942"/>
              <a:gd name="T98" fmla="*/ 2147483647 w 3350"/>
              <a:gd name="T99" fmla="*/ 2147483647 h 2942"/>
              <a:gd name="T100" fmla="*/ 2147483647 w 3350"/>
              <a:gd name="T101" fmla="*/ 2147483647 h 2942"/>
              <a:gd name="T102" fmla="*/ 2147483647 w 3350"/>
              <a:gd name="T103" fmla="*/ 2147483647 h 2942"/>
              <a:gd name="T104" fmla="*/ 2147483647 w 3350"/>
              <a:gd name="T105" fmla="*/ 2147483647 h 2942"/>
              <a:gd name="T106" fmla="*/ 2147483647 w 3350"/>
              <a:gd name="T107" fmla="*/ 2147483647 h 2942"/>
              <a:gd name="T108" fmla="*/ 2147483647 w 3350"/>
              <a:gd name="T109" fmla="*/ 2147483647 h 2942"/>
              <a:gd name="T110" fmla="*/ 2147483647 w 3350"/>
              <a:gd name="T111" fmla="*/ 2147483647 h 2942"/>
              <a:gd name="T112" fmla="*/ 2147483647 w 3350"/>
              <a:gd name="T113" fmla="*/ 2147483647 h 2942"/>
              <a:gd name="T114" fmla="*/ 2147483647 w 3350"/>
              <a:gd name="T115" fmla="*/ 2147483647 h 2942"/>
              <a:gd name="T116" fmla="*/ 2147483647 w 3350"/>
              <a:gd name="T117" fmla="*/ 2147483647 h 2942"/>
              <a:gd name="T118" fmla="*/ 2147483647 w 3350"/>
              <a:gd name="T119" fmla="*/ 2147483647 h 29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50"/>
              <a:gd name="T181" fmla="*/ 0 h 2942"/>
              <a:gd name="T182" fmla="*/ 3350 w 3350"/>
              <a:gd name="T183" fmla="*/ 2942 h 29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50" h="2942">
                <a:moveTo>
                  <a:pt x="0" y="2311"/>
                </a:moveTo>
                <a:lnTo>
                  <a:pt x="25" y="2162"/>
                </a:lnTo>
                <a:lnTo>
                  <a:pt x="217" y="2062"/>
                </a:lnTo>
                <a:lnTo>
                  <a:pt x="220" y="2001"/>
                </a:lnTo>
                <a:lnTo>
                  <a:pt x="193" y="1934"/>
                </a:lnTo>
                <a:lnTo>
                  <a:pt x="197" y="1860"/>
                </a:lnTo>
                <a:lnTo>
                  <a:pt x="224" y="1792"/>
                </a:lnTo>
                <a:lnTo>
                  <a:pt x="311" y="1706"/>
                </a:lnTo>
                <a:lnTo>
                  <a:pt x="280" y="1565"/>
                </a:lnTo>
                <a:lnTo>
                  <a:pt x="291" y="1482"/>
                </a:lnTo>
                <a:lnTo>
                  <a:pt x="343" y="1465"/>
                </a:lnTo>
                <a:lnTo>
                  <a:pt x="400" y="1469"/>
                </a:lnTo>
                <a:lnTo>
                  <a:pt x="465" y="1430"/>
                </a:lnTo>
                <a:lnTo>
                  <a:pt x="484" y="1384"/>
                </a:lnTo>
                <a:lnTo>
                  <a:pt x="469" y="1323"/>
                </a:lnTo>
                <a:lnTo>
                  <a:pt x="612" y="1050"/>
                </a:lnTo>
                <a:lnTo>
                  <a:pt x="751" y="982"/>
                </a:lnTo>
                <a:lnTo>
                  <a:pt x="810" y="928"/>
                </a:lnTo>
                <a:lnTo>
                  <a:pt x="823" y="889"/>
                </a:lnTo>
                <a:lnTo>
                  <a:pt x="790" y="778"/>
                </a:lnTo>
                <a:lnTo>
                  <a:pt x="644" y="704"/>
                </a:lnTo>
                <a:lnTo>
                  <a:pt x="571" y="714"/>
                </a:lnTo>
                <a:lnTo>
                  <a:pt x="401" y="646"/>
                </a:lnTo>
                <a:lnTo>
                  <a:pt x="375" y="612"/>
                </a:lnTo>
                <a:lnTo>
                  <a:pt x="390" y="552"/>
                </a:lnTo>
                <a:lnTo>
                  <a:pt x="245" y="540"/>
                </a:lnTo>
                <a:lnTo>
                  <a:pt x="187" y="573"/>
                </a:lnTo>
                <a:lnTo>
                  <a:pt x="184" y="547"/>
                </a:lnTo>
                <a:lnTo>
                  <a:pt x="198" y="503"/>
                </a:lnTo>
                <a:lnTo>
                  <a:pt x="235" y="453"/>
                </a:lnTo>
                <a:lnTo>
                  <a:pt x="282" y="422"/>
                </a:lnTo>
                <a:lnTo>
                  <a:pt x="241" y="412"/>
                </a:lnTo>
                <a:lnTo>
                  <a:pt x="269" y="378"/>
                </a:lnTo>
                <a:lnTo>
                  <a:pt x="234" y="342"/>
                </a:lnTo>
                <a:lnTo>
                  <a:pt x="289" y="293"/>
                </a:lnTo>
                <a:lnTo>
                  <a:pt x="265" y="288"/>
                </a:lnTo>
                <a:lnTo>
                  <a:pt x="242" y="256"/>
                </a:lnTo>
                <a:lnTo>
                  <a:pt x="263" y="219"/>
                </a:lnTo>
                <a:lnTo>
                  <a:pt x="214" y="128"/>
                </a:lnTo>
                <a:lnTo>
                  <a:pt x="259" y="76"/>
                </a:lnTo>
                <a:lnTo>
                  <a:pt x="326" y="58"/>
                </a:lnTo>
                <a:lnTo>
                  <a:pt x="383" y="62"/>
                </a:lnTo>
                <a:lnTo>
                  <a:pt x="470" y="92"/>
                </a:lnTo>
                <a:lnTo>
                  <a:pt x="519" y="70"/>
                </a:lnTo>
                <a:lnTo>
                  <a:pt x="528" y="36"/>
                </a:lnTo>
                <a:lnTo>
                  <a:pt x="575" y="0"/>
                </a:lnTo>
                <a:lnTo>
                  <a:pt x="687" y="15"/>
                </a:lnTo>
                <a:lnTo>
                  <a:pt x="786" y="103"/>
                </a:lnTo>
                <a:lnTo>
                  <a:pt x="1054" y="217"/>
                </a:lnTo>
                <a:lnTo>
                  <a:pt x="1110" y="208"/>
                </a:lnTo>
                <a:lnTo>
                  <a:pt x="1602" y="451"/>
                </a:lnTo>
                <a:lnTo>
                  <a:pt x="1668" y="454"/>
                </a:lnTo>
                <a:lnTo>
                  <a:pt x="1800" y="530"/>
                </a:lnTo>
                <a:lnTo>
                  <a:pt x="1938" y="566"/>
                </a:lnTo>
                <a:lnTo>
                  <a:pt x="1998" y="607"/>
                </a:lnTo>
                <a:lnTo>
                  <a:pt x="2081" y="635"/>
                </a:lnTo>
                <a:lnTo>
                  <a:pt x="2126" y="636"/>
                </a:lnTo>
                <a:lnTo>
                  <a:pt x="2129" y="658"/>
                </a:lnTo>
                <a:lnTo>
                  <a:pt x="2244" y="804"/>
                </a:lnTo>
                <a:lnTo>
                  <a:pt x="2292" y="830"/>
                </a:lnTo>
                <a:lnTo>
                  <a:pt x="2361" y="914"/>
                </a:lnTo>
                <a:lnTo>
                  <a:pt x="2633" y="1057"/>
                </a:lnTo>
                <a:lnTo>
                  <a:pt x="2666" y="1059"/>
                </a:lnTo>
                <a:lnTo>
                  <a:pt x="2722" y="1037"/>
                </a:lnTo>
                <a:lnTo>
                  <a:pt x="2764" y="1037"/>
                </a:lnTo>
                <a:lnTo>
                  <a:pt x="2859" y="1126"/>
                </a:lnTo>
                <a:lnTo>
                  <a:pt x="2883" y="1166"/>
                </a:lnTo>
                <a:lnTo>
                  <a:pt x="2891" y="1198"/>
                </a:lnTo>
                <a:lnTo>
                  <a:pt x="2922" y="1208"/>
                </a:lnTo>
                <a:lnTo>
                  <a:pt x="2945" y="1205"/>
                </a:lnTo>
                <a:lnTo>
                  <a:pt x="2939" y="1182"/>
                </a:lnTo>
                <a:lnTo>
                  <a:pt x="2983" y="1235"/>
                </a:lnTo>
                <a:lnTo>
                  <a:pt x="3018" y="1256"/>
                </a:lnTo>
                <a:lnTo>
                  <a:pt x="3317" y="1305"/>
                </a:lnTo>
                <a:lnTo>
                  <a:pt x="3349" y="1327"/>
                </a:lnTo>
                <a:lnTo>
                  <a:pt x="3350" y="1364"/>
                </a:lnTo>
                <a:lnTo>
                  <a:pt x="3306" y="1376"/>
                </a:lnTo>
                <a:lnTo>
                  <a:pt x="3301" y="1426"/>
                </a:lnTo>
                <a:lnTo>
                  <a:pt x="3310" y="1472"/>
                </a:lnTo>
                <a:lnTo>
                  <a:pt x="3255" y="1519"/>
                </a:lnTo>
                <a:lnTo>
                  <a:pt x="2966" y="1639"/>
                </a:lnTo>
                <a:lnTo>
                  <a:pt x="2653" y="1676"/>
                </a:lnTo>
                <a:lnTo>
                  <a:pt x="2577" y="1735"/>
                </a:lnTo>
                <a:lnTo>
                  <a:pt x="2570" y="1768"/>
                </a:lnTo>
                <a:lnTo>
                  <a:pt x="2200" y="2074"/>
                </a:lnTo>
                <a:lnTo>
                  <a:pt x="2145" y="2160"/>
                </a:lnTo>
                <a:lnTo>
                  <a:pt x="2142" y="2171"/>
                </a:lnTo>
                <a:lnTo>
                  <a:pt x="2153" y="2203"/>
                </a:lnTo>
                <a:lnTo>
                  <a:pt x="2153" y="2294"/>
                </a:lnTo>
                <a:lnTo>
                  <a:pt x="2171" y="2328"/>
                </a:lnTo>
                <a:lnTo>
                  <a:pt x="2195" y="2350"/>
                </a:lnTo>
                <a:lnTo>
                  <a:pt x="2231" y="2369"/>
                </a:lnTo>
                <a:lnTo>
                  <a:pt x="2243" y="2404"/>
                </a:lnTo>
                <a:lnTo>
                  <a:pt x="2208" y="2445"/>
                </a:lnTo>
                <a:lnTo>
                  <a:pt x="2073" y="2498"/>
                </a:lnTo>
                <a:lnTo>
                  <a:pt x="1879" y="2715"/>
                </a:lnTo>
                <a:lnTo>
                  <a:pt x="1882" y="2749"/>
                </a:lnTo>
                <a:lnTo>
                  <a:pt x="1713" y="2730"/>
                </a:lnTo>
                <a:lnTo>
                  <a:pt x="1586" y="2794"/>
                </a:lnTo>
                <a:lnTo>
                  <a:pt x="1492" y="2915"/>
                </a:lnTo>
                <a:lnTo>
                  <a:pt x="1457" y="2942"/>
                </a:lnTo>
                <a:lnTo>
                  <a:pt x="1414" y="2937"/>
                </a:lnTo>
                <a:lnTo>
                  <a:pt x="1355" y="2907"/>
                </a:lnTo>
                <a:lnTo>
                  <a:pt x="1268" y="2915"/>
                </a:lnTo>
                <a:lnTo>
                  <a:pt x="786" y="2775"/>
                </a:lnTo>
                <a:lnTo>
                  <a:pt x="708" y="2819"/>
                </a:lnTo>
                <a:lnTo>
                  <a:pt x="641" y="2805"/>
                </a:lnTo>
                <a:lnTo>
                  <a:pt x="575" y="2810"/>
                </a:lnTo>
                <a:lnTo>
                  <a:pt x="518" y="2842"/>
                </a:lnTo>
                <a:lnTo>
                  <a:pt x="493" y="2869"/>
                </a:lnTo>
                <a:lnTo>
                  <a:pt x="460" y="2886"/>
                </a:lnTo>
                <a:lnTo>
                  <a:pt x="413" y="2895"/>
                </a:lnTo>
                <a:lnTo>
                  <a:pt x="330" y="2849"/>
                </a:lnTo>
                <a:lnTo>
                  <a:pt x="282" y="2784"/>
                </a:lnTo>
                <a:lnTo>
                  <a:pt x="253" y="2679"/>
                </a:lnTo>
                <a:lnTo>
                  <a:pt x="261" y="2632"/>
                </a:lnTo>
                <a:lnTo>
                  <a:pt x="234" y="2589"/>
                </a:lnTo>
                <a:lnTo>
                  <a:pt x="249" y="2509"/>
                </a:lnTo>
                <a:lnTo>
                  <a:pt x="208" y="2433"/>
                </a:lnTo>
                <a:lnTo>
                  <a:pt x="112" y="2344"/>
                </a:lnTo>
                <a:lnTo>
                  <a:pt x="0" y="2311"/>
                </a:lnTo>
                <a:close/>
              </a:path>
            </a:pathLst>
          </a:custGeom>
          <a:solidFill>
            <a:srgbClr val="CCFF33"/>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9" name="Freeform 96"/>
          <p:cNvSpPr>
            <a:spLocks/>
          </p:cNvSpPr>
          <p:nvPr/>
        </p:nvSpPr>
        <p:spPr bwMode="auto">
          <a:xfrm rot="21249101">
            <a:off x="627063" y="4862513"/>
            <a:ext cx="1236662" cy="1092200"/>
          </a:xfrm>
          <a:custGeom>
            <a:avLst/>
            <a:gdLst>
              <a:gd name="T0" fmla="*/ 2147483647 w 3350"/>
              <a:gd name="T1" fmla="*/ 2147483647 h 2942"/>
              <a:gd name="T2" fmla="*/ 2147483647 w 3350"/>
              <a:gd name="T3" fmla="*/ 2147483647 h 2942"/>
              <a:gd name="T4" fmla="*/ 2147483647 w 3350"/>
              <a:gd name="T5" fmla="*/ 2147483647 h 2942"/>
              <a:gd name="T6" fmla="*/ 2147483647 w 3350"/>
              <a:gd name="T7" fmla="*/ 2147483647 h 2942"/>
              <a:gd name="T8" fmla="*/ 2147483647 w 3350"/>
              <a:gd name="T9" fmla="*/ 2147483647 h 2942"/>
              <a:gd name="T10" fmla="*/ 2147483647 w 3350"/>
              <a:gd name="T11" fmla="*/ 2147483647 h 2942"/>
              <a:gd name="T12" fmla="*/ 2147483647 w 3350"/>
              <a:gd name="T13" fmla="*/ 2147483647 h 2942"/>
              <a:gd name="T14" fmla="*/ 2147483647 w 3350"/>
              <a:gd name="T15" fmla="*/ 2147483647 h 2942"/>
              <a:gd name="T16" fmla="*/ 2147483647 w 3350"/>
              <a:gd name="T17" fmla="*/ 2147483647 h 2942"/>
              <a:gd name="T18" fmla="*/ 2147483647 w 3350"/>
              <a:gd name="T19" fmla="*/ 2147483647 h 2942"/>
              <a:gd name="T20" fmla="*/ 2147483647 w 3350"/>
              <a:gd name="T21" fmla="*/ 2147483647 h 2942"/>
              <a:gd name="T22" fmla="*/ 2147483647 w 3350"/>
              <a:gd name="T23" fmla="*/ 2147483647 h 2942"/>
              <a:gd name="T24" fmla="*/ 2147483647 w 3350"/>
              <a:gd name="T25" fmla="*/ 2147483647 h 2942"/>
              <a:gd name="T26" fmla="*/ 2147483647 w 3350"/>
              <a:gd name="T27" fmla="*/ 2147483647 h 2942"/>
              <a:gd name="T28" fmla="*/ 2147483647 w 3350"/>
              <a:gd name="T29" fmla="*/ 2147483647 h 2942"/>
              <a:gd name="T30" fmla="*/ 2147483647 w 3350"/>
              <a:gd name="T31" fmla="*/ 2147483647 h 2942"/>
              <a:gd name="T32" fmla="*/ 2147483647 w 3350"/>
              <a:gd name="T33" fmla="*/ 2147483647 h 2942"/>
              <a:gd name="T34" fmla="*/ 2147483647 w 3350"/>
              <a:gd name="T35" fmla="*/ 2147483647 h 2942"/>
              <a:gd name="T36" fmla="*/ 2147483647 w 3350"/>
              <a:gd name="T37" fmla="*/ 2147483647 h 2942"/>
              <a:gd name="T38" fmla="*/ 2147483647 w 3350"/>
              <a:gd name="T39" fmla="*/ 2147483647 h 2942"/>
              <a:gd name="T40" fmla="*/ 2147483647 w 3350"/>
              <a:gd name="T41" fmla="*/ 2147483647 h 2942"/>
              <a:gd name="T42" fmla="*/ 2147483647 w 3350"/>
              <a:gd name="T43" fmla="*/ 2147483647 h 2942"/>
              <a:gd name="T44" fmla="*/ 2147483647 w 3350"/>
              <a:gd name="T45" fmla="*/ 0 h 2942"/>
              <a:gd name="T46" fmla="*/ 2147483647 w 3350"/>
              <a:gd name="T47" fmla="*/ 2147483647 h 2942"/>
              <a:gd name="T48" fmla="*/ 2147483647 w 3350"/>
              <a:gd name="T49" fmla="*/ 2147483647 h 2942"/>
              <a:gd name="T50" fmla="*/ 2147483647 w 3350"/>
              <a:gd name="T51" fmla="*/ 2147483647 h 2942"/>
              <a:gd name="T52" fmla="*/ 2147483647 w 3350"/>
              <a:gd name="T53" fmla="*/ 2147483647 h 2942"/>
              <a:gd name="T54" fmla="*/ 2147483647 w 3350"/>
              <a:gd name="T55" fmla="*/ 2147483647 h 2942"/>
              <a:gd name="T56" fmla="*/ 2147483647 w 3350"/>
              <a:gd name="T57" fmla="*/ 2147483647 h 2942"/>
              <a:gd name="T58" fmla="*/ 2147483647 w 3350"/>
              <a:gd name="T59" fmla="*/ 2147483647 h 2942"/>
              <a:gd name="T60" fmla="*/ 2147483647 w 3350"/>
              <a:gd name="T61" fmla="*/ 2147483647 h 2942"/>
              <a:gd name="T62" fmla="*/ 2147483647 w 3350"/>
              <a:gd name="T63" fmla="*/ 2147483647 h 2942"/>
              <a:gd name="T64" fmla="*/ 2147483647 w 3350"/>
              <a:gd name="T65" fmla="*/ 2147483647 h 2942"/>
              <a:gd name="T66" fmla="*/ 2147483647 w 3350"/>
              <a:gd name="T67" fmla="*/ 2147483647 h 2942"/>
              <a:gd name="T68" fmla="*/ 2147483647 w 3350"/>
              <a:gd name="T69" fmla="*/ 2147483647 h 2942"/>
              <a:gd name="T70" fmla="*/ 2147483647 w 3350"/>
              <a:gd name="T71" fmla="*/ 2147483647 h 2942"/>
              <a:gd name="T72" fmla="*/ 2147483647 w 3350"/>
              <a:gd name="T73" fmla="*/ 2147483647 h 2942"/>
              <a:gd name="T74" fmla="*/ 2147483647 w 3350"/>
              <a:gd name="T75" fmla="*/ 2147483647 h 2942"/>
              <a:gd name="T76" fmla="*/ 2147483647 w 3350"/>
              <a:gd name="T77" fmla="*/ 2147483647 h 2942"/>
              <a:gd name="T78" fmla="*/ 2147483647 w 3350"/>
              <a:gd name="T79" fmla="*/ 2147483647 h 2942"/>
              <a:gd name="T80" fmla="*/ 2147483647 w 3350"/>
              <a:gd name="T81" fmla="*/ 2147483647 h 2942"/>
              <a:gd name="T82" fmla="*/ 2147483647 w 3350"/>
              <a:gd name="T83" fmla="*/ 2147483647 h 2942"/>
              <a:gd name="T84" fmla="*/ 2147483647 w 3350"/>
              <a:gd name="T85" fmla="*/ 2147483647 h 2942"/>
              <a:gd name="T86" fmla="*/ 2147483647 w 3350"/>
              <a:gd name="T87" fmla="*/ 2147483647 h 2942"/>
              <a:gd name="T88" fmla="*/ 2147483647 w 3350"/>
              <a:gd name="T89" fmla="*/ 2147483647 h 2942"/>
              <a:gd name="T90" fmla="*/ 2147483647 w 3350"/>
              <a:gd name="T91" fmla="*/ 2147483647 h 2942"/>
              <a:gd name="T92" fmla="*/ 2147483647 w 3350"/>
              <a:gd name="T93" fmla="*/ 2147483647 h 2942"/>
              <a:gd name="T94" fmla="*/ 2147483647 w 3350"/>
              <a:gd name="T95" fmla="*/ 2147483647 h 2942"/>
              <a:gd name="T96" fmla="*/ 2147483647 w 3350"/>
              <a:gd name="T97" fmla="*/ 2147483647 h 2942"/>
              <a:gd name="T98" fmla="*/ 2147483647 w 3350"/>
              <a:gd name="T99" fmla="*/ 2147483647 h 2942"/>
              <a:gd name="T100" fmla="*/ 2147483647 w 3350"/>
              <a:gd name="T101" fmla="*/ 2147483647 h 2942"/>
              <a:gd name="T102" fmla="*/ 2147483647 w 3350"/>
              <a:gd name="T103" fmla="*/ 2147483647 h 2942"/>
              <a:gd name="T104" fmla="*/ 2147483647 w 3350"/>
              <a:gd name="T105" fmla="*/ 2147483647 h 2942"/>
              <a:gd name="T106" fmla="*/ 2147483647 w 3350"/>
              <a:gd name="T107" fmla="*/ 2147483647 h 2942"/>
              <a:gd name="T108" fmla="*/ 2147483647 w 3350"/>
              <a:gd name="T109" fmla="*/ 2147483647 h 2942"/>
              <a:gd name="T110" fmla="*/ 2147483647 w 3350"/>
              <a:gd name="T111" fmla="*/ 2147483647 h 2942"/>
              <a:gd name="T112" fmla="*/ 2147483647 w 3350"/>
              <a:gd name="T113" fmla="*/ 2147483647 h 2942"/>
              <a:gd name="T114" fmla="*/ 2147483647 w 3350"/>
              <a:gd name="T115" fmla="*/ 2147483647 h 2942"/>
              <a:gd name="T116" fmla="*/ 2147483647 w 3350"/>
              <a:gd name="T117" fmla="*/ 2147483647 h 2942"/>
              <a:gd name="T118" fmla="*/ 2147483647 w 3350"/>
              <a:gd name="T119" fmla="*/ 2147483647 h 29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50"/>
              <a:gd name="T181" fmla="*/ 0 h 2942"/>
              <a:gd name="T182" fmla="*/ 3350 w 3350"/>
              <a:gd name="T183" fmla="*/ 2942 h 29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50" h="2942">
                <a:moveTo>
                  <a:pt x="0" y="2311"/>
                </a:moveTo>
                <a:lnTo>
                  <a:pt x="25" y="2162"/>
                </a:lnTo>
                <a:lnTo>
                  <a:pt x="217" y="2062"/>
                </a:lnTo>
                <a:lnTo>
                  <a:pt x="220" y="2001"/>
                </a:lnTo>
                <a:lnTo>
                  <a:pt x="193" y="1934"/>
                </a:lnTo>
                <a:lnTo>
                  <a:pt x="197" y="1860"/>
                </a:lnTo>
                <a:lnTo>
                  <a:pt x="224" y="1792"/>
                </a:lnTo>
                <a:lnTo>
                  <a:pt x="311" y="1706"/>
                </a:lnTo>
                <a:lnTo>
                  <a:pt x="280" y="1565"/>
                </a:lnTo>
                <a:lnTo>
                  <a:pt x="291" y="1482"/>
                </a:lnTo>
                <a:lnTo>
                  <a:pt x="343" y="1465"/>
                </a:lnTo>
                <a:lnTo>
                  <a:pt x="400" y="1469"/>
                </a:lnTo>
                <a:lnTo>
                  <a:pt x="465" y="1430"/>
                </a:lnTo>
                <a:lnTo>
                  <a:pt x="484" y="1384"/>
                </a:lnTo>
                <a:lnTo>
                  <a:pt x="469" y="1323"/>
                </a:lnTo>
                <a:lnTo>
                  <a:pt x="612" y="1050"/>
                </a:lnTo>
                <a:lnTo>
                  <a:pt x="751" y="982"/>
                </a:lnTo>
                <a:lnTo>
                  <a:pt x="810" y="928"/>
                </a:lnTo>
                <a:lnTo>
                  <a:pt x="823" y="889"/>
                </a:lnTo>
                <a:lnTo>
                  <a:pt x="790" y="778"/>
                </a:lnTo>
                <a:lnTo>
                  <a:pt x="644" y="704"/>
                </a:lnTo>
                <a:lnTo>
                  <a:pt x="571" y="714"/>
                </a:lnTo>
                <a:lnTo>
                  <a:pt x="401" y="646"/>
                </a:lnTo>
                <a:lnTo>
                  <a:pt x="375" y="612"/>
                </a:lnTo>
                <a:lnTo>
                  <a:pt x="390" y="552"/>
                </a:lnTo>
                <a:lnTo>
                  <a:pt x="245" y="540"/>
                </a:lnTo>
                <a:lnTo>
                  <a:pt x="187" y="573"/>
                </a:lnTo>
                <a:lnTo>
                  <a:pt x="184" y="547"/>
                </a:lnTo>
                <a:lnTo>
                  <a:pt x="198" y="503"/>
                </a:lnTo>
                <a:lnTo>
                  <a:pt x="235" y="453"/>
                </a:lnTo>
                <a:lnTo>
                  <a:pt x="282" y="422"/>
                </a:lnTo>
                <a:lnTo>
                  <a:pt x="241" y="412"/>
                </a:lnTo>
                <a:lnTo>
                  <a:pt x="269" y="378"/>
                </a:lnTo>
                <a:lnTo>
                  <a:pt x="234" y="342"/>
                </a:lnTo>
                <a:lnTo>
                  <a:pt x="289" y="293"/>
                </a:lnTo>
                <a:lnTo>
                  <a:pt x="265" y="288"/>
                </a:lnTo>
                <a:lnTo>
                  <a:pt x="242" y="256"/>
                </a:lnTo>
                <a:lnTo>
                  <a:pt x="263" y="219"/>
                </a:lnTo>
                <a:lnTo>
                  <a:pt x="214" y="128"/>
                </a:lnTo>
                <a:lnTo>
                  <a:pt x="259" y="76"/>
                </a:lnTo>
                <a:lnTo>
                  <a:pt x="326" y="58"/>
                </a:lnTo>
                <a:lnTo>
                  <a:pt x="383" y="62"/>
                </a:lnTo>
                <a:lnTo>
                  <a:pt x="470" y="92"/>
                </a:lnTo>
                <a:lnTo>
                  <a:pt x="519" y="70"/>
                </a:lnTo>
                <a:lnTo>
                  <a:pt x="528" y="36"/>
                </a:lnTo>
                <a:lnTo>
                  <a:pt x="575" y="0"/>
                </a:lnTo>
                <a:lnTo>
                  <a:pt x="687" y="15"/>
                </a:lnTo>
                <a:lnTo>
                  <a:pt x="786" y="103"/>
                </a:lnTo>
                <a:lnTo>
                  <a:pt x="1054" y="217"/>
                </a:lnTo>
                <a:lnTo>
                  <a:pt x="1110" y="208"/>
                </a:lnTo>
                <a:lnTo>
                  <a:pt x="1602" y="451"/>
                </a:lnTo>
                <a:lnTo>
                  <a:pt x="1668" y="454"/>
                </a:lnTo>
                <a:lnTo>
                  <a:pt x="1800" y="530"/>
                </a:lnTo>
                <a:lnTo>
                  <a:pt x="1938" y="566"/>
                </a:lnTo>
                <a:lnTo>
                  <a:pt x="1998" y="607"/>
                </a:lnTo>
                <a:lnTo>
                  <a:pt x="2081" y="635"/>
                </a:lnTo>
                <a:lnTo>
                  <a:pt x="2126" y="636"/>
                </a:lnTo>
                <a:lnTo>
                  <a:pt x="2129" y="658"/>
                </a:lnTo>
                <a:lnTo>
                  <a:pt x="2244" y="804"/>
                </a:lnTo>
                <a:lnTo>
                  <a:pt x="2292" y="830"/>
                </a:lnTo>
                <a:lnTo>
                  <a:pt x="2361" y="914"/>
                </a:lnTo>
                <a:lnTo>
                  <a:pt x="2633" y="1057"/>
                </a:lnTo>
                <a:lnTo>
                  <a:pt x="2666" y="1059"/>
                </a:lnTo>
                <a:lnTo>
                  <a:pt x="2722" y="1037"/>
                </a:lnTo>
                <a:lnTo>
                  <a:pt x="2764" y="1037"/>
                </a:lnTo>
                <a:lnTo>
                  <a:pt x="2859" y="1126"/>
                </a:lnTo>
                <a:lnTo>
                  <a:pt x="2883" y="1166"/>
                </a:lnTo>
                <a:lnTo>
                  <a:pt x="2891" y="1198"/>
                </a:lnTo>
                <a:lnTo>
                  <a:pt x="2922" y="1208"/>
                </a:lnTo>
                <a:lnTo>
                  <a:pt x="2945" y="1205"/>
                </a:lnTo>
                <a:lnTo>
                  <a:pt x="2939" y="1182"/>
                </a:lnTo>
                <a:lnTo>
                  <a:pt x="2983" y="1235"/>
                </a:lnTo>
                <a:lnTo>
                  <a:pt x="3018" y="1256"/>
                </a:lnTo>
                <a:lnTo>
                  <a:pt x="3317" y="1305"/>
                </a:lnTo>
                <a:lnTo>
                  <a:pt x="3349" y="1327"/>
                </a:lnTo>
                <a:lnTo>
                  <a:pt x="3350" y="1364"/>
                </a:lnTo>
                <a:lnTo>
                  <a:pt x="3306" y="1376"/>
                </a:lnTo>
                <a:lnTo>
                  <a:pt x="3301" y="1426"/>
                </a:lnTo>
                <a:lnTo>
                  <a:pt x="3310" y="1472"/>
                </a:lnTo>
                <a:lnTo>
                  <a:pt x="3255" y="1519"/>
                </a:lnTo>
                <a:lnTo>
                  <a:pt x="2966" y="1639"/>
                </a:lnTo>
                <a:lnTo>
                  <a:pt x="2653" y="1676"/>
                </a:lnTo>
                <a:lnTo>
                  <a:pt x="2577" y="1735"/>
                </a:lnTo>
                <a:lnTo>
                  <a:pt x="2570" y="1768"/>
                </a:lnTo>
                <a:lnTo>
                  <a:pt x="2200" y="2074"/>
                </a:lnTo>
                <a:lnTo>
                  <a:pt x="2145" y="2160"/>
                </a:lnTo>
                <a:lnTo>
                  <a:pt x="2142" y="2171"/>
                </a:lnTo>
                <a:lnTo>
                  <a:pt x="2153" y="2203"/>
                </a:lnTo>
                <a:lnTo>
                  <a:pt x="2153" y="2294"/>
                </a:lnTo>
                <a:lnTo>
                  <a:pt x="2171" y="2328"/>
                </a:lnTo>
                <a:lnTo>
                  <a:pt x="2195" y="2350"/>
                </a:lnTo>
                <a:lnTo>
                  <a:pt x="2231" y="2369"/>
                </a:lnTo>
                <a:lnTo>
                  <a:pt x="2243" y="2404"/>
                </a:lnTo>
                <a:lnTo>
                  <a:pt x="2208" y="2445"/>
                </a:lnTo>
                <a:lnTo>
                  <a:pt x="2073" y="2498"/>
                </a:lnTo>
                <a:lnTo>
                  <a:pt x="1879" y="2715"/>
                </a:lnTo>
                <a:lnTo>
                  <a:pt x="1882" y="2749"/>
                </a:lnTo>
                <a:lnTo>
                  <a:pt x="1713" y="2730"/>
                </a:lnTo>
                <a:lnTo>
                  <a:pt x="1586" y="2794"/>
                </a:lnTo>
                <a:lnTo>
                  <a:pt x="1492" y="2915"/>
                </a:lnTo>
                <a:lnTo>
                  <a:pt x="1457" y="2942"/>
                </a:lnTo>
                <a:lnTo>
                  <a:pt x="1414" y="2937"/>
                </a:lnTo>
                <a:lnTo>
                  <a:pt x="1355" y="2907"/>
                </a:lnTo>
                <a:lnTo>
                  <a:pt x="1268" y="2915"/>
                </a:lnTo>
                <a:lnTo>
                  <a:pt x="786" y="2775"/>
                </a:lnTo>
                <a:lnTo>
                  <a:pt x="708" y="2819"/>
                </a:lnTo>
                <a:lnTo>
                  <a:pt x="641" y="2805"/>
                </a:lnTo>
                <a:lnTo>
                  <a:pt x="575" y="2810"/>
                </a:lnTo>
                <a:lnTo>
                  <a:pt x="518" y="2842"/>
                </a:lnTo>
                <a:lnTo>
                  <a:pt x="493" y="2869"/>
                </a:lnTo>
                <a:lnTo>
                  <a:pt x="460" y="2886"/>
                </a:lnTo>
                <a:lnTo>
                  <a:pt x="413" y="2895"/>
                </a:lnTo>
                <a:lnTo>
                  <a:pt x="330" y="2849"/>
                </a:lnTo>
                <a:lnTo>
                  <a:pt x="282" y="2784"/>
                </a:lnTo>
                <a:lnTo>
                  <a:pt x="253" y="2679"/>
                </a:lnTo>
                <a:lnTo>
                  <a:pt x="261" y="2632"/>
                </a:lnTo>
                <a:lnTo>
                  <a:pt x="234" y="2589"/>
                </a:lnTo>
                <a:lnTo>
                  <a:pt x="249" y="2509"/>
                </a:lnTo>
                <a:lnTo>
                  <a:pt x="208" y="2433"/>
                </a:lnTo>
                <a:lnTo>
                  <a:pt x="112" y="2344"/>
                </a:lnTo>
                <a:lnTo>
                  <a:pt x="0" y="2311"/>
                </a:lnTo>
              </a:path>
            </a:pathLst>
          </a:custGeom>
          <a:solidFill>
            <a:srgbClr val="990099"/>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0" name="Freeform 97"/>
          <p:cNvSpPr>
            <a:spLocks/>
          </p:cNvSpPr>
          <p:nvPr/>
        </p:nvSpPr>
        <p:spPr bwMode="auto">
          <a:xfrm rot="21249101">
            <a:off x="3730625" y="4973638"/>
            <a:ext cx="604838" cy="393700"/>
          </a:xfrm>
          <a:custGeom>
            <a:avLst/>
            <a:gdLst>
              <a:gd name="T0" fmla="*/ 2147483647 w 1639"/>
              <a:gd name="T1" fmla="*/ 2147483647 h 1064"/>
              <a:gd name="T2" fmla="*/ 2147483647 w 1639"/>
              <a:gd name="T3" fmla="*/ 2147483647 h 1064"/>
              <a:gd name="T4" fmla="*/ 2147483647 w 1639"/>
              <a:gd name="T5" fmla="*/ 2147483647 h 1064"/>
              <a:gd name="T6" fmla="*/ 2147483647 w 1639"/>
              <a:gd name="T7" fmla="*/ 2147483647 h 1064"/>
              <a:gd name="T8" fmla="*/ 2147483647 w 1639"/>
              <a:gd name="T9" fmla="*/ 2147483647 h 1064"/>
              <a:gd name="T10" fmla="*/ 2147483647 w 1639"/>
              <a:gd name="T11" fmla="*/ 2147483647 h 1064"/>
              <a:gd name="T12" fmla="*/ 2147483647 w 1639"/>
              <a:gd name="T13" fmla="*/ 2147483647 h 1064"/>
              <a:gd name="T14" fmla="*/ 0 w 1639"/>
              <a:gd name="T15" fmla="*/ 2147483647 h 1064"/>
              <a:gd name="T16" fmla="*/ 2147483647 w 1639"/>
              <a:gd name="T17" fmla="*/ 2147483647 h 1064"/>
              <a:gd name="T18" fmla="*/ 2147483647 w 1639"/>
              <a:gd name="T19" fmla="*/ 2147483647 h 1064"/>
              <a:gd name="T20" fmla="*/ 2147483647 w 1639"/>
              <a:gd name="T21" fmla="*/ 2147483647 h 1064"/>
              <a:gd name="T22" fmla="*/ 2147483647 w 1639"/>
              <a:gd name="T23" fmla="*/ 2147483647 h 1064"/>
              <a:gd name="T24" fmla="*/ 2147483647 w 1639"/>
              <a:gd name="T25" fmla="*/ 2147483647 h 1064"/>
              <a:gd name="T26" fmla="*/ 2147483647 w 1639"/>
              <a:gd name="T27" fmla="*/ 2147483647 h 1064"/>
              <a:gd name="T28" fmla="*/ 2147483647 w 1639"/>
              <a:gd name="T29" fmla="*/ 0 h 1064"/>
              <a:gd name="T30" fmla="*/ 2147483647 w 1639"/>
              <a:gd name="T31" fmla="*/ 2147483647 h 1064"/>
              <a:gd name="T32" fmla="*/ 2147483647 w 1639"/>
              <a:gd name="T33" fmla="*/ 2147483647 h 1064"/>
              <a:gd name="T34" fmla="*/ 2147483647 w 1639"/>
              <a:gd name="T35" fmla="*/ 2147483647 h 1064"/>
              <a:gd name="T36" fmla="*/ 2147483647 w 1639"/>
              <a:gd name="T37" fmla="*/ 2147483647 h 1064"/>
              <a:gd name="T38" fmla="*/ 2147483647 w 1639"/>
              <a:gd name="T39" fmla="*/ 2147483647 h 1064"/>
              <a:gd name="T40" fmla="*/ 2147483647 w 1639"/>
              <a:gd name="T41" fmla="*/ 2147483647 h 1064"/>
              <a:gd name="T42" fmla="*/ 2147483647 w 1639"/>
              <a:gd name="T43" fmla="*/ 2147483647 h 1064"/>
              <a:gd name="T44" fmla="*/ 2147483647 w 1639"/>
              <a:gd name="T45" fmla="*/ 2147483647 h 1064"/>
              <a:gd name="T46" fmla="*/ 2147483647 w 1639"/>
              <a:gd name="T47" fmla="*/ 2147483647 h 1064"/>
              <a:gd name="T48" fmla="*/ 2147483647 w 1639"/>
              <a:gd name="T49" fmla="*/ 2147483647 h 1064"/>
              <a:gd name="T50" fmla="*/ 2147483647 w 1639"/>
              <a:gd name="T51" fmla="*/ 2147483647 h 1064"/>
              <a:gd name="T52" fmla="*/ 2147483647 w 1639"/>
              <a:gd name="T53" fmla="*/ 2147483647 h 1064"/>
              <a:gd name="T54" fmla="*/ 2147483647 w 1639"/>
              <a:gd name="T55" fmla="*/ 2147483647 h 1064"/>
              <a:gd name="T56" fmla="*/ 2147483647 w 1639"/>
              <a:gd name="T57" fmla="*/ 2147483647 h 1064"/>
              <a:gd name="T58" fmla="*/ 2147483647 w 1639"/>
              <a:gd name="T59" fmla="*/ 2147483647 h 1064"/>
              <a:gd name="T60" fmla="*/ 2147483647 w 1639"/>
              <a:gd name="T61" fmla="*/ 2147483647 h 1064"/>
              <a:gd name="T62" fmla="*/ 2147483647 w 1639"/>
              <a:gd name="T63" fmla="*/ 2147483647 h 1064"/>
              <a:gd name="T64" fmla="*/ 2147483647 w 1639"/>
              <a:gd name="T65" fmla="*/ 2147483647 h 1064"/>
              <a:gd name="T66" fmla="*/ 2147483647 w 1639"/>
              <a:gd name="T67" fmla="*/ 2147483647 h 1064"/>
              <a:gd name="T68" fmla="*/ 2147483647 w 1639"/>
              <a:gd name="T69" fmla="*/ 2147483647 h 1064"/>
              <a:gd name="T70" fmla="*/ 2147483647 w 1639"/>
              <a:gd name="T71" fmla="*/ 2147483647 h 1064"/>
              <a:gd name="T72" fmla="*/ 2147483647 w 1639"/>
              <a:gd name="T73" fmla="*/ 2147483647 h 1064"/>
              <a:gd name="T74" fmla="*/ 2147483647 w 1639"/>
              <a:gd name="T75" fmla="*/ 2147483647 h 1064"/>
              <a:gd name="T76" fmla="*/ 2147483647 w 1639"/>
              <a:gd name="T77" fmla="*/ 2147483647 h 1064"/>
              <a:gd name="T78" fmla="*/ 2147483647 w 1639"/>
              <a:gd name="T79" fmla="*/ 2147483647 h 1064"/>
              <a:gd name="T80" fmla="*/ 2147483647 w 1639"/>
              <a:gd name="T81" fmla="*/ 2147483647 h 1064"/>
              <a:gd name="T82" fmla="*/ 2147483647 w 1639"/>
              <a:gd name="T83" fmla="*/ 2147483647 h 1064"/>
              <a:gd name="T84" fmla="*/ 2147483647 w 1639"/>
              <a:gd name="T85" fmla="*/ 2147483647 h 10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9"/>
              <a:gd name="T130" fmla="*/ 0 h 1064"/>
              <a:gd name="T131" fmla="*/ 1639 w 1639"/>
              <a:gd name="T132" fmla="*/ 1064 h 10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9" h="1064">
                <a:moveTo>
                  <a:pt x="173" y="1064"/>
                </a:moveTo>
                <a:lnTo>
                  <a:pt x="132" y="836"/>
                </a:lnTo>
                <a:lnTo>
                  <a:pt x="15" y="745"/>
                </a:lnTo>
                <a:lnTo>
                  <a:pt x="12" y="628"/>
                </a:lnTo>
                <a:lnTo>
                  <a:pt x="68" y="502"/>
                </a:lnTo>
                <a:lnTo>
                  <a:pt x="121" y="445"/>
                </a:lnTo>
                <a:lnTo>
                  <a:pt x="2" y="297"/>
                </a:lnTo>
                <a:lnTo>
                  <a:pt x="0" y="94"/>
                </a:lnTo>
                <a:lnTo>
                  <a:pt x="78" y="55"/>
                </a:lnTo>
                <a:lnTo>
                  <a:pt x="139" y="73"/>
                </a:lnTo>
                <a:lnTo>
                  <a:pt x="110" y="142"/>
                </a:lnTo>
                <a:lnTo>
                  <a:pt x="164" y="184"/>
                </a:lnTo>
                <a:lnTo>
                  <a:pt x="804" y="204"/>
                </a:lnTo>
                <a:lnTo>
                  <a:pt x="1184" y="5"/>
                </a:lnTo>
                <a:lnTo>
                  <a:pt x="1275" y="0"/>
                </a:lnTo>
                <a:lnTo>
                  <a:pt x="1308" y="22"/>
                </a:lnTo>
                <a:lnTo>
                  <a:pt x="1451" y="45"/>
                </a:lnTo>
                <a:lnTo>
                  <a:pt x="1555" y="104"/>
                </a:lnTo>
                <a:lnTo>
                  <a:pt x="1639" y="86"/>
                </a:lnTo>
                <a:lnTo>
                  <a:pt x="1635" y="162"/>
                </a:lnTo>
                <a:lnTo>
                  <a:pt x="1615" y="220"/>
                </a:lnTo>
                <a:lnTo>
                  <a:pt x="1527" y="253"/>
                </a:lnTo>
                <a:lnTo>
                  <a:pt x="1476" y="329"/>
                </a:lnTo>
                <a:lnTo>
                  <a:pt x="1487" y="472"/>
                </a:lnTo>
                <a:lnTo>
                  <a:pt x="1448" y="491"/>
                </a:lnTo>
                <a:lnTo>
                  <a:pt x="1436" y="519"/>
                </a:lnTo>
                <a:lnTo>
                  <a:pt x="1387" y="571"/>
                </a:lnTo>
                <a:lnTo>
                  <a:pt x="1404" y="590"/>
                </a:lnTo>
                <a:lnTo>
                  <a:pt x="1429" y="596"/>
                </a:lnTo>
                <a:lnTo>
                  <a:pt x="1535" y="741"/>
                </a:lnTo>
                <a:lnTo>
                  <a:pt x="1542" y="772"/>
                </a:lnTo>
                <a:lnTo>
                  <a:pt x="1502" y="770"/>
                </a:lnTo>
                <a:lnTo>
                  <a:pt x="1390" y="797"/>
                </a:lnTo>
                <a:lnTo>
                  <a:pt x="1300" y="758"/>
                </a:lnTo>
                <a:lnTo>
                  <a:pt x="1135" y="823"/>
                </a:lnTo>
                <a:lnTo>
                  <a:pt x="1092" y="860"/>
                </a:lnTo>
                <a:lnTo>
                  <a:pt x="1036" y="869"/>
                </a:lnTo>
                <a:lnTo>
                  <a:pt x="1034" y="969"/>
                </a:lnTo>
                <a:lnTo>
                  <a:pt x="970" y="1034"/>
                </a:lnTo>
                <a:lnTo>
                  <a:pt x="871" y="1063"/>
                </a:lnTo>
                <a:lnTo>
                  <a:pt x="690" y="1012"/>
                </a:lnTo>
                <a:lnTo>
                  <a:pt x="640" y="973"/>
                </a:lnTo>
                <a:lnTo>
                  <a:pt x="173" y="1064"/>
                </a:lnTo>
                <a:close/>
              </a:path>
            </a:pathLst>
          </a:custGeom>
          <a:solidFill>
            <a:srgbClr val="C0C0C0"/>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1" name="Freeform 99"/>
          <p:cNvSpPr>
            <a:spLocks/>
          </p:cNvSpPr>
          <p:nvPr/>
        </p:nvSpPr>
        <p:spPr bwMode="auto">
          <a:xfrm rot="21249101">
            <a:off x="2940050" y="4949825"/>
            <a:ext cx="26988" cy="36513"/>
          </a:xfrm>
          <a:custGeom>
            <a:avLst/>
            <a:gdLst>
              <a:gd name="T0" fmla="*/ 2147483647 w 75"/>
              <a:gd name="T1" fmla="*/ 0 h 93"/>
              <a:gd name="T2" fmla="*/ 2147483647 w 75"/>
              <a:gd name="T3" fmla="*/ 2147483647 h 93"/>
              <a:gd name="T4" fmla="*/ 2147483647 w 75"/>
              <a:gd name="T5" fmla="*/ 2147483647 h 93"/>
              <a:gd name="T6" fmla="*/ 2147483647 w 75"/>
              <a:gd name="T7" fmla="*/ 2147483647 h 93"/>
              <a:gd name="T8" fmla="*/ 2147483647 w 75"/>
              <a:gd name="T9" fmla="*/ 2147483647 h 93"/>
              <a:gd name="T10" fmla="*/ 2147483647 w 75"/>
              <a:gd name="T11" fmla="*/ 2147483647 h 93"/>
              <a:gd name="T12" fmla="*/ 0 w 75"/>
              <a:gd name="T13" fmla="*/ 2147483647 h 93"/>
              <a:gd name="T14" fmla="*/ 2147483647 w 75"/>
              <a:gd name="T15" fmla="*/ 2147483647 h 93"/>
              <a:gd name="T16" fmla="*/ 2147483647 w 75"/>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93"/>
              <a:gd name="T29" fmla="*/ 75 w 7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93">
                <a:moveTo>
                  <a:pt x="27" y="0"/>
                </a:moveTo>
                <a:lnTo>
                  <a:pt x="38" y="45"/>
                </a:lnTo>
                <a:lnTo>
                  <a:pt x="71" y="73"/>
                </a:lnTo>
                <a:lnTo>
                  <a:pt x="75" y="93"/>
                </a:lnTo>
                <a:lnTo>
                  <a:pt x="42" y="73"/>
                </a:lnTo>
                <a:lnTo>
                  <a:pt x="13" y="69"/>
                </a:lnTo>
                <a:lnTo>
                  <a:pt x="0" y="57"/>
                </a:lnTo>
                <a:lnTo>
                  <a:pt x="15" y="12"/>
                </a:lnTo>
                <a:lnTo>
                  <a:pt x="27" y="0"/>
                </a:lnTo>
                <a:close/>
              </a:path>
            </a:pathLst>
          </a:custGeom>
          <a:solidFill>
            <a:srgbClr val="C0C0C0"/>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2" name="Freeform 100"/>
          <p:cNvSpPr>
            <a:spLocks/>
          </p:cNvSpPr>
          <p:nvPr/>
        </p:nvSpPr>
        <p:spPr bwMode="auto">
          <a:xfrm rot="21249101">
            <a:off x="2940050" y="4949825"/>
            <a:ext cx="26988" cy="36513"/>
          </a:xfrm>
          <a:custGeom>
            <a:avLst/>
            <a:gdLst>
              <a:gd name="T0" fmla="*/ 2147483647 w 75"/>
              <a:gd name="T1" fmla="*/ 0 h 93"/>
              <a:gd name="T2" fmla="*/ 2147483647 w 75"/>
              <a:gd name="T3" fmla="*/ 2147483647 h 93"/>
              <a:gd name="T4" fmla="*/ 2147483647 w 75"/>
              <a:gd name="T5" fmla="*/ 2147483647 h 93"/>
              <a:gd name="T6" fmla="*/ 2147483647 w 75"/>
              <a:gd name="T7" fmla="*/ 2147483647 h 93"/>
              <a:gd name="T8" fmla="*/ 2147483647 w 75"/>
              <a:gd name="T9" fmla="*/ 2147483647 h 93"/>
              <a:gd name="T10" fmla="*/ 2147483647 w 75"/>
              <a:gd name="T11" fmla="*/ 2147483647 h 93"/>
              <a:gd name="T12" fmla="*/ 0 w 75"/>
              <a:gd name="T13" fmla="*/ 2147483647 h 93"/>
              <a:gd name="T14" fmla="*/ 2147483647 w 75"/>
              <a:gd name="T15" fmla="*/ 2147483647 h 93"/>
              <a:gd name="T16" fmla="*/ 2147483647 w 75"/>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93"/>
              <a:gd name="T29" fmla="*/ 75 w 7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93">
                <a:moveTo>
                  <a:pt x="27" y="0"/>
                </a:moveTo>
                <a:lnTo>
                  <a:pt x="38" y="45"/>
                </a:lnTo>
                <a:lnTo>
                  <a:pt x="71" y="73"/>
                </a:lnTo>
                <a:lnTo>
                  <a:pt x="75" y="93"/>
                </a:lnTo>
                <a:lnTo>
                  <a:pt x="42" y="73"/>
                </a:lnTo>
                <a:lnTo>
                  <a:pt x="13" y="69"/>
                </a:lnTo>
                <a:lnTo>
                  <a:pt x="0" y="57"/>
                </a:lnTo>
                <a:lnTo>
                  <a:pt x="15" y="12"/>
                </a:lnTo>
                <a:lnTo>
                  <a:pt x="27" y="0"/>
                </a:lnTo>
              </a:path>
            </a:pathLst>
          </a:custGeom>
          <a:solidFill>
            <a:srgbClr val="C0C0C0"/>
          </a:solidFill>
          <a:ln w="9525">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3" name="Freeform 101"/>
          <p:cNvSpPr>
            <a:spLocks/>
          </p:cNvSpPr>
          <p:nvPr/>
        </p:nvSpPr>
        <p:spPr bwMode="auto">
          <a:xfrm rot="21249101">
            <a:off x="2925763" y="4956175"/>
            <a:ext cx="15875" cy="71438"/>
          </a:xfrm>
          <a:custGeom>
            <a:avLst/>
            <a:gdLst>
              <a:gd name="T0" fmla="*/ 2147483647 w 40"/>
              <a:gd name="T1" fmla="*/ 2147483647 h 188"/>
              <a:gd name="T2" fmla="*/ 2147483647 w 40"/>
              <a:gd name="T3" fmla="*/ 2147483647 h 188"/>
              <a:gd name="T4" fmla="*/ 2147483647 w 40"/>
              <a:gd name="T5" fmla="*/ 0 h 188"/>
              <a:gd name="T6" fmla="*/ 2147483647 w 40"/>
              <a:gd name="T7" fmla="*/ 2147483647 h 188"/>
              <a:gd name="T8" fmla="*/ 2147483647 w 40"/>
              <a:gd name="T9" fmla="*/ 2147483647 h 188"/>
              <a:gd name="T10" fmla="*/ 0 w 40"/>
              <a:gd name="T11" fmla="*/ 2147483647 h 188"/>
              <a:gd name="T12" fmla="*/ 2147483647 w 40"/>
              <a:gd name="T13" fmla="*/ 2147483647 h 188"/>
              <a:gd name="T14" fmla="*/ 2147483647 w 40"/>
              <a:gd name="T15" fmla="*/ 2147483647 h 188"/>
              <a:gd name="T16" fmla="*/ 2147483647 w 40"/>
              <a:gd name="T17" fmla="*/ 2147483647 h 188"/>
              <a:gd name="T18" fmla="*/ 2147483647 w 40"/>
              <a:gd name="T19" fmla="*/ 2147483647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88"/>
              <a:gd name="T32" fmla="*/ 40 w 40"/>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88">
                <a:moveTo>
                  <a:pt x="12" y="11"/>
                </a:moveTo>
                <a:lnTo>
                  <a:pt x="11" y="4"/>
                </a:lnTo>
                <a:lnTo>
                  <a:pt x="19" y="0"/>
                </a:lnTo>
                <a:lnTo>
                  <a:pt x="26" y="19"/>
                </a:lnTo>
                <a:lnTo>
                  <a:pt x="40" y="188"/>
                </a:lnTo>
                <a:lnTo>
                  <a:pt x="0" y="109"/>
                </a:lnTo>
                <a:lnTo>
                  <a:pt x="1" y="102"/>
                </a:lnTo>
                <a:lnTo>
                  <a:pt x="22" y="80"/>
                </a:lnTo>
                <a:lnTo>
                  <a:pt x="24" y="57"/>
                </a:lnTo>
                <a:lnTo>
                  <a:pt x="12" y="11"/>
                </a:lnTo>
                <a:close/>
              </a:path>
            </a:pathLst>
          </a:custGeom>
          <a:solidFill>
            <a:srgbClr val="C0C0C0"/>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4" name="Freeform 102"/>
          <p:cNvSpPr>
            <a:spLocks/>
          </p:cNvSpPr>
          <p:nvPr/>
        </p:nvSpPr>
        <p:spPr bwMode="auto">
          <a:xfrm rot="21249101">
            <a:off x="2925763" y="4956175"/>
            <a:ext cx="15875" cy="71438"/>
          </a:xfrm>
          <a:custGeom>
            <a:avLst/>
            <a:gdLst>
              <a:gd name="T0" fmla="*/ 2147483647 w 40"/>
              <a:gd name="T1" fmla="*/ 2147483647 h 188"/>
              <a:gd name="T2" fmla="*/ 2147483647 w 40"/>
              <a:gd name="T3" fmla="*/ 2147483647 h 188"/>
              <a:gd name="T4" fmla="*/ 2147483647 w 40"/>
              <a:gd name="T5" fmla="*/ 0 h 188"/>
              <a:gd name="T6" fmla="*/ 2147483647 w 40"/>
              <a:gd name="T7" fmla="*/ 2147483647 h 188"/>
              <a:gd name="T8" fmla="*/ 2147483647 w 40"/>
              <a:gd name="T9" fmla="*/ 2147483647 h 188"/>
              <a:gd name="T10" fmla="*/ 0 w 40"/>
              <a:gd name="T11" fmla="*/ 2147483647 h 188"/>
              <a:gd name="T12" fmla="*/ 2147483647 w 40"/>
              <a:gd name="T13" fmla="*/ 2147483647 h 188"/>
              <a:gd name="T14" fmla="*/ 2147483647 w 40"/>
              <a:gd name="T15" fmla="*/ 2147483647 h 188"/>
              <a:gd name="T16" fmla="*/ 2147483647 w 40"/>
              <a:gd name="T17" fmla="*/ 2147483647 h 188"/>
              <a:gd name="T18" fmla="*/ 2147483647 w 40"/>
              <a:gd name="T19" fmla="*/ 2147483647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88"/>
              <a:gd name="T32" fmla="*/ 40 w 40"/>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88">
                <a:moveTo>
                  <a:pt x="12" y="11"/>
                </a:moveTo>
                <a:lnTo>
                  <a:pt x="11" y="4"/>
                </a:lnTo>
                <a:lnTo>
                  <a:pt x="19" y="0"/>
                </a:lnTo>
                <a:lnTo>
                  <a:pt x="26" y="19"/>
                </a:lnTo>
                <a:lnTo>
                  <a:pt x="40" y="188"/>
                </a:lnTo>
                <a:lnTo>
                  <a:pt x="0" y="109"/>
                </a:lnTo>
                <a:lnTo>
                  <a:pt x="1" y="102"/>
                </a:lnTo>
                <a:lnTo>
                  <a:pt x="22" y="80"/>
                </a:lnTo>
                <a:lnTo>
                  <a:pt x="24" y="57"/>
                </a:lnTo>
                <a:lnTo>
                  <a:pt x="12" y="11"/>
                </a:lnTo>
              </a:path>
            </a:pathLst>
          </a:custGeom>
          <a:solidFill>
            <a:srgbClr val="C0C0C0"/>
          </a:solidFill>
          <a:ln w="9525">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5" name="Freeform 103"/>
          <p:cNvSpPr>
            <a:spLocks/>
          </p:cNvSpPr>
          <p:nvPr/>
        </p:nvSpPr>
        <p:spPr bwMode="auto">
          <a:xfrm rot="21249101">
            <a:off x="3140075" y="5183188"/>
            <a:ext cx="42863" cy="17462"/>
          </a:xfrm>
          <a:custGeom>
            <a:avLst/>
            <a:gdLst>
              <a:gd name="T0" fmla="*/ 0 w 115"/>
              <a:gd name="T1" fmla="*/ 2147483647 h 45"/>
              <a:gd name="T2" fmla="*/ 2147483647 w 115"/>
              <a:gd name="T3" fmla="*/ 0 h 45"/>
              <a:gd name="T4" fmla="*/ 2147483647 w 115"/>
              <a:gd name="T5" fmla="*/ 2147483647 h 45"/>
              <a:gd name="T6" fmla="*/ 2147483647 w 115"/>
              <a:gd name="T7" fmla="*/ 2147483647 h 45"/>
              <a:gd name="T8" fmla="*/ 2147483647 w 115"/>
              <a:gd name="T9" fmla="*/ 2147483647 h 45"/>
              <a:gd name="T10" fmla="*/ 2147483647 w 115"/>
              <a:gd name="T11" fmla="*/ 2147483647 h 45"/>
              <a:gd name="T12" fmla="*/ 0 w 115"/>
              <a:gd name="T13" fmla="*/ 2147483647 h 45"/>
              <a:gd name="T14" fmla="*/ 0 60000 65536"/>
              <a:gd name="T15" fmla="*/ 0 60000 65536"/>
              <a:gd name="T16" fmla="*/ 0 60000 65536"/>
              <a:gd name="T17" fmla="*/ 0 60000 65536"/>
              <a:gd name="T18" fmla="*/ 0 60000 65536"/>
              <a:gd name="T19" fmla="*/ 0 60000 65536"/>
              <a:gd name="T20" fmla="*/ 0 60000 65536"/>
              <a:gd name="T21" fmla="*/ 0 w 115"/>
              <a:gd name="T22" fmla="*/ 0 h 45"/>
              <a:gd name="T23" fmla="*/ 115 w 11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45">
                <a:moveTo>
                  <a:pt x="0" y="6"/>
                </a:moveTo>
                <a:lnTo>
                  <a:pt x="11" y="0"/>
                </a:lnTo>
                <a:lnTo>
                  <a:pt x="109" y="31"/>
                </a:lnTo>
                <a:lnTo>
                  <a:pt x="115" y="40"/>
                </a:lnTo>
                <a:lnTo>
                  <a:pt x="108" y="45"/>
                </a:lnTo>
                <a:lnTo>
                  <a:pt x="9" y="41"/>
                </a:lnTo>
                <a:lnTo>
                  <a:pt x="0" y="6"/>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6" name="Freeform 104"/>
          <p:cNvSpPr>
            <a:spLocks/>
          </p:cNvSpPr>
          <p:nvPr/>
        </p:nvSpPr>
        <p:spPr bwMode="auto">
          <a:xfrm rot="21249101">
            <a:off x="3140075" y="5183188"/>
            <a:ext cx="42863" cy="17462"/>
          </a:xfrm>
          <a:custGeom>
            <a:avLst/>
            <a:gdLst>
              <a:gd name="T0" fmla="*/ 0 w 115"/>
              <a:gd name="T1" fmla="*/ 2147483647 h 45"/>
              <a:gd name="T2" fmla="*/ 2147483647 w 115"/>
              <a:gd name="T3" fmla="*/ 0 h 45"/>
              <a:gd name="T4" fmla="*/ 2147483647 w 115"/>
              <a:gd name="T5" fmla="*/ 2147483647 h 45"/>
              <a:gd name="T6" fmla="*/ 2147483647 w 115"/>
              <a:gd name="T7" fmla="*/ 2147483647 h 45"/>
              <a:gd name="T8" fmla="*/ 2147483647 w 115"/>
              <a:gd name="T9" fmla="*/ 2147483647 h 45"/>
              <a:gd name="T10" fmla="*/ 2147483647 w 115"/>
              <a:gd name="T11" fmla="*/ 2147483647 h 45"/>
              <a:gd name="T12" fmla="*/ 0 w 115"/>
              <a:gd name="T13" fmla="*/ 2147483647 h 45"/>
              <a:gd name="T14" fmla="*/ 0 60000 65536"/>
              <a:gd name="T15" fmla="*/ 0 60000 65536"/>
              <a:gd name="T16" fmla="*/ 0 60000 65536"/>
              <a:gd name="T17" fmla="*/ 0 60000 65536"/>
              <a:gd name="T18" fmla="*/ 0 60000 65536"/>
              <a:gd name="T19" fmla="*/ 0 60000 65536"/>
              <a:gd name="T20" fmla="*/ 0 60000 65536"/>
              <a:gd name="T21" fmla="*/ 0 w 115"/>
              <a:gd name="T22" fmla="*/ 0 h 45"/>
              <a:gd name="T23" fmla="*/ 115 w 11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45">
                <a:moveTo>
                  <a:pt x="0" y="6"/>
                </a:moveTo>
                <a:lnTo>
                  <a:pt x="11" y="0"/>
                </a:lnTo>
                <a:lnTo>
                  <a:pt x="109" y="31"/>
                </a:lnTo>
                <a:lnTo>
                  <a:pt x="115" y="40"/>
                </a:lnTo>
                <a:lnTo>
                  <a:pt x="108" y="45"/>
                </a:lnTo>
                <a:lnTo>
                  <a:pt x="9" y="41"/>
                </a:lnTo>
                <a:lnTo>
                  <a:pt x="0" y="6"/>
                </a:lnTo>
              </a:path>
            </a:pathLst>
          </a:custGeom>
          <a:solidFill>
            <a:srgbClr val="DDDDDD"/>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7" name="Freeform 105"/>
          <p:cNvSpPr>
            <a:spLocks/>
          </p:cNvSpPr>
          <p:nvPr/>
        </p:nvSpPr>
        <p:spPr bwMode="auto">
          <a:xfrm rot="21249101">
            <a:off x="3170238" y="5238750"/>
            <a:ext cx="42862" cy="11113"/>
          </a:xfrm>
          <a:custGeom>
            <a:avLst/>
            <a:gdLst>
              <a:gd name="T0" fmla="*/ 0 w 120"/>
              <a:gd name="T1" fmla="*/ 2147483647 h 27"/>
              <a:gd name="T2" fmla="*/ 2147483647 w 120"/>
              <a:gd name="T3" fmla="*/ 0 h 27"/>
              <a:gd name="T4" fmla="*/ 2147483647 w 120"/>
              <a:gd name="T5" fmla="*/ 2147483647 h 27"/>
              <a:gd name="T6" fmla="*/ 2147483647 w 120"/>
              <a:gd name="T7" fmla="*/ 2147483647 h 27"/>
              <a:gd name="T8" fmla="*/ 2147483647 w 120"/>
              <a:gd name="T9" fmla="*/ 2147483647 h 27"/>
              <a:gd name="T10" fmla="*/ 2147483647 w 120"/>
              <a:gd name="T11" fmla="*/ 2147483647 h 27"/>
              <a:gd name="T12" fmla="*/ 0 w 120"/>
              <a:gd name="T13" fmla="*/ 2147483647 h 27"/>
              <a:gd name="T14" fmla="*/ 0 60000 65536"/>
              <a:gd name="T15" fmla="*/ 0 60000 65536"/>
              <a:gd name="T16" fmla="*/ 0 60000 65536"/>
              <a:gd name="T17" fmla="*/ 0 60000 65536"/>
              <a:gd name="T18" fmla="*/ 0 60000 65536"/>
              <a:gd name="T19" fmla="*/ 0 60000 65536"/>
              <a:gd name="T20" fmla="*/ 0 60000 65536"/>
              <a:gd name="T21" fmla="*/ 0 w 120"/>
              <a:gd name="T22" fmla="*/ 0 h 27"/>
              <a:gd name="T23" fmla="*/ 120 w 12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7">
                <a:moveTo>
                  <a:pt x="0" y="10"/>
                </a:moveTo>
                <a:lnTo>
                  <a:pt x="9" y="0"/>
                </a:lnTo>
                <a:lnTo>
                  <a:pt x="97" y="3"/>
                </a:lnTo>
                <a:lnTo>
                  <a:pt x="114" y="9"/>
                </a:lnTo>
                <a:lnTo>
                  <a:pt x="120" y="27"/>
                </a:lnTo>
                <a:lnTo>
                  <a:pt x="2" y="26"/>
                </a:lnTo>
                <a:lnTo>
                  <a:pt x="0" y="10"/>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8" name="Freeform 106"/>
          <p:cNvSpPr>
            <a:spLocks/>
          </p:cNvSpPr>
          <p:nvPr/>
        </p:nvSpPr>
        <p:spPr bwMode="auto">
          <a:xfrm rot="21249101">
            <a:off x="3170238" y="5238750"/>
            <a:ext cx="42862" cy="11113"/>
          </a:xfrm>
          <a:custGeom>
            <a:avLst/>
            <a:gdLst>
              <a:gd name="T0" fmla="*/ 0 w 120"/>
              <a:gd name="T1" fmla="*/ 2147483647 h 27"/>
              <a:gd name="T2" fmla="*/ 2147483647 w 120"/>
              <a:gd name="T3" fmla="*/ 0 h 27"/>
              <a:gd name="T4" fmla="*/ 2147483647 w 120"/>
              <a:gd name="T5" fmla="*/ 2147483647 h 27"/>
              <a:gd name="T6" fmla="*/ 2147483647 w 120"/>
              <a:gd name="T7" fmla="*/ 2147483647 h 27"/>
              <a:gd name="T8" fmla="*/ 2147483647 w 120"/>
              <a:gd name="T9" fmla="*/ 2147483647 h 27"/>
              <a:gd name="T10" fmla="*/ 2147483647 w 120"/>
              <a:gd name="T11" fmla="*/ 2147483647 h 27"/>
              <a:gd name="T12" fmla="*/ 0 w 120"/>
              <a:gd name="T13" fmla="*/ 2147483647 h 27"/>
              <a:gd name="T14" fmla="*/ 0 60000 65536"/>
              <a:gd name="T15" fmla="*/ 0 60000 65536"/>
              <a:gd name="T16" fmla="*/ 0 60000 65536"/>
              <a:gd name="T17" fmla="*/ 0 60000 65536"/>
              <a:gd name="T18" fmla="*/ 0 60000 65536"/>
              <a:gd name="T19" fmla="*/ 0 60000 65536"/>
              <a:gd name="T20" fmla="*/ 0 60000 65536"/>
              <a:gd name="T21" fmla="*/ 0 w 120"/>
              <a:gd name="T22" fmla="*/ 0 h 27"/>
              <a:gd name="T23" fmla="*/ 120 w 12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7">
                <a:moveTo>
                  <a:pt x="0" y="10"/>
                </a:moveTo>
                <a:lnTo>
                  <a:pt x="9" y="0"/>
                </a:lnTo>
                <a:lnTo>
                  <a:pt x="97" y="3"/>
                </a:lnTo>
                <a:lnTo>
                  <a:pt x="114" y="9"/>
                </a:lnTo>
                <a:lnTo>
                  <a:pt x="120" y="27"/>
                </a:lnTo>
                <a:lnTo>
                  <a:pt x="2" y="26"/>
                </a:lnTo>
                <a:lnTo>
                  <a:pt x="0" y="10"/>
                </a:lnTo>
              </a:path>
            </a:pathLst>
          </a:custGeom>
          <a:solidFill>
            <a:srgbClr val="DDDDDD"/>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9" name="Freeform 107"/>
          <p:cNvSpPr>
            <a:spLocks/>
          </p:cNvSpPr>
          <p:nvPr/>
        </p:nvSpPr>
        <p:spPr bwMode="auto">
          <a:xfrm rot="21249101">
            <a:off x="3213100" y="5221288"/>
            <a:ext cx="134938" cy="79375"/>
          </a:xfrm>
          <a:custGeom>
            <a:avLst/>
            <a:gdLst>
              <a:gd name="T0" fmla="*/ 2147483647 w 364"/>
              <a:gd name="T1" fmla="*/ 2147483647 h 213"/>
              <a:gd name="T2" fmla="*/ 2147483647 w 364"/>
              <a:gd name="T3" fmla="*/ 2147483647 h 213"/>
              <a:gd name="T4" fmla="*/ 2147483647 w 364"/>
              <a:gd name="T5" fmla="*/ 2147483647 h 213"/>
              <a:gd name="T6" fmla="*/ 2147483647 w 364"/>
              <a:gd name="T7" fmla="*/ 2147483647 h 213"/>
              <a:gd name="T8" fmla="*/ 0 w 364"/>
              <a:gd name="T9" fmla="*/ 2147483647 h 213"/>
              <a:gd name="T10" fmla="*/ 2147483647 w 364"/>
              <a:gd name="T11" fmla="*/ 0 h 213"/>
              <a:gd name="T12" fmla="*/ 2147483647 w 364"/>
              <a:gd name="T13" fmla="*/ 2147483647 h 213"/>
              <a:gd name="T14" fmla="*/ 2147483647 w 364"/>
              <a:gd name="T15" fmla="*/ 2147483647 h 213"/>
              <a:gd name="T16" fmla="*/ 2147483647 w 364"/>
              <a:gd name="T17" fmla="*/ 2147483647 h 213"/>
              <a:gd name="T18" fmla="*/ 2147483647 w 364"/>
              <a:gd name="T19" fmla="*/ 2147483647 h 213"/>
              <a:gd name="T20" fmla="*/ 2147483647 w 364"/>
              <a:gd name="T21" fmla="*/ 2147483647 h 213"/>
              <a:gd name="T22" fmla="*/ 2147483647 w 364"/>
              <a:gd name="T23" fmla="*/ 2147483647 h 213"/>
              <a:gd name="T24" fmla="*/ 2147483647 w 364"/>
              <a:gd name="T25" fmla="*/ 2147483647 h 213"/>
              <a:gd name="T26" fmla="*/ 2147483647 w 364"/>
              <a:gd name="T27" fmla="*/ 2147483647 h 213"/>
              <a:gd name="T28" fmla="*/ 2147483647 w 364"/>
              <a:gd name="T29" fmla="*/ 2147483647 h 213"/>
              <a:gd name="T30" fmla="*/ 2147483647 w 364"/>
              <a:gd name="T31" fmla="*/ 2147483647 h 213"/>
              <a:gd name="T32" fmla="*/ 2147483647 w 364"/>
              <a:gd name="T33" fmla="*/ 2147483647 h 213"/>
              <a:gd name="T34" fmla="*/ 2147483647 w 364"/>
              <a:gd name="T35" fmla="*/ 2147483647 h 213"/>
              <a:gd name="T36" fmla="*/ 2147483647 w 364"/>
              <a:gd name="T37" fmla="*/ 2147483647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4"/>
              <a:gd name="T58" fmla="*/ 0 h 213"/>
              <a:gd name="T59" fmla="*/ 364 w 364"/>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4" h="213">
                <a:moveTo>
                  <a:pt x="362" y="213"/>
                </a:moveTo>
                <a:lnTo>
                  <a:pt x="216" y="100"/>
                </a:lnTo>
                <a:lnTo>
                  <a:pt x="138" y="85"/>
                </a:lnTo>
                <a:lnTo>
                  <a:pt x="62" y="38"/>
                </a:lnTo>
                <a:lnTo>
                  <a:pt x="0" y="21"/>
                </a:lnTo>
                <a:lnTo>
                  <a:pt x="19" y="0"/>
                </a:lnTo>
                <a:lnTo>
                  <a:pt x="72" y="13"/>
                </a:lnTo>
                <a:lnTo>
                  <a:pt x="97" y="46"/>
                </a:lnTo>
                <a:lnTo>
                  <a:pt x="123" y="50"/>
                </a:lnTo>
                <a:lnTo>
                  <a:pt x="159" y="30"/>
                </a:lnTo>
                <a:lnTo>
                  <a:pt x="193" y="35"/>
                </a:lnTo>
                <a:lnTo>
                  <a:pt x="195" y="60"/>
                </a:lnTo>
                <a:lnTo>
                  <a:pt x="231" y="91"/>
                </a:lnTo>
                <a:lnTo>
                  <a:pt x="263" y="97"/>
                </a:lnTo>
                <a:lnTo>
                  <a:pt x="305" y="142"/>
                </a:lnTo>
                <a:lnTo>
                  <a:pt x="344" y="149"/>
                </a:lnTo>
                <a:lnTo>
                  <a:pt x="342" y="174"/>
                </a:lnTo>
                <a:lnTo>
                  <a:pt x="364" y="176"/>
                </a:lnTo>
                <a:lnTo>
                  <a:pt x="362" y="213"/>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0" name="Freeform 108"/>
          <p:cNvSpPr>
            <a:spLocks/>
          </p:cNvSpPr>
          <p:nvPr/>
        </p:nvSpPr>
        <p:spPr bwMode="auto">
          <a:xfrm rot="21249101">
            <a:off x="3213100" y="5221288"/>
            <a:ext cx="134938" cy="79375"/>
          </a:xfrm>
          <a:custGeom>
            <a:avLst/>
            <a:gdLst>
              <a:gd name="T0" fmla="*/ 2147483647 w 364"/>
              <a:gd name="T1" fmla="*/ 2147483647 h 213"/>
              <a:gd name="T2" fmla="*/ 2147483647 w 364"/>
              <a:gd name="T3" fmla="*/ 2147483647 h 213"/>
              <a:gd name="T4" fmla="*/ 2147483647 w 364"/>
              <a:gd name="T5" fmla="*/ 2147483647 h 213"/>
              <a:gd name="T6" fmla="*/ 2147483647 w 364"/>
              <a:gd name="T7" fmla="*/ 2147483647 h 213"/>
              <a:gd name="T8" fmla="*/ 0 w 364"/>
              <a:gd name="T9" fmla="*/ 2147483647 h 213"/>
              <a:gd name="T10" fmla="*/ 2147483647 w 364"/>
              <a:gd name="T11" fmla="*/ 0 h 213"/>
              <a:gd name="T12" fmla="*/ 2147483647 w 364"/>
              <a:gd name="T13" fmla="*/ 2147483647 h 213"/>
              <a:gd name="T14" fmla="*/ 2147483647 w 364"/>
              <a:gd name="T15" fmla="*/ 2147483647 h 213"/>
              <a:gd name="T16" fmla="*/ 2147483647 w 364"/>
              <a:gd name="T17" fmla="*/ 2147483647 h 213"/>
              <a:gd name="T18" fmla="*/ 2147483647 w 364"/>
              <a:gd name="T19" fmla="*/ 2147483647 h 213"/>
              <a:gd name="T20" fmla="*/ 2147483647 w 364"/>
              <a:gd name="T21" fmla="*/ 2147483647 h 213"/>
              <a:gd name="T22" fmla="*/ 2147483647 w 364"/>
              <a:gd name="T23" fmla="*/ 2147483647 h 213"/>
              <a:gd name="T24" fmla="*/ 2147483647 w 364"/>
              <a:gd name="T25" fmla="*/ 2147483647 h 213"/>
              <a:gd name="T26" fmla="*/ 2147483647 w 364"/>
              <a:gd name="T27" fmla="*/ 2147483647 h 213"/>
              <a:gd name="T28" fmla="*/ 2147483647 w 364"/>
              <a:gd name="T29" fmla="*/ 2147483647 h 213"/>
              <a:gd name="T30" fmla="*/ 2147483647 w 364"/>
              <a:gd name="T31" fmla="*/ 2147483647 h 213"/>
              <a:gd name="T32" fmla="*/ 2147483647 w 364"/>
              <a:gd name="T33" fmla="*/ 2147483647 h 213"/>
              <a:gd name="T34" fmla="*/ 2147483647 w 364"/>
              <a:gd name="T35" fmla="*/ 2147483647 h 213"/>
              <a:gd name="T36" fmla="*/ 2147483647 w 364"/>
              <a:gd name="T37" fmla="*/ 2147483647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4"/>
              <a:gd name="T58" fmla="*/ 0 h 213"/>
              <a:gd name="T59" fmla="*/ 364 w 364"/>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4" h="213">
                <a:moveTo>
                  <a:pt x="362" y="213"/>
                </a:moveTo>
                <a:lnTo>
                  <a:pt x="216" y="100"/>
                </a:lnTo>
                <a:lnTo>
                  <a:pt x="138" y="85"/>
                </a:lnTo>
                <a:lnTo>
                  <a:pt x="62" y="38"/>
                </a:lnTo>
                <a:lnTo>
                  <a:pt x="0" y="21"/>
                </a:lnTo>
                <a:lnTo>
                  <a:pt x="19" y="0"/>
                </a:lnTo>
                <a:lnTo>
                  <a:pt x="72" y="13"/>
                </a:lnTo>
                <a:lnTo>
                  <a:pt x="97" y="46"/>
                </a:lnTo>
                <a:lnTo>
                  <a:pt x="123" y="50"/>
                </a:lnTo>
                <a:lnTo>
                  <a:pt x="159" y="30"/>
                </a:lnTo>
                <a:lnTo>
                  <a:pt x="193" y="35"/>
                </a:lnTo>
                <a:lnTo>
                  <a:pt x="195" y="60"/>
                </a:lnTo>
                <a:lnTo>
                  <a:pt x="231" y="91"/>
                </a:lnTo>
                <a:lnTo>
                  <a:pt x="263" y="97"/>
                </a:lnTo>
                <a:lnTo>
                  <a:pt x="305" y="142"/>
                </a:lnTo>
                <a:lnTo>
                  <a:pt x="344" y="149"/>
                </a:lnTo>
                <a:lnTo>
                  <a:pt x="342" y="174"/>
                </a:lnTo>
                <a:lnTo>
                  <a:pt x="364" y="176"/>
                </a:lnTo>
                <a:lnTo>
                  <a:pt x="362" y="213"/>
                </a:lnTo>
              </a:path>
            </a:pathLst>
          </a:custGeom>
          <a:solidFill>
            <a:srgbClr val="DDDDDD"/>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1" name="Freeform 109"/>
          <p:cNvSpPr>
            <a:spLocks/>
          </p:cNvSpPr>
          <p:nvPr/>
        </p:nvSpPr>
        <p:spPr bwMode="auto">
          <a:xfrm rot="21249101">
            <a:off x="2863850" y="4759325"/>
            <a:ext cx="552450" cy="485775"/>
          </a:xfrm>
          <a:custGeom>
            <a:avLst/>
            <a:gdLst>
              <a:gd name="T0" fmla="*/ 2147483647 w 1497"/>
              <a:gd name="T1" fmla="*/ 2147483647 h 1310"/>
              <a:gd name="T2" fmla="*/ 2147483647 w 1497"/>
              <a:gd name="T3" fmla="*/ 2147483647 h 1310"/>
              <a:gd name="T4" fmla="*/ 2147483647 w 1497"/>
              <a:gd name="T5" fmla="*/ 2147483647 h 1310"/>
              <a:gd name="T6" fmla="*/ 2147483647 w 1497"/>
              <a:gd name="T7" fmla="*/ 2147483647 h 1310"/>
              <a:gd name="T8" fmla="*/ 2147483647 w 1497"/>
              <a:gd name="T9" fmla="*/ 2147483647 h 1310"/>
              <a:gd name="T10" fmla="*/ 2147483647 w 1497"/>
              <a:gd name="T11" fmla="*/ 2147483647 h 1310"/>
              <a:gd name="T12" fmla="*/ 2147483647 w 1497"/>
              <a:gd name="T13" fmla="*/ 2147483647 h 1310"/>
              <a:gd name="T14" fmla="*/ 2147483647 w 1497"/>
              <a:gd name="T15" fmla="*/ 2147483647 h 1310"/>
              <a:gd name="T16" fmla="*/ 2147483647 w 1497"/>
              <a:gd name="T17" fmla="*/ 2147483647 h 1310"/>
              <a:gd name="T18" fmla="*/ 2147483647 w 1497"/>
              <a:gd name="T19" fmla="*/ 2147483647 h 1310"/>
              <a:gd name="T20" fmla="*/ 2147483647 w 1497"/>
              <a:gd name="T21" fmla="*/ 2147483647 h 1310"/>
              <a:gd name="T22" fmla="*/ 2147483647 w 1497"/>
              <a:gd name="T23" fmla="*/ 2147483647 h 1310"/>
              <a:gd name="T24" fmla="*/ 2147483647 w 1497"/>
              <a:gd name="T25" fmla="*/ 2147483647 h 1310"/>
              <a:gd name="T26" fmla="*/ 2147483647 w 1497"/>
              <a:gd name="T27" fmla="*/ 2147483647 h 1310"/>
              <a:gd name="T28" fmla="*/ 2147483647 w 1497"/>
              <a:gd name="T29" fmla="*/ 2147483647 h 1310"/>
              <a:gd name="T30" fmla="*/ 0 w 1497"/>
              <a:gd name="T31" fmla="*/ 2147483647 h 1310"/>
              <a:gd name="T32" fmla="*/ 2147483647 w 1497"/>
              <a:gd name="T33" fmla="*/ 2147483647 h 1310"/>
              <a:gd name="T34" fmla="*/ 2147483647 w 1497"/>
              <a:gd name="T35" fmla="*/ 2147483647 h 1310"/>
              <a:gd name="T36" fmla="*/ 2147483647 w 1497"/>
              <a:gd name="T37" fmla="*/ 2147483647 h 1310"/>
              <a:gd name="T38" fmla="*/ 2147483647 w 1497"/>
              <a:gd name="T39" fmla="*/ 2147483647 h 1310"/>
              <a:gd name="T40" fmla="*/ 2147483647 w 1497"/>
              <a:gd name="T41" fmla="*/ 2147483647 h 1310"/>
              <a:gd name="T42" fmla="*/ 2147483647 w 1497"/>
              <a:gd name="T43" fmla="*/ 2147483647 h 1310"/>
              <a:gd name="T44" fmla="*/ 2147483647 w 1497"/>
              <a:gd name="T45" fmla="*/ 2147483647 h 1310"/>
              <a:gd name="T46" fmla="*/ 2147483647 w 1497"/>
              <a:gd name="T47" fmla="*/ 2147483647 h 1310"/>
              <a:gd name="T48" fmla="*/ 2147483647 w 1497"/>
              <a:gd name="T49" fmla="*/ 2147483647 h 1310"/>
              <a:gd name="T50" fmla="*/ 2147483647 w 1497"/>
              <a:gd name="T51" fmla="*/ 2147483647 h 1310"/>
              <a:gd name="T52" fmla="*/ 2147483647 w 1497"/>
              <a:gd name="T53" fmla="*/ 2147483647 h 1310"/>
              <a:gd name="T54" fmla="*/ 2147483647 w 1497"/>
              <a:gd name="T55" fmla="*/ 2147483647 h 1310"/>
              <a:gd name="T56" fmla="*/ 2147483647 w 1497"/>
              <a:gd name="T57" fmla="*/ 2147483647 h 1310"/>
              <a:gd name="T58" fmla="*/ 2147483647 w 1497"/>
              <a:gd name="T59" fmla="*/ 2147483647 h 1310"/>
              <a:gd name="T60" fmla="*/ 2147483647 w 1497"/>
              <a:gd name="T61" fmla="*/ 2147483647 h 1310"/>
              <a:gd name="T62" fmla="*/ 2147483647 w 1497"/>
              <a:gd name="T63" fmla="*/ 2147483647 h 1310"/>
              <a:gd name="T64" fmla="*/ 2147483647 w 1497"/>
              <a:gd name="T65" fmla="*/ 2147483647 h 1310"/>
              <a:gd name="T66" fmla="*/ 2147483647 w 1497"/>
              <a:gd name="T67" fmla="*/ 2147483647 h 1310"/>
              <a:gd name="T68" fmla="*/ 2147483647 w 1497"/>
              <a:gd name="T69" fmla="*/ 2147483647 h 1310"/>
              <a:gd name="T70" fmla="*/ 2147483647 w 1497"/>
              <a:gd name="T71" fmla="*/ 2147483647 h 1310"/>
              <a:gd name="T72" fmla="*/ 2147483647 w 1497"/>
              <a:gd name="T73" fmla="*/ 2147483647 h 1310"/>
              <a:gd name="T74" fmla="*/ 2147483647 w 1497"/>
              <a:gd name="T75" fmla="*/ 2147483647 h 1310"/>
              <a:gd name="T76" fmla="*/ 2147483647 w 1497"/>
              <a:gd name="T77" fmla="*/ 2147483647 h 1310"/>
              <a:gd name="T78" fmla="*/ 2147483647 w 1497"/>
              <a:gd name="T79" fmla="*/ 2147483647 h 1310"/>
              <a:gd name="T80" fmla="*/ 2147483647 w 1497"/>
              <a:gd name="T81" fmla="*/ 2147483647 h 1310"/>
              <a:gd name="T82" fmla="*/ 2147483647 w 1497"/>
              <a:gd name="T83" fmla="*/ 2147483647 h 1310"/>
              <a:gd name="T84" fmla="*/ 2147483647 w 1497"/>
              <a:gd name="T85" fmla="*/ 2147483647 h 1310"/>
              <a:gd name="T86" fmla="*/ 2147483647 w 1497"/>
              <a:gd name="T87" fmla="*/ 2147483647 h 1310"/>
              <a:gd name="T88" fmla="*/ 2147483647 w 1497"/>
              <a:gd name="T89" fmla="*/ 2147483647 h 1310"/>
              <a:gd name="T90" fmla="*/ 2147483647 w 1497"/>
              <a:gd name="T91" fmla="*/ 2147483647 h 1310"/>
              <a:gd name="T92" fmla="*/ 2147483647 w 1497"/>
              <a:gd name="T93" fmla="*/ 2147483647 h 1310"/>
              <a:gd name="T94" fmla="*/ 2147483647 w 1497"/>
              <a:gd name="T95" fmla="*/ 2147483647 h 1310"/>
              <a:gd name="T96" fmla="*/ 2147483647 w 1497"/>
              <a:gd name="T97" fmla="*/ 2147483647 h 1310"/>
              <a:gd name="T98" fmla="*/ 2147483647 w 1497"/>
              <a:gd name="T99" fmla="*/ 2147483647 h 1310"/>
              <a:gd name="T100" fmla="*/ 2147483647 w 1497"/>
              <a:gd name="T101" fmla="*/ 2147483647 h 1310"/>
              <a:gd name="T102" fmla="*/ 2147483647 w 1497"/>
              <a:gd name="T103" fmla="*/ 2147483647 h 1310"/>
              <a:gd name="T104" fmla="*/ 2147483647 w 1497"/>
              <a:gd name="T105" fmla="*/ 2147483647 h 13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7"/>
              <a:gd name="T160" fmla="*/ 0 h 1310"/>
              <a:gd name="T161" fmla="*/ 1497 w 1497"/>
              <a:gd name="T162" fmla="*/ 1310 h 13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7" h="1310">
                <a:moveTo>
                  <a:pt x="1325" y="252"/>
                </a:moveTo>
                <a:lnTo>
                  <a:pt x="1265" y="286"/>
                </a:lnTo>
                <a:lnTo>
                  <a:pt x="1123" y="306"/>
                </a:lnTo>
                <a:lnTo>
                  <a:pt x="1057" y="259"/>
                </a:lnTo>
                <a:lnTo>
                  <a:pt x="1004" y="240"/>
                </a:lnTo>
                <a:lnTo>
                  <a:pt x="953" y="169"/>
                </a:lnTo>
                <a:lnTo>
                  <a:pt x="891" y="133"/>
                </a:lnTo>
                <a:lnTo>
                  <a:pt x="847" y="62"/>
                </a:lnTo>
                <a:lnTo>
                  <a:pt x="796" y="36"/>
                </a:lnTo>
                <a:lnTo>
                  <a:pt x="792" y="26"/>
                </a:lnTo>
                <a:lnTo>
                  <a:pt x="775" y="34"/>
                </a:lnTo>
                <a:lnTo>
                  <a:pt x="737" y="3"/>
                </a:lnTo>
                <a:lnTo>
                  <a:pt x="720" y="0"/>
                </a:lnTo>
                <a:lnTo>
                  <a:pt x="702" y="15"/>
                </a:lnTo>
                <a:lnTo>
                  <a:pt x="701" y="38"/>
                </a:lnTo>
                <a:lnTo>
                  <a:pt x="709" y="67"/>
                </a:lnTo>
                <a:lnTo>
                  <a:pt x="705" y="74"/>
                </a:lnTo>
                <a:lnTo>
                  <a:pt x="690" y="65"/>
                </a:lnTo>
                <a:lnTo>
                  <a:pt x="657" y="64"/>
                </a:lnTo>
                <a:lnTo>
                  <a:pt x="654" y="85"/>
                </a:lnTo>
                <a:lnTo>
                  <a:pt x="639" y="97"/>
                </a:lnTo>
                <a:lnTo>
                  <a:pt x="546" y="123"/>
                </a:lnTo>
                <a:lnTo>
                  <a:pt x="530" y="148"/>
                </a:lnTo>
                <a:lnTo>
                  <a:pt x="531" y="165"/>
                </a:lnTo>
                <a:lnTo>
                  <a:pt x="559" y="195"/>
                </a:lnTo>
                <a:lnTo>
                  <a:pt x="555" y="248"/>
                </a:lnTo>
                <a:lnTo>
                  <a:pt x="533" y="283"/>
                </a:lnTo>
                <a:lnTo>
                  <a:pt x="492" y="283"/>
                </a:lnTo>
                <a:lnTo>
                  <a:pt x="441" y="322"/>
                </a:lnTo>
                <a:lnTo>
                  <a:pt x="455" y="346"/>
                </a:lnTo>
                <a:lnTo>
                  <a:pt x="437" y="369"/>
                </a:lnTo>
                <a:lnTo>
                  <a:pt x="438" y="424"/>
                </a:lnTo>
                <a:lnTo>
                  <a:pt x="413" y="440"/>
                </a:lnTo>
                <a:lnTo>
                  <a:pt x="397" y="439"/>
                </a:lnTo>
                <a:lnTo>
                  <a:pt x="377" y="411"/>
                </a:lnTo>
                <a:lnTo>
                  <a:pt x="357" y="409"/>
                </a:lnTo>
                <a:lnTo>
                  <a:pt x="350" y="395"/>
                </a:lnTo>
                <a:lnTo>
                  <a:pt x="338" y="394"/>
                </a:lnTo>
                <a:lnTo>
                  <a:pt x="333" y="413"/>
                </a:lnTo>
                <a:lnTo>
                  <a:pt x="314" y="415"/>
                </a:lnTo>
                <a:lnTo>
                  <a:pt x="266" y="323"/>
                </a:lnTo>
                <a:lnTo>
                  <a:pt x="253" y="321"/>
                </a:lnTo>
                <a:lnTo>
                  <a:pt x="213" y="390"/>
                </a:lnTo>
                <a:lnTo>
                  <a:pt x="134" y="386"/>
                </a:lnTo>
                <a:lnTo>
                  <a:pt x="112" y="361"/>
                </a:lnTo>
                <a:lnTo>
                  <a:pt x="99" y="386"/>
                </a:lnTo>
                <a:lnTo>
                  <a:pt x="31" y="382"/>
                </a:lnTo>
                <a:lnTo>
                  <a:pt x="0" y="351"/>
                </a:lnTo>
                <a:lnTo>
                  <a:pt x="9" y="451"/>
                </a:lnTo>
                <a:lnTo>
                  <a:pt x="61" y="580"/>
                </a:lnTo>
                <a:lnTo>
                  <a:pt x="82" y="599"/>
                </a:lnTo>
                <a:lnTo>
                  <a:pt x="108" y="596"/>
                </a:lnTo>
                <a:lnTo>
                  <a:pt x="202" y="424"/>
                </a:lnTo>
                <a:lnTo>
                  <a:pt x="258" y="448"/>
                </a:lnTo>
                <a:lnTo>
                  <a:pt x="294" y="495"/>
                </a:lnTo>
                <a:lnTo>
                  <a:pt x="309" y="497"/>
                </a:lnTo>
                <a:lnTo>
                  <a:pt x="326" y="525"/>
                </a:lnTo>
                <a:lnTo>
                  <a:pt x="337" y="574"/>
                </a:lnTo>
                <a:lnTo>
                  <a:pt x="332" y="642"/>
                </a:lnTo>
                <a:lnTo>
                  <a:pt x="364" y="721"/>
                </a:lnTo>
                <a:lnTo>
                  <a:pt x="458" y="804"/>
                </a:lnTo>
                <a:lnTo>
                  <a:pt x="408" y="813"/>
                </a:lnTo>
                <a:lnTo>
                  <a:pt x="392" y="833"/>
                </a:lnTo>
                <a:lnTo>
                  <a:pt x="394" y="858"/>
                </a:lnTo>
                <a:lnTo>
                  <a:pt x="441" y="930"/>
                </a:lnTo>
                <a:lnTo>
                  <a:pt x="570" y="1027"/>
                </a:lnTo>
                <a:lnTo>
                  <a:pt x="595" y="1107"/>
                </a:lnTo>
                <a:lnTo>
                  <a:pt x="740" y="1117"/>
                </a:lnTo>
                <a:lnTo>
                  <a:pt x="989" y="1310"/>
                </a:lnTo>
                <a:lnTo>
                  <a:pt x="1026" y="1291"/>
                </a:lnTo>
                <a:lnTo>
                  <a:pt x="920" y="1173"/>
                </a:lnTo>
                <a:lnTo>
                  <a:pt x="915" y="1117"/>
                </a:lnTo>
                <a:lnTo>
                  <a:pt x="896" y="1098"/>
                </a:lnTo>
                <a:lnTo>
                  <a:pt x="870" y="1087"/>
                </a:lnTo>
                <a:lnTo>
                  <a:pt x="780" y="985"/>
                </a:lnTo>
                <a:lnTo>
                  <a:pt x="777" y="963"/>
                </a:lnTo>
                <a:lnTo>
                  <a:pt x="734" y="897"/>
                </a:lnTo>
                <a:lnTo>
                  <a:pt x="701" y="886"/>
                </a:lnTo>
                <a:lnTo>
                  <a:pt x="666" y="822"/>
                </a:lnTo>
                <a:lnTo>
                  <a:pt x="644" y="820"/>
                </a:lnTo>
                <a:lnTo>
                  <a:pt x="649" y="786"/>
                </a:lnTo>
                <a:lnTo>
                  <a:pt x="660" y="777"/>
                </a:lnTo>
                <a:lnTo>
                  <a:pt x="643" y="749"/>
                </a:lnTo>
                <a:lnTo>
                  <a:pt x="643" y="722"/>
                </a:lnTo>
                <a:lnTo>
                  <a:pt x="620" y="692"/>
                </a:lnTo>
                <a:lnTo>
                  <a:pt x="603" y="634"/>
                </a:lnTo>
                <a:lnTo>
                  <a:pt x="582" y="630"/>
                </a:lnTo>
                <a:lnTo>
                  <a:pt x="549" y="597"/>
                </a:lnTo>
                <a:lnTo>
                  <a:pt x="551" y="586"/>
                </a:lnTo>
                <a:lnTo>
                  <a:pt x="567" y="576"/>
                </a:lnTo>
                <a:lnTo>
                  <a:pt x="563" y="557"/>
                </a:lnTo>
                <a:lnTo>
                  <a:pt x="569" y="469"/>
                </a:lnTo>
                <a:lnTo>
                  <a:pt x="596" y="442"/>
                </a:lnTo>
                <a:lnTo>
                  <a:pt x="637" y="452"/>
                </a:lnTo>
                <a:lnTo>
                  <a:pt x="638" y="467"/>
                </a:lnTo>
                <a:lnTo>
                  <a:pt x="698" y="536"/>
                </a:lnTo>
                <a:lnTo>
                  <a:pt x="711" y="538"/>
                </a:lnTo>
                <a:lnTo>
                  <a:pt x="758" y="459"/>
                </a:lnTo>
                <a:lnTo>
                  <a:pt x="844" y="473"/>
                </a:lnTo>
                <a:lnTo>
                  <a:pt x="863" y="450"/>
                </a:lnTo>
                <a:lnTo>
                  <a:pt x="870" y="450"/>
                </a:lnTo>
                <a:lnTo>
                  <a:pt x="926" y="494"/>
                </a:lnTo>
                <a:lnTo>
                  <a:pt x="944" y="495"/>
                </a:lnTo>
                <a:lnTo>
                  <a:pt x="954" y="483"/>
                </a:lnTo>
                <a:lnTo>
                  <a:pt x="972" y="502"/>
                </a:lnTo>
                <a:lnTo>
                  <a:pt x="1043" y="514"/>
                </a:lnTo>
                <a:lnTo>
                  <a:pt x="1049" y="506"/>
                </a:lnTo>
                <a:lnTo>
                  <a:pt x="1059" y="507"/>
                </a:lnTo>
                <a:lnTo>
                  <a:pt x="1097" y="539"/>
                </a:lnTo>
                <a:lnTo>
                  <a:pt x="1110" y="538"/>
                </a:lnTo>
                <a:lnTo>
                  <a:pt x="1139" y="506"/>
                </a:lnTo>
                <a:lnTo>
                  <a:pt x="1154" y="509"/>
                </a:lnTo>
                <a:lnTo>
                  <a:pt x="1172" y="532"/>
                </a:lnTo>
                <a:lnTo>
                  <a:pt x="1185" y="535"/>
                </a:lnTo>
                <a:lnTo>
                  <a:pt x="1199" y="516"/>
                </a:lnTo>
                <a:lnTo>
                  <a:pt x="1249" y="523"/>
                </a:lnTo>
                <a:lnTo>
                  <a:pt x="1267" y="550"/>
                </a:lnTo>
                <a:lnTo>
                  <a:pt x="1278" y="542"/>
                </a:lnTo>
                <a:lnTo>
                  <a:pt x="1278" y="532"/>
                </a:lnTo>
                <a:lnTo>
                  <a:pt x="1310" y="534"/>
                </a:lnTo>
                <a:lnTo>
                  <a:pt x="1342" y="571"/>
                </a:lnTo>
                <a:lnTo>
                  <a:pt x="1334" y="589"/>
                </a:lnTo>
                <a:lnTo>
                  <a:pt x="1336" y="600"/>
                </a:lnTo>
                <a:lnTo>
                  <a:pt x="1360" y="620"/>
                </a:lnTo>
                <a:lnTo>
                  <a:pt x="1398" y="619"/>
                </a:lnTo>
                <a:lnTo>
                  <a:pt x="1428" y="597"/>
                </a:lnTo>
                <a:lnTo>
                  <a:pt x="1434" y="575"/>
                </a:lnTo>
                <a:lnTo>
                  <a:pt x="1424" y="568"/>
                </a:lnTo>
                <a:lnTo>
                  <a:pt x="1418" y="524"/>
                </a:lnTo>
                <a:lnTo>
                  <a:pt x="1429" y="510"/>
                </a:lnTo>
                <a:lnTo>
                  <a:pt x="1435" y="488"/>
                </a:lnTo>
                <a:lnTo>
                  <a:pt x="1445" y="486"/>
                </a:lnTo>
                <a:lnTo>
                  <a:pt x="1480" y="494"/>
                </a:lnTo>
                <a:lnTo>
                  <a:pt x="1497" y="485"/>
                </a:lnTo>
                <a:lnTo>
                  <a:pt x="1495" y="475"/>
                </a:lnTo>
                <a:lnTo>
                  <a:pt x="1485" y="470"/>
                </a:lnTo>
                <a:lnTo>
                  <a:pt x="1465" y="471"/>
                </a:lnTo>
                <a:lnTo>
                  <a:pt x="1448" y="462"/>
                </a:lnTo>
                <a:lnTo>
                  <a:pt x="1427" y="464"/>
                </a:lnTo>
                <a:lnTo>
                  <a:pt x="1406" y="442"/>
                </a:lnTo>
                <a:lnTo>
                  <a:pt x="1388" y="442"/>
                </a:lnTo>
                <a:lnTo>
                  <a:pt x="1381" y="434"/>
                </a:lnTo>
                <a:lnTo>
                  <a:pt x="1388" y="412"/>
                </a:lnTo>
                <a:lnTo>
                  <a:pt x="1382" y="403"/>
                </a:lnTo>
                <a:lnTo>
                  <a:pt x="1386" y="391"/>
                </a:lnTo>
                <a:lnTo>
                  <a:pt x="1395" y="391"/>
                </a:lnTo>
                <a:lnTo>
                  <a:pt x="1404" y="384"/>
                </a:lnTo>
                <a:lnTo>
                  <a:pt x="1404" y="377"/>
                </a:lnTo>
                <a:lnTo>
                  <a:pt x="1390" y="366"/>
                </a:lnTo>
                <a:lnTo>
                  <a:pt x="1381" y="366"/>
                </a:lnTo>
                <a:lnTo>
                  <a:pt x="1371" y="376"/>
                </a:lnTo>
                <a:lnTo>
                  <a:pt x="1356" y="368"/>
                </a:lnTo>
                <a:lnTo>
                  <a:pt x="1354" y="356"/>
                </a:lnTo>
                <a:lnTo>
                  <a:pt x="1367" y="338"/>
                </a:lnTo>
                <a:lnTo>
                  <a:pt x="1366" y="323"/>
                </a:lnTo>
                <a:lnTo>
                  <a:pt x="1355" y="312"/>
                </a:lnTo>
                <a:lnTo>
                  <a:pt x="1362" y="302"/>
                </a:lnTo>
                <a:lnTo>
                  <a:pt x="1360" y="286"/>
                </a:lnTo>
                <a:lnTo>
                  <a:pt x="1325" y="252"/>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2" name="Freeform 110"/>
          <p:cNvSpPr>
            <a:spLocks/>
          </p:cNvSpPr>
          <p:nvPr/>
        </p:nvSpPr>
        <p:spPr bwMode="auto">
          <a:xfrm rot="21249101">
            <a:off x="2863850" y="4759325"/>
            <a:ext cx="552450" cy="485775"/>
          </a:xfrm>
          <a:custGeom>
            <a:avLst/>
            <a:gdLst>
              <a:gd name="T0" fmla="*/ 2147483647 w 1497"/>
              <a:gd name="T1" fmla="*/ 2147483647 h 1310"/>
              <a:gd name="T2" fmla="*/ 2147483647 w 1497"/>
              <a:gd name="T3" fmla="*/ 2147483647 h 1310"/>
              <a:gd name="T4" fmla="*/ 2147483647 w 1497"/>
              <a:gd name="T5" fmla="*/ 2147483647 h 1310"/>
              <a:gd name="T6" fmla="*/ 2147483647 w 1497"/>
              <a:gd name="T7" fmla="*/ 2147483647 h 1310"/>
              <a:gd name="T8" fmla="*/ 2147483647 w 1497"/>
              <a:gd name="T9" fmla="*/ 2147483647 h 1310"/>
              <a:gd name="T10" fmla="*/ 2147483647 w 1497"/>
              <a:gd name="T11" fmla="*/ 2147483647 h 1310"/>
              <a:gd name="T12" fmla="*/ 2147483647 w 1497"/>
              <a:gd name="T13" fmla="*/ 2147483647 h 1310"/>
              <a:gd name="T14" fmla="*/ 2147483647 w 1497"/>
              <a:gd name="T15" fmla="*/ 2147483647 h 1310"/>
              <a:gd name="T16" fmla="*/ 2147483647 w 1497"/>
              <a:gd name="T17" fmla="*/ 2147483647 h 1310"/>
              <a:gd name="T18" fmla="*/ 2147483647 w 1497"/>
              <a:gd name="T19" fmla="*/ 2147483647 h 1310"/>
              <a:gd name="T20" fmla="*/ 2147483647 w 1497"/>
              <a:gd name="T21" fmla="*/ 2147483647 h 1310"/>
              <a:gd name="T22" fmla="*/ 2147483647 w 1497"/>
              <a:gd name="T23" fmla="*/ 2147483647 h 1310"/>
              <a:gd name="T24" fmla="*/ 2147483647 w 1497"/>
              <a:gd name="T25" fmla="*/ 2147483647 h 1310"/>
              <a:gd name="T26" fmla="*/ 2147483647 w 1497"/>
              <a:gd name="T27" fmla="*/ 2147483647 h 1310"/>
              <a:gd name="T28" fmla="*/ 2147483647 w 1497"/>
              <a:gd name="T29" fmla="*/ 2147483647 h 1310"/>
              <a:gd name="T30" fmla="*/ 0 w 1497"/>
              <a:gd name="T31" fmla="*/ 2147483647 h 1310"/>
              <a:gd name="T32" fmla="*/ 2147483647 w 1497"/>
              <a:gd name="T33" fmla="*/ 2147483647 h 1310"/>
              <a:gd name="T34" fmla="*/ 2147483647 w 1497"/>
              <a:gd name="T35" fmla="*/ 2147483647 h 1310"/>
              <a:gd name="T36" fmla="*/ 2147483647 w 1497"/>
              <a:gd name="T37" fmla="*/ 2147483647 h 1310"/>
              <a:gd name="T38" fmla="*/ 2147483647 w 1497"/>
              <a:gd name="T39" fmla="*/ 2147483647 h 1310"/>
              <a:gd name="T40" fmla="*/ 2147483647 w 1497"/>
              <a:gd name="T41" fmla="*/ 2147483647 h 1310"/>
              <a:gd name="T42" fmla="*/ 2147483647 w 1497"/>
              <a:gd name="T43" fmla="*/ 2147483647 h 1310"/>
              <a:gd name="T44" fmla="*/ 2147483647 w 1497"/>
              <a:gd name="T45" fmla="*/ 2147483647 h 1310"/>
              <a:gd name="T46" fmla="*/ 2147483647 w 1497"/>
              <a:gd name="T47" fmla="*/ 2147483647 h 1310"/>
              <a:gd name="T48" fmla="*/ 2147483647 w 1497"/>
              <a:gd name="T49" fmla="*/ 2147483647 h 1310"/>
              <a:gd name="T50" fmla="*/ 2147483647 w 1497"/>
              <a:gd name="T51" fmla="*/ 2147483647 h 1310"/>
              <a:gd name="T52" fmla="*/ 2147483647 w 1497"/>
              <a:gd name="T53" fmla="*/ 2147483647 h 1310"/>
              <a:gd name="T54" fmla="*/ 2147483647 w 1497"/>
              <a:gd name="T55" fmla="*/ 2147483647 h 1310"/>
              <a:gd name="T56" fmla="*/ 2147483647 w 1497"/>
              <a:gd name="T57" fmla="*/ 2147483647 h 1310"/>
              <a:gd name="T58" fmla="*/ 2147483647 w 1497"/>
              <a:gd name="T59" fmla="*/ 2147483647 h 1310"/>
              <a:gd name="T60" fmla="*/ 2147483647 w 1497"/>
              <a:gd name="T61" fmla="*/ 2147483647 h 1310"/>
              <a:gd name="T62" fmla="*/ 2147483647 w 1497"/>
              <a:gd name="T63" fmla="*/ 2147483647 h 1310"/>
              <a:gd name="T64" fmla="*/ 2147483647 w 1497"/>
              <a:gd name="T65" fmla="*/ 2147483647 h 1310"/>
              <a:gd name="T66" fmla="*/ 2147483647 w 1497"/>
              <a:gd name="T67" fmla="*/ 2147483647 h 1310"/>
              <a:gd name="T68" fmla="*/ 2147483647 w 1497"/>
              <a:gd name="T69" fmla="*/ 2147483647 h 1310"/>
              <a:gd name="T70" fmla="*/ 2147483647 w 1497"/>
              <a:gd name="T71" fmla="*/ 2147483647 h 1310"/>
              <a:gd name="T72" fmla="*/ 2147483647 w 1497"/>
              <a:gd name="T73" fmla="*/ 2147483647 h 1310"/>
              <a:gd name="T74" fmla="*/ 2147483647 w 1497"/>
              <a:gd name="T75" fmla="*/ 2147483647 h 1310"/>
              <a:gd name="T76" fmla="*/ 2147483647 w 1497"/>
              <a:gd name="T77" fmla="*/ 2147483647 h 1310"/>
              <a:gd name="T78" fmla="*/ 2147483647 w 1497"/>
              <a:gd name="T79" fmla="*/ 2147483647 h 1310"/>
              <a:gd name="T80" fmla="*/ 2147483647 w 1497"/>
              <a:gd name="T81" fmla="*/ 2147483647 h 1310"/>
              <a:gd name="T82" fmla="*/ 2147483647 w 1497"/>
              <a:gd name="T83" fmla="*/ 2147483647 h 1310"/>
              <a:gd name="T84" fmla="*/ 2147483647 w 1497"/>
              <a:gd name="T85" fmla="*/ 2147483647 h 1310"/>
              <a:gd name="T86" fmla="*/ 2147483647 w 1497"/>
              <a:gd name="T87" fmla="*/ 2147483647 h 1310"/>
              <a:gd name="T88" fmla="*/ 2147483647 w 1497"/>
              <a:gd name="T89" fmla="*/ 2147483647 h 1310"/>
              <a:gd name="T90" fmla="*/ 2147483647 w 1497"/>
              <a:gd name="T91" fmla="*/ 2147483647 h 1310"/>
              <a:gd name="T92" fmla="*/ 2147483647 w 1497"/>
              <a:gd name="T93" fmla="*/ 2147483647 h 1310"/>
              <a:gd name="T94" fmla="*/ 2147483647 w 1497"/>
              <a:gd name="T95" fmla="*/ 2147483647 h 1310"/>
              <a:gd name="T96" fmla="*/ 2147483647 w 1497"/>
              <a:gd name="T97" fmla="*/ 2147483647 h 1310"/>
              <a:gd name="T98" fmla="*/ 2147483647 w 1497"/>
              <a:gd name="T99" fmla="*/ 2147483647 h 1310"/>
              <a:gd name="T100" fmla="*/ 2147483647 w 1497"/>
              <a:gd name="T101" fmla="*/ 2147483647 h 1310"/>
              <a:gd name="T102" fmla="*/ 2147483647 w 1497"/>
              <a:gd name="T103" fmla="*/ 2147483647 h 1310"/>
              <a:gd name="T104" fmla="*/ 2147483647 w 1497"/>
              <a:gd name="T105" fmla="*/ 2147483647 h 13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7"/>
              <a:gd name="T160" fmla="*/ 0 h 1310"/>
              <a:gd name="T161" fmla="*/ 1497 w 1497"/>
              <a:gd name="T162" fmla="*/ 1310 h 13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7" h="1310">
                <a:moveTo>
                  <a:pt x="1325" y="252"/>
                </a:moveTo>
                <a:lnTo>
                  <a:pt x="1265" y="286"/>
                </a:lnTo>
                <a:lnTo>
                  <a:pt x="1123" y="306"/>
                </a:lnTo>
                <a:lnTo>
                  <a:pt x="1057" y="259"/>
                </a:lnTo>
                <a:lnTo>
                  <a:pt x="1004" y="240"/>
                </a:lnTo>
                <a:lnTo>
                  <a:pt x="953" y="169"/>
                </a:lnTo>
                <a:lnTo>
                  <a:pt x="891" y="133"/>
                </a:lnTo>
                <a:lnTo>
                  <a:pt x="847" y="62"/>
                </a:lnTo>
                <a:lnTo>
                  <a:pt x="796" y="36"/>
                </a:lnTo>
                <a:lnTo>
                  <a:pt x="792" y="26"/>
                </a:lnTo>
                <a:lnTo>
                  <a:pt x="775" y="34"/>
                </a:lnTo>
                <a:lnTo>
                  <a:pt x="737" y="3"/>
                </a:lnTo>
                <a:lnTo>
                  <a:pt x="720" y="0"/>
                </a:lnTo>
                <a:lnTo>
                  <a:pt x="702" y="15"/>
                </a:lnTo>
                <a:lnTo>
                  <a:pt x="701" y="38"/>
                </a:lnTo>
                <a:lnTo>
                  <a:pt x="709" y="67"/>
                </a:lnTo>
                <a:lnTo>
                  <a:pt x="705" y="74"/>
                </a:lnTo>
                <a:lnTo>
                  <a:pt x="690" y="65"/>
                </a:lnTo>
                <a:lnTo>
                  <a:pt x="657" y="64"/>
                </a:lnTo>
                <a:lnTo>
                  <a:pt x="654" y="85"/>
                </a:lnTo>
                <a:lnTo>
                  <a:pt x="639" y="97"/>
                </a:lnTo>
                <a:lnTo>
                  <a:pt x="546" y="123"/>
                </a:lnTo>
                <a:lnTo>
                  <a:pt x="530" y="148"/>
                </a:lnTo>
                <a:lnTo>
                  <a:pt x="531" y="165"/>
                </a:lnTo>
                <a:lnTo>
                  <a:pt x="559" y="195"/>
                </a:lnTo>
                <a:lnTo>
                  <a:pt x="555" y="248"/>
                </a:lnTo>
                <a:lnTo>
                  <a:pt x="533" y="283"/>
                </a:lnTo>
                <a:lnTo>
                  <a:pt x="492" y="283"/>
                </a:lnTo>
                <a:lnTo>
                  <a:pt x="441" y="322"/>
                </a:lnTo>
                <a:lnTo>
                  <a:pt x="455" y="346"/>
                </a:lnTo>
                <a:lnTo>
                  <a:pt x="437" y="369"/>
                </a:lnTo>
                <a:lnTo>
                  <a:pt x="438" y="424"/>
                </a:lnTo>
                <a:lnTo>
                  <a:pt x="413" y="440"/>
                </a:lnTo>
                <a:lnTo>
                  <a:pt x="397" y="439"/>
                </a:lnTo>
                <a:lnTo>
                  <a:pt x="377" y="411"/>
                </a:lnTo>
                <a:lnTo>
                  <a:pt x="357" y="409"/>
                </a:lnTo>
                <a:lnTo>
                  <a:pt x="350" y="395"/>
                </a:lnTo>
                <a:lnTo>
                  <a:pt x="338" y="394"/>
                </a:lnTo>
                <a:lnTo>
                  <a:pt x="333" y="413"/>
                </a:lnTo>
                <a:lnTo>
                  <a:pt x="314" y="415"/>
                </a:lnTo>
                <a:lnTo>
                  <a:pt x="266" y="323"/>
                </a:lnTo>
                <a:lnTo>
                  <a:pt x="253" y="321"/>
                </a:lnTo>
                <a:lnTo>
                  <a:pt x="213" y="390"/>
                </a:lnTo>
                <a:lnTo>
                  <a:pt x="134" y="386"/>
                </a:lnTo>
                <a:lnTo>
                  <a:pt x="112" y="361"/>
                </a:lnTo>
                <a:lnTo>
                  <a:pt x="99" y="386"/>
                </a:lnTo>
                <a:lnTo>
                  <a:pt x="31" y="382"/>
                </a:lnTo>
                <a:lnTo>
                  <a:pt x="0" y="351"/>
                </a:lnTo>
                <a:lnTo>
                  <a:pt x="9" y="451"/>
                </a:lnTo>
                <a:lnTo>
                  <a:pt x="61" y="580"/>
                </a:lnTo>
                <a:lnTo>
                  <a:pt x="82" y="599"/>
                </a:lnTo>
                <a:lnTo>
                  <a:pt x="108" y="596"/>
                </a:lnTo>
                <a:lnTo>
                  <a:pt x="202" y="424"/>
                </a:lnTo>
                <a:lnTo>
                  <a:pt x="258" y="448"/>
                </a:lnTo>
                <a:lnTo>
                  <a:pt x="294" y="495"/>
                </a:lnTo>
                <a:lnTo>
                  <a:pt x="309" y="497"/>
                </a:lnTo>
                <a:lnTo>
                  <a:pt x="326" y="525"/>
                </a:lnTo>
                <a:lnTo>
                  <a:pt x="337" y="574"/>
                </a:lnTo>
                <a:lnTo>
                  <a:pt x="332" y="642"/>
                </a:lnTo>
                <a:lnTo>
                  <a:pt x="364" y="721"/>
                </a:lnTo>
                <a:lnTo>
                  <a:pt x="458" y="804"/>
                </a:lnTo>
                <a:lnTo>
                  <a:pt x="408" y="813"/>
                </a:lnTo>
                <a:lnTo>
                  <a:pt x="392" y="833"/>
                </a:lnTo>
                <a:lnTo>
                  <a:pt x="394" y="858"/>
                </a:lnTo>
                <a:lnTo>
                  <a:pt x="441" y="930"/>
                </a:lnTo>
                <a:lnTo>
                  <a:pt x="570" y="1027"/>
                </a:lnTo>
                <a:lnTo>
                  <a:pt x="595" y="1107"/>
                </a:lnTo>
                <a:lnTo>
                  <a:pt x="740" y="1117"/>
                </a:lnTo>
                <a:lnTo>
                  <a:pt x="989" y="1310"/>
                </a:lnTo>
                <a:lnTo>
                  <a:pt x="1026" y="1291"/>
                </a:lnTo>
                <a:lnTo>
                  <a:pt x="920" y="1173"/>
                </a:lnTo>
                <a:lnTo>
                  <a:pt x="915" y="1117"/>
                </a:lnTo>
                <a:lnTo>
                  <a:pt x="896" y="1098"/>
                </a:lnTo>
                <a:lnTo>
                  <a:pt x="870" y="1087"/>
                </a:lnTo>
                <a:lnTo>
                  <a:pt x="780" y="985"/>
                </a:lnTo>
                <a:lnTo>
                  <a:pt x="777" y="963"/>
                </a:lnTo>
                <a:lnTo>
                  <a:pt x="734" y="897"/>
                </a:lnTo>
                <a:lnTo>
                  <a:pt x="701" y="886"/>
                </a:lnTo>
                <a:lnTo>
                  <a:pt x="666" y="822"/>
                </a:lnTo>
                <a:lnTo>
                  <a:pt x="644" y="820"/>
                </a:lnTo>
                <a:lnTo>
                  <a:pt x="649" y="786"/>
                </a:lnTo>
                <a:lnTo>
                  <a:pt x="660" y="777"/>
                </a:lnTo>
                <a:lnTo>
                  <a:pt x="643" y="749"/>
                </a:lnTo>
                <a:lnTo>
                  <a:pt x="643" y="722"/>
                </a:lnTo>
                <a:lnTo>
                  <a:pt x="620" y="692"/>
                </a:lnTo>
                <a:lnTo>
                  <a:pt x="603" y="634"/>
                </a:lnTo>
                <a:lnTo>
                  <a:pt x="582" y="630"/>
                </a:lnTo>
                <a:lnTo>
                  <a:pt x="549" y="597"/>
                </a:lnTo>
                <a:lnTo>
                  <a:pt x="551" y="586"/>
                </a:lnTo>
                <a:lnTo>
                  <a:pt x="567" y="576"/>
                </a:lnTo>
                <a:lnTo>
                  <a:pt x="563" y="557"/>
                </a:lnTo>
                <a:lnTo>
                  <a:pt x="569" y="469"/>
                </a:lnTo>
                <a:lnTo>
                  <a:pt x="596" y="442"/>
                </a:lnTo>
                <a:lnTo>
                  <a:pt x="637" y="452"/>
                </a:lnTo>
                <a:lnTo>
                  <a:pt x="638" y="467"/>
                </a:lnTo>
                <a:lnTo>
                  <a:pt x="698" y="536"/>
                </a:lnTo>
                <a:lnTo>
                  <a:pt x="711" y="538"/>
                </a:lnTo>
                <a:lnTo>
                  <a:pt x="758" y="459"/>
                </a:lnTo>
                <a:lnTo>
                  <a:pt x="844" y="473"/>
                </a:lnTo>
                <a:lnTo>
                  <a:pt x="863" y="450"/>
                </a:lnTo>
                <a:lnTo>
                  <a:pt x="870" y="450"/>
                </a:lnTo>
                <a:lnTo>
                  <a:pt x="926" y="494"/>
                </a:lnTo>
                <a:lnTo>
                  <a:pt x="944" y="495"/>
                </a:lnTo>
                <a:lnTo>
                  <a:pt x="954" y="483"/>
                </a:lnTo>
                <a:lnTo>
                  <a:pt x="972" y="502"/>
                </a:lnTo>
                <a:lnTo>
                  <a:pt x="1043" y="514"/>
                </a:lnTo>
                <a:lnTo>
                  <a:pt x="1049" y="506"/>
                </a:lnTo>
                <a:lnTo>
                  <a:pt x="1059" y="507"/>
                </a:lnTo>
                <a:lnTo>
                  <a:pt x="1097" y="539"/>
                </a:lnTo>
                <a:lnTo>
                  <a:pt x="1110" y="538"/>
                </a:lnTo>
                <a:lnTo>
                  <a:pt x="1139" y="506"/>
                </a:lnTo>
                <a:lnTo>
                  <a:pt x="1154" y="509"/>
                </a:lnTo>
                <a:lnTo>
                  <a:pt x="1172" y="532"/>
                </a:lnTo>
                <a:lnTo>
                  <a:pt x="1185" y="535"/>
                </a:lnTo>
                <a:lnTo>
                  <a:pt x="1199" y="516"/>
                </a:lnTo>
                <a:lnTo>
                  <a:pt x="1249" y="523"/>
                </a:lnTo>
                <a:lnTo>
                  <a:pt x="1267" y="550"/>
                </a:lnTo>
                <a:lnTo>
                  <a:pt x="1278" y="542"/>
                </a:lnTo>
                <a:lnTo>
                  <a:pt x="1278" y="532"/>
                </a:lnTo>
                <a:lnTo>
                  <a:pt x="1310" y="534"/>
                </a:lnTo>
                <a:lnTo>
                  <a:pt x="1342" y="571"/>
                </a:lnTo>
                <a:lnTo>
                  <a:pt x="1334" y="589"/>
                </a:lnTo>
                <a:lnTo>
                  <a:pt x="1336" y="600"/>
                </a:lnTo>
                <a:lnTo>
                  <a:pt x="1360" y="620"/>
                </a:lnTo>
                <a:lnTo>
                  <a:pt x="1398" y="619"/>
                </a:lnTo>
                <a:lnTo>
                  <a:pt x="1428" y="597"/>
                </a:lnTo>
                <a:lnTo>
                  <a:pt x="1434" y="575"/>
                </a:lnTo>
                <a:lnTo>
                  <a:pt x="1424" y="568"/>
                </a:lnTo>
                <a:lnTo>
                  <a:pt x="1418" y="524"/>
                </a:lnTo>
                <a:lnTo>
                  <a:pt x="1429" y="510"/>
                </a:lnTo>
                <a:lnTo>
                  <a:pt x="1435" y="488"/>
                </a:lnTo>
                <a:lnTo>
                  <a:pt x="1445" y="486"/>
                </a:lnTo>
                <a:lnTo>
                  <a:pt x="1480" y="494"/>
                </a:lnTo>
                <a:lnTo>
                  <a:pt x="1497" y="485"/>
                </a:lnTo>
                <a:lnTo>
                  <a:pt x="1495" y="475"/>
                </a:lnTo>
                <a:lnTo>
                  <a:pt x="1485" y="470"/>
                </a:lnTo>
                <a:lnTo>
                  <a:pt x="1465" y="471"/>
                </a:lnTo>
                <a:lnTo>
                  <a:pt x="1448" y="462"/>
                </a:lnTo>
                <a:lnTo>
                  <a:pt x="1427" y="464"/>
                </a:lnTo>
                <a:lnTo>
                  <a:pt x="1406" y="442"/>
                </a:lnTo>
                <a:lnTo>
                  <a:pt x="1388" y="442"/>
                </a:lnTo>
                <a:lnTo>
                  <a:pt x="1381" y="434"/>
                </a:lnTo>
                <a:lnTo>
                  <a:pt x="1388" y="412"/>
                </a:lnTo>
                <a:lnTo>
                  <a:pt x="1382" y="403"/>
                </a:lnTo>
                <a:lnTo>
                  <a:pt x="1386" y="391"/>
                </a:lnTo>
                <a:lnTo>
                  <a:pt x="1395" y="391"/>
                </a:lnTo>
                <a:lnTo>
                  <a:pt x="1404" y="384"/>
                </a:lnTo>
                <a:lnTo>
                  <a:pt x="1404" y="377"/>
                </a:lnTo>
                <a:lnTo>
                  <a:pt x="1390" y="366"/>
                </a:lnTo>
                <a:lnTo>
                  <a:pt x="1381" y="366"/>
                </a:lnTo>
                <a:lnTo>
                  <a:pt x="1371" y="376"/>
                </a:lnTo>
                <a:lnTo>
                  <a:pt x="1356" y="368"/>
                </a:lnTo>
                <a:lnTo>
                  <a:pt x="1354" y="356"/>
                </a:lnTo>
                <a:lnTo>
                  <a:pt x="1367" y="338"/>
                </a:lnTo>
                <a:lnTo>
                  <a:pt x="1366" y="323"/>
                </a:lnTo>
                <a:lnTo>
                  <a:pt x="1355" y="312"/>
                </a:lnTo>
                <a:lnTo>
                  <a:pt x="1362" y="302"/>
                </a:lnTo>
                <a:lnTo>
                  <a:pt x="1360" y="286"/>
                </a:lnTo>
                <a:lnTo>
                  <a:pt x="1325" y="252"/>
                </a:lnTo>
              </a:path>
            </a:pathLst>
          </a:custGeom>
          <a:solidFill>
            <a:srgbClr val="C0C0C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3" name="Freeform 111"/>
          <p:cNvSpPr>
            <a:spLocks/>
          </p:cNvSpPr>
          <p:nvPr/>
        </p:nvSpPr>
        <p:spPr bwMode="auto">
          <a:xfrm rot="21249101">
            <a:off x="3448050" y="5256213"/>
            <a:ext cx="180975" cy="400050"/>
          </a:xfrm>
          <a:custGeom>
            <a:avLst/>
            <a:gdLst>
              <a:gd name="T0" fmla="*/ 2147483647 w 490"/>
              <a:gd name="T1" fmla="*/ 2147483647 h 1075"/>
              <a:gd name="T2" fmla="*/ 2147483647 w 490"/>
              <a:gd name="T3" fmla="*/ 2147483647 h 1075"/>
              <a:gd name="T4" fmla="*/ 2147483647 w 490"/>
              <a:gd name="T5" fmla="*/ 2147483647 h 1075"/>
              <a:gd name="T6" fmla="*/ 2147483647 w 490"/>
              <a:gd name="T7" fmla="*/ 2147483647 h 1075"/>
              <a:gd name="T8" fmla="*/ 2147483647 w 490"/>
              <a:gd name="T9" fmla="*/ 2147483647 h 1075"/>
              <a:gd name="T10" fmla="*/ 0 w 490"/>
              <a:gd name="T11" fmla="*/ 2147483647 h 1075"/>
              <a:gd name="T12" fmla="*/ 2147483647 w 490"/>
              <a:gd name="T13" fmla="*/ 2147483647 h 1075"/>
              <a:gd name="T14" fmla="*/ 2147483647 w 490"/>
              <a:gd name="T15" fmla="*/ 2147483647 h 1075"/>
              <a:gd name="T16" fmla="*/ 2147483647 w 490"/>
              <a:gd name="T17" fmla="*/ 2147483647 h 1075"/>
              <a:gd name="T18" fmla="*/ 2147483647 w 490"/>
              <a:gd name="T19" fmla="*/ 2147483647 h 1075"/>
              <a:gd name="T20" fmla="*/ 2147483647 w 490"/>
              <a:gd name="T21" fmla="*/ 2147483647 h 1075"/>
              <a:gd name="T22" fmla="*/ 2147483647 w 490"/>
              <a:gd name="T23" fmla="*/ 2147483647 h 1075"/>
              <a:gd name="T24" fmla="*/ 2147483647 w 490"/>
              <a:gd name="T25" fmla="*/ 2147483647 h 1075"/>
              <a:gd name="T26" fmla="*/ 2147483647 w 490"/>
              <a:gd name="T27" fmla="*/ 2147483647 h 1075"/>
              <a:gd name="T28" fmla="*/ 2147483647 w 490"/>
              <a:gd name="T29" fmla="*/ 2147483647 h 1075"/>
              <a:gd name="T30" fmla="*/ 2147483647 w 490"/>
              <a:gd name="T31" fmla="*/ 2147483647 h 1075"/>
              <a:gd name="T32" fmla="*/ 2147483647 w 490"/>
              <a:gd name="T33" fmla="*/ 2147483647 h 1075"/>
              <a:gd name="T34" fmla="*/ 2147483647 w 490"/>
              <a:gd name="T35" fmla="*/ 2147483647 h 1075"/>
              <a:gd name="T36" fmla="*/ 2147483647 w 490"/>
              <a:gd name="T37" fmla="*/ 2147483647 h 1075"/>
              <a:gd name="T38" fmla="*/ 2147483647 w 490"/>
              <a:gd name="T39" fmla="*/ 2147483647 h 1075"/>
              <a:gd name="T40" fmla="*/ 2147483647 w 490"/>
              <a:gd name="T41" fmla="*/ 2147483647 h 1075"/>
              <a:gd name="T42" fmla="*/ 2147483647 w 490"/>
              <a:gd name="T43" fmla="*/ 0 h 1075"/>
              <a:gd name="T44" fmla="*/ 2147483647 w 490"/>
              <a:gd name="T45" fmla="*/ 2147483647 h 1075"/>
              <a:gd name="T46" fmla="*/ 2147483647 w 490"/>
              <a:gd name="T47" fmla="*/ 2147483647 h 1075"/>
              <a:gd name="T48" fmla="*/ 2147483647 w 490"/>
              <a:gd name="T49" fmla="*/ 2147483647 h 1075"/>
              <a:gd name="T50" fmla="*/ 2147483647 w 490"/>
              <a:gd name="T51" fmla="*/ 2147483647 h 1075"/>
              <a:gd name="T52" fmla="*/ 2147483647 w 490"/>
              <a:gd name="T53" fmla="*/ 2147483647 h 1075"/>
              <a:gd name="T54" fmla="*/ 2147483647 w 490"/>
              <a:gd name="T55" fmla="*/ 2147483647 h 1075"/>
              <a:gd name="T56" fmla="*/ 2147483647 w 490"/>
              <a:gd name="T57" fmla="*/ 2147483647 h 1075"/>
              <a:gd name="T58" fmla="*/ 2147483647 w 490"/>
              <a:gd name="T59" fmla="*/ 2147483647 h 1075"/>
              <a:gd name="T60" fmla="*/ 2147483647 w 490"/>
              <a:gd name="T61" fmla="*/ 2147483647 h 1075"/>
              <a:gd name="T62" fmla="*/ 2147483647 w 490"/>
              <a:gd name="T63" fmla="*/ 2147483647 h 1075"/>
              <a:gd name="T64" fmla="*/ 2147483647 w 490"/>
              <a:gd name="T65" fmla="*/ 2147483647 h 1075"/>
              <a:gd name="T66" fmla="*/ 2147483647 w 490"/>
              <a:gd name="T67" fmla="*/ 2147483647 h 1075"/>
              <a:gd name="T68" fmla="*/ 2147483647 w 490"/>
              <a:gd name="T69" fmla="*/ 2147483647 h 1075"/>
              <a:gd name="T70" fmla="*/ 2147483647 w 490"/>
              <a:gd name="T71" fmla="*/ 2147483647 h 1075"/>
              <a:gd name="T72" fmla="*/ 2147483647 w 490"/>
              <a:gd name="T73" fmla="*/ 2147483647 h 1075"/>
              <a:gd name="T74" fmla="*/ 2147483647 w 490"/>
              <a:gd name="T75" fmla="*/ 2147483647 h 10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0"/>
              <a:gd name="T115" fmla="*/ 0 h 1075"/>
              <a:gd name="T116" fmla="*/ 490 w 490"/>
              <a:gd name="T117" fmla="*/ 1075 h 10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0" h="1075">
                <a:moveTo>
                  <a:pt x="246" y="1071"/>
                </a:moveTo>
                <a:lnTo>
                  <a:pt x="199" y="1050"/>
                </a:lnTo>
                <a:lnTo>
                  <a:pt x="190" y="995"/>
                </a:lnTo>
                <a:lnTo>
                  <a:pt x="156" y="946"/>
                </a:lnTo>
                <a:lnTo>
                  <a:pt x="67" y="912"/>
                </a:lnTo>
                <a:lnTo>
                  <a:pt x="0" y="791"/>
                </a:lnTo>
                <a:lnTo>
                  <a:pt x="37" y="799"/>
                </a:lnTo>
                <a:lnTo>
                  <a:pt x="37" y="755"/>
                </a:lnTo>
                <a:lnTo>
                  <a:pt x="19" y="686"/>
                </a:lnTo>
                <a:lnTo>
                  <a:pt x="38" y="622"/>
                </a:lnTo>
                <a:lnTo>
                  <a:pt x="48" y="611"/>
                </a:lnTo>
                <a:lnTo>
                  <a:pt x="44" y="562"/>
                </a:lnTo>
                <a:lnTo>
                  <a:pt x="54" y="520"/>
                </a:lnTo>
                <a:lnTo>
                  <a:pt x="33" y="467"/>
                </a:lnTo>
                <a:lnTo>
                  <a:pt x="78" y="313"/>
                </a:lnTo>
                <a:lnTo>
                  <a:pt x="56" y="287"/>
                </a:lnTo>
                <a:lnTo>
                  <a:pt x="13" y="278"/>
                </a:lnTo>
                <a:lnTo>
                  <a:pt x="41" y="201"/>
                </a:lnTo>
                <a:lnTo>
                  <a:pt x="33" y="147"/>
                </a:lnTo>
                <a:lnTo>
                  <a:pt x="54" y="76"/>
                </a:lnTo>
                <a:lnTo>
                  <a:pt x="90" y="47"/>
                </a:lnTo>
                <a:lnTo>
                  <a:pt x="122" y="0"/>
                </a:lnTo>
                <a:lnTo>
                  <a:pt x="158" y="37"/>
                </a:lnTo>
                <a:lnTo>
                  <a:pt x="229" y="44"/>
                </a:lnTo>
                <a:lnTo>
                  <a:pt x="258" y="100"/>
                </a:lnTo>
                <a:lnTo>
                  <a:pt x="308" y="121"/>
                </a:lnTo>
                <a:lnTo>
                  <a:pt x="366" y="197"/>
                </a:lnTo>
                <a:lnTo>
                  <a:pt x="347" y="460"/>
                </a:lnTo>
                <a:lnTo>
                  <a:pt x="389" y="559"/>
                </a:lnTo>
                <a:lnTo>
                  <a:pt x="479" y="643"/>
                </a:lnTo>
                <a:lnTo>
                  <a:pt x="490" y="764"/>
                </a:lnTo>
                <a:lnTo>
                  <a:pt x="426" y="824"/>
                </a:lnTo>
                <a:lnTo>
                  <a:pt x="381" y="912"/>
                </a:lnTo>
                <a:lnTo>
                  <a:pt x="332" y="948"/>
                </a:lnTo>
                <a:lnTo>
                  <a:pt x="316" y="1008"/>
                </a:lnTo>
                <a:lnTo>
                  <a:pt x="295" y="1041"/>
                </a:lnTo>
                <a:lnTo>
                  <a:pt x="252" y="1075"/>
                </a:lnTo>
                <a:lnTo>
                  <a:pt x="246" y="1071"/>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4" name="Freeform 112"/>
          <p:cNvSpPr>
            <a:spLocks/>
          </p:cNvSpPr>
          <p:nvPr/>
        </p:nvSpPr>
        <p:spPr bwMode="auto">
          <a:xfrm rot="21249101">
            <a:off x="3448050" y="5256213"/>
            <a:ext cx="180975" cy="400050"/>
          </a:xfrm>
          <a:custGeom>
            <a:avLst/>
            <a:gdLst>
              <a:gd name="T0" fmla="*/ 2147483647 w 490"/>
              <a:gd name="T1" fmla="*/ 2147483647 h 1075"/>
              <a:gd name="T2" fmla="*/ 2147483647 w 490"/>
              <a:gd name="T3" fmla="*/ 2147483647 h 1075"/>
              <a:gd name="T4" fmla="*/ 2147483647 w 490"/>
              <a:gd name="T5" fmla="*/ 2147483647 h 1075"/>
              <a:gd name="T6" fmla="*/ 2147483647 w 490"/>
              <a:gd name="T7" fmla="*/ 2147483647 h 1075"/>
              <a:gd name="T8" fmla="*/ 2147483647 w 490"/>
              <a:gd name="T9" fmla="*/ 2147483647 h 1075"/>
              <a:gd name="T10" fmla="*/ 0 w 490"/>
              <a:gd name="T11" fmla="*/ 2147483647 h 1075"/>
              <a:gd name="T12" fmla="*/ 2147483647 w 490"/>
              <a:gd name="T13" fmla="*/ 2147483647 h 1075"/>
              <a:gd name="T14" fmla="*/ 2147483647 w 490"/>
              <a:gd name="T15" fmla="*/ 2147483647 h 1075"/>
              <a:gd name="T16" fmla="*/ 2147483647 w 490"/>
              <a:gd name="T17" fmla="*/ 2147483647 h 1075"/>
              <a:gd name="T18" fmla="*/ 2147483647 w 490"/>
              <a:gd name="T19" fmla="*/ 2147483647 h 1075"/>
              <a:gd name="T20" fmla="*/ 2147483647 w 490"/>
              <a:gd name="T21" fmla="*/ 2147483647 h 1075"/>
              <a:gd name="T22" fmla="*/ 2147483647 w 490"/>
              <a:gd name="T23" fmla="*/ 2147483647 h 1075"/>
              <a:gd name="T24" fmla="*/ 2147483647 w 490"/>
              <a:gd name="T25" fmla="*/ 2147483647 h 1075"/>
              <a:gd name="T26" fmla="*/ 2147483647 w 490"/>
              <a:gd name="T27" fmla="*/ 2147483647 h 1075"/>
              <a:gd name="T28" fmla="*/ 2147483647 w 490"/>
              <a:gd name="T29" fmla="*/ 2147483647 h 1075"/>
              <a:gd name="T30" fmla="*/ 2147483647 w 490"/>
              <a:gd name="T31" fmla="*/ 2147483647 h 1075"/>
              <a:gd name="T32" fmla="*/ 2147483647 w 490"/>
              <a:gd name="T33" fmla="*/ 2147483647 h 1075"/>
              <a:gd name="T34" fmla="*/ 2147483647 w 490"/>
              <a:gd name="T35" fmla="*/ 2147483647 h 1075"/>
              <a:gd name="T36" fmla="*/ 2147483647 w 490"/>
              <a:gd name="T37" fmla="*/ 2147483647 h 1075"/>
              <a:gd name="T38" fmla="*/ 2147483647 w 490"/>
              <a:gd name="T39" fmla="*/ 2147483647 h 1075"/>
              <a:gd name="T40" fmla="*/ 2147483647 w 490"/>
              <a:gd name="T41" fmla="*/ 2147483647 h 1075"/>
              <a:gd name="T42" fmla="*/ 2147483647 w 490"/>
              <a:gd name="T43" fmla="*/ 0 h 1075"/>
              <a:gd name="T44" fmla="*/ 2147483647 w 490"/>
              <a:gd name="T45" fmla="*/ 2147483647 h 1075"/>
              <a:gd name="T46" fmla="*/ 2147483647 w 490"/>
              <a:gd name="T47" fmla="*/ 2147483647 h 1075"/>
              <a:gd name="T48" fmla="*/ 2147483647 w 490"/>
              <a:gd name="T49" fmla="*/ 2147483647 h 1075"/>
              <a:gd name="T50" fmla="*/ 2147483647 w 490"/>
              <a:gd name="T51" fmla="*/ 2147483647 h 1075"/>
              <a:gd name="T52" fmla="*/ 2147483647 w 490"/>
              <a:gd name="T53" fmla="*/ 2147483647 h 1075"/>
              <a:gd name="T54" fmla="*/ 2147483647 w 490"/>
              <a:gd name="T55" fmla="*/ 2147483647 h 1075"/>
              <a:gd name="T56" fmla="*/ 2147483647 w 490"/>
              <a:gd name="T57" fmla="*/ 2147483647 h 1075"/>
              <a:gd name="T58" fmla="*/ 2147483647 w 490"/>
              <a:gd name="T59" fmla="*/ 2147483647 h 1075"/>
              <a:gd name="T60" fmla="*/ 2147483647 w 490"/>
              <a:gd name="T61" fmla="*/ 2147483647 h 1075"/>
              <a:gd name="T62" fmla="*/ 2147483647 w 490"/>
              <a:gd name="T63" fmla="*/ 2147483647 h 1075"/>
              <a:gd name="T64" fmla="*/ 2147483647 w 490"/>
              <a:gd name="T65" fmla="*/ 2147483647 h 1075"/>
              <a:gd name="T66" fmla="*/ 2147483647 w 490"/>
              <a:gd name="T67" fmla="*/ 2147483647 h 1075"/>
              <a:gd name="T68" fmla="*/ 2147483647 w 490"/>
              <a:gd name="T69" fmla="*/ 2147483647 h 1075"/>
              <a:gd name="T70" fmla="*/ 2147483647 w 490"/>
              <a:gd name="T71" fmla="*/ 2147483647 h 1075"/>
              <a:gd name="T72" fmla="*/ 2147483647 w 490"/>
              <a:gd name="T73" fmla="*/ 2147483647 h 1075"/>
              <a:gd name="T74" fmla="*/ 2147483647 w 490"/>
              <a:gd name="T75" fmla="*/ 2147483647 h 10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0"/>
              <a:gd name="T115" fmla="*/ 0 h 1075"/>
              <a:gd name="T116" fmla="*/ 490 w 490"/>
              <a:gd name="T117" fmla="*/ 1075 h 10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0" h="1075">
                <a:moveTo>
                  <a:pt x="246" y="1071"/>
                </a:moveTo>
                <a:lnTo>
                  <a:pt x="199" y="1050"/>
                </a:lnTo>
                <a:lnTo>
                  <a:pt x="190" y="995"/>
                </a:lnTo>
                <a:lnTo>
                  <a:pt x="156" y="946"/>
                </a:lnTo>
                <a:lnTo>
                  <a:pt x="67" y="912"/>
                </a:lnTo>
                <a:lnTo>
                  <a:pt x="0" y="791"/>
                </a:lnTo>
                <a:lnTo>
                  <a:pt x="37" y="799"/>
                </a:lnTo>
                <a:lnTo>
                  <a:pt x="37" y="755"/>
                </a:lnTo>
                <a:lnTo>
                  <a:pt x="19" y="686"/>
                </a:lnTo>
                <a:lnTo>
                  <a:pt x="38" y="622"/>
                </a:lnTo>
                <a:lnTo>
                  <a:pt x="48" y="611"/>
                </a:lnTo>
                <a:lnTo>
                  <a:pt x="44" y="562"/>
                </a:lnTo>
                <a:lnTo>
                  <a:pt x="54" y="520"/>
                </a:lnTo>
                <a:lnTo>
                  <a:pt x="33" y="467"/>
                </a:lnTo>
                <a:lnTo>
                  <a:pt x="78" y="313"/>
                </a:lnTo>
                <a:lnTo>
                  <a:pt x="56" y="287"/>
                </a:lnTo>
                <a:lnTo>
                  <a:pt x="13" y="278"/>
                </a:lnTo>
                <a:lnTo>
                  <a:pt x="41" y="201"/>
                </a:lnTo>
                <a:lnTo>
                  <a:pt x="33" y="147"/>
                </a:lnTo>
                <a:lnTo>
                  <a:pt x="54" y="76"/>
                </a:lnTo>
                <a:lnTo>
                  <a:pt x="90" y="47"/>
                </a:lnTo>
                <a:lnTo>
                  <a:pt x="122" y="0"/>
                </a:lnTo>
                <a:lnTo>
                  <a:pt x="158" y="37"/>
                </a:lnTo>
                <a:lnTo>
                  <a:pt x="229" y="44"/>
                </a:lnTo>
                <a:lnTo>
                  <a:pt x="258" y="100"/>
                </a:lnTo>
                <a:lnTo>
                  <a:pt x="308" y="121"/>
                </a:lnTo>
                <a:lnTo>
                  <a:pt x="366" y="197"/>
                </a:lnTo>
                <a:lnTo>
                  <a:pt x="347" y="460"/>
                </a:lnTo>
                <a:lnTo>
                  <a:pt x="389" y="559"/>
                </a:lnTo>
                <a:lnTo>
                  <a:pt x="479" y="643"/>
                </a:lnTo>
                <a:lnTo>
                  <a:pt x="490" y="764"/>
                </a:lnTo>
                <a:lnTo>
                  <a:pt x="426" y="824"/>
                </a:lnTo>
                <a:lnTo>
                  <a:pt x="381" y="912"/>
                </a:lnTo>
                <a:lnTo>
                  <a:pt x="332" y="948"/>
                </a:lnTo>
                <a:lnTo>
                  <a:pt x="316" y="1008"/>
                </a:lnTo>
                <a:lnTo>
                  <a:pt x="295" y="1041"/>
                </a:lnTo>
                <a:lnTo>
                  <a:pt x="252" y="1075"/>
                </a:lnTo>
                <a:lnTo>
                  <a:pt x="246" y="1071"/>
                </a:lnTo>
              </a:path>
            </a:pathLst>
          </a:custGeom>
          <a:solidFill>
            <a:srgbClr val="C0C0C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5" name="Freeform 113" descr="Large grid"/>
          <p:cNvSpPr>
            <a:spLocks/>
          </p:cNvSpPr>
          <p:nvPr/>
        </p:nvSpPr>
        <p:spPr bwMode="auto">
          <a:xfrm rot="21249101">
            <a:off x="3398838" y="3363913"/>
            <a:ext cx="444500" cy="347662"/>
          </a:xfrm>
          <a:custGeom>
            <a:avLst/>
            <a:gdLst>
              <a:gd name="T0" fmla="*/ 2147483647 w 1199"/>
              <a:gd name="T1" fmla="*/ 2147483647 h 936"/>
              <a:gd name="T2" fmla="*/ 2147483647 w 1199"/>
              <a:gd name="T3" fmla="*/ 2147483647 h 936"/>
              <a:gd name="T4" fmla="*/ 2147483647 w 1199"/>
              <a:gd name="T5" fmla="*/ 2147483647 h 936"/>
              <a:gd name="T6" fmla="*/ 2147483647 w 1199"/>
              <a:gd name="T7" fmla="*/ 2147483647 h 936"/>
              <a:gd name="T8" fmla="*/ 2147483647 w 1199"/>
              <a:gd name="T9" fmla="*/ 2147483647 h 936"/>
              <a:gd name="T10" fmla="*/ 2147483647 w 1199"/>
              <a:gd name="T11" fmla="*/ 2147483647 h 936"/>
              <a:gd name="T12" fmla="*/ 2147483647 w 1199"/>
              <a:gd name="T13" fmla="*/ 2147483647 h 936"/>
              <a:gd name="T14" fmla="*/ 2147483647 w 1199"/>
              <a:gd name="T15" fmla="*/ 2147483647 h 936"/>
              <a:gd name="T16" fmla="*/ 2147483647 w 1199"/>
              <a:gd name="T17" fmla="*/ 2147483647 h 936"/>
              <a:gd name="T18" fmla="*/ 2147483647 w 1199"/>
              <a:gd name="T19" fmla="*/ 2147483647 h 936"/>
              <a:gd name="T20" fmla="*/ 2147483647 w 1199"/>
              <a:gd name="T21" fmla="*/ 2147483647 h 936"/>
              <a:gd name="T22" fmla="*/ 2147483647 w 1199"/>
              <a:gd name="T23" fmla="*/ 2147483647 h 936"/>
              <a:gd name="T24" fmla="*/ 2147483647 w 1199"/>
              <a:gd name="T25" fmla="*/ 2147483647 h 936"/>
              <a:gd name="T26" fmla="*/ 2147483647 w 1199"/>
              <a:gd name="T27" fmla="*/ 2147483647 h 936"/>
              <a:gd name="T28" fmla="*/ 2147483647 w 1199"/>
              <a:gd name="T29" fmla="*/ 2147483647 h 936"/>
              <a:gd name="T30" fmla="*/ 2147483647 w 1199"/>
              <a:gd name="T31" fmla="*/ 2147483647 h 936"/>
              <a:gd name="T32" fmla="*/ 2147483647 w 1199"/>
              <a:gd name="T33" fmla="*/ 2147483647 h 936"/>
              <a:gd name="T34" fmla="*/ 2147483647 w 1199"/>
              <a:gd name="T35" fmla="*/ 2147483647 h 936"/>
              <a:gd name="T36" fmla="*/ 2147483647 w 1199"/>
              <a:gd name="T37" fmla="*/ 2147483647 h 936"/>
              <a:gd name="T38" fmla="*/ 2147483647 w 1199"/>
              <a:gd name="T39" fmla="*/ 2147483647 h 936"/>
              <a:gd name="T40" fmla="*/ 2147483647 w 1199"/>
              <a:gd name="T41" fmla="*/ 2147483647 h 936"/>
              <a:gd name="T42" fmla="*/ 2147483647 w 1199"/>
              <a:gd name="T43" fmla="*/ 2147483647 h 936"/>
              <a:gd name="T44" fmla="*/ 2147483647 w 1199"/>
              <a:gd name="T45" fmla="*/ 2147483647 h 936"/>
              <a:gd name="T46" fmla="*/ 2147483647 w 1199"/>
              <a:gd name="T47" fmla="*/ 2147483647 h 936"/>
              <a:gd name="T48" fmla="*/ 2147483647 w 1199"/>
              <a:gd name="T49" fmla="*/ 2147483647 h 936"/>
              <a:gd name="T50" fmla="*/ 2147483647 w 1199"/>
              <a:gd name="T51" fmla="*/ 2147483647 h 936"/>
              <a:gd name="T52" fmla="*/ 2147483647 w 1199"/>
              <a:gd name="T53" fmla="*/ 2147483647 h 936"/>
              <a:gd name="T54" fmla="*/ 2147483647 w 1199"/>
              <a:gd name="T55" fmla="*/ 2147483647 h 936"/>
              <a:gd name="T56" fmla="*/ 2147483647 w 1199"/>
              <a:gd name="T57" fmla="*/ 2147483647 h 936"/>
              <a:gd name="T58" fmla="*/ 2147483647 w 1199"/>
              <a:gd name="T59" fmla="*/ 0 h 936"/>
              <a:gd name="T60" fmla="*/ 2147483647 w 1199"/>
              <a:gd name="T61" fmla="*/ 2147483647 h 936"/>
              <a:gd name="T62" fmla="*/ 2147483647 w 1199"/>
              <a:gd name="T63" fmla="*/ 2147483647 h 936"/>
              <a:gd name="T64" fmla="*/ 2147483647 w 1199"/>
              <a:gd name="T65" fmla="*/ 2147483647 h 936"/>
              <a:gd name="T66" fmla="*/ 2147483647 w 1199"/>
              <a:gd name="T67" fmla="*/ 2147483647 h 936"/>
              <a:gd name="T68" fmla="*/ 2147483647 w 1199"/>
              <a:gd name="T69" fmla="*/ 2147483647 h 936"/>
              <a:gd name="T70" fmla="*/ 2147483647 w 1199"/>
              <a:gd name="T71" fmla="*/ 2147483647 h 936"/>
              <a:gd name="T72" fmla="*/ 2147483647 w 1199"/>
              <a:gd name="T73" fmla="*/ 2147483647 h 9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9"/>
              <a:gd name="T112" fmla="*/ 0 h 936"/>
              <a:gd name="T113" fmla="*/ 1199 w 1199"/>
              <a:gd name="T114" fmla="*/ 936 h 9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9" h="936">
                <a:moveTo>
                  <a:pt x="0" y="166"/>
                </a:moveTo>
                <a:lnTo>
                  <a:pt x="20" y="322"/>
                </a:lnTo>
                <a:lnTo>
                  <a:pt x="13" y="235"/>
                </a:lnTo>
                <a:lnTo>
                  <a:pt x="45" y="442"/>
                </a:lnTo>
                <a:lnTo>
                  <a:pt x="54" y="442"/>
                </a:lnTo>
                <a:lnTo>
                  <a:pt x="62" y="471"/>
                </a:lnTo>
                <a:lnTo>
                  <a:pt x="99" y="459"/>
                </a:lnTo>
                <a:lnTo>
                  <a:pt x="121" y="481"/>
                </a:lnTo>
                <a:lnTo>
                  <a:pt x="151" y="488"/>
                </a:lnTo>
                <a:lnTo>
                  <a:pt x="175" y="507"/>
                </a:lnTo>
                <a:lnTo>
                  <a:pt x="265" y="525"/>
                </a:lnTo>
                <a:lnTo>
                  <a:pt x="327" y="518"/>
                </a:lnTo>
                <a:lnTo>
                  <a:pt x="352" y="534"/>
                </a:lnTo>
                <a:lnTo>
                  <a:pt x="397" y="618"/>
                </a:lnTo>
                <a:lnTo>
                  <a:pt x="377" y="678"/>
                </a:lnTo>
                <a:lnTo>
                  <a:pt x="390" y="781"/>
                </a:lnTo>
                <a:lnTo>
                  <a:pt x="522" y="854"/>
                </a:lnTo>
                <a:lnTo>
                  <a:pt x="540" y="899"/>
                </a:lnTo>
                <a:lnTo>
                  <a:pt x="544" y="925"/>
                </a:lnTo>
                <a:lnTo>
                  <a:pt x="604" y="936"/>
                </a:lnTo>
                <a:lnTo>
                  <a:pt x="663" y="919"/>
                </a:lnTo>
                <a:lnTo>
                  <a:pt x="726" y="927"/>
                </a:lnTo>
                <a:lnTo>
                  <a:pt x="754" y="912"/>
                </a:lnTo>
                <a:lnTo>
                  <a:pt x="775" y="890"/>
                </a:lnTo>
                <a:lnTo>
                  <a:pt x="804" y="902"/>
                </a:lnTo>
                <a:lnTo>
                  <a:pt x="835" y="897"/>
                </a:lnTo>
                <a:lnTo>
                  <a:pt x="819" y="842"/>
                </a:lnTo>
                <a:lnTo>
                  <a:pt x="847" y="826"/>
                </a:lnTo>
                <a:lnTo>
                  <a:pt x="876" y="826"/>
                </a:lnTo>
                <a:lnTo>
                  <a:pt x="896" y="800"/>
                </a:lnTo>
                <a:lnTo>
                  <a:pt x="923" y="781"/>
                </a:lnTo>
                <a:lnTo>
                  <a:pt x="953" y="789"/>
                </a:lnTo>
                <a:lnTo>
                  <a:pt x="971" y="814"/>
                </a:lnTo>
                <a:lnTo>
                  <a:pt x="1001" y="827"/>
                </a:lnTo>
                <a:lnTo>
                  <a:pt x="1030" y="813"/>
                </a:lnTo>
                <a:lnTo>
                  <a:pt x="1021" y="783"/>
                </a:lnTo>
                <a:lnTo>
                  <a:pt x="999" y="760"/>
                </a:lnTo>
                <a:lnTo>
                  <a:pt x="984" y="732"/>
                </a:lnTo>
                <a:lnTo>
                  <a:pt x="988" y="701"/>
                </a:lnTo>
                <a:lnTo>
                  <a:pt x="1017" y="647"/>
                </a:lnTo>
                <a:lnTo>
                  <a:pt x="1021" y="521"/>
                </a:lnTo>
                <a:lnTo>
                  <a:pt x="1047" y="503"/>
                </a:lnTo>
                <a:lnTo>
                  <a:pt x="1077" y="496"/>
                </a:lnTo>
                <a:lnTo>
                  <a:pt x="1122" y="455"/>
                </a:lnTo>
                <a:lnTo>
                  <a:pt x="1170" y="452"/>
                </a:lnTo>
                <a:lnTo>
                  <a:pt x="1199" y="381"/>
                </a:lnTo>
                <a:lnTo>
                  <a:pt x="1169" y="369"/>
                </a:lnTo>
                <a:lnTo>
                  <a:pt x="1138" y="372"/>
                </a:lnTo>
                <a:lnTo>
                  <a:pt x="1133" y="313"/>
                </a:lnTo>
                <a:lnTo>
                  <a:pt x="1159" y="297"/>
                </a:lnTo>
                <a:lnTo>
                  <a:pt x="1177" y="272"/>
                </a:lnTo>
                <a:lnTo>
                  <a:pt x="1175" y="265"/>
                </a:lnTo>
                <a:lnTo>
                  <a:pt x="1176" y="261"/>
                </a:lnTo>
                <a:lnTo>
                  <a:pt x="1119" y="238"/>
                </a:lnTo>
                <a:lnTo>
                  <a:pt x="1043" y="160"/>
                </a:lnTo>
                <a:lnTo>
                  <a:pt x="941" y="101"/>
                </a:lnTo>
                <a:lnTo>
                  <a:pt x="882" y="107"/>
                </a:lnTo>
                <a:lnTo>
                  <a:pt x="853" y="100"/>
                </a:lnTo>
                <a:lnTo>
                  <a:pt x="810" y="19"/>
                </a:lnTo>
                <a:lnTo>
                  <a:pt x="788" y="0"/>
                </a:lnTo>
                <a:lnTo>
                  <a:pt x="760" y="11"/>
                </a:lnTo>
                <a:lnTo>
                  <a:pt x="721" y="57"/>
                </a:lnTo>
                <a:lnTo>
                  <a:pt x="664" y="74"/>
                </a:lnTo>
                <a:lnTo>
                  <a:pt x="549" y="37"/>
                </a:lnTo>
                <a:lnTo>
                  <a:pt x="461" y="35"/>
                </a:lnTo>
                <a:lnTo>
                  <a:pt x="433" y="44"/>
                </a:lnTo>
                <a:lnTo>
                  <a:pt x="406" y="37"/>
                </a:lnTo>
                <a:lnTo>
                  <a:pt x="379" y="51"/>
                </a:lnTo>
                <a:lnTo>
                  <a:pt x="348" y="52"/>
                </a:lnTo>
                <a:lnTo>
                  <a:pt x="321" y="38"/>
                </a:lnTo>
                <a:lnTo>
                  <a:pt x="232" y="41"/>
                </a:lnTo>
                <a:lnTo>
                  <a:pt x="95" y="103"/>
                </a:lnTo>
                <a:lnTo>
                  <a:pt x="64" y="155"/>
                </a:lnTo>
                <a:lnTo>
                  <a:pt x="38" y="172"/>
                </a:lnTo>
                <a:lnTo>
                  <a:pt x="0" y="166"/>
                </a:lnTo>
                <a:close/>
              </a:path>
            </a:pathLst>
          </a:custGeom>
          <a:solidFill>
            <a:srgbClr val="C0C0C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6" name="Freeform 114"/>
          <p:cNvSpPr>
            <a:spLocks/>
          </p:cNvSpPr>
          <p:nvPr/>
        </p:nvSpPr>
        <p:spPr bwMode="auto">
          <a:xfrm rot="21249101">
            <a:off x="3398838" y="3363913"/>
            <a:ext cx="444500" cy="347662"/>
          </a:xfrm>
          <a:custGeom>
            <a:avLst/>
            <a:gdLst>
              <a:gd name="T0" fmla="*/ 2147483647 w 1199"/>
              <a:gd name="T1" fmla="*/ 2147483647 h 936"/>
              <a:gd name="T2" fmla="*/ 2147483647 w 1199"/>
              <a:gd name="T3" fmla="*/ 2147483647 h 936"/>
              <a:gd name="T4" fmla="*/ 2147483647 w 1199"/>
              <a:gd name="T5" fmla="*/ 2147483647 h 936"/>
              <a:gd name="T6" fmla="*/ 2147483647 w 1199"/>
              <a:gd name="T7" fmla="*/ 2147483647 h 936"/>
              <a:gd name="T8" fmla="*/ 2147483647 w 1199"/>
              <a:gd name="T9" fmla="*/ 2147483647 h 936"/>
              <a:gd name="T10" fmla="*/ 2147483647 w 1199"/>
              <a:gd name="T11" fmla="*/ 2147483647 h 936"/>
              <a:gd name="T12" fmla="*/ 2147483647 w 1199"/>
              <a:gd name="T13" fmla="*/ 2147483647 h 936"/>
              <a:gd name="T14" fmla="*/ 2147483647 w 1199"/>
              <a:gd name="T15" fmla="*/ 2147483647 h 936"/>
              <a:gd name="T16" fmla="*/ 2147483647 w 1199"/>
              <a:gd name="T17" fmla="*/ 2147483647 h 936"/>
              <a:gd name="T18" fmla="*/ 2147483647 w 1199"/>
              <a:gd name="T19" fmla="*/ 2147483647 h 936"/>
              <a:gd name="T20" fmla="*/ 2147483647 w 1199"/>
              <a:gd name="T21" fmla="*/ 2147483647 h 936"/>
              <a:gd name="T22" fmla="*/ 2147483647 w 1199"/>
              <a:gd name="T23" fmla="*/ 2147483647 h 936"/>
              <a:gd name="T24" fmla="*/ 2147483647 w 1199"/>
              <a:gd name="T25" fmla="*/ 2147483647 h 936"/>
              <a:gd name="T26" fmla="*/ 2147483647 w 1199"/>
              <a:gd name="T27" fmla="*/ 2147483647 h 936"/>
              <a:gd name="T28" fmla="*/ 2147483647 w 1199"/>
              <a:gd name="T29" fmla="*/ 2147483647 h 936"/>
              <a:gd name="T30" fmla="*/ 2147483647 w 1199"/>
              <a:gd name="T31" fmla="*/ 2147483647 h 936"/>
              <a:gd name="T32" fmla="*/ 2147483647 w 1199"/>
              <a:gd name="T33" fmla="*/ 2147483647 h 936"/>
              <a:gd name="T34" fmla="*/ 2147483647 w 1199"/>
              <a:gd name="T35" fmla="*/ 2147483647 h 936"/>
              <a:gd name="T36" fmla="*/ 2147483647 w 1199"/>
              <a:gd name="T37" fmla="*/ 2147483647 h 936"/>
              <a:gd name="T38" fmla="*/ 2147483647 w 1199"/>
              <a:gd name="T39" fmla="*/ 2147483647 h 936"/>
              <a:gd name="T40" fmla="*/ 2147483647 w 1199"/>
              <a:gd name="T41" fmla="*/ 2147483647 h 936"/>
              <a:gd name="T42" fmla="*/ 2147483647 w 1199"/>
              <a:gd name="T43" fmla="*/ 2147483647 h 936"/>
              <a:gd name="T44" fmla="*/ 2147483647 w 1199"/>
              <a:gd name="T45" fmla="*/ 2147483647 h 936"/>
              <a:gd name="T46" fmla="*/ 2147483647 w 1199"/>
              <a:gd name="T47" fmla="*/ 2147483647 h 936"/>
              <a:gd name="T48" fmla="*/ 2147483647 w 1199"/>
              <a:gd name="T49" fmla="*/ 2147483647 h 936"/>
              <a:gd name="T50" fmla="*/ 2147483647 w 1199"/>
              <a:gd name="T51" fmla="*/ 2147483647 h 936"/>
              <a:gd name="T52" fmla="*/ 2147483647 w 1199"/>
              <a:gd name="T53" fmla="*/ 2147483647 h 936"/>
              <a:gd name="T54" fmla="*/ 2147483647 w 1199"/>
              <a:gd name="T55" fmla="*/ 2147483647 h 936"/>
              <a:gd name="T56" fmla="*/ 2147483647 w 1199"/>
              <a:gd name="T57" fmla="*/ 2147483647 h 936"/>
              <a:gd name="T58" fmla="*/ 2147483647 w 1199"/>
              <a:gd name="T59" fmla="*/ 0 h 936"/>
              <a:gd name="T60" fmla="*/ 2147483647 w 1199"/>
              <a:gd name="T61" fmla="*/ 2147483647 h 936"/>
              <a:gd name="T62" fmla="*/ 2147483647 w 1199"/>
              <a:gd name="T63" fmla="*/ 2147483647 h 936"/>
              <a:gd name="T64" fmla="*/ 2147483647 w 1199"/>
              <a:gd name="T65" fmla="*/ 2147483647 h 936"/>
              <a:gd name="T66" fmla="*/ 2147483647 w 1199"/>
              <a:gd name="T67" fmla="*/ 2147483647 h 936"/>
              <a:gd name="T68" fmla="*/ 2147483647 w 1199"/>
              <a:gd name="T69" fmla="*/ 2147483647 h 936"/>
              <a:gd name="T70" fmla="*/ 2147483647 w 1199"/>
              <a:gd name="T71" fmla="*/ 2147483647 h 936"/>
              <a:gd name="T72" fmla="*/ 2147483647 w 1199"/>
              <a:gd name="T73" fmla="*/ 2147483647 h 9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9"/>
              <a:gd name="T112" fmla="*/ 0 h 936"/>
              <a:gd name="T113" fmla="*/ 1199 w 1199"/>
              <a:gd name="T114" fmla="*/ 936 h 9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9" h="936">
                <a:moveTo>
                  <a:pt x="0" y="166"/>
                </a:moveTo>
                <a:lnTo>
                  <a:pt x="20" y="322"/>
                </a:lnTo>
                <a:lnTo>
                  <a:pt x="13" y="235"/>
                </a:lnTo>
                <a:lnTo>
                  <a:pt x="45" y="442"/>
                </a:lnTo>
                <a:lnTo>
                  <a:pt x="54" y="442"/>
                </a:lnTo>
                <a:lnTo>
                  <a:pt x="62" y="471"/>
                </a:lnTo>
                <a:lnTo>
                  <a:pt x="99" y="459"/>
                </a:lnTo>
                <a:lnTo>
                  <a:pt x="121" y="481"/>
                </a:lnTo>
                <a:lnTo>
                  <a:pt x="151" y="488"/>
                </a:lnTo>
                <a:lnTo>
                  <a:pt x="175" y="507"/>
                </a:lnTo>
                <a:lnTo>
                  <a:pt x="265" y="525"/>
                </a:lnTo>
                <a:lnTo>
                  <a:pt x="327" y="518"/>
                </a:lnTo>
                <a:lnTo>
                  <a:pt x="352" y="534"/>
                </a:lnTo>
                <a:lnTo>
                  <a:pt x="397" y="618"/>
                </a:lnTo>
                <a:lnTo>
                  <a:pt x="377" y="678"/>
                </a:lnTo>
                <a:lnTo>
                  <a:pt x="390" y="781"/>
                </a:lnTo>
                <a:lnTo>
                  <a:pt x="522" y="854"/>
                </a:lnTo>
                <a:lnTo>
                  <a:pt x="540" y="899"/>
                </a:lnTo>
                <a:lnTo>
                  <a:pt x="544" y="925"/>
                </a:lnTo>
                <a:lnTo>
                  <a:pt x="604" y="936"/>
                </a:lnTo>
                <a:lnTo>
                  <a:pt x="663" y="919"/>
                </a:lnTo>
                <a:lnTo>
                  <a:pt x="726" y="927"/>
                </a:lnTo>
                <a:lnTo>
                  <a:pt x="754" y="912"/>
                </a:lnTo>
                <a:lnTo>
                  <a:pt x="775" y="890"/>
                </a:lnTo>
                <a:lnTo>
                  <a:pt x="804" y="902"/>
                </a:lnTo>
                <a:lnTo>
                  <a:pt x="835" y="897"/>
                </a:lnTo>
                <a:lnTo>
                  <a:pt x="819" y="842"/>
                </a:lnTo>
                <a:lnTo>
                  <a:pt x="847" y="826"/>
                </a:lnTo>
                <a:lnTo>
                  <a:pt x="876" y="826"/>
                </a:lnTo>
                <a:lnTo>
                  <a:pt x="896" y="800"/>
                </a:lnTo>
                <a:lnTo>
                  <a:pt x="923" y="781"/>
                </a:lnTo>
                <a:lnTo>
                  <a:pt x="953" y="789"/>
                </a:lnTo>
                <a:lnTo>
                  <a:pt x="971" y="814"/>
                </a:lnTo>
                <a:lnTo>
                  <a:pt x="1001" y="827"/>
                </a:lnTo>
                <a:lnTo>
                  <a:pt x="1030" y="813"/>
                </a:lnTo>
                <a:lnTo>
                  <a:pt x="1021" y="783"/>
                </a:lnTo>
                <a:lnTo>
                  <a:pt x="999" y="760"/>
                </a:lnTo>
                <a:lnTo>
                  <a:pt x="984" y="732"/>
                </a:lnTo>
                <a:lnTo>
                  <a:pt x="988" y="701"/>
                </a:lnTo>
                <a:lnTo>
                  <a:pt x="1017" y="647"/>
                </a:lnTo>
                <a:lnTo>
                  <a:pt x="1021" y="521"/>
                </a:lnTo>
                <a:lnTo>
                  <a:pt x="1047" y="503"/>
                </a:lnTo>
                <a:lnTo>
                  <a:pt x="1077" y="496"/>
                </a:lnTo>
                <a:lnTo>
                  <a:pt x="1122" y="455"/>
                </a:lnTo>
                <a:lnTo>
                  <a:pt x="1170" y="452"/>
                </a:lnTo>
                <a:lnTo>
                  <a:pt x="1199" y="381"/>
                </a:lnTo>
                <a:lnTo>
                  <a:pt x="1169" y="369"/>
                </a:lnTo>
                <a:lnTo>
                  <a:pt x="1138" y="372"/>
                </a:lnTo>
                <a:lnTo>
                  <a:pt x="1133" y="313"/>
                </a:lnTo>
                <a:lnTo>
                  <a:pt x="1159" y="297"/>
                </a:lnTo>
                <a:lnTo>
                  <a:pt x="1177" y="272"/>
                </a:lnTo>
                <a:lnTo>
                  <a:pt x="1175" y="265"/>
                </a:lnTo>
                <a:lnTo>
                  <a:pt x="1176" y="261"/>
                </a:lnTo>
                <a:lnTo>
                  <a:pt x="1119" y="238"/>
                </a:lnTo>
                <a:lnTo>
                  <a:pt x="1043" y="160"/>
                </a:lnTo>
                <a:lnTo>
                  <a:pt x="941" y="101"/>
                </a:lnTo>
                <a:lnTo>
                  <a:pt x="882" y="107"/>
                </a:lnTo>
                <a:lnTo>
                  <a:pt x="853" y="100"/>
                </a:lnTo>
                <a:lnTo>
                  <a:pt x="810" y="19"/>
                </a:lnTo>
                <a:lnTo>
                  <a:pt x="788" y="0"/>
                </a:lnTo>
                <a:lnTo>
                  <a:pt x="760" y="11"/>
                </a:lnTo>
                <a:lnTo>
                  <a:pt x="721" y="57"/>
                </a:lnTo>
                <a:lnTo>
                  <a:pt x="664" y="74"/>
                </a:lnTo>
                <a:lnTo>
                  <a:pt x="549" y="37"/>
                </a:lnTo>
                <a:lnTo>
                  <a:pt x="461" y="35"/>
                </a:lnTo>
                <a:lnTo>
                  <a:pt x="433" y="44"/>
                </a:lnTo>
                <a:lnTo>
                  <a:pt x="406" y="37"/>
                </a:lnTo>
                <a:lnTo>
                  <a:pt x="379" y="51"/>
                </a:lnTo>
                <a:lnTo>
                  <a:pt x="348" y="52"/>
                </a:lnTo>
                <a:lnTo>
                  <a:pt x="321" y="38"/>
                </a:lnTo>
                <a:lnTo>
                  <a:pt x="232" y="41"/>
                </a:lnTo>
                <a:lnTo>
                  <a:pt x="95" y="103"/>
                </a:lnTo>
                <a:lnTo>
                  <a:pt x="64" y="155"/>
                </a:lnTo>
                <a:lnTo>
                  <a:pt x="38" y="172"/>
                </a:lnTo>
                <a:lnTo>
                  <a:pt x="0" y="166"/>
                </a:lnTo>
              </a:path>
            </a:pathLst>
          </a:custGeom>
          <a:solidFill>
            <a:srgbClr val="C0C0C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7" name="Freeform 115" descr="Large grid"/>
          <p:cNvSpPr>
            <a:spLocks/>
          </p:cNvSpPr>
          <p:nvPr/>
        </p:nvSpPr>
        <p:spPr bwMode="auto">
          <a:xfrm rot="21249101">
            <a:off x="3028950" y="3311525"/>
            <a:ext cx="57150" cy="147638"/>
          </a:xfrm>
          <a:custGeom>
            <a:avLst/>
            <a:gdLst>
              <a:gd name="T0" fmla="*/ 0 w 156"/>
              <a:gd name="T1" fmla="*/ 2147483647 h 392"/>
              <a:gd name="T2" fmla="*/ 2147483647 w 156"/>
              <a:gd name="T3" fmla="*/ 2147483647 h 392"/>
              <a:gd name="T4" fmla="*/ 2147483647 w 156"/>
              <a:gd name="T5" fmla="*/ 2147483647 h 392"/>
              <a:gd name="T6" fmla="*/ 2147483647 w 156"/>
              <a:gd name="T7" fmla="*/ 2147483647 h 392"/>
              <a:gd name="T8" fmla="*/ 2147483647 w 156"/>
              <a:gd name="T9" fmla="*/ 0 h 392"/>
              <a:gd name="T10" fmla="*/ 2147483647 w 156"/>
              <a:gd name="T11" fmla="*/ 2147483647 h 392"/>
              <a:gd name="T12" fmla="*/ 0 w 156"/>
              <a:gd name="T13" fmla="*/ 2147483647 h 392"/>
              <a:gd name="T14" fmla="*/ 0 60000 65536"/>
              <a:gd name="T15" fmla="*/ 0 60000 65536"/>
              <a:gd name="T16" fmla="*/ 0 60000 65536"/>
              <a:gd name="T17" fmla="*/ 0 60000 65536"/>
              <a:gd name="T18" fmla="*/ 0 60000 65536"/>
              <a:gd name="T19" fmla="*/ 0 60000 65536"/>
              <a:gd name="T20" fmla="*/ 0 60000 65536"/>
              <a:gd name="T21" fmla="*/ 0 w 156"/>
              <a:gd name="T22" fmla="*/ 0 h 392"/>
              <a:gd name="T23" fmla="*/ 156 w 156"/>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92">
                <a:moveTo>
                  <a:pt x="0" y="392"/>
                </a:moveTo>
                <a:lnTo>
                  <a:pt x="31" y="359"/>
                </a:lnTo>
                <a:lnTo>
                  <a:pt x="141" y="32"/>
                </a:lnTo>
                <a:lnTo>
                  <a:pt x="153" y="15"/>
                </a:lnTo>
                <a:lnTo>
                  <a:pt x="156" y="0"/>
                </a:lnTo>
                <a:lnTo>
                  <a:pt x="138" y="16"/>
                </a:lnTo>
                <a:lnTo>
                  <a:pt x="0" y="392"/>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8" name="Freeform 116" descr="Large grid"/>
          <p:cNvSpPr>
            <a:spLocks/>
          </p:cNvSpPr>
          <p:nvPr/>
        </p:nvSpPr>
        <p:spPr bwMode="auto">
          <a:xfrm rot="21249101">
            <a:off x="3028950" y="3311525"/>
            <a:ext cx="57150" cy="147638"/>
          </a:xfrm>
          <a:custGeom>
            <a:avLst/>
            <a:gdLst>
              <a:gd name="T0" fmla="*/ 0 w 156"/>
              <a:gd name="T1" fmla="*/ 2147483647 h 392"/>
              <a:gd name="T2" fmla="*/ 2147483647 w 156"/>
              <a:gd name="T3" fmla="*/ 2147483647 h 392"/>
              <a:gd name="T4" fmla="*/ 2147483647 w 156"/>
              <a:gd name="T5" fmla="*/ 2147483647 h 392"/>
              <a:gd name="T6" fmla="*/ 2147483647 w 156"/>
              <a:gd name="T7" fmla="*/ 2147483647 h 392"/>
              <a:gd name="T8" fmla="*/ 2147483647 w 156"/>
              <a:gd name="T9" fmla="*/ 0 h 392"/>
              <a:gd name="T10" fmla="*/ 2147483647 w 156"/>
              <a:gd name="T11" fmla="*/ 2147483647 h 392"/>
              <a:gd name="T12" fmla="*/ 0 w 156"/>
              <a:gd name="T13" fmla="*/ 2147483647 h 392"/>
              <a:gd name="T14" fmla="*/ 0 60000 65536"/>
              <a:gd name="T15" fmla="*/ 0 60000 65536"/>
              <a:gd name="T16" fmla="*/ 0 60000 65536"/>
              <a:gd name="T17" fmla="*/ 0 60000 65536"/>
              <a:gd name="T18" fmla="*/ 0 60000 65536"/>
              <a:gd name="T19" fmla="*/ 0 60000 65536"/>
              <a:gd name="T20" fmla="*/ 0 60000 65536"/>
              <a:gd name="T21" fmla="*/ 0 w 156"/>
              <a:gd name="T22" fmla="*/ 0 h 392"/>
              <a:gd name="T23" fmla="*/ 156 w 156"/>
              <a:gd name="T24" fmla="*/ 392 h 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92">
                <a:moveTo>
                  <a:pt x="0" y="392"/>
                </a:moveTo>
                <a:lnTo>
                  <a:pt x="31" y="359"/>
                </a:lnTo>
                <a:lnTo>
                  <a:pt x="141" y="32"/>
                </a:lnTo>
                <a:lnTo>
                  <a:pt x="153" y="15"/>
                </a:lnTo>
                <a:lnTo>
                  <a:pt x="156" y="0"/>
                </a:lnTo>
                <a:lnTo>
                  <a:pt x="138" y="16"/>
                </a:lnTo>
                <a:lnTo>
                  <a:pt x="0" y="392"/>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9" name="Freeform 117" descr="Large grid"/>
          <p:cNvSpPr>
            <a:spLocks/>
          </p:cNvSpPr>
          <p:nvPr/>
        </p:nvSpPr>
        <p:spPr bwMode="auto">
          <a:xfrm rot="21249101">
            <a:off x="3155950" y="3227388"/>
            <a:ext cx="63500" cy="128587"/>
          </a:xfrm>
          <a:custGeom>
            <a:avLst/>
            <a:gdLst>
              <a:gd name="T0" fmla="*/ 2147483647 w 178"/>
              <a:gd name="T1" fmla="*/ 2147483647 h 351"/>
              <a:gd name="T2" fmla="*/ 2147483647 w 178"/>
              <a:gd name="T3" fmla="*/ 2147483647 h 351"/>
              <a:gd name="T4" fmla="*/ 2147483647 w 178"/>
              <a:gd name="T5" fmla="*/ 2147483647 h 351"/>
              <a:gd name="T6" fmla="*/ 2147483647 w 178"/>
              <a:gd name="T7" fmla="*/ 2147483647 h 351"/>
              <a:gd name="T8" fmla="*/ 2147483647 w 178"/>
              <a:gd name="T9" fmla="*/ 2147483647 h 351"/>
              <a:gd name="T10" fmla="*/ 2147483647 w 178"/>
              <a:gd name="T11" fmla="*/ 2147483647 h 351"/>
              <a:gd name="T12" fmla="*/ 2147483647 w 178"/>
              <a:gd name="T13" fmla="*/ 2147483647 h 351"/>
              <a:gd name="T14" fmla="*/ 2147483647 w 178"/>
              <a:gd name="T15" fmla="*/ 2147483647 h 351"/>
              <a:gd name="T16" fmla="*/ 2147483647 w 178"/>
              <a:gd name="T17" fmla="*/ 2147483647 h 351"/>
              <a:gd name="T18" fmla="*/ 2147483647 w 178"/>
              <a:gd name="T19" fmla="*/ 2147483647 h 351"/>
              <a:gd name="T20" fmla="*/ 2147483647 w 178"/>
              <a:gd name="T21" fmla="*/ 0 h 351"/>
              <a:gd name="T22" fmla="*/ 2147483647 w 178"/>
              <a:gd name="T23" fmla="*/ 2147483647 h 351"/>
              <a:gd name="T24" fmla="*/ 2147483647 w 178"/>
              <a:gd name="T25" fmla="*/ 2147483647 h 351"/>
              <a:gd name="T26" fmla="*/ 2147483647 w 178"/>
              <a:gd name="T27" fmla="*/ 2147483647 h 351"/>
              <a:gd name="T28" fmla="*/ 0 w 178"/>
              <a:gd name="T29" fmla="*/ 2147483647 h 351"/>
              <a:gd name="T30" fmla="*/ 2147483647 w 178"/>
              <a:gd name="T31" fmla="*/ 2147483647 h 351"/>
              <a:gd name="T32" fmla="*/ 2147483647 w 178"/>
              <a:gd name="T33" fmla="*/ 2147483647 h 351"/>
              <a:gd name="T34" fmla="*/ 2147483647 w 178"/>
              <a:gd name="T35" fmla="*/ 2147483647 h 351"/>
              <a:gd name="T36" fmla="*/ 2147483647 w 178"/>
              <a:gd name="T37" fmla="*/ 2147483647 h 351"/>
              <a:gd name="T38" fmla="*/ 2147483647 w 178"/>
              <a:gd name="T39" fmla="*/ 2147483647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351"/>
              <a:gd name="T62" fmla="*/ 178 w 178"/>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351">
                <a:moveTo>
                  <a:pt x="1" y="351"/>
                </a:moveTo>
                <a:lnTo>
                  <a:pt x="25" y="337"/>
                </a:lnTo>
                <a:lnTo>
                  <a:pt x="57" y="282"/>
                </a:lnTo>
                <a:lnTo>
                  <a:pt x="113" y="231"/>
                </a:lnTo>
                <a:lnTo>
                  <a:pt x="114" y="216"/>
                </a:lnTo>
                <a:lnTo>
                  <a:pt x="153" y="185"/>
                </a:lnTo>
                <a:lnTo>
                  <a:pt x="143" y="79"/>
                </a:lnTo>
                <a:lnTo>
                  <a:pt x="153" y="64"/>
                </a:lnTo>
                <a:lnTo>
                  <a:pt x="174" y="51"/>
                </a:lnTo>
                <a:lnTo>
                  <a:pt x="178" y="8"/>
                </a:lnTo>
                <a:lnTo>
                  <a:pt x="158" y="0"/>
                </a:lnTo>
                <a:lnTo>
                  <a:pt x="136" y="21"/>
                </a:lnTo>
                <a:lnTo>
                  <a:pt x="108" y="7"/>
                </a:lnTo>
                <a:lnTo>
                  <a:pt x="16" y="130"/>
                </a:lnTo>
                <a:lnTo>
                  <a:pt x="0" y="253"/>
                </a:lnTo>
                <a:lnTo>
                  <a:pt x="10" y="271"/>
                </a:lnTo>
                <a:lnTo>
                  <a:pt x="7" y="300"/>
                </a:lnTo>
                <a:lnTo>
                  <a:pt x="26" y="298"/>
                </a:lnTo>
                <a:lnTo>
                  <a:pt x="22" y="320"/>
                </a:lnTo>
                <a:lnTo>
                  <a:pt x="1" y="351"/>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0" name="Freeform 118" descr="Large grid"/>
          <p:cNvSpPr>
            <a:spLocks/>
          </p:cNvSpPr>
          <p:nvPr/>
        </p:nvSpPr>
        <p:spPr bwMode="auto">
          <a:xfrm rot="21249101">
            <a:off x="3155950" y="3227388"/>
            <a:ext cx="63500" cy="128587"/>
          </a:xfrm>
          <a:custGeom>
            <a:avLst/>
            <a:gdLst>
              <a:gd name="T0" fmla="*/ 2147483647 w 178"/>
              <a:gd name="T1" fmla="*/ 2147483647 h 351"/>
              <a:gd name="T2" fmla="*/ 2147483647 w 178"/>
              <a:gd name="T3" fmla="*/ 2147483647 h 351"/>
              <a:gd name="T4" fmla="*/ 2147483647 w 178"/>
              <a:gd name="T5" fmla="*/ 2147483647 h 351"/>
              <a:gd name="T6" fmla="*/ 2147483647 w 178"/>
              <a:gd name="T7" fmla="*/ 2147483647 h 351"/>
              <a:gd name="T8" fmla="*/ 2147483647 w 178"/>
              <a:gd name="T9" fmla="*/ 2147483647 h 351"/>
              <a:gd name="T10" fmla="*/ 2147483647 w 178"/>
              <a:gd name="T11" fmla="*/ 2147483647 h 351"/>
              <a:gd name="T12" fmla="*/ 2147483647 w 178"/>
              <a:gd name="T13" fmla="*/ 2147483647 h 351"/>
              <a:gd name="T14" fmla="*/ 2147483647 w 178"/>
              <a:gd name="T15" fmla="*/ 2147483647 h 351"/>
              <a:gd name="T16" fmla="*/ 2147483647 w 178"/>
              <a:gd name="T17" fmla="*/ 2147483647 h 351"/>
              <a:gd name="T18" fmla="*/ 2147483647 w 178"/>
              <a:gd name="T19" fmla="*/ 2147483647 h 351"/>
              <a:gd name="T20" fmla="*/ 2147483647 w 178"/>
              <a:gd name="T21" fmla="*/ 0 h 351"/>
              <a:gd name="T22" fmla="*/ 2147483647 w 178"/>
              <a:gd name="T23" fmla="*/ 2147483647 h 351"/>
              <a:gd name="T24" fmla="*/ 2147483647 w 178"/>
              <a:gd name="T25" fmla="*/ 2147483647 h 351"/>
              <a:gd name="T26" fmla="*/ 2147483647 w 178"/>
              <a:gd name="T27" fmla="*/ 2147483647 h 351"/>
              <a:gd name="T28" fmla="*/ 0 w 178"/>
              <a:gd name="T29" fmla="*/ 2147483647 h 351"/>
              <a:gd name="T30" fmla="*/ 2147483647 w 178"/>
              <a:gd name="T31" fmla="*/ 2147483647 h 351"/>
              <a:gd name="T32" fmla="*/ 2147483647 w 178"/>
              <a:gd name="T33" fmla="*/ 2147483647 h 351"/>
              <a:gd name="T34" fmla="*/ 2147483647 w 178"/>
              <a:gd name="T35" fmla="*/ 2147483647 h 351"/>
              <a:gd name="T36" fmla="*/ 2147483647 w 178"/>
              <a:gd name="T37" fmla="*/ 2147483647 h 351"/>
              <a:gd name="T38" fmla="*/ 2147483647 w 178"/>
              <a:gd name="T39" fmla="*/ 2147483647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351"/>
              <a:gd name="T62" fmla="*/ 178 w 178"/>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351">
                <a:moveTo>
                  <a:pt x="1" y="351"/>
                </a:moveTo>
                <a:lnTo>
                  <a:pt x="25" y="337"/>
                </a:lnTo>
                <a:lnTo>
                  <a:pt x="57" y="282"/>
                </a:lnTo>
                <a:lnTo>
                  <a:pt x="113" y="231"/>
                </a:lnTo>
                <a:lnTo>
                  <a:pt x="114" y="216"/>
                </a:lnTo>
                <a:lnTo>
                  <a:pt x="153" y="185"/>
                </a:lnTo>
                <a:lnTo>
                  <a:pt x="143" y="79"/>
                </a:lnTo>
                <a:lnTo>
                  <a:pt x="153" y="64"/>
                </a:lnTo>
                <a:lnTo>
                  <a:pt x="174" y="51"/>
                </a:lnTo>
                <a:lnTo>
                  <a:pt x="178" y="8"/>
                </a:lnTo>
                <a:lnTo>
                  <a:pt x="158" y="0"/>
                </a:lnTo>
                <a:lnTo>
                  <a:pt x="136" y="21"/>
                </a:lnTo>
                <a:lnTo>
                  <a:pt x="108" y="7"/>
                </a:lnTo>
                <a:lnTo>
                  <a:pt x="16" y="130"/>
                </a:lnTo>
                <a:lnTo>
                  <a:pt x="0" y="253"/>
                </a:lnTo>
                <a:lnTo>
                  <a:pt x="10" y="271"/>
                </a:lnTo>
                <a:lnTo>
                  <a:pt x="7" y="300"/>
                </a:lnTo>
                <a:lnTo>
                  <a:pt x="26" y="298"/>
                </a:lnTo>
                <a:lnTo>
                  <a:pt x="22" y="320"/>
                </a:lnTo>
                <a:lnTo>
                  <a:pt x="1" y="351"/>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1" name="Freeform 119"/>
          <p:cNvSpPr>
            <a:spLocks/>
          </p:cNvSpPr>
          <p:nvPr/>
        </p:nvSpPr>
        <p:spPr bwMode="auto">
          <a:xfrm rot="21249101">
            <a:off x="2130425" y="3846513"/>
            <a:ext cx="31750" cy="38100"/>
          </a:xfrm>
          <a:custGeom>
            <a:avLst/>
            <a:gdLst>
              <a:gd name="T0" fmla="*/ 2147483647 w 87"/>
              <a:gd name="T1" fmla="*/ 2147483647 h 101"/>
              <a:gd name="T2" fmla="*/ 2147483647 w 87"/>
              <a:gd name="T3" fmla="*/ 0 h 101"/>
              <a:gd name="T4" fmla="*/ 2147483647 w 87"/>
              <a:gd name="T5" fmla="*/ 2147483647 h 101"/>
              <a:gd name="T6" fmla="*/ 0 w 87"/>
              <a:gd name="T7" fmla="*/ 2147483647 h 101"/>
              <a:gd name="T8" fmla="*/ 2147483647 w 87"/>
              <a:gd name="T9" fmla="*/ 2147483647 h 101"/>
              <a:gd name="T10" fmla="*/ 2147483647 w 87"/>
              <a:gd name="T11" fmla="*/ 2147483647 h 101"/>
              <a:gd name="T12" fmla="*/ 2147483647 w 87"/>
              <a:gd name="T13" fmla="*/ 2147483647 h 101"/>
              <a:gd name="T14" fmla="*/ 0 60000 65536"/>
              <a:gd name="T15" fmla="*/ 0 60000 65536"/>
              <a:gd name="T16" fmla="*/ 0 60000 65536"/>
              <a:gd name="T17" fmla="*/ 0 60000 65536"/>
              <a:gd name="T18" fmla="*/ 0 60000 65536"/>
              <a:gd name="T19" fmla="*/ 0 60000 65536"/>
              <a:gd name="T20" fmla="*/ 0 60000 65536"/>
              <a:gd name="T21" fmla="*/ 0 w 87"/>
              <a:gd name="T22" fmla="*/ 0 h 101"/>
              <a:gd name="T23" fmla="*/ 87 w 87"/>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01">
                <a:moveTo>
                  <a:pt x="75" y="37"/>
                </a:moveTo>
                <a:lnTo>
                  <a:pt x="87" y="0"/>
                </a:lnTo>
                <a:lnTo>
                  <a:pt x="86" y="5"/>
                </a:lnTo>
                <a:lnTo>
                  <a:pt x="0" y="101"/>
                </a:lnTo>
                <a:lnTo>
                  <a:pt x="35" y="87"/>
                </a:lnTo>
                <a:lnTo>
                  <a:pt x="57" y="52"/>
                </a:lnTo>
                <a:lnTo>
                  <a:pt x="75" y="37"/>
                </a:lnTo>
                <a:close/>
              </a:path>
            </a:pathLst>
          </a:custGeom>
          <a:solidFill>
            <a:srgbClr val="00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2" name="Freeform 120"/>
          <p:cNvSpPr>
            <a:spLocks/>
          </p:cNvSpPr>
          <p:nvPr/>
        </p:nvSpPr>
        <p:spPr bwMode="auto">
          <a:xfrm rot="21249101">
            <a:off x="2130425" y="3846513"/>
            <a:ext cx="31750" cy="38100"/>
          </a:xfrm>
          <a:custGeom>
            <a:avLst/>
            <a:gdLst>
              <a:gd name="T0" fmla="*/ 2147483647 w 87"/>
              <a:gd name="T1" fmla="*/ 2147483647 h 101"/>
              <a:gd name="T2" fmla="*/ 2147483647 w 87"/>
              <a:gd name="T3" fmla="*/ 0 h 101"/>
              <a:gd name="T4" fmla="*/ 2147483647 w 87"/>
              <a:gd name="T5" fmla="*/ 2147483647 h 101"/>
              <a:gd name="T6" fmla="*/ 0 w 87"/>
              <a:gd name="T7" fmla="*/ 2147483647 h 101"/>
              <a:gd name="T8" fmla="*/ 2147483647 w 87"/>
              <a:gd name="T9" fmla="*/ 2147483647 h 101"/>
              <a:gd name="T10" fmla="*/ 2147483647 w 87"/>
              <a:gd name="T11" fmla="*/ 2147483647 h 101"/>
              <a:gd name="T12" fmla="*/ 2147483647 w 87"/>
              <a:gd name="T13" fmla="*/ 2147483647 h 101"/>
              <a:gd name="T14" fmla="*/ 0 60000 65536"/>
              <a:gd name="T15" fmla="*/ 0 60000 65536"/>
              <a:gd name="T16" fmla="*/ 0 60000 65536"/>
              <a:gd name="T17" fmla="*/ 0 60000 65536"/>
              <a:gd name="T18" fmla="*/ 0 60000 65536"/>
              <a:gd name="T19" fmla="*/ 0 60000 65536"/>
              <a:gd name="T20" fmla="*/ 0 60000 65536"/>
              <a:gd name="T21" fmla="*/ 0 w 87"/>
              <a:gd name="T22" fmla="*/ 0 h 101"/>
              <a:gd name="T23" fmla="*/ 87 w 87"/>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01">
                <a:moveTo>
                  <a:pt x="75" y="37"/>
                </a:moveTo>
                <a:lnTo>
                  <a:pt x="87" y="0"/>
                </a:lnTo>
                <a:lnTo>
                  <a:pt x="86" y="5"/>
                </a:lnTo>
                <a:lnTo>
                  <a:pt x="0" y="101"/>
                </a:lnTo>
                <a:lnTo>
                  <a:pt x="35" y="87"/>
                </a:lnTo>
                <a:lnTo>
                  <a:pt x="57" y="52"/>
                </a:lnTo>
                <a:lnTo>
                  <a:pt x="75" y="37"/>
                </a:lnTo>
              </a:path>
            </a:pathLst>
          </a:custGeom>
          <a:solidFill>
            <a:srgbClr val="00FF0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3" name="Freeform 121"/>
          <p:cNvSpPr>
            <a:spLocks/>
          </p:cNvSpPr>
          <p:nvPr/>
        </p:nvSpPr>
        <p:spPr bwMode="auto">
          <a:xfrm rot="21249101">
            <a:off x="2054225" y="4030663"/>
            <a:ext cx="23813" cy="22225"/>
          </a:xfrm>
          <a:custGeom>
            <a:avLst/>
            <a:gdLst>
              <a:gd name="T0" fmla="*/ 2147483647 w 61"/>
              <a:gd name="T1" fmla="*/ 2147483647 h 58"/>
              <a:gd name="T2" fmla="*/ 0 w 61"/>
              <a:gd name="T3" fmla="*/ 0 h 58"/>
              <a:gd name="T4" fmla="*/ 2147483647 w 61"/>
              <a:gd name="T5" fmla="*/ 2147483647 h 58"/>
              <a:gd name="T6" fmla="*/ 2147483647 w 61"/>
              <a:gd name="T7" fmla="*/ 2147483647 h 58"/>
              <a:gd name="T8" fmla="*/ 2147483647 w 61"/>
              <a:gd name="T9" fmla="*/ 2147483647 h 58"/>
              <a:gd name="T10" fmla="*/ 2147483647 w 61"/>
              <a:gd name="T11" fmla="*/ 2147483647 h 58"/>
              <a:gd name="T12" fmla="*/ 0 60000 65536"/>
              <a:gd name="T13" fmla="*/ 0 60000 65536"/>
              <a:gd name="T14" fmla="*/ 0 60000 65536"/>
              <a:gd name="T15" fmla="*/ 0 60000 65536"/>
              <a:gd name="T16" fmla="*/ 0 60000 65536"/>
              <a:gd name="T17" fmla="*/ 0 60000 65536"/>
              <a:gd name="T18" fmla="*/ 0 w 61"/>
              <a:gd name="T19" fmla="*/ 0 h 58"/>
              <a:gd name="T20" fmla="*/ 61 w 6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1" h="58">
                <a:moveTo>
                  <a:pt x="8" y="11"/>
                </a:moveTo>
                <a:lnTo>
                  <a:pt x="0" y="0"/>
                </a:lnTo>
                <a:lnTo>
                  <a:pt x="29" y="2"/>
                </a:lnTo>
                <a:lnTo>
                  <a:pt x="59" y="46"/>
                </a:lnTo>
                <a:lnTo>
                  <a:pt x="61" y="58"/>
                </a:lnTo>
                <a:lnTo>
                  <a:pt x="8" y="11"/>
                </a:lnTo>
                <a:close/>
              </a:path>
            </a:pathLst>
          </a:custGeom>
          <a:solidFill>
            <a:srgbClr val="00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4" name="Freeform 122"/>
          <p:cNvSpPr>
            <a:spLocks/>
          </p:cNvSpPr>
          <p:nvPr/>
        </p:nvSpPr>
        <p:spPr bwMode="auto">
          <a:xfrm rot="21249101">
            <a:off x="2054225" y="4030663"/>
            <a:ext cx="23813" cy="22225"/>
          </a:xfrm>
          <a:custGeom>
            <a:avLst/>
            <a:gdLst>
              <a:gd name="T0" fmla="*/ 2147483647 w 61"/>
              <a:gd name="T1" fmla="*/ 2147483647 h 58"/>
              <a:gd name="T2" fmla="*/ 0 w 61"/>
              <a:gd name="T3" fmla="*/ 0 h 58"/>
              <a:gd name="T4" fmla="*/ 2147483647 w 61"/>
              <a:gd name="T5" fmla="*/ 2147483647 h 58"/>
              <a:gd name="T6" fmla="*/ 2147483647 w 61"/>
              <a:gd name="T7" fmla="*/ 2147483647 h 58"/>
              <a:gd name="T8" fmla="*/ 2147483647 w 61"/>
              <a:gd name="T9" fmla="*/ 2147483647 h 58"/>
              <a:gd name="T10" fmla="*/ 2147483647 w 61"/>
              <a:gd name="T11" fmla="*/ 2147483647 h 58"/>
              <a:gd name="T12" fmla="*/ 0 60000 65536"/>
              <a:gd name="T13" fmla="*/ 0 60000 65536"/>
              <a:gd name="T14" fmla="*/ 0 60000 65536"/>
              <a:gd name="T15" fmla="*/ 0 60000 65536"/>
              <a:gd name="T16" fmla="*/ 0 60000 65536"/>
              <a:gd name="T17" fmla="*/ 0 60000 65536"/>
              <a:gd name="T18" fmla="*/ 0 w 61"/>
              <a:gd name="T19" fmla="*/ 0 h 58"/>
              <a:gd name="T20" fmla="*/ 61 w 6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1" h="58">
                <a:moveTo>
                  <a:pt x="8" y="11"/>
                </a:moveTo>
                <a:lnTo>
                  <a:pt x="0" y="0"/>
                </a:lnTo>
                <a:lnTo>
                  <a:pt x="29" y="2"/>
                </a:lnTo>
                <a:lnTo>
                  <a:pt x="59" y="46"/>
                </a:lnTo>
                <a:lnTo>
                  <a:pt x="61" y="58"/>
                </a:lnTo>
                <a:lnTo>
                  <a:pt x="8" y="11"/>
                </a:lnTo>
              </a:path>
            </a:pathLst>
          </a:custGeom>
          <a:solidFill>
            <a:srgbClr val="00FF00"/>
          </a:solidFill>
          <a:ln w="6350" algn="ctr">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5" name="Freeform 123"/>
          <p:cNvSpPr>
            <a:spLocks/>
          </p:cNvSpPr>
          <p:nvPr/>
        </p:nvSpPr>
        <p:spPr bwMode="auto">
          <a:xfrm rot="21249101">
            <a:off x="2038350" y="4041775"/>
            <a:ext cx="20638" cy="12700"/>
          </a:xfrm>
          <a:custGeom>
            <a:avLst/>
            <a:gdLst>
              <a:gd name="T0" fmla="*/ 0 w 57"/>
              <a:gd name="T1" fmla="*/ 2147483647 h 39"/>
              <a:gd name="T2" fmla="*/ 2147483647 w 57"/>
              <a:gd name="T3" fmla="*/ 0 h 39"/>
              <a:gd name="T4" fmla="*/ 2147483647 w 57"/>
              <a:gd name="T5" fmla="*/ 2147483647 h 39"/>
              <a:gd name="T6" fmla="*/ 2147483647 w 57"/>
              <a:gd name="T7" fmla="*/ 2147483647 h 39"/>
              <a:gd name="T8" fmla="*/ 0 w 57"/>
              <a:gd name="T9" fmla="*/ 2147483647 h 39"/>
              <a:gd name="T10" fmla="*/ 0 60000 65536"/>
              <a:gd name="T11" fmla="*/ 0 60000 65536"/>
              <a:gd name="T12" fmla="*/ 0 60000 65536"/>
              <a:gd name="T13" fmla="*/ 0 60000 65536"/>
              <a:gd name="T14" fmla="*/ 0 60000 65536"/>
              <a:gd name="T15" fmla="*/ 0 w 57"/>
              <a:gd name="T16" fmla="*/ 0 h 39"/>
              <a:gd name="T17" fmla="*/ 57 w 57"/>
              <a:gd name="T18" fmla="*/ 39 h 39"/>
            </a:gdLst>
            <a:ahLst/>
            <a:cxnLst>
              <a:cxn ang="T10">
                <a:pos x="T0" y="T1"/>
              </a:cxn>
              <a:cxn ang="T11">
                <a:pos x="T2" y="T3"/>
              </a:cxn>
              <a:cxn ang="T12">
                <a:pos x="T4" y="T5"/>
              </a:cxn>
              <a:cxn ang="T13">
                <a:pos x="T6" y="T7"/>
              </a:cxn>
              <a:cxn ang="T14">
                <a:pos x="T8" y="T9"/>
              </a:cxn>
            </a:cxnLst>
            <a:rect l="T15" t="T16" r="T17" b="T18"/>
            <a:pathLst>
              <a:path w="57" h="39">
                <a:moveTo>
                  <a:pt x="0" y="6"/>
                </a:moveTo>
                <a:lnTo>
                  <a:pt x="25" y="0"/>
                </a:lnTo>
                <a:lnTo>
                  <a:pt x="57" y="25"/>
                </a:lnTo>
                <a:lnTo>
                  <a:pt x="57" y="39"/>
                </a:lnTo>
                <a:lnTo>
                  <a:pt x="0" y="6"/>
                </a:lnTo>
                <a:close/>
              </a:path>
            </a:pathLst>
          </a:custGeom>
          <a:solidFill>
            <a:srgbClr val="00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6" name="Freeform 124"/>
          <p:cNvSpPr>
            <a:spLocks/>
          </p:cNvSpPr>
          <p:nvPr/>
        </p:nvSpPr>
        <p:spPr bwMode="auto">
          <a:xfrm rot="21249101">
            <a:off x="2038350" y="4041775"/>
            <a:ext cx="20638" cy="12700"/>
          </a:xfrm>
          <a:custGeom>
            <a:avLst/>
            <a:gdLst>
              <a:gd name="T0" fmla="*/ 0 w 57"/>
              <a:gd name="T1" fmla="*/ 2147483647 h 39"/>
              <a:gd name="T2" fmla="*/ 2147483647 w 57"/>
              <a:gd name="T3" fmla="*/ 0 h 39"/>
              <a:gd name="T4" fmla="*/ 2147483647 w 57"/>
              <a:gd name="T5" fmla="*/ 2147483647 h 39"/>
              <a:gd name="T6" fmla="*/ 2147483647 w 57"/>
              <a:gd name="T7" fmla="*/ 2147483647 h 39"/>
              <a:gd name="T8" fmla="*/ 0 w 57"/>
              <a:gd name="T9" fmla="*/ 2147483647 h 39"/>
              <a:gd name="T10" fmla="*/ 0 60000 65536"/>
              <a:gd name="T11" fmla="*/ 0 60000 65536"/>
              <a:gd name="T12" fmla="*/ 0 60000 65536"/>
              <a:gd name="T13" fmla="*/ 0 60000 65536"/>
              <a:gd name="T14" fmla="*/ 0 60000 65536"/>
              <a:gd name="T15" fmla="*/ 0 w 57"/>
              <a:gd name="T16" fmla="*/ 0 h 39"/>
              <a:gd name="T17" fmla="*/ 57 w 57"/>
              <a:gd name="T18" fmla="*/ 39 h 39"/>
            </a:gdLst>
            <a:ahLst/>
            <a:cxnLst>
              <a:cxn ang="T10">
                <a:pos x="T0" y="T1"/>
              </a:cxn>
              <a:cxn ang="T11">
                <a:pos x="T2" y="T3"/>
              </a:cxn>
              <a:cxn ang="T12">
                <a:pos x="T4" y="T5"/>
              </a:cxn>
              <a:cxn ang="T13">
                <a:pos x="T6" y="T7"/>
              </a:cxn>
              <a:cxn ang="T14">
                <a:pos x="T8" y="T9"/>
              </a:cxn>
            </a:cxnLst>
            <a:rect l="T15" t="T16" r="T17" b="T18"/>
            <a:pathLst>
              <a:path w="57" h="39">
                <a:moveTo>
                  <a:pt x="0" y="6"/>
                </a:moveTo>
                <a:lnTo>
                  <a:pt x="25" y="0"/>
                </a:lnTo>
                <a:lnTo>
                  <a:pt x="57" y="25"/>
                </a:lnTo>
                <a:lnTo>
                  <a:pt x="57" y="39"/>
                </a:lnTo>
                <a:lnTo>
                  <a:pt x="0" y="6"/>
                </a:lnTo>
              </a:path>
            </a:pathLst>
          </a:custGeom>
          <a:solidFill>
            <a:srgbClr val="00FF00"/>
          </a:solidFill>
          <a:ln w="6350" algn="ctr">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7" name="Freeform 125"/>
          <p:cNvSpPr>
            <a:spLocks/>
          </p:cNvSpPr>
          <p:nvPr/>
        </p:nvSpPr>
        <p:spPr bwMode="auto">
          <a:xfrm rot="21249101">
            <a:off x="2014538" y="4060825"/>
            <a:ext cx="11112" cy="15875"/>
          </a:xfrm>
          <a:custGeom>
            <a:avLst/>
            <a:gdLst>
              <a:gd name="T0" fmla="*/ 2147483647 w 30"/>
              <a:gd name="T1" fmla="*/ 0 h 39"/>
              <a:gd name="T2" fmla="*/ 0 w 30"/>
              <a:gd name="T3" fmla="*/ 2147483647 h 39"/>
              <a:gd name="T4" fmla="*/ 2147483647 w 30"/>
              <a:gd name="T5" fmla="*/ 2147483647 h 39"/>
              <a:gd name="T6" fmla="*/ 2147483647 w 30"/>
              <a:gd name="T7" fmla="*/ 2147483647 h 39"/>
              <a:gd name="T8" fmla="*/ 2147483647 w 30"/>
              <a:gd name="T9" fmla="*/ 2147483647 h 39"/>
              <a:gd name="T10" fmla="*/ 2147483647 w 30"/>
              <a:gd name="T11" fmla="*/ 0 h 39"/>
              <a:gd name="T12" fmla="*/ 0 60000 65536"/>
              <a:gd name="T13" fmla="*/ 0 60000 65536"/>
              <a:gd name="T14" fmla="*/ 0 60000 65536"/>
              <a:gd name="T15" fmla="*/ 0 60000 65536"/>
              <a:gd name="T16" fmla="*/ 0 60000 65536"/>
              <a:gd name="T17" fmla="*/ 0 60000 65536"/>
              <a:gd name="T18" fmla="*/ 0 w 30"/>
              <a:gd name="T19" fmla="*/ 0 h 39"/>
              <a:gd name="T20" fmla="*/ 30 w 30"/>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0" h="39">
                <a:moveTo>
                  <a:pt x="13" y="0"/>
                </a:moveTo>
                <a:lnTo>
                  <a:pt x="0" y="36"/>
                </a:lnTo>
                <a:lnTo>
                  <a:pt x="12" y="39"/>
                </a:lnTo>
                <a:lnTo>
                  <a:pt x="27" y="29"/>
                </a:lnTo>
                <a:lnTo>
                  <a:pt x="30" y="14"/>
                </a:lnTo>
                <a:lnTo>
                  <a:pt x="13" y="0"/>
                </a:lnTo>
                <a:close/>
              </a:path>
            </a:pathLst>
          </a:custGeom>
          <a:solidFill>
            <a:srgbClr val="00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8" name="Freeform 126"/>
          <p:cNvSpPr>
            <a:spLocks/>
          </p:cNvSpPr>
          <p:nvPr/>
        </p:nvSpPr>
        <p:spPr bwMode="auto">
          <a:xfrm rot="21249101">
            <a:off x="2014538" y="4060825"/>
            <a:ext cx="11112" cy="15875"/>
          </a:xfrm>
          <a:custGeom>
            <a:avLst/>
            <a:gdLst>
              <a:gd name="T0" fmla="*/ 2147483647 w 30"/>
              <a:gd name="T1" fmla="*/ 0 h 39"/>
              <a:gd name="T2" fmla="*/ 0 w 30"/>
              <a:gd name="T3" fmla="*/ 2147483647 h 39"/>
              <a:gd name="T4" fmla="*/ 2147483647 w 30"/>
              <a:gd name="T5" fmla="*/ 2147483647 h 39"/>
              <a:gd name="T6" fmla="*/ 2147483647 w 30"/>
              <a:gd name="T7" fmla="*/ 2147483647 h 39"/>
              <a:gd name="T8" fmla="*/ 2147483647 w 30"/>
              <a:gd name="T9" fmla="*/ 2147483647 h 39"/>
              <a:gd name="T10" fmla="*/ 2147483647 w 30"/>
              <a:gd name="T11" fmla="*/ 0 h 39"/>
              <a:gd name="T12" fmla="*/ 0 60000 65536"/>
              <a:gd name="T13" fmla="*/ 0 60000 65536"/>
              <a:gd name="T14" fmla="*/ 0 60000 65536"/>
              <a:gd name="T15" fmla="*/ 0 60000 65536"/>
              <a:gd name="T16" fmla="*/ 0 60000 65536"/>
              <a:gd name="T17" fmla="*/ 0 60000 65536"/>
              <a:gd name="T18" fmla="*/ 0 w 30"/>
              <a:gd name="T19" fmla="*/ 0 h 39"/>
              <a:gd name="T20" fmla="*/ 30 w 30"/>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0" h="39">
                <a:moveTo>
                  <a:pt x="13" y="0"/>
                </a:moveTo>
                <a:lnTo>
                  <a:pt x="0" y="36"/>
                </a:lnTo>
                <a:lnTo>
                  <a:pt x="12" y="39"/>
                </a:lnTo>
                <a:lnTo>
                  <a:pt x="27" y="29"/>
                </a:lnTo>
                <a:lnTo>
                  <a:pt x="30" y="14"/>
                </a:lnTo>
                <a:lnTo>
                  <a:pt x="13" y="0"/>
                </a:lnTo>
              </a:path>
            </a:pathLst>
          </a:custGeom>
          <a:solidFill>
            <a:srgbClr val="00FF0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9" name="Freeform 127"/>
          <p:cNvSpPr>
            <a:spLocks/>
          </p:cNvSpPr>
          <p:nvPr/>
        </p:nvSpPr>
        <p:spPr bwMode="auto">
          <a:xfrm rot="21249101">
            <a:off x="2376488" y="5249863"/>
            <a:ext cx="95250" cy="217487"/>
          </a:xfrm>
          <a:custGeom>
            <a:avLst/>
            <a:gdLst>
              <a:gd name="T0" fmla="*/ 2147483647 w 255"/>
              <a:gd name="T1" fmla="*/ 0 h 588"/>
              <a:gd name="T2" fmla="*/ 2147483647 w 255"/>
              <a:gd name="T3" fmla="*/ 2147483647 h 588"/>
              <a:gd name="T4" fmla="*/ 2147483647 w 255"/>
              <a:gd name="T5" fmla="*/ 2147483647 h 588"/>
              <a:gd name="T6" fmla="*/ 2147483647 w 255"/>
              <a:gd name="T7" fmla="*/ 2147483647 h 588"/>
              <a:gd name="T8" fmla="*/ 2147483647 w 255"/>
              <a:gd name="T9" fmla="*/ 2147483647 h 588"/>
              <a:gd name="T10" fmla="*/ 2147483647 w 255"/>
              <a:gd name="T11" fmla="*/ 2147483647 h 588"/>
              <a:gd name="T12" fmla="*/ 2147483647 w 255"/>
              <a:gd name="T13" fmla="*/ 2147483647 h 588"/>
              <a:gd name="T14" fmla="*/ 2147483647 w 255"/>
              <a:gd name="T15" fmla="*/ 2147483647 h 588"/>
              <a:gd name="T16" fmla="*/ 2147483647 w 255"/>
              <a:gd name="T17" fmla="*/ 2147483647 h 588"/>
              <a:gd name="T18" fmla="*/ 2147483647 w 255"/>
              <a:gd name="T19" fmla="*/ 2147483647 h 588"/>
              <a:gd name="T20" fmla="*/ 2147483647 w 255"/>
              <a:gd name="T21" fmla="*/ 2147483647 h 588"/>
              <a:gd name="T22" fmla="*/ 0 w 255"/>
              <a:gd name="T23" fmla="*/ 2147483647 h 588"/>
              <a:gd name="T24" fmla="*/ 2147483647 w 255"/>
              <a:gd name="T25" fmla="*/ 2147483647 h 588"/>
              <a:gd name="T26" fmla="*/ 2147483647 w 255"/>
              <a:gd name="T27" fmla="*/ 2147483647 h 588"/>
              <a:gd name="T28" fmla="*/ 2147483647 w 255"/>
              <a:gd name="T29" fmla="*/ 2147483647 h 588"/>
              <a:gd name="T30" fmla="*/ 2147483647 w 255"/>
              <a:gd name="T31" fmla="*/ 2147483647 h 588"/>
              <a:gd name="T32" fmla="*/ 2147483647 w 255"/>
              <a:gd name="T33" fmla="*/ 2147483647 h 588"/>
              <a:gd name="T34" fmla="*/ 2147483647 w 255"/>
              <a:gd name="T35" fmla="*/ 2147483647 h 588"/>
              <a:gd name="T36" fmla="*/ 2147483647 w 255"/>
              <a:gd name="T37" fmla="*/ 2147483647 h 588"/>
              <a:gd name="T38" fmla="*/ 2147483647 w 255"/>
              <a:gd name="T39" fmla="*/ 0 h 5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588"/>
              <a:gd name="T62" fmla="*/ 255 w 255"/>
              <a:gd name="T63" fmla="*/ 588 h 5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588">
                <a:moveTo>
                  <a:pt x="232" y="0"/>
                </a:moveTo>
                <a:lnTo>
                  <a:pt x="255" y="15"/>
                </a:lnTo>
                <a:lnTo>
                  <a:pt x="250" y="296"/>
                </a:lnTo>
                <a:lnTo>
                  <a:pt x="118" y="588"/>
                </a:lnTo>
                <a:lnTo>
                  <a:pt x="100" y="546"/>
                </a:lnTo>
                <a:lnTo>
                  <a:pt x="74" y="537"/>
                </a:lnTo>
                <a:lnTo>
                  <a:pt x="43" y="515"/>
                </a:lnTo>
                <a:lnTo>
                  <a:pt x="32" y="485"/>
                </a:lnTo>
                <a:lnTo>
                  <a:pt x="41" y="444"/>
                </a:lnTo>
                <a:lnTo>
                  <a:pt x="10" y="427"/>
                </a:lnTo>
                <a:lnTo>
                  <a:pt x="14" y="292"/>
                </a:lnTo>
                <a:lnTo>
                  <a:pt x="0" y="264"/>
                </a:lnTo>
                <a:lnTo>
                  <a:pt x="11" y="187"/>
                </a:lnTo>
                <a:lnTo>
                  <a:pt x="43" y="126"/>
                </a:lnTo>
                <a:lnTo>
                  <a:pt x="63" y="134"/>
                </a:lnTo>
                <a:lnTo>
                  <a:pt x="96" y="127"/>
                </a:lnTo>
                <a:lnTo>
                  <a:pt x="154" y="94"/>
                </a:lnTo>
                <a:lnTo>
                  <a:pt x="200" y="88"/>
                </a:lnTo>
                <a:lnTo>
                  <a:pt x="215" y="67"/>
                </a:lnTo>
                <a:lnTo>
                  <a:pt x="232" y="0"/>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0" name="Freeform 128"/>
          <p:cNvSpPr>
            <a:spLocks/>
          </p:cNvSpPr>
          <p:nvPr/>
        </p:nvSpPr>
        <p:spPr bwMode="auto">
          <a:xfrm rot="21249101">
            <a:off x="2376488" y="5249863"/>
            <a:ext cx="95250" cy="217487"/>
          </a:xfrm>
          <a:custGeom>
            <a:avLst/>
            <a:gdLst>
              <a:gd name="T0" fmla="*/ 2147483647 w 255"/>
              <a:gd name="T1" fmla="*/ 0 h 588"/>
              <a:gd name="T2" fmla="*/ 2147483647 w 255"/>
              <a:gd name="T3" fmla="*/ 2147483647 h 588"/>
              <a:gd name="T4" fmla="*/ 2147483647 w 255"/>
              <a:gd name="T5" fmla="*/ 2147483647 h 588"/>
              <a:gd name="T6" fmla="*/ 2147483647 w 255"/>
              <a:gd name="T7" fmla="*/ 2147483647 h 588"/>
              <a:gd name="T8" fmla="*/ 2147483647 w 255"/>
              <a:gd name="T9" fmla="*/ 2147483647 h 588"/>
              <a:gd name="T10" fmla="*/ 2147483647 w 255"/>
              <a:gd name="T11" fmla="*/ 2147483647 h 588"/>
              <a:gd name="T12" fmla="*/ 2147483647 w 255"/>
              <a:gd name="T13" fmla="*/ 2147483647 h 588"/>
              <a:gd name="T14" fmla="*/ 2147483647 w 255"/>
              <a:gd name="T15" fmla="*/ 2147483647 h 588"/>
              <a:gd name="T16" fmla="*/ 2147483647 w 255"/>
              <a:gd name="T17" fmla="*/ 2147483647 h 588"/>
              <a:gd name="T18" fmla="*/ 2147483647 w 255"/>
              <a:gd name="T19" fmla="*/ 2147483647 h 588"/>
              <a:gd name="T20" fmla="*/ 2147483647 w 255"/>
              <a:gd name="T21" fmla="*/ 2147483647 h 588"/>
              <a:gd name="T22" fmla="*/ 0 w 255"/>
              <a:gd name="T23" fmla="*/ 2147483647 h 588"/>
              <a:gd name="T24" fmla="*/ 2147483647 w 255"/>
              <a:gd name="T25" fmla="*/ 2147483647 h 588"/>
              <a:gd name="T26" fmla="*/ 2147483647 w 255"/>
              <a:gd name="T27" fmla="*/ 2147483647 h 588"/>
              <a:gd name="T28" fmla="*/ 2147483647 w 255"/>
              <a:gd name="T29" fmla="*/ 2147483647 h 588"/>
              <a:gd name="T30" fmla="*/ 2147483647 w 255"/>
              <a:gd name="T31" fmla="*/ 2147483647 h 588"/>
              <a:gd name="T32" fmla="*/ 2147483647 w 255"/>
              <a:gd name="T33" fmla="*/ 2147483647 h 588"/>
              <a:gd name="T34" fmla="*/ 2147483647 w 255"/>
              <a:gd name="T35" fmla="*/ 2147483647 h 588"/>
              <a:gd name="T36" fmla="*/ 2147483647 w 255"/>
              <a:gd name="T37" fmla="*/ 2147483647 h 588"/>
              <a:gd name="T38" fmla="*/ 2147483647 w 255"/>
              <a:gd name="T39" fmla="*/ 0 h 5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588"/>
              <a:gd name="T62" fmla="*/ 255 w 255"/>
              <a:gd name="T63" fmla="*/ 588 h 5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588">
                <a:moveTo>
                  <a:pt x="232" y="0"/>
                </a:moveTo>
                <a:lnTo>
                  <a:pt x="255" y="15"/>
                </a:lnTo>
                <a:lnTo>
                  <a:pt x="250" y="296"/>
                </a:lnTo>
                <a:lnTo>
                  <a:pt x="118" y="588"/>
                </a:lnTo>
                <a:lnTo>
                  <a:pt x="100" y="546"/>
                </a:lnTo>
                <a:lnTo>
                  <a:pt x="74" y="537"/>
                </a:lnTo>
                <a:lnTo>
                  <a:pt x="43" y="515"/>
                </a:lnTo>
                <a:lnTo>
                  <a:pt x="32" y="485"/>
                </a:lnTo>
                <a:lnTo>
                  <a:pt x="41" y="444"/>
                </a:lnTo>
                <a:lnTo>
                  <a:pt x="10" y="427"/>
                </a:lnTo>
                <a:lnTo>
                  <a:pt x="14" y="292"/>
                </a:lnTo>
                <a:lnTo>
                  <a:pt x="0" y="264"/>
                </a:lnTo>
                <a:lnTo>
                  <a:pt x="11" y="187"/>
                </a:lnTo>
                <a:lnTo>
                  <a:pt x="43" y="126"/>
                </a:lnTo>
                <a:lnTo>
                  <a:pt x="63" y="134"/>
                </a:lnTo>
                <a:lnTo>
                  <a:pt x="96" y="127"/>
                </a:lnTo>
                <a:lnTo>
                  <a:pt x="154" y="94"/>
                </a:lnTo>
                <a:lnTo>
                  <a:pt x="200" y="88"/>
                </a:lnTo>
                <a:lnTo>
                  <a:pt x="215" y="67"/>
                </a:lnTo>
                <a:lnTo>
                  <a:pt x="232" y="0"/>
                </a:lnTo>
              </a:path>
            </a:pathLst>
          </a:custGeom>
          <a:solidFill>
            <a:srgbClr val="C0C0C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1" name="Freeform 129"/>
          <p:cNvSpPr>
            <a:spLocks/>
          </p:cNvSpPr>
          <p:nvPr/>
        </p:nvSpPr>
        <p:spPr bwMode="auto">
          <a:xfrm rot="21249101">
            <a:off x="887413" y="3408363"/>
            <a:ext cx="425450" cy="431800"/>
          </a:xfrm>
          <a:custGeom>
            <a:avLst/>
            <a:gdLst>
              <a:gd name="T0" fmla="*/ 2147483647 w 1148"/>
              <a:gd name="T1" fmla="*/ 2147483647 h 1164"/>
              <a:gd name="T2" fmla="*/ 2147483647 w 1148"/>
              <a:gd name="T3" fmla="*/ 2147483647 h 1164"/>
              <a:gd name="T4" fmla="*/ 2147483647 w 1148"/>
              <a:gd name="T5" fmla="*/ 2147483647 h 1164"/>
              <a:gd name="T6" fmla="*/ 2147483647 w 1148"/>
              <a:gd name="T7" fmla="*/ 2147483647 h 1164"/>
              <a:gd name="T8" fmla="*/ 2147483647 w 1148"/>
              <a:gd name="T9" fmla="*/ 2147483647 h 1164"/>
              <a:gd name="T10" fmla="*/ 2147483647 w 1148"/>
              <a:gd name="T11" fmla="*/ 2147483647 h 1164"/>
              <a:gd name="T12" fmla="*/ 2147483647 w 1148"/>
              <a:gd name="T13" fmla="*/ 2147483647 h 1164"/>
              <a:gd name="T14" fmla="*/ 2147483647 w 1148"/>
              <a:gd name="T15" fmla="*/ 2147483647 h 1164"/>
              <a:gd name="T16" fmla="*/ 2147483647 w 1148"/>
              <a:gd name="T17" fmla="*/ 2147483647 h 1164"/>
              <a:gd name="T18" fmla="*/ 2147483647 w 1148"/>
              <a:gd name="T19" fmla="*/ 2147483647 h 1164"/>
              <a:gd name="T20" fmla="*/ 2147483647 w 1148"/>
              <a:gd name="T21" fmla="*/ 2147483647 h 1164"/>
              <a:gd name="T22" fmla="*/ 2147483647 w 1148"/>
              <a:gd name="T23" fmla="*/ 2147483647 h 1164"/>
              <a:gd name="T24" fmla="*/ 2147483647 w 1148"/>
              <a:gd name="T25" fmla="*/ 2147483647 h 1164"/>
              <a:gd name="T26" fmla="*/ 2147483647 w 1148"/>
              <a:gd name="T27" fmla="*/ 2147483647 h 1164"/>
              <a:gd name="T28" fmla="*/ 2147483647 w 1148"/>
              <a:gd name="T29" fmla="*/ 2147483647 h 1164"/>
              <a:gd name="T30" fmla="*/ 2147483647 w 1148"/>
              <a:gd name="T31" fmla="*/ 2147483647 h 1164"/>
              <a:gd name="T32" fmla="*/ 2147483647 w 1148"/>
              <a:gd name="T33" fmla="*/ 2147483647 h 1164"/>
              <a:gd name="T34" fmla="*/ 2147483647 w 1148"/>
              <a:gd name="T35" fmla="*/ 2147483647 h 1164"/>
              <a:gd name="T36" fmla="*/ 2147483647 w 1148"/>
              <a:gd name="T37" fmla="*/ 2147483647 h 1164"/>
              <a:gd name="T38" fmla="*/ 2147483647 w 1148"/>
              <a:gd name="T39" fmla="*/ 2147483647 h 1164"/>
              <a:gd name="T40" fmla="*/ 2147483647 w 1148"/>
              <a:gd name="T41" fmla="*/ 2147483647 h 1164"/>
              <a:gd name="T42" fmla="*/ 2147483647 w 1148"/>
              <a:gd name="T43" fmla="*/ 2147483647 h 1164"/>
              <a:gd name="T44" fmla="*/ 2147483647 w 1148"/>
              <a:gd name="T45" fmla="*/ 2147483647 h 1164"/>
              <a:gd name="T46" fmla="*/ 2147483647 w 1148"/>
              <a:gd name="T47" fmla="*/ 2147483647 h 1164"/>
              <a:gd name="T48" fmla="*/ 2147483647 w 1148"/>
              <a:gd name="T49" fmla="*/ 2147483647 h 1164"/>
              <a:gd name="T50" fmla="*/ 2147483647 w 1148"/>
              <a:gd name="T51" fmla="*/ 2147483647 h 1164"/>
              <a:gd name="T52" fmla="*/ 2147483647 w 1148"/>
              <a:gd name="T53" fmla="*/ 2147483647 h 1164"/>
              <a:gd name="T54" fmla="*/ 2147483647 w 1148"/>
              <a:gd name="T55" fmla="*/ 2147483647 h 1164"/>
              <a:gd name="T56" fmla="*/ 2147483647 w 1148"/>
              <a:gd name="T57" fmla="*/ 2147483647 h 1164"/>
              <a:gd name="T58" fmla="*/ 2147483647 w 1148"/>
              <a:gd name="T59" fmla="*/ 2147483647 h 1164"/>
              <a:gd name="T60" fmla="*/ 2147483647 w 1148"/>
              <a:gd name="T61" fmla="*/ 2147483647 h 1164"/>
              <a:gd name="T62" fmla="*/ 2147483647 w 1148"/>
              <a:gd name="T63" fmla="*/ 2147483647 h 1164"/>
              <a:gd name="T64" fmla="*/ 2147483647 w 1148"/>
              <a:gd name="T65" fmla="*/ 2147483647 h 1164"/>
              <a:gd name="T66" fmla="*/ 2147483647 w 1148"/>
              <a:gd name="T67" fmla="*/ 2147483647 h 1164"/>
              <a:gd name="T68" fmla="*/ 2147483647 w 1148"/>
              <a:gd name="T69" fmla="*/ 2147483647 h 1164"/>
              <a:gd name="T70" fmla="*/ 2147483647 w 1148"/>
              <a:gd name="T71" fmla="*/ 2147483647 h 1164"/>
              <a:gd name="T72" fmla="*/ 2147483647 w 1148"/>
              <a:gd name="T73" fmla="*/ 2147483647 h 1164"/>
              <a:gd name="T74" fmla="*/ 2147483647 w 1148"/>
              <a:gd name="T75" fmla="*/ 2147483647 h 1164"/>
              <a:gd name="T76" fmla="*/ 2147483647 w 1148"/>
              <a:gd name="T77" fmla="*/ 2147483647 h 1164"/>
              <a:gd name="T78" fmla="*/ 2147483647 w 1148"/>
              <a:gd name="T79" fmla="*/ 2147483647 h 1164"/>
              <a:gd name="T80" fmla="*/ 2147483647 w 1148"/>
              <a:gd name="T81" fmla="*/ 2147483647 h 1164"/>
              <a:gd name="T82" fmla="*/ 2147483647 w 1148"/>
              <a:gd name="T83" fmla="*/ 2147483647 h 11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8"/>
              <a:gd name="T127" fmla="*/ 0 h 1164"/>
              <a:gd name="T128" fmla="*/ 1148 w 1148"/>
              <a:gd name="T129" fmla="*/ 1164 h 11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8" h="1164">
                <a:moveTo>
                  <a:pt x="1127" y="545"/>
                </a:moveTo>
                <a:lnTo>
                  <a:pt x="1125" y="524"/>
                </a:lnTo>
                <a:lnTo>
                  <a:pt x="1146" y="469"/>
                </a:lnTo>
                <a:lnTo>
                  <a:pt x="1148" y="441"/>
                </a:lnTo>
                <a:lnTo>
                  <a:pt x="1118" y="370"/>
                </a:lnTo>
                <a:lnTo>
                  <a:pt x="999" y="353"/>
                </a:lnTo>
                <a:lnTo>
                  <a:pt x="962" y="387"/>
                </a:lnTo>
                <a:lnTo>
                  <a:pt x="901" y="411"/>
                </a:lnTo>
                <a:lnTo>
                  <a:pt x="868" y="373"/>
                </a:lnTo>
                <a:lnTo>
                  <a:pt x="868" y="298"/>
                </a:lnTo>
                <a:lnTo>
                  <a:pt x="826" y="235"/>
                </a:lnTo>
                <a:lnTo>
                  <a:pt x="880" y="222"/>
                </a:lnTo>
                <a:lnTo>
                  <a:pt x="898" y="176"/>
                </a:lnTo>
                <a:lnTo>
                  <a:pt x="936" y="186"/>
                </a:lnTo>
                <a:lnTo>
                  <a:pt x="969" y="159"/>
                </a:lnTo>
                <a:lnTo>
                  <a:pt x="1027" y="26"/>
                </a:lnTo>
                <a:lnTo>
                  <a:pt x="1026" y="15"/>
                </a:lnTo>
                <a:lnTo>
                  <a:pt x="1002" y="11"/>
                </a:lnTo>
                <a:lnTo>
                  <a:pt x="961" y="17"/>
                </a:lnTo>
                <a:lnTo>
                  <a:pt x="952" y="0"/>
                </a:lnTo>
                <a:lnTo>
                  <a:pt x="864" y="28"/>
                </a:lnTo>
                <a:lnTo>
                  <a:pt x="845" y="27"/>
                </a:lnTo>
                <a:lnTo>
                  <a:pt x="819" y="58"/>
                </a:lnTo>
                <a:lnTo>
                  <a:pt x="821" y="76"/>
                </a:lnTo>
                <a:lnTo>
                  <a:pt x="813" y="85"/>
                </a:lnTo>
                <a:lnTo>
                  <a:pt x="778" y="103"/>
                </a:lnTo>
                <a:lnTo>
                  <a:pt x="725" y="114"/>
                </a:lnTo>
                <a:lnTo>
                  <a:pt x="724" y="140"/>
                </a:lnTo>
                <a:lnTo>
                  <a:pt x="755" y="152"/>
                </a:lnTo>
                <a:lnTo>
                  <a:pt x="771" y="166"/>
                </a:lnTo>
                <a:lnTo>
                  <a:pt x="793" y="168"/>
                </a:lnTo>
                <a:lnTo>
                  <a:pt x="826" y="181"/>
                </a:lnTo>
                <a:lnTo>
                  <a:pt x="821" y="197"/>
                </a:lnTo>
                <a:lnTo>
                  <a:pt x="796" y="224"/>
                </a:lnTo>
                <a:lnTo>
                  <a:pt x="715" y="241"/>
                </a:lnTo>
                <a:lnTo>
                  <a:pt x="711" y="257"/>
                </a:lnTo>
                <a:lnTo>
                  <a:pt x="698" y="277"/>
                </a:lnTo>
                <a:lnTo>
                  <a:pt x="575" y="236"/>
                </a:lnTo>
                <a:lnTo>
                  <a:pt x="571" y="208"/>
                </a:lnTo>
                <a:lnTo>
                  <a:pt x="487" y="161"/>
                </a:lnTo>
                <a:lnTo>
                  <a:pt x="422" y="206"/>
                </a:lnTo>
                <a:lnTo>
                  <a:pt x="410" y="268"/>
                </a:lnTo>
                <a:lnTo>
                  <a:pt x="392" y="250"/>
                </a:lnTo>
                <a:lnTo>
                  <a:pt x="357" y="242"/>
                </a:lnTo>
                <a:lnTo>
                  <a:pt x="370" y="282"/>
                </a:lnTo>
                <a:lnTo>
                  <a:pt x="442" y="324"/>
                </a:lnTo>
                <a:lnTo>
                  <a:pt x="438" y="349"/>
                </a:lnTo>
                <a:lnTo>
                  <a:pt x="367" y="360"/>
                </a:lnTo>
                <a:lnTo>
                  <a:pt x="341" y="382"/>
                </a:lnTo>
                <a:lnTo>
                  <a:pt x="304" y="391"/>
                </a:lnTo>
                <a:lnTo>
                  <a:pt x="290" y="416"/>
                </a:lnTo>
                <a:lnTo>
                  <a:pt x="304" y="452"/>
                </a:lnTo>
                <a:lnTo>
                  <a:pt x="320" y="463"/>
                </a:lnTo>
                <a:lnTo>
                  <a:pt x="310" y="485"/>
                </a:lnTo>
                <a:lnTo>
                  <a:pt x="358" y="500"/>
                </a:lnTo>
                <a:lnTo>
                  <a:pt x="354" y="528"/>
                </a:lnTo>
                <a:lnTo>
                  <a:pt x="471" y="585"/>
                </a:lnTo>
                <a:lnTo>
                  <a:pt x="473" y="609"/>
                </a:lnTo>
                <a:lnTo>
                  <a:pt x="453" y="617"/>
                </a:lnTo>
                <a:lnTo>
                  <a:pt x="397" y="617"/>
                </a:lnTo>
                <a:lnTo>
                  <a:pt x="358" y="635"/>
                </a:lnTo>
                <a:lnTo>
                  <a:pt x="328" y="686"/>
                </a:lnTo>
                <a:lnTo>
                  <a:pt x="298" y="713"/>
                </a:lnTo>
                <a:lnTo>
                  <a:pt x="215" y="745"/>
                </a:lnTo>
                <a:lnTo>
                  <a:pt x="344" y="779"/>
                </a:lnTo>
                <a:lnTo>
                  <a:pt x="428" y="742"/>
                </a:lnTo>
                <a:lnTo>
                  <a:pt x="412" y="786"/>
                </a:lnTo>
                <a:lnTo>
                  <a:pt x="442" y="803"/>
                </a:lnTo>
                <a:lnTo>
                  <a:pt x="442" y="811"/>
                </a:lnTo>
                <a:lnTo>
                  <a:pt x="244" y="771"/>
                </a:lnTo>
                <a:lnTo>
                  <a:pt x="177" y="817"/>
                </a:lnTo>
                <a:lnTo>
                  <a:pt x="163" y="841"/>
                </a:lnTo>
                <a:lnTo>
                  <a:pt x="147" y="849"/>
                </a:lnTo>
                <a:lnTo>
                  <a:pt x="127" y="834"/>
                </a:lnTo>
                <a:lnTo>
                  <a:pt x="100" y="833"/>
                </a:lnTo>
                <a:lnTo>
                  <a:pt x="78" y="818"/>
                </a:lnTo>
                <a:lnTo>
                  <a:pt x="46" y="828"/>
                </a:lnTo>
                <a:lnTo>
                  <a:pt x="23" y="857"/>
                </a:lnTo>
                <a:lnTo>
                  <a:pt x="121" y="886"/>
                </a:lnTo>
                <a:lnTo>
                  <a:pt x="120" y="907"/>
                </a:lnTo>
                <a:lnTo>
                  <a:pt x="62" y="908"/>
                </a:lnTo>
                <a:lnTo>
                  <a:pt x="15" y="933"/>
                </a:lnTo>
                <a:lnTo>
                  <a:pt x="0" y="953"/>
                </a:lnTo>
                <a:lnTo>
                  <a:pt x="26" y="961"/>
                </a:lnTo>
                <a:lnTo>
                  <a:pt x="28" y="988"/>
                </a:lnTo>
                <a:lnTo>
                  <a:pt x="35" y="991"/>
                </a:lnTo>
                <a:lnTo>
                  <a:pt x="131" y="1000"/>
                </a:lnTo>
                <a:lnTo>
                  <a:pt x="124" y="1023"/>
                </a:lnTo>
                <a:lnTo>
                  <a:pt x="83" y="1024"/>
                </a:lnTo>
                <a:lnTo>
                  <a:pt x="13" y="1047"/>
                </a:lnTo>
                <a:lnTo>
                  <a:pt x="29" y="1054"/>
                </a:lnTo>
                <a:lnTo>
                  <a:pt x="140" y="1060"/>
                </a:lnTo>
                <a:lnTo>
                  <a:pt x="142" y="1075"/>
                </a:lnTo>
                <a:lnTo>
                  <a:pt x="124" y="1095"/>
                </a:lnTo>
                <a:lnTo>
                  <a:pt x="99" y="1086"/>
                </a:lnTo>
                <a:lnTo>
                  <a:pt x="71" y="1090"/>
                </a:lnTo>
                <a:lnTo>
                  <a:pt x="74" y="1103"/>
                </a:lnTo>
                <a:lnTo>
                  <a:pt x="66" y="1119"/>
                </a:lnTo>
                <a:lnTo>
                  <a:pt x="108" y="1118"/>
                </a:lnTo>
                <a:lnTo>
                  <a:pt x="140" y="1127"/>
                </a:lnTo>
                <a:lnTo>
                  <a:pt x="149" y="1141"/>
                </a:lnTo>
                <a:lnTo>
                  <a:pt x="166" y="1152"/>
                </a:lnTo>
                <a:lnTo>
                  <a:pt x="203" y="1145"/>
                </a:lnTo>
                <a:lnTo>
                  <a:pt x="224" y="1156"/>
                </a:lnTo>
                <a:lnTo>
                  <a:pt x="348" y="1164"/>
                </a:lnTo>
                <a:lnTo>
                  <a:pt x="385" y="1151"/>
                </a:lnTo>
                <a:lnTo>
                  <a:pt x="409" y="1099"/>
                </a:lnTo>
                <a:lnTo>
                  <a:pt x="421" y="1109"/>
                </a:lnTo>
                <a:lnTo>
                  <a:pt x="419" y="1133"/>
                </a:lnTo>
                <a:lnTo>
                  <a:pt x="432" y="1147"/>
                </a:lnTo>
                <a:lnTo>
                  <a:pt x="490" y="1142"/>
                </a:lnTo>
                <a:lnTo>
                  <a:pt x="514" y="1122"/>
                </a:lnTo>
                <a:lnTo>
                  <a:pt x="547" y="1140"/>
                </a:lnTo>
                <a:lnTo>
                  <a:pt x="567" y="1130"/>
                </a:lnTo>
                <a:lnTo>
                  <a:pt x="587" y="1105"/>
                </a:lnTo>
                <a:lnTo>
                  <a:pt x="601" y="1096"/>
                </a:lnTo>
                <a:lnTo>
                  <a:pt x="799" y="1132"/>
                </a:lnTo>
                <a:lnTo>
                  <a:pt x="822" y="1154"/>
                </a:lnTo>
                <a:lnTo>
                  <a:pt x="849" y="1164"/>
                </a:lnTo>
                <a:lnTo>
                  <a:pt x="870" y="1144"/>
                </a:lnTo>
                <a:lnTo>
                  <a:pt x="870" y="1101"/>
                </a:lnTo>
                <a:lnTo>
                  <a:pt x="1013" y="927"/>
                </a:lnTo>
                <a:lnTo>
                  <a:pt x="1045" y="773"/>
                </a:lnTo>
                <a:lnTo>
                  <a:pt x="1061" y="772"/>
                </a:lnTo>
                <a:lnTo>
                  <a:pt x="1091" y="716"/>
                </a:lnTo>
                <a:lnTo>
                  <a:pt x="1088" y="576"/>
                </a:lnTo>
                <a:lnTo>
                  <a:pt x="1101" y="547"/>
                </a:lnTo>
                <a:lnTo>
                  <a:pt x="1127" y="545"/>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2" name="Freeform 130"/>
          <p:cNvSpPr>
            <a:spLocks/>
          </p:cNvSpPr>
          <p:nvPr/>
        </p:nvSpPr>
        <p:spPr bwMode="auto">
          <a:xfrm rot="21249101">
            <a:off x="887413" y="3408363"/>
            <a:ext cx="425450" cy="431800"/>
          </a:xfrm>
          <a:custGeom>
            <a:avLst/>
            <a:gdLst>
              <a:gd name="T0" fmla="*/ 2147483647 w 1148"/>
              <a:gd name="T1" fmla="*/ 2147483647 h 1164"/>
              <a:gd name="T2" fmla="*/ 2147483647 w 1148"/>
              <a:gd name="T3" fmla="*/ 2147483647 h 1164"/>
              <a:gd name="T4" fmla="*/ 2147483647 w 1148"/>
              <a:gd name="T5" fmla="*/ 2147483647 h 1164"/>
              <a:gd name="T6" fmla="*/ 2147483647 w 1148"/>
              <a:gd name="T7" fmla="*/ 2147483647 h 1164"/>
              <a:gd name="T8" fmla="*/ 2147483647 w 1148"/>
              <a:gd name="T9" fmla="*/ 2147483647 h 1164"/>
              <a:gd name="T10" fmla="*/ 2147483647 w 1148"/>
              <a:gd name="T11" fmla="*/ 2147483647 h 1164"/>
              <a:gd name="T12" fmla="*/ 2147483647 w 1148"/>
              <a:gd name="T13" fmla="*/ 2147483647 h 1164"/>
              <a:gd name="T14" fmla="*/ 2147483647 w 1148"/>
              <a:gd name="T15" fmla="*/ 2147483647 h 1164"/>
              <a:gd name="T16" fmla="*/ 2147483647 w 1148"/>
              <a:gd name="T17" fmla="*/ 2147483647 h 1164"/>
              <a:gd name="T18" fmla="*/ 2147483647 w 1148"/>
              <a:gd name="T19" fmla="*/ 2147483647 h 1164"/>
              <a:gd name="T20" fmla="*/ 2147483647 w 1148"/>
              <a:gd name="T21" fmla="*/ 2147483647 h 1164"/>
              <a:gd name="T22" fmla="*/ 2147483647 w 1148"/>
              <a:gd name="T23" fmla="*/ 2147483647 h 1164"/>
              <a:gd name="T24" fmla="*/ 2147483647 w 1148"/>
              <a:gd name="T25" fmla="*/ 2147483647 h 1164"/>
              <a:gd name="T26" fmla="*/ 2147483647 w 1148"/>
              <a:gd name="T27" fmla="*/ 2147483647 h 1164"/>
              <a:gd name="T28" fmla="*/ 2147483647 w 1148"/>
              <a:gd name="T29" fmla="*/ 2147483647 h 1164"/>
              <a:gd name="T30" fmla="*/ 2147483647 w 1148"/>
              <a:gd name="T31" fmla="*/ 2147483647 h 1164"/>
              <a:gd name="T32" fmla="*/ 2147483647 w 1148"/>
              <a:gd name="T33" fmla="*/ 2147483647 h 1164"/>
              <a:gd name="T34" fmla="*/ 2147483647 w 1148"/>
              <a:gd name="T35" fmla="*/ 2147483647 h 1164"/>
              <a:gd name="T36" fmla="*/ 2147483647 w 1148"/>
              <a:gd name="T37" fmla="*/ 2147483647 h 1164"/>
              <a:gd name="T38" fmla="*/ 2147483647 w 1148"/>
              <a:gd name="T39" fmla="*/ 2147483647 h 1164"/>
              <a:gd name="T40" fmla="*/ 2147483647 w 1148"/>
              <a:gd name="T41" fmla="*/ 2147483647 h 1164"/>
              <a:gd name="T42" fmla="*/ 2147483647 w 1148"/>
              <a:gd name="T43" fmla="*/ 2147483647 h 1164"/>
              <a:gd name="T44" fmla="*/ 2147483647 w 1148"/>
              <a:gd name="T45" fmla="*/ 2147483647 h 1164"/>
              <a:gd name="T46" fmla="*/ 2147483647 w 1148"/>
              <a:gd name="T47" fmla="*/ 2147483647 h 1164"/>
              <a:gd name="T48" fmla="*/ 2147483647 w 1148"/>
              <a:gd name="T49" fmla="*/ 2147483647 h 1164"/>
              <a:gd name="T50" fmla="*/ 2147483647 w 1148"/>
              <a:gd name="T51" fmla="*/ 2147483647 h 1164"/>
              <a:gd name="T52" fmla="*/ 2147483647 w 1148"/>
              <a:gd name="T53" fmla="*/ 2147483647 h 1164"/>
              <a:gd name="T54" fmla="*/ 2147483647 w 1148"/>
              <a:gd name="T55" fmla="*/ 2147483647 h 1164"/>
              <a:gd name="T56" fmla="*/ 2147483647 w 1148"/>
              <a:gd name="T57" fmla="*/ 2147483647 h 1164"/>
              <a:gd name="T58" fmla="*/ 2147483647 w 1148"/>
              <a:gd name="T59" fmla="*/ 2147483647 h 1164"/>
              <a:gd name="T60" fmla="*/ 2147483647 w 1148"/>
              <a:gd name="T61" fmla="*/ 2147483647 h 1164"/>
              <a:gd name="T62" fmla="*/ 2147483647 w 1148"/>
              <a:gd name="T63" fmla="*/ 2147483647 h 1164"/>
              <a:gd name="T64" fmla="*/ 2147483647 w 1148"/>
              <a:gd name="T65" fmla="*/ 2147483647 h 1164"/>
              <a:gd name="T66" fmla="*/ 2147483647 w 1148"/>
              <a:gd name="T67" fmla="*/ 2147483647 h 1164"/>
              <a:gd name="T68" fmla="*/ 2147483647 w 1148"/>
              <a:gd name="T69" fmla="*/ 2147483647 h 1164"/>
              <a:gd name="T70" fmla="*/ 2147483647 w 1148"/>
              <a:gd name="T71" fmla="*/ 2147483647 h 1164"/>
              <a:gd name="T72" fmla="*/ 2147483647 w 1148"/>
              <a:gd name="T73" fmla="*/ 2147483647 h 1164"/>
              <a:gd name="T74" fmla="*/ 2147483647 w 1148"/>
              <a:gd name="T75" fmla="*/ 2147483647 h 1164"/>
              <a:gd name="T76" fmla="*/ 2147483647 w 1148"/>
              <a:gd name="T77" fmla="*/ 2147483647 h 1164"/>
              <a:gd name="T78" fmla="*/ 2147483647 w 1148"/>
              <a:gd name="T79" fmla="*/ 2147483647 h 1164"/>
              <a:gd name="T80" fmla="*/ 2147483647 w 1148"/>
              <a:gd name="T81" fmla="*/ 2147483647 h 1164"/>
              <a:gd name="T82" fmla="*/ 2147483647 w 1148"/>
              <a:gd name="T83" fmla="*/ 2147483647 h 11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8"/>
              <a:gd name="T127" fmla="*/ 0 h 1164"/>
              <a:gd name="T128" fmla="*/ 1148 w 1148"/>
              <a:gd name="T129" fmla="*/ 1164 h 11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8" h="1164">
                <a:moveTo>
                  <a:pt x="1127" y="545"/>
                </a:moveTo>
                <a:lnTo>
                  <a:pt x="1125" y="524"/>
                </a:lnTo>
                <a:lnTo>
                  <a:pt x="1146" y="469"/>
                </a:lnTo>
                <a:lnTo>
                  <a:pt x="1148" y="441"/>
                </a:lnTo>
                <a:lnTo>
                  <a:pt x="1118" y="370"/>
                </a:lnTo>
                <a:lnTo>
                  <a:pt x="999" y="353"/>
                </a:lnTo>
                <a:lnTo>
                  <a:pt x="962" y="387"/>
                </a:lnTo>
                <a:lnTo>
                  <a:pt x="901" y="411"/>
                </a:lnTo>
                <a:lnTo>
                  <a:pt x="868" y="373"/>
                </a:lnTo>
                <a:lnTo>
                  <a:pt x="868" y="298"/>
                </a:lnTo>
                <a:lnTo>
                  <a:pt x="826" y="235"/>
                </a:lnTo>
                <a:lnTo>
                  <a:pt x="880" y="222"/>
                </a:lnTo>
                <a:lnTo>
                  <a:pt x="898" y="176"/>
                </a:lnTo>
                <a:lnTo>
                  <a:pt x="936" y="186"/>
                </a:lnTo>
                <a:lnTo>
                  <a:pt x="969" y="159"/>
                </a:lnTo>
                <a:lnTo>
                  <a:pt x="1027" y="26"/>
                </a:lnTo>
                <a:lnTo>
                  <a:pt x="1026" y="15"/>
                </a:lnTo>
                <a:lnTo>
                  <a:pt x="1002" y="11"/>
                </a:lnTo>
                <a:lnTo>
                  <a:pt x="961" y="17"/>
                </a:lnTo>
                <a:lnTo>
                  <a:pt x="952" y="0"/>
                </a:lnTo>
                <a:lnTo>
                  <a:pt x="864" y="28"/>
                </a:lnTo>
                <a:lnTo>
                  <a:pt x="845" y="27"/>
                </a:lnTo>
                <a:lnTo>
                  <a:pt x="819" y="58"/>
                </a:lnTo>
                <a:lnTo>
                  <a:pt x="821" y="76"/>
                </a:lnTo>
                <a:lnTo>
                  <a:pt x="813" y="85"/>
                </a:lnTo>
                <a:lnTo>
                  <a:pt x="778" y="103"/>
                </a:lnTo>
                <a:lnTo>
                  <a:pt x="725" y="114"/>
                </a:lnTo>
                <a:lnTo>
                  <a:pt x="724" y="140"/>
                </a:lnTo>
                <a:lnTo>
                  <a:pt x="755" y="152"/>
                </a:lnTo>
                <a:lnTo>
                  <a:pt x="771" y="166"/>
                </a:lnTo>
                <a:lnTo>
                  <a:pt x="793" y="168"/>
                </a:lnTo>
                <a:lnTo>
                  <a:pt x="826" y="181"/>
                </a:lnTo>
                <a:lnTo>
                  <a:pt x="821" y="197"/>
                </a:lnTo>
                <a:lnTo>
                  <a:pt x="796" y="224"/>
                </a:lnTo>
                <a:lnTo>
                  <a:pt x="715" y="241"/>
                </a:lnTo>
                <a:lnTo>
                  <a:pt x="711" y="257"/>
                </a:lnTo>
                <a:lnTo>
                  <a:pt x="698" y="277"/>
                </a:lnTo>
                <a:lnTo>
                  <a:pt x="575" y="236"/>
                </a:lnTo>
                <a:lnTo>
                  <a:pt x="571" y="208"/>
                </a:lnTo>
                <a:lnTo>
                  <a:pt x="487" y="161"/>
                </a:lnTo>
                <a:lnTo>
                  <a:pt x="422" y="206"/>
                </a:lnTo>
                <a:lnTo>
                  <a:pt x="410" y="268"/>
                </a:lnTo>
                <a:lnTo>
                  <a:pt x="392" y="250"/>
                </a:lnTo>
                <a:lnTo>
                  <a:pt x="357" y="242"/>
                </a:lnTo>
                <a:lnTo>
                  <a:pt x="370" y="282"/>
                </a:lnTo>
                <a:lnTo>
                  <a:pt x="442" y="324"/>
                </a:lnTo>
                <a:lnTo>
                  <a:pt x="438" y="349"/>
                </a:lnTo>
                <a:lnTo>
                  <a:pt x="367" y="360"/>
                </a:lnTo>
                <a:lnTo>
                  <a:pt x="341" y="382"/>
                </a:lnTo>
                <a:lnTo>
                  <a:pt x="304" y="391"/>
                </a:lnTo>
                <a:lnTo>
                  <a:pt x="290" y="416"/>
                </a:lnTo>
                <a:lnTo>
                  <a:pt x="304" y="452"/>
                </a:lnTo>
                <a:lnTo>
                  <a:pt x="320" y="463"/>
                </a:lnTo>
                <a:lnTo>
                  <a:pt x="310" y="485"/>
                </a:lnTo>
                <a:lnTo>
                  <a:pt x="358" y="500"/>
                </a:lnTo>
                <a:lnTo>
                  <a:pt x="354" y="528"/>
                </a:lnTo>
                <a:lnTo>
                  <a:pt x="471" y="585"/>
                </a:lnTo>
                <a:lnTo>
                  <a:pt x="473" y="609"/>
                </a:lnTo>
                <a:lnTo>
                  <a:pt x="453" y="617"/>
                </a:lnTo>
                <a:lnTo>
                  <a:pt x="397" y="617"/>
                </a:lnTo>
                <a:lnTo>
                  <a:pt x="358" y="635"/>
                </a:lnTo>
                <a:lnTo>
                  <a:pt x="328" y="686"/>
                </a:lnTo>
                <a:lnTo>
                  <a:pt x="298" y="713"/>
                </a:lnTo>
                <a:lnTo>
                  <a:pt x="215" y="745"/>
                </a:lnTo>
                <a:lnTo>
                  <a:pt x="344" y="779"/>
                </a:lnTo>
                <a:lnTo>
                  <a:pt x="428" y="742"/>
                </a:lnTo>
                <a:lnTo>
                  <a:pt x="412" y="786"/>
                </a:lnTo>
                <a:lnTo>
                  <a:pt x="442" y="803"/>
                </a:lnTo>
                <a:lnTo>
                  <a:pt x="442" y="811"/>
                </a:lnTo>
                <a:lnTo>
                  <a:pt x="244" y="771"/>
                </a:lnTo>
                <a:lnTo>
                  <a:pt x="177" y="817"/>
                </a:lnTo>
                <a:lnTo>
                  <a:pt x="163" y="841"/>
                </a:lnTo>
                <a:lnTo>
                  <a:pt x="147" y="849"/>
                </a:lnTo>
                <a:lnTo>
                  <a:pt x="127" y="834"/>
                </a:lnTo>
                <a:lnTo>
                  <a:pt x="100" y="833"/>
                </a:lnTo>
                <a:lnTo>
                  <a:pt x="78" y="818"/>
                </a:lnTo>
                <a:lnTo>
                  <a:pt x="46" y="828"/>
                </a:lnTo>
                <a:lnTo>
                  <a:pt x="23" y="857"/>
                </a:lnTo>
                <a:lnTo>
                  <a:pt x="121" y="886"/>
                </a:lnTo>
                <a:lnTo>
                  <a:pt x="120" y="907"/>
                </a:lnTo>
                <a:lnTo>
                  <a:pt x="62" y="908"/>
                </a:lnTo>
                <a:lnTo>
                  <a:pt x="15" y="933"/>
                </a:lnTo>
                <a:lnTo>
                  <a:pt x="0" y="953"/>
                </a:lnTo>
                <a:lnTo>
                  <a:pt x="26" y="961"/>
                </a:lnTo>
                <a:lnTo>
                  <a:pt x="28" y="988"/>
                </a:lnTo>
                <a:lnTo>
                  <a:pt x="35" y="991"/>
                </a:lnTo>
                <a:lnTo>
                  <a:pt x="131" y="1000"/>
                </a:lnTo>
                <a:lnTo>
                  <a:pt x="124" y="1023"/>
                </a:lnTo>
                <a:lnTo>
                  <a:pt x="83" y="1024"/>
                </a:lnTo>
                <a:lnTo>
                  <a:pt x="13" y="1047"/>
                </a:lnTo>
                <a:lnTo>
                  <a:pt x="29" y="1054"/>
                </a:lnTo>
                <a:lnTo>
                  <a:pt x="140" y="1060"/>
                </a:lnTo>
                <a:lnTo>
                  <a:pt x="142" y="1075"/>
                </a:lnTo>
                <a:lnTo>
                  <a:pt x="124" y="1095"/>
                </a:lnTo>
                <a:lnTo>
                  <a:pt x="99" y="1086"/>
                </a:lnTo>
                <a:lnTo>
                  <a:pt x="71" y="1090"/>
                </a:lnTo>
                <a:lnTo>
                  <a:pt x="74" y="1103"/>
                </a:lnTo>
                <a:lnTo>
                  <a:pt x="66" y="1119"/>
                </a:lnTo>
                <a:lnTo>
                  <a:pt x="108" y="1118"/>
                </a:lnTo>
                <a:lnTo>
                  <a:pt x="140" y="1127"/>
                </a:lnTo>
                <a:lnTo>
                  <a:pt x="149" y="1141"/>
                </a:lnTo>
                <a:lnTo>
                  <a:pt x="166" y="1152"/>
                </a:lnTo>
                <a:lnTo>
                  <a:pt x="203" y="1145"/>
                </a:lnTo>
                <a:lnTo>
                  <a:pt x="224" y="1156"/>
                </a:lnTo>
                <a:lnTo>
                  <a:pt x="348" y="1164"/>
                </a:lnTo>
                <a:lnTo>
                  <a:pt x="385" y="1151"/>
                </a:lnTo>
                <a:lnTo>
                  <a:pt x="409" y="1099"/>
                </a:lnTo>
                <a:lnTo>
                  <a:pt x="421" y="1109"/>
                </a:lnTo>
                <a:lnTo>
                  <a:pt x="419" y="1133"/>
                </a:lnTo>
                <a:lnTo>
                  <a:pt x="432" y="1147"/>
                </a:lnTo>
                <a:lnTo>
                  <a:pt x="490" y="1142"/>
                </a:lnTo>
                <a:lnTo>
                  <a:pt x="514" y="1122"/>
                </a:lnTo>
                <a:lnTo>
                  <a:pt x="547" y="1140"/>
                </a:lnTo>
                <a:lnTo>
                  <a:pt x="567" y="1130"/>
                </a:lnTo>
                <a:lnTo>
                  <a:pt x="587" y="1105"/>
                </a:lnTo>
                <a:lnTo>
                  <a:pt x="601" y="1096"/>
                </a:lnTo>
                <a:lnTo>
                  <a:pt x="799" y="1132"/>
                </a:lnTo>
                <a:lnTo>
                  <a:pt x="822" y="1154"/>
                </a:lnTo>
                <a:lnTo>
                  <a:pt x="849" y="1164"/>
                </a:lnTo>
                <a:lnTo>
                  <a:pt x="870" y="1144"/>
                </a:lnTo>
                <a:lnTo>
                  <a:pt x="870" y="1101"/>
                </a:lnTo>
                <a:lnTo>
                  <a:pt x="1013" y="927"/>
                </a:lnTo>
                <a:lnTo>
                  <a:pt x="1045" y="773"/>
                </a:lnTo>
                <a:lnTo>
                  <a:pt x="1061" y="772"/>
                </a:lnTo>
                <a:lnTo>
                  <a:pt x="1091" y="716"/>
                </a:lnTo>
                <a:lnTo>
                  <a:pt x="1088" y="576"/>
                </a:lnTo>
                <a:lnTo>
                  <a:pt x="1101" y="547"/>
                </a:lnTo>
                <a:lnTo>
                  <a:pt x="1127" y="545"/>
                </a:lnTo>
              </a:path>
            </a:pathLst>
          </a:custGeom>
          <a:solidFill>
            <a:srgbClr val="C0C0C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3" name="Freeform 131" descr="Large grid"/>
          <p:cNvSpPr>
            <a:spLocks/>
          </p:cNvSpPr>
          <p:nvPr/>
        </p:nvSpPr>
        <p:spPr bwMode="auto">
          <a:xfrm rot="21249101">
            <a:off x="2614613" y="1741488"/>
            <a:ext cx="847725" cy="1819275"/>
          </a:xfrm>
          <a:custGeom>
            <a:avLst/>
            <a:gdLst>
              <a:gd name="T0" fmla="*/ 2147483647 w 2296"/>
              <a:gd name="T1" fmla="*/ 2147483647 h 4909"/>
              <a:gd name="T2" fmla="*/ 2147483647 w 2296"/>
              <a:gd name="T3" fmla="*/ 2147483647 h 4909"/>
              <a:gd name="T4" fmla="*/ 2147483647 w 2296"/>
              <a:gd name="T5" fmla="*/ 2147483647 h 4909"/>
              <a:gd name="T6" fmla="*/ 2147483647 w 2296"/>
              <a:gd name="T7" fmla="*/ 2147483647 h 4909"/>
              <a:gd name="T8" fmla="*/ 2147483647 w 2296"/>
              <a:gd name="T9" fmla="*/ 2147483647 h 4909"/>
              <a:gd name="T10" fmla="*/ 2147483647 w 2296"/>
              <a:gd name="T11" fmla="*/ 2147483647 h 4909"/>
              <a:gd name="T12" fmla="*/ 2147483647 w 2296"/>
              <a:gd name="T13" fmla="*/ 2147483647 h 4909"/>
              <a:gd name="T14" fmla="*/ 2147483647 w 2296"/>
              <a:gd name="T15" fmla="*/ 2147483647 h 4909"/>
              <a:gd name="T16" fmla="*/ 2147483647 w 2296"/>
              <a:gd name="T17" fmla="*/ 2147483647 h 4909"/>
              <a:gd name="T18" fmla="*/ 2147483647 w 2296"/>
              <a:gd name="T19" fmla="*/ 2147483647 h 4909"/>
              <a:gd name="T20" fmla="*/ 2147483647 w 2296"/>
              <a:gd name="T21" fmla="*/ 2147483647 h 4909"/>
              <a:gd name="T22" fmla="*/ 2147483647 w 2296"/>
              <a:gd name="T23" fmla="*/ 2147483647 h 4909"/>
              <a:gd name="T24" fmla="*/ 2147483647 w 2296"/>
              <a:gd name="T25" fmla="*/ 2147483647 h 4909"/>
              <a:gd name="T26" fmla="*/ 2147483647 w 2296"/>
              <a:gd name="T27" fmla="*/ 2147483647 h 4909"/>
              <a:gd name="T28" fmla="*/ 2147483647 w 2296"/>
              <a:gd name="T29" fmla="*/ 2147483647 h 4909"/>
              <a:gd name="T30" fmla="*/ 2147483647 w 2296"/>
              <a:gd name="T31" fmla="*/ 2147483647 h 4909"/>
              <a:gd name="T32" fmla="*/ 2147483647 w 2296"/>
              <a:gd name="T33" fmla="*/ 2147483647 h 4909"/>
              <a:gd name="T34" fmla="*/ 2147483647 w 2296"/>
              <a:gd name="T35" fmla="*/ 2147483647 h 4909"/>
              <a:gd name="T36" fmla="*/ 2147483647 w 2296"/>
              <a:gd name="T37" fmla="*/ 2147483647 h 4909"/>
              <a:gd name="T38" fmla="*/ 2147483647 w 2296"/>
              <a:gd name="T39" fmla="*/ 2147483647 h 4909"/>
              <a:gd name="T40" fmla="*/ 2147483647 w 2296"/>
              <a:gd name="T41" fmla="*/ 2147483647 h 4909"/>
              <a:gd name="T42" fmla="*/ 2147483647 w 2296"/>
              <a:gd name="T43" fmla="*/ 2147483647 h 4909"/>
              <a:gd name="T44" fmla="*/ 2147483647 w 2296"/>
              <a:gd name="T45" fmla="*/ 2147483647 h 4909"/>
              <a:gd name="T46" fmla="*/ 2147483647 w 2296"/>
              <a:gd name="T47" fmla="*/ 2147483647 h 4909"/>
              <a:gd name="T48" fmla="*/ 2147483647 w 2296"/>
              <a:gd name="T49" fmla="*/ 2147483647 h 4909"/>
              <a:gd name="T50" fmla="*/ 2147483647 w 2296"/>
              <a:gd name="T51" fmla="*/ 2147483647 h 4909"/>
              <a:gd name="T52" fmla="*/ 2147483647 w 2296"/>
              <a:gd name="T53" fmla="*/ 2147483647 h 4909"/>
              <a:gd name="T54" fmla="*/ 2147483647 w 2296"/>
              <a:gd name="T55" fmla="*/ 2147483647 h 4909"/>
              <a:gd name="T56" fmla="*/ 2147483647 w 2296"/>
              <a:gd name="T57" fmla="*/ 2147483647 h 4909"/>
              <a:gd name="T58" fmla="*/ 2147483647 w 2296"/>
              <a:gd name="T59" fmla="*/ 2147483647 h 4909"/>
              <a:gd name="T60" fmla="*/ 2147483647 w 2296"/>
              <a:gd name="T61" fmla="*/ 2147483647 h 4909"/>
              <a:gd name="T62" fmla="*/ 2147483647 w 2296"/>
              <a:gd name="T63" fmla="*/ 2147483647 h 4909"/>
              <a:gd name="T64" fmla="*/ 2147483647 w 2296"/>
              <a:gd name="T65" fmla="*/ 2147483647 h 4909"/>
              <a:gd name="T66" fmla="*/ 2147483647 w 2296"/>
              <a:gd name="T67" fmla="*/ 2147483647 h 4909"/>
              <a:gd name="T68" fmla="*/ 2147483647 w 2296"/>
              <a:gd name="T69" fmla="*/ 2147483647 h 4909"/>
              <a:gd name="T70" fmla="*/ 2147483647 w 2296"/>
              <a:gd name="T71" fmla="*/ 2147483647 h 4909"/>
              <a:gd name="T72" fmla="*/ 2147483647 w 2296"/>
              <a:gd name="T73" fmla="*/ 2147483647 h 4909"/>
              <a:gd name="T74" fmla="*/ 2147483647 w 2296"/>
              <a:gd name="T75" fmla="*/ 2147483647 h 4909"/>
              <a:gd name="T76" fmla="*/ 2147483647 w 2296"/>
              <a:gd name="T77" fmla="*/ 2147483647 h 4909"/>
              <a:gd name="T78" fmla="*/ 2147483647 w 2296"/>
              <a:gd name="T79" fmla="*/ 2147483647 h 4909"/>
              <a:gd name="T80" fmla="*/ 2147483647 w 2296"/>
              <a:gd name="T81" fmla="*/ 2147483647 h 4909"/>
              <a:gd name="T82" fmla="*/ 2147483647 w 2296"/>
              <a:gd name="T83" fmla="*/ 2147483647 h 4909"/>
              <a:gd name="T84" fmla="*/ 2147483647 w 2296"/>
              <a:gd name="T85" fmla="*/ 2147483647 h 4909"/>
              <a:gd name="T86" fmla="*/ 2147483647 w 2296"/>
              <a:gd name="T87" fmla="*/ 2147483647 h 4909"/>
              <a:gd name="T88" fmla="*/ 2147483647 w 2296"/>
              <a:gd name="T89" fmla="*/ 2147483647 h 4909"/>
              <a:gd name="T90" fmla="*/ 2147483647 w 2296"/>
              <a:gd name="T91" fmla="*/ 2147483647 h 4909"/>
              <a:gd name="T92" fmla="*/ 2147483647 w 2296"/>
              <a:gd name="T93" fmla="*/ 2147483647 h 4909"/>
              <a:gd name="T94" fmla="*/ 2147483647 w 2296"/>
              <a:gd name="T95" fmla="*/ 2147483647 h 4909"/>
              <a:gd name="T96" fmla="*/ 2147483647 w 2296"/>
              <a:gd name="T97" fmla="*/ 2147483647 h 4909"/>
              <a:gd name="T98" fmla="*/ 2147483647 w 2296"/>
              <a:gd name="T99" fmla="*/ 2147483647 h 4909"/>
              <a:gd name="T100" fmla="*/ 2147483647 w 2296"/>
              <a:gd name="T101" fmla="*/ 2147483647 h 4909"/>
              <a:gd name="T102" fmla="*/ 2147483647 w 2296"/>
              <a:gd name="T103" fmla="*/ 2147483647 h 4909"/>
              <a:gd name="T104" fmla="*/ 2147483647 w 2296"/>
              <a:gd name="T105" fmla="*/ 2147483647 h 4909"/>
              <a:gd name="T106" fmla="*/ 2147483647 w 2296"/>
              <a:gd name="T107" fmla="*/ 2147483647 h 4909"/>
              <a:gd name="T108" fmla="*/ 2147483647 w 2296"/>
              <a:gd name="T109" fmla="*/ 2147483647 h 4909"/>
              <a:gd name="T110" fmla="*/ 2147483647 w 2296"/>
              <a:gd name="T111" fmla="*/ 2147483647 h 4909"/>
              <a:gd name="T112" fmla="*/ 2147483647 w 2296"/>
              <a:gd name="T113" fmla="*/ 2147483647 h 4909"/>
              <a:gd name="T114" fmla="*/ 2147483647 w 2296"/>
              <a:gd name="T115" fmla="*/ 2147483647 h 4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6"/>
              <a:gd name="T175" fmla="*/ 0 h 4909"/>
              <a:gd name="T176" fmla="*/ 2296 w 2296"/>
              <a:gd name="T177" fmla="*/ 4909 h 49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6" h="4909">
                <a:moveTo>
                  <a:pt x="29" y="3518"/>
                </a:moveTo>
                <a:lnTo>
                  <a:pt x="0" y="3558"/>
                </a:lnTo>
                <a:lnTo>
                  <a:pt x="0" y="3756"/>
                </a:lnTo>
                <a:lnTo>
                  <a:pt x="16" y="3762"/>
                </a:lnTo>
                <a:lnTo>
                  <a:pt x="20" y="3777"/>
                </a:lnTo>
                <a:lnTo>
                  <a:pt x="19" y="3804"/>
                </a:lnTo>
                <a:lnTo>
                  <a:pt x="13" y="3816"/>
                </a:lnTo>
                <a:lnTo>
                  <a:pt x="37" y="3793"/>
                </a:lnTo>
                <a:lnTo>
                  <a:pt x="47" y="3770"/>
                </a:lnTo>
                <a:lnTo>
                  <a:pt x="60" y="3786"/>
                </a:lnTo>
                <a:lnTo>
                  <a:pt x="46" y="3818"/>
                </a:lnTo>
                <a:lnTo>
                  <a:pt x="61" y="3819"/>
                </a:lnTo>
                <a:lnTo>
                  <a:pt x="68" y="3827"/>
                </a:lnTo>
                <a:lnTo>
                  <a:pt x="49" y="3838"/>
                </a:lnTo>
                <a:lnTo>
                  <a:pt x="19" y="3871"/>
                </a:lnTo>
                <a:lnTo>
                  <a:pt x="72" y="3897"/>
                </a:lnTo>
                <a:lnTo>
                  <a:pt x="79" y="3934"/>
                </a:lnTo>
                <a:lnTo>
                  <a:pt x="61" y="3989"/>
                </a:lnTo>
                <a:lnTo>
                  <a:pt x="100" y="3985"/>
                </a:lnTo>
                <a:lnTo>
                  <a:pt x="103" y="4027"/>
                </a:lnTo>
                <a:lnTo>
                  <a:pt x="77" y="4055"/>
                </a:lnTo>
                <a:lnTo>
                  <a:pt x="81" y="4109"/>
                </a:lnTo>
                <a:lnTo>
                  <a:pt x="71" y="4151"/>
                </a:lnTo>
                <a:lnTo>
                  <a:pt x="102" y="4155"/>
                </a:lnTo>
                <a:lnTo>
                  <a:pt x="132" y="4316"/>
                </a:lnTo>
                <a:lnTo>
                  <a:pt x="167" y="4357"/>
                </a:lnTo>
                <a:lnTo>
                  <a:pt x="182" y="4401"/>
                </a:lnTo>
                <a:lnTo>
                  <a:pt x="220" y="4433"/>
                </a:lnTo>
                <a:lnTo>
                  <a:pt x="244" y="4473"/>
                </a:lnTo>
                <a:lnTo>
                  <a:pt x="241" y="4502"/>
                </a:lnTo>
                <a:lnTo>
                  <a:pt x="217" y="4513"/>
                </a:lnTo>
                <a:lnTo>
                  <a:pt x="191" y="4506"/>
                </a:lnTo>
                <a:lnTo>
                  <a:pt x="183" y="4518"/>
                </a:lnTo>
                <a:lnTo>
                  <a:pt x="203" y="4581"/>
                </a:lnTo>
                <a:lnTo>
                  <a:pt x="175" y="4576"/>
                </a:lnTo>
                <a:lnTo>
                  <a:pt x="151" y="4561"/>
                </a:lnTo>
                <a:lnTo>
                  <a:pt x="147" y="4584"/>
                </a:lnTo>
                <a:lnTo>
                  <a:pt x="226" y="4799"/>
                </a:lnTo>
                <a:lnTo>
                  <a:pt x="213" y="4819"/>
                </a:lnTo>
                <a:lnTo>
                  <a:pt x="204" y="4861"/>
                </a:lnTo>
                <a:lnTo>
                  <a:pt x="193" y="4864"/>
                </a:lnTo>
                <a:lnTo>
                  <a:pt x="186" y="4882"/>
                </a:lnTo>
                <a:lnTo>
                  <a:pt x="234" y="4884"/>
                </a:lnTo>
                <a:lnTo>
                  <a:pt x="276" y="4902"/>
                </a:lnTo>
                <a:lnTo>
                  <a:pt x="346" y="4883"/>
                </a:lnTo>
                <a:lnTo>
                  <a:pt x="409" y="4886"/>
                </a:lnTo>
                <a:lnTo>
                  <a:pt x="446" y="4909"/>
                </a:lnTo>
                <a:lnTo>
                  <a:pt x="466" y="4894"/>
                </a:lnTo>
                <a:lnTo>
                  <a:pt x="486" y="4844"/>
                </a:lnTo>
                <a:lnTo>
                  <a:pt x="481" y="4763"/>
                </a:lnTo>
                <a:lnTo>
                  <a:pt x="529" y="4672"/>
                </a:lnTo>
                <a:lnTo>
                  <a:pt x="564" y="4686"/>
                </a:lnTo>
                <a:lnTo>
                  <a:pt x="584" y="4650"/>
                </a:lnTo>
                <a:lnTo>
                  <a:pt x="623" y="4629"/>
                </a:lnTo>
                <a:lnTo>
                  <a:pt x="676" y="4634"/>
                </a:lnTo>
                <a:lnTo>
                  <a:pt x="708" y="4649"/>
                </a:lnTo>
                <a:lnTo>
                  <a:pt x="750" y="4642"/>
                </a:lnTo>
                <a:lnTo>
                  <a:pt x="793" y="4658"/>
                </a:lnTo>
                <a:lnTo>
                  <a:pt x="836" y="4660"/>
                </a:lnTo>
                <a:lnTo>
                  <a:pt x="932" y="4448"/>
                </a:lnTo>
                <a:lnTo>
                  <a:pt x="956" y="4276"/>
                </a:lnTo>
                <a:lnTo>
                  <a:pt x="995" y="4199"/>
                </a:lnTo>
                <a:lnTo>
                  <a:pt x="995" y="4159"/>
                </a:lnTo>
                <a:lnTo>
                  <a:pt x="981" y="4136"/>
                </a:lnTo>
                <a:lnTo>
                  <a:pt x="1004" y="4100"/>
                </a:lnTo>
                <a:lnTo>
                  <a:pt x="1000" y="4069"/>
                </a:lnTo>
                <a:lnTo>
                  <a:pt x="984" y="4043"/>
                </a:lnTo>
                <a:lnTo>
                  <a:pt x="981" y="4025"/>
                </a:lnTo>
                <a:lnTo>
                  <a:pt x="985" y="4010"/>
                </a:lnTo>
                <a:lnTo>
                  <a:pt x="1006" y="4022"/>
                </a:lnTo>
                <a:lnTo>
                  <a:pt x="1023" y="4021"/>
                </a:lnTo>
                <a:lnTo>
                  <a:pt x="1014" y="3996"/>
                </a:lnTo>
                <a:lnTo>
                  <a:pt x="1017" y="3982"/>
                </a:lnTo>
                <a:lnTo>
                  <a:pt x="1029" y="3961"/>
                </a:lnTo>
                <a:lnTo>
                  <a:pt x="1027" y="3944"/>
                </a:lnTo>
                <a:lnTo>
                  <a:pt x="1038" y="3886"/>
                </a:lnTo>
                <a:lnTo>
                  <a:pt x="1035" y="3869"/>
                </a:lnTo>
                <a:lnTo>
                  <a:pt x="977" y="3825"/>
                </a:lnTo>
                <a:lnTo>
                  <a:pt x="985" y="3823"/>
                </a:lnTo>
                <a:lnTo>
                  <a:pt x="1016" y="3835"/>
                </a:lnTo>
                <a:lnTo>
                  <a:pt x="1049" y="3831"/>
                </a:lnTo>
                <a:lnTo>
                  <a:pt x="1059" y="3815"/>
                </a:lnTo>
                <a:lnTo>
                  <a:pt x="1027" y="3785"/>
                </a:lnTo>
                <a:lnTo>
                  <a:pt x="931" y="3765"/>
                </a:lnTo>
                <a:lnTo>
                  <a:pt x="938" y="3756"/>
                </a:lnTo>
                <a:lnTo>
                  <a:pt x="1016" y="3750"/>
                </a:lnTo>
                <a:lnTo>
                  <a:pt x="1059" y="3768"/>
                </a:lnTo>
                <a:lnTo>
                  <a:pt x="1084" y="3756"/>
                </a:lnTo>
                <a:lnTo>
                  <a:pt x="1093" y="3725"/>
                </a:lnTo>
                <a:lnTo>
                  <a:pt x="1138" y="3725"/>
                </a:lnTo>
                <a:lnTo>
                  <a:pt x="1199" y="3663"/>
                </a:lnTo>
                <a:lnTo>
                  <a:pt x="1201" y="3622"/>
                </a:lnTo>
                <a:lnTo>
                  <a:pt x="1227" y="3631"/>
                </a:lnTo>
                <a:lnTo>
                  <a:pt x="1226" y="3673"/>
                </a:lnTo>
                <a:lnTo>
                  <a:pt x="1267" y="3670"/>
                </a:lnTo>
                <a:lnTo>
                  <a:pt x="1294" y="3627"/>
                </a:lnTo>
                <a:lnTo>
                  <a:pt x="1344" y="3588"/>
                </a:lnTo>
                <a:lnTo>
                  <a:pt x="1336" y="3544"/>
                </a:lnTo>
                <a:lnTo>
                  <a:pt x="1351" y="3561"/>
                </a:lnTo>
                <a:lnTo>
                  <a:pt x="1374" y="3561"/>
                </a:lnTo>
                <a:lnTo>
                  <a:pt x="1374" y="3541"/>
                </a:lnTo>
                <a:lnTo>
                  <a:pt x="1395" y="3525"/>
                </a:lnTo>
                <a:lnTo>
                  <a:pt x="1392" y="3509"/>
                </a:lnTo>
                <a:lnTo>
                  <a:pt x="1212" y="3542"/>
                </a:lnTo>
                <a:lnTo>
                  <a:pt x="1170" y="3532"/>
                </a:lnTo>
                <a:lnTo>
                  <a:pt x="1153" y="3544"/>
                </a:lnTo>
                <a:lnTo>
                  <a:pt x="1147" y="3521"/>
                </a:lnTo>
                <a:lnTo>
                  <a:pt x="1127" y="3501"/>
                </a:lnTo>
                <a:lnTo>
                  <a:pt x="1047" y="3462"/>
                </a:lnTo>
                <a:lnTo>
                  <a:pt x="1000" y="3468"/>
                </a:lnTo>
                <a:lnTo>
                  <a:pt x="981" y="3457"/>
                </a:lnTo>
                <a:lnTo>
                  <a:pt x="1001" y="3447"/>
                </a:lnTo>
                <a:lnTo>
                  <a:pt x="1016" y="3426"/>
                </a:lnTo>
                <a:lnTo>
                  <a:pt x="1038" y="3433"/>
                </a:lnTo>
                <a:lnTo>
                  <a:pt x="1065" y="3427"/>
                </a:lnTo>
                <a:lnTo>
                  <a:pt x="1105" y="3434"/>
                </a:lnTo>
                <a:lnTo>
                  <a:pt x="1110" y="3431"/>
                </a:lnTo>
                <a:lnTo>
                  <a:pt x="1141" y="3464"/>
                </a:lnTo>
                <a:lnTo>
                  <a:pt x="1164" y="3452"/>
                </a:lnTo>
                <a:lnTo>
                  <a:pt x="1166" y="3441"/>
                </a:lnTo>
                <a:lnTo>
                  <a:pt x="1187" y="3460"/>
                </a:lnTo>
                <a:lnTo>
                  <a:pt x="1215" y="3470"/>
                </a:lnTo>
                <a:lnTo>
                  <a:pt x="1226" y="3451"/>
                </a:lnTo>
                <a:lnTo>
                  <a:pt x="1235" y="3462"/>
                </a:lnTo>
                <a:lnTo>
                  <a:pt x="1248" y="3498"/>
                </a:lnTo>
                <a:lnTo>
                  <a:pt x="1275" y="3507"/>
                </a:lnTo>
                <a:lnTo>
                  <a:pt x="1385" y="3453"/>
                </a:lnTo>
                <a:lnTo>
                  <a:pt x="1439" y="3377"/>
                </a:lnTo>
                <a:lnTo>
                  <a:pt x="1452" y="3321"/>
                </a:lnTo>
                <a:lnTo>
                  <a:pt x="1432" y="3271"/>
                </a:lnTo>
                <a:lnTo>
                  <a:pt x="1391" y="3241"/>
                </a:lnTo>
                <a:lnTo>
                  <a:pt x="1362" y="3192"/>
                </a:lnTo>
                <a:lnTo>
                  <a:pt x="1389" y="3190"/>
                </a:lnTo>
                <a:lnTo>
                  <a:pt x="1387" y="3178"/>
                </a:lnTo>
                <a:lnTo>
                  <a:pt x="1316" y="3143"/>
                </a:lnTo>
                <a:lnTo>
                  <a:pt x="1313" y="3112"/>
                </a:lnTo>
                <a:lnTo>
                  <a:pt x="1300" y="3079"/>
                </a:lnTo>
                <a:lnTo>
                  <a:pt x="1244" y="3085"/>
                </a:lnTo>
                <a:lnTo>
                  <a:pt x="1224" y="3050"/>
                </a:lnTo>
                <a:lnTo>
                  <a:pt x="1212" y="3048"/>
                </a:lnTo>
                <a:lnTo>
                  <a:pt x="1212" y="3062"/>
                </a:lnTo>
                <a:lnTo>
                  <a:pt x="1187" y="3121"/>
                </a:lnTo>
                <a:lnTo>
                  <a:pt x="1160" y="3156"/>
                </a:lnTo>
                <a:lnTo>
                  <a:pt x="1075" y="3216"/>
                </a:lnTo>
                <a:lnTo>
                  <a:pt x="1045" y="3214"/>
                </a:lnTo>
                <a:lnTo>
                  <a:pt x="1004" y="3223"/>
                </a:lnTo>
                <a:lnTo>
                  <a:pt x="981" y="3214"/>
                </a:lnTo>
                <a:lnTo>
                  <a:pt x="1011" y="3197"/>
                </a:lnTo>
                <a:lnTo>
                  <a:pt x="1050" y="3190"/>
                </a:lnTo>
                <a:lnTo>
                  <a:pt x="1082" y="3162"/>
                </a:lnTo>
                <a:lnTo>
                  <a:pt x="1114" y="3149"/>
                </a:lnTo>
                <a:lnTo>
                  <a:pt x="1173" y="3101"/>
                </a:lnTo>
                <a:lnTo>
                  <a:pt x="1184" y="3069"/>
                </a:lnTo>
                <a:lnTo>
                  <a:pt x="1185" y="3028"/>
                </a:lnTo>
                <a:lnTo>
                  <a:pt x="1158" y="3021"/>
                </a:lnTo>
                <a:lnTo>
                  <a:pt x="1170" y="2996"/>
                </a:lnTo>
                <a:lnTo>
                  <a:pt x="1174" y="2964"/>
                </a:lnTo>
                <a:lnTo>
                  <a:pt x="1163" y="2934"/>
                </a:lnTo>
                <a:lnTo>
                  <a:pt x="1156" y="2716"/>
                </a:lnTo>
                <a:lnTo>
                  <a:pt x="1172" y="2669"/>
                </a:lnTo>
                <a:lnTo>
                  <a:pt x="1168" y="2650"/>
                </a:lnTo>
                <a:lnTo>
                  <a:pt x="1215" y="2678"/>
                </a:lnTo>
                <a:lnTo>
                  <a:pt x="1218" y="2652"/>
                </a:lnTo>
                <a:lnTo>
                  <a:pt x="1208" y="2584"/>
                </a:lnTo>
                <a:lnTo>
                  <a:pt x="1242" y="2464"/>
                </a:lnTo>
                <a:lnTo>
                  <a:pt x="1221" y="2435"/>
                </a:lnTo>
                <a:lnTo>
                  <a:pt x="1213" y="2408"/>
                </a:lnTo>
                <a:lnTo>
                  <a:pt x="1216" y="2364"/>
                </a:lnTo>
                <a:lnTo>
                  <a:pt x="1265" y="2393"/>
                </a:lnTo>
                <a:lnTo>
                  <a:pt x="1267" y="2385"/>
                </a:lnTo>
                <a:lnTo>
                  <a:pt x="1281" y="2377"/>
                </a:lnTo>
                <a:lnTo>
                  <a:pt x="1300" y="2349"/>
                </a:lnTo>
                <a:lnTo>
                  <a:pt x="1303" y="2341"/>
                </a:lnTo>
                <a:lnTo>
                  <a:pt x="1299" y="2331"/>
                </a:lnTo>
                <a:lnTo>
                  <a:pt x="1309" y="2281"/>
                </a:lnTo>
                <a:lnTo>
                  <a:pt x="1297" y="2249"/>
                </a:lnTo>
                <a:lnTo>
                  <a:pt x="1299" y="2223"/>
                </a:lnTo>
                <a:lnTo>
                  <a:pt x="1306" y="2253"/>
                </a:lnTo>
                <a:lnTo>
                  <a:pt x="1333" y="2276"/>
                </a:lnTo>
                <a:lnTo>
                  <a:pt x="1344" y="2273"/>
                </a:lnTo>
                <a:lnTo>
                  <a:pt x="1362" y="2243"/>
                </a:lnTo>
                <a:lnTo>
                  <a:pt x="1381" y="2255"/>
                </a:lnTo>
                <a:lnTo>
                  <a:pt x="1386" y="2231"/>
                </a:lnTo>
                <a:lnTo>
                  <a:pt x="1399" y="2215"/>
                </a:lnTo>
                <a:lnTo>
                  <a:pt x="1364" y="2198"/>
                </a:lnTo>
                <a:lnTo>
                  <a:pt x="1389" y="2201"/>
                </a:lnTo>
                <a:lnTo>
                  <a:pt x="1415" y="2183"/>
                </a:lnTo>
                <a:lnTo>
                  <a:pt x="1414" y="2171"/>
                </a:lnTo>
                <a:lnTo>
                  <a:pt x="1438" y="2159"/>
                </a:lnTo>
                <a:lnTo>
                  <a:pt x="1440" y="2129"/>
                </a:lnTo>
                <a:lnTo>
                  <a:pt x="1459" y="2123"/>
                </a:lnTo>
                <a:lnTo>
                  <a:pt x="1461" y="2088"/>
                </a:lnTo>
                <a:lnTo>
                  <a:pt x="1481" y="2084"/>
                </a:lnTo>
                <a:lnTo>
                  <a:pt x="1512" y="2091"/>
                </a:lnTo>
                <a:lnTo>
                  <a:pt x="1546" y="2063"/>
                </a:lnTo>
                <a:lnTo>
                  <a:pt x="1558" y="2031"/>
                </a:lnTo>
                <a:lnTo>
                  <a:pt x="1600" y="1998"/>
                </a:lnTo>
                <a:lnTo>
                  <a:pt x="1621" y="2018"/>
                </a:lnTo>
                <a:lnTo>
                  <a:pt x="1653" y="1996"/>
                </a:lnTo>
                <a:lnTo>
                  <a:pt x="1661" y="1968"/>
                </a:lnTo>
                <a:lnTo>
                  <a:pt x="1685" y="1949"/>
                </a:lnTo>
                <a:lnTo>
                  <a:pt x="1706" y="1957"/>
                </a:lnTo>
                <a:lnTo>
                  <a:pt x="1719" y="1943"/>
                </a:lnTo>
                <a:lnTo>
                  <a:pt x="1755" y="1923"/>
                </a:lnTo>
                <a:lnTo>
                  <a:pt x="1770" y="1897"/>
                </a:lnTo>
                <a:lnTo>
                  <a:pt x="1790" y="1886"/>
                </a:lnTo>
                <a:lnTo>
                  <a:pt x="1900" y="1684"/>
                </a:lnTo>
                <a:lnTo>
                  <a:pt x="1904" y="1700"/>
                </a:lnTo>
                <a:lnTo>
                  <a:pt x="1901" y="1729"/>
                </a:lnTo>
                <a:lnTo>
                  <a:pt x="1931" y="1677"/>
                </a:lnTo>
                <a:lnTo>
                  <a:pt x="1915" y="1662"/>
                </a:lnTo>
                <a:lnTo>
                  <a:pt x="1913" y="1646"/>
                </a:lnTo>
                <a:lnTo>
                  <a:pt x="1870" y="1604"/>
                </a:lnTo>
                <a:lnTo>
                  <a:pt x="1865" y="1585"/>
                </a:lnTo>
                <a:lnTo>
                  <a:pt x="1872" y="1580"/>
                </a:lnTo>
                <a:lnTo>
                  <a:pt x="1868" y="1561"/>
                </a:lnTo>
                <a:lnTo>
                  <a:pt x="1854" y="1545"/>
                </a:lnTo>
                <a:lnTo>
                  <a:pt x="1855" y="1535"/>
                </a:lnTo>
                <a:lnTo>
                  <a:pt x="1867" y="1522"/>
                </a:lnTo>
                <a:lnTo>
                  <a:pt x="1870" y="1504"/>
                </a:lnTo>
                <a:lnTo>
                  <a:pt x="1896" y="1491"/>
                </a:lnTo>
                <a:lnTo>
                  <a:pt x="1924" y="1404"/>
                </a:lnTo>
                <a:lnTo>
                  <a:pt x="1895" y="1356"/>
                </a:lnTo>
                <a:lnTo>
                  <a:pt x="1898" y="1349"/>
                </a:lnTo>
                <a:lnTo>
                  <a:pt x="1928" y="1328"/>
                </a:lnTo>
                <a:lnTo>
                  <a:pt x="1929" y="1307"/>
                </a:lnTo>
                <a:lnTo>
                  <a:pt x="1940" y="1304"/>
                </a:lnTo>
                <a:lnTo>
                  <a:pt x="1965" y="1314"/>
                </a:lnTo>
                <a:lnTo>
                  <a:pt x="1973" y="1310"/>
                </a:lnTo>
                <a:lnTo>
                  <a:pt x="1976" y="1291"/>
                </a:lnTo>
                <a:lnTo>
                  <a:pt x="1967" y="1279"/>
                </a:lnTo>
                <a:lnTo>
                  <a:pt x="1994" y="1275"/>
                </a:lnTo>
                <a:lnTo>
                  <a:pt x="1997" y="1259"/>
                </a:lnTo>
                <a:lnTo>
                  <a:pt x="1965" y="1218"/>
                </a:lnTo>
                <a:lnTo>
                  <a:pt x="1965" y="1207"/>
                </a:lnTo>
                <a:lnTo>
                  <a:pt x="1997" y="1229"/>
                </a:lnTo>
                <a:lnTo>
                  <a:pt x="2012" y="1251"/>
                </a:lnTo>
                <a:lnTo>
                  <a:pt x="2024" y="1251"/>
                </a:lnTo>
                <a:lnTo>
                  <a:pt x="2018" y="1206"/>
                </a:lnTo>
                <a:lnTo>
                  <a:pt x="2020" y="1211"/>
                </a:lnTo>
                <a:lnTo>
                  <a:pt x="2030" y="1206"/>
                </a:lnTo>
                <a:lnTo>
                  <a:pt x="2033" y="1149"/>
                </a:lnTo>
                <a:lnTo>
                  <a:pt x="2043" y="1145"/>
                </a:lnTo>
                <a:lnTo>
                  <a:pt x="2054" y="1144"/>
                </a:lnTo>
                <a:lnTo>
                  <a:pt x="2054" y="1159"/>
                </a:lnTo>
                <a:lnTo>
                  <a:pt x="2065" y="1173"/>
                </a:lnTo>
                <a:lnTo>
                  <a:pt x="2078" y="1178"/>
                </a:lnTo>
                <a:lnTo>
                  <a:pt x="2088" y="1141"/>
                </a:lnTo>
                <a:lnTo>
                  <a:pt x="2104" y="1152"/>
                </a:lnTo>
                <a:lnTo>
                  <a:pt x="2123" y="1179"/>
                </a:lnTo>
                <a:lnTo>
                  <a:pt x="2132" y="1178"/>
                </a:lnTo>
                <a:lnTo>
                  <a:pt x="2148" y="1192"/>
                </a:lnTo>
                <a:lnTo>
                  <a:pt x="2160" y="1158"/>
                </a:lnTo>
                <a:lnTo>
                  <a:pt x="2231" y="1150"/>
                </a:lnTo>
                <a:lnTo>
                  <a:pt x="2257" y="1163"/>
                </a:lnTo>
                <a:lnTo>
                  <a:pt x="2275" y="1183"/>
                </a:lnTo>
                <a:lnTo>
                  <a:pt x="2284" y="1161"/>
                </a:lnTo>
                <a:lnTo>
                  <a:pt x="2296" y="1153"/>
                </a:lnTo>
                <a:lnTo>
                  <a:pt x="2228" y="978"/>
                </a:lnTo>
                <a:lnTo>
                  <a:pt x="2237" y="931"/>
                </a:lnTo>
                <a:lnTo>
                  <a:pt x="2257" y="893"/>
                </a:lnTo>
                <a:lnTo>
                  <a:pt x="2257" y="834"/>
                </a:lnTo>
                <a:lnTo>
                  <a:pt x="2194" y="719"/>
                </a:lnTo>
                <a:lnTo>
                  <a:pt x="2184" y="677"/>
                </a:lnTo>
                <a:lnTo>
                  <a:pt x="2198" y="624"/>
                </a:lnTo>
                <a:lnTo>
                  <a:pt x="2191" y="586"/>
                </a:lnTo>
                <a:lnTo>
                  <a:pt x="2178" y="569"/>
                </a:lnTo>
                <a:lnTo>
                  <a:pt x="2167" y="480"/>
                </a:lnTo>
                <a:lnTo>
                  <a:pt x="2180" y="408"/>
                </a:lnTo>
                <a:lnTo>
                  <a:pt x="2084" y="254"/>
                </a:lnTo>
                <a:lnTo>
                  <a:pt x="2037" y="216"/>
                </a:lnTo>
                <a:lnTo>
                  <a:pt x="1950" y="191"/>
                </a:lnTo>
                <a:lnTo>
                  <a:pt x="1770" y="13"/>
                </a:lnTo>
                <a:lnTo>
                  <a:pt x="1764" y="1"/>
                </a:lnTo>
                <a:lnTo>
                  <a:pt x="1703" y="0"/>
                </a:lnTo>
                <a:lnTo>
                  <a:pt x="1689" y="7"/>
                </a:lnTo>
                <a:lnTo>
                  <a:pt x="1692" y="30"/>
                </a:lnTo>
                <a:lnTo>
                  <a:pt x="1704" y="42"/>
                </a:lnTo>
                <a:lnTo>
                  <a:pt x="1707" y="68"/>
                </a:lnTo>
                <a:lnTo>
                  <a:pt x="1703" y="89"/>
                </a:lnTo>
                <a:lnTo>
                  <a:pt x="1692" y="102"/>
                </a:lnTo>
                <a:lnTo>
                  <a:pt x="1684" y="139"/>
                </a:lnTo>
                <a:lnTo>
                  <a:pt x="1669" y="165"/>
                </a:lnTo>
                <a:lnTo>
                  <a:pt x="1672" y="190"/>
                </a:lnTo>
                <a:lnTo>
                  <a:pt x="1695" y="213"/>
                </a:lnTo>
                <a:lnTo>
                  <a:pt x="1680" y="233"/>
                </a:lnTo>
                <a:lnTo>
                  <a:pt x="1658" y="238"/>
                </a:lnTo>
                <a:lnTo>
                  <a:pt x="1474" y="190"/>
                </a:lnTo>
                <a:lnTo>
                  <a:pt x="1452" y="194"/>
                </a:lnTo>
                <a:lnTo>
                  <a:pt x="1439" y="203"/>
                </a:lnTo>
                <a:lnTo>
                  <a:pt x="1426" y="227"/>
                </a:lnTo>
                <a:lnTo>
                  <a:pt x="1428" y="285"/>
                </a:lnTo>
                <a:lnTo>
                  <a:pt x="1408" y="361"/>
                </a:lnTo>
                <a:lnTo>
                  <a:pt x="1383" y="400"/>
                </a:lnTo>
                <a:lnTo>
                  <a:pt x="1373" y="395"/>
                </a:lnTo>
                <a:lnTo>
                  <a:pt x="1350" y="363"/>
                </a:lnTo>
                <a:lnTo>
                  <a:pt x="1321" y="346"/>
                </a:lnTo>
                <a:lnTo>
                  <a:pt x="1290" y="351"/>
                </a:lnTo>
                <a:lnTo>
                  <a:pt x="1217" y="425"/>
                </a:lnTo>
                <a:lnTo>
                  <a:pt x="1198" y="499"/>
                </a:lnTo>
                <a:lnTo>
                  <a:pt x="1143" y="566"/>
                </a:lnTo>
                <a:lnTo>
                  <a:pt x="1133" y="600"/>
                </a:lnTo>
                <a:lnTo>
                  <a:pt x="1162" y="660"/>
                </a:lnTo>
                <a:lnTo>
                  <a:pt x="1165" y="693"/>
                </a:lnTo>
                <a:lnTo>
                  <a:pt x="1015" y="890"/>
                </a:lnTo>
                <a:lnTo>
                  <a:pt x="969" y="1016"/>
                </a:lnTo>
                <a:lnTo>
                  <a:pt x="919" y="1048"/>
                </a:lnTo>
                <a:lnTo>
                  <a:pt x="888" y="1046"/>
                </a:lnTo>
                <a:lnTo>
                  <a:pt x="869" y="1057"/>
                </a:lnTo>
                <a:lnTo>
                  <a:pt x="817" y="1371"/>
                </a:lnTo>
                <a:lnTo>
                  <a:pt x="697" y="1554"/>
                </a:lnTo>
                <a:lnTo>
                  <a:pt x="698" y="1583"/>
                </a:lnTo>
                <a:lnTo>
                  <a:pt x="751" y="1665"/>
                </a:lnTo>
                <a:lnTo>
                  <a:pt x="734" y="1754"/>
                </a:lnTo>
                <a:lnTo>
                  <a:pt x="703" y="1787"/>
                </a:lnTo>
                <a:lnTo>
                  <a:pt x="610" y="1765"/>
                </a:lnTo>
                <a:lnTo>
                  <a:pt x="546" y="1777"/>
                </a:lnTo>
                <a:lnTo>
                  <a:pt x="494" y="1803"/>
                </a:lnTo>
                <a:lnTo>
                  <a:pt x="411" y="1885"/>
                </a:lnTo>
                <a:lnTo>
                  <a:pt x="367" y="1984"/>
                </a:lnTo>
                <a:lnTo>
                  <a:pt x="371" y="2039"/>
                </a:lnTo>
                <a:lnTo>
                  <a:pt x="386" y="2082"/>
                </a:lnTo>
                <a:lnTo>
                  <a:pt x="398" y="2099"/>
                </a:lnTo>
                <a:lnTo>
                  <a:pt x="376" y="2126"/>
                </a:lnTo>
                <a:lnTo>
                  <a:pt x="329" y="2312"/>
                </a:lnTo>
                <a:lnTo>
                  <a:pt x="338" y="2323"/>
                </a:lnTo>
                <a:lnTo>
                  <a:pt x="345" y="2370"/>
                </a:lnTo>
                <a:lnTo>
                  <a:pt x="323" y="2566"/>
                </a:lnTo>
                <a:lnTo>
                  <a:pt x="345" y="2616"/>
                </a:lnTo>
                <a:lnTo>
                  <a:pt x="405" y="2671"/>
                </a:lnTo>
                <a:lnTo>
                  <a:pt x="408" y="2738"/>
                </a:lnTo>
                <a:lnTo>
                  <a:pt x="382" y="2793"/>
                </a:lnTo>
                <a:lnTo>
                  <a:pt x="345" y="2827"/>
                </a:lnTo>
                <a:lnTo>
                  <a:pt x="296" y="2841"/>
                </a:lnTo>
                <a:lnTo>
                  <a:pt x="283" y="2860"/>
                </a:lnTo>
                <a:lnTo>
                  <a:pt x="312" y="2906"/>
                </a:lnTo>
                <a:lnTo>
                  <a:pt x="328" y="3015"/>
                </a:lnTo>
                <a:lnTo>
                  <a:pt x="291" y="3109"/>
                </a:lnTo>
                <a:lnTo>
                  <a:pt x="304" y="3138"/>
                </a:lnTo>
                <a:lnTo>
                  <a:pt x="292" y="3187"/>
                </a:lnTo>
                <a:lnTo>
                  <a:pt x="268" y="3221"/>
                </a:lnTo>
                <a:lnTo>
                  <a:pt x="174" y="3247"/>
                </a:lnTo>
                <a:lnTo>
                  <a:pt x="168" y="3292"/>
                </a:lnTo>
                <a:lnTo>
                  <a:pt x="117" y="3359"/>
                </a:lnTo>
                <a:lnTo>
                  <a:pt x="124" y="3456"/>
                </a:lnTo>
                <a:lnTo>
                  <a:pt x="81" y="3580"/>
                </a:lnTo>
                <a:lnTo>
                  <a:pt x="52" y="3595"/>
                </a:lnTo>
                <a:lnTo>
                  <a:pt x="40" y="3565"/>
                </a:lnTo>
                <a:lnTo>
                  <a:pt x="25" y="3610"/>
                </a:lnTo>
                <a:lnTo>
                  <a:pt x="35" y="3533"/>
                </a:lnTo>
                <a:lnTo>
                  <a:pt x="29" y="3518"/>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4" name="Freeform 132" descr="Large grid"/>
          <p:cNvSpPr>
            <a:spLocks/>
          </p:cNvSpPr>
          <p:nvPr/>
        </p:nvSpPr>
        <p:spPr bwMode="auto">
          <a:xfrm rot="21249101">
            <a:off x="2614613" y="1741488"/>
            <a:ext cx="847725" cy="1819275"/>
          </a:xfrm>
          <a:custGeom>
            <a:avLst/>
            <a:gdLst>
              <a:gd name="T0" fmla="*/ 2147483647 w 2296"/>
              <a:gd name="T1" fmla="*/ 2147483647 h 4909"/>
              <a:gd name="T2" fmla="*/ 2147483647 w 2296"/>
              <a:gd name="T3" fmla="*/ 2147483647 h 4909"/>
              <a:gd name="T4" fmla="*/ 2147483647 w 2296"/>
              <a:gd name="T5" fmla="*/ 2147483647 h 4909"/>
              <a:gd name="T6" fmla="*/ 2147483647 w 2296"/>
              <a:gd name="T7" fmla="*/ 2147483647 h 4909"/>
              <a:gd name="T8" fmla="*/ 2147483647 w 2296"/>
              <a:gd name="T9" fmla="*/ 2147483647 h 4909"/>
              <a:gd name="T10" fmla="*/ 2147483647 w 2296"/>
              <a:gd name="T11" fmla="*/ 2147483647 h 4909"/>
              <a:gd name="T12" fmla="*/ 2147483647 w 2296"/>
              <a:gd name="T13" fmla="*/ 2147483647 h 4909"/>
              <a:gd name="T14" fmla="*/ 2147483647 w 2296"/>
              <a:gd name="T15" fmla="*/ 2147483647 h 4909"/>
              <a:gd name="T16" fmla="*/ 2147483647 w 2296"/>
              <a:gd name="T17" fmla="*/ 2147483647 h 4909"/>
              <a:gd name="T18" fmla="*/ 2147483647 w 2296"/>
              <a:gd name="T19" fmla="*/ 2147483647 h 4909"/>
              <a:gd name="T20" fmla="*/ 2147483647 w 2296"/>
              <a:gd name="T21" fmla="*/ 2147483647 h 4909"/>
              <a:gd name="T22" fmla="*/ 2147483647 w 2296"/>
              <a:gd name="T23" fmla="*/ 2147483647 h 4909"/>
              <a:gd name="T24" fmla="*/ 2147483647 w 2296"/>
              <a:gd name="T25" fmla="*/ 2147483647 h 4909"/>
              <a:gd name="T26" fmla="*/ 2147483647 w 2296"/>
              <a:gd name="T27" fmla="*/ 2147483647 h 4909"/>
              <a:gd name="T28" fmla="*/ 2147483647 w 2296"/>
              <a:gd name="T29" fmla="*/ 2147483647 h 4909"/>
              <a:gd name="T30" fmla="*/ 2147483647 w 2296"/>
              <a:gd name="T31" fmla="*/ 2147483647 h 4909"/>
              <a:gd name="T32" fmla="*/ 2147483647 w 2296"/>
              <a:gd name="T33" fmla="*/ 2147483647 h 4909"/>
              <a:gd name="T34" fmla="*/ 2147483647 w 2296"/>
              <a:gd name="T35" fmla="*/ 2147483647 h 4909"/>
              <a:gd name="T36" fmla="*/ 2147483647 w 2296"/>
              <a:gd name="T37" fmla="*/ 2147483647 h 4909"/>
              <a:gd name="T38" fmla="*/ 2147483647 w 2296"/>
              <a:gd name="T39" fmla="*/ 2147483647 h 4909"/>
              <a:gd name="T40" fmla="*/ 2147483647 w 2296"/>
              <a:gd name="T41" fmla="*/ 2147483647 h 4909"/>
              <a:gd name="T42" fmla="*/ 2147483647 w 2296"/>
              <a:gd name="T43" fmla="*/ 2147483647 h 4909"/>
              <a:gd name="T44" fmla="*/ 2147483647 w 2296"/>
              <a:gd name="T45" fmla="*/ 2147483647 h 4909"/>
              <a:gd name="T46" fmla="*/ 2147483647 w 2296"/>
              <a:gd name="T47" fmla="*/ 2147483647 h 4909"/>
              <a:gd name="T48" fmla="*/ 2147483647 w 2296"/>
              <a:gd name="T49" fmla="*/ 2147483647 h 4909"/>
              <a:gd name="T50" fmla="*/ 2147483647 w 2296"/>
              <a:gd name="T51" fmla="*/ 2147483647 h 4909"/>
              <a:gd name="T52" fmla="*/ 2147483647 w 2296"/>
              <a:gd name="T53" fmla="*/ 2147483647 h 4909"/>
              <a:gd name="T54" fmla="*/ 2147483647 w 2296"/>
              <a:gd name="T55" fmla="*/ 2147483647 h 4909"/>
              <a:gd name="T56" fmla="*/ 2147483647 w 2296"/>
              <a:gd name="T57" fmla="*/ 2147483647 h 4909"/>
              <a:gd name="T58" fmla="*/ 2147483647 w 2296"/>
              <a:gd name="T59" fmla="*/ 2147483647 h 4909"/>
              <a:gd name="T60" fmla="*/ 2147483647 w 2296"/>
              <a:gd name="T61" fmla="*/ 2147483647 h 4909"/>
              <a:gd name="T62" fmla="*/ 2147483647 w 2296"/>
              <a:gd name="T63" fmla="*/ 2147483647 h 4909"/>
              <a:gd name="T64" fmla="*/ 2147483647 w 2296"/>
              <a:gd name="T65" fmla="*/ 2147483647 h 4909"/>
              <a:gd name="T66" fmla="*/ 2147483647 w 2296"/>
              <a:gd name="T67" fmla="*/ 2147483647 h 4909"/>
              <a:gd name="T68" fmla="*/ 2147483647 w 2296"/>
              <a:gd name="T69" fmla="*/ 2147483647 h 4909"/>
              <a:gd name="T70" fmla="*/ 2147483647 w 2296"/>
              <a:gd name="T71" fmla="*/ 2147483647 h 4909"/>
              <a:gd name="T72" fmla="*/ 2147483647 w 2296"/>
              <a:gd name="T73" fmla="*/ 2147483647 h 4909"/>
              <a:gd name="T74" fmla="*/ 2147483647 w 2296"/>
              <a:gd name="T75" fmla="*/ 2147483647 h 4909"/>
              <a:gd name="T76" fmla="*/ 2147483647 w 2296"/>
              <a:gd name="T77" fmla="*/ 2147483647 h 4909"/>
              <a:gd name="T78" fmla="*/ 2147483647 w 2296"/>
              <a:gd name="T79" fmla="*/ 2147483647 h 4909"/>
              <a:gd name="T80" fmla="*/ 2147483647 w 2296"/>
              <a:gd name="T81" fmla="*/ 2147483647 h 4909"/>
              <a:gd name="T82" fmla="*/ 2147483647 w 2296"/>
              <a:gd name="T83" fmla="*/ 2147483647 h 4909"/>
              <a:gd name="T84" fmla="*/ 2147483647 w 2296"/>
              <a:gd name="T85" fmla="*/ 2147483647 h 4909"/>
              <a:gd name="T86" fmla="*/ 2147483647 w 2296"/>
              <a:gd name="T87" fmla="*/ 2147483647 h 4909"/>
              <a:gd name="T88" fmla="*/ 2147483647 w 2296"/>
              <a:gd name="T89" fmla="*/ 2147483647 h 4909"/>
              <a:gd name="T90" fmla="*/ 2147483647 w 2296"/>
              <a:gd name="T91" fmla="*/ 2147483647 h 4909"/>
              <a:gd name="T92" fmla="*/ 2147483647 w 2296"/>
              <a:gd name="T93" fmla="*/ 2147483647 h 4909"/>
              <a:gd name="T94" fmla="*/ 2147483647 w 2296"/>
              <a:gd name="T95" fmla="*/ 2147483647 h 4909"/>
              <a:gd name="T96" fmla="*/ 2147483647 w 2296"/>
              <a:gd name="T97" fmla="*/ 2147483647 h 4909"/>
              <a:gd name="T98" fmla="*/ 2147483647 w 2296"/>
              <a:gd name="T99" fmla="*/ 2147483647 h 4909"/>
              <a:gd name="T100" fmla="*/ 2147483647 w 2296"/>
              <a:gd name="T101" fmla="*/ 2147483647 h 4909"/>
              <a:gd name="T102" fmla="*/ 2147483647 w 2296"/>
              <a:gd name="T103" fmla="*/ 2147483647 h 4909"/>
              <a:gd name="T104" fmla="*/ 2147483647 w 2296"/>
              <a:gd name="T105" fmla="*/ 2147483647 h 4909"/>
              <a:gd name="T106" fmla="*/ 2147483647 w 2296"/>
              <a:gd name="T107" fmla="*/ 2147483647 h 4909"/>
              <a:gd name="T108" fmla="*/ 2147483647 w 2296"/>
              <a:gd name="T109" fmla="*/ 2147483647 h 4909"/>
              <a:gd name="T110" fmla="*/ 2147483647 w 2296"/>
              <a:gd name="T111" fmla="*/ 2147483647 h 4909"/>
              <a:gd name="T112" fmla="*/ 2147483647 w 2296"/>
              <a:gd name="T113" fmla="*/ 2147483647 h 4909"/>
              <a:gd name="T114" fmla="*/ 2147483647 w 2296"/>
              <a:gd name="T115" fmla="*/ 2147483647 h 49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6"/>
              <a:gd name="T175" fmla="*/ 0 h 4909"/>
              <a:gd name="T176" fmla="*/ 2296 w 2296"/>
              <a:gd name="T177" fmla="*/ 4909 h 49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6" h="4909">
                <a:moveTo>
                  <a:pt x="29" y="3518"/>
                </a:moveTo>
                <a:lnTo>
                  <a:pt x="0" y="3558"/>
                </a:lnTo>
                <a:lnTo>
                  <a:pt x="0" y="3756"/>
                </a:lnTo>
                <a:lnTo>
                  <a:pt x="16" y="3762"/>
                </a:lnTo>
                <a:lnTo>
                  <a:pt x="20" y="3777"/>
                </a:lnTo>
                <a:lnTo>
                  <a:pt x="19" y="3804"/>
                </a:lnTo>
                <a:lnTo>
                  <a:pt x="13" y="3816"/>
                </a:lnTo>
                <a:lnTo>
                  <a:pt x="37" y="3793"/>
                </a:lnTo>
                <a:lnTo>
                  <a:pt x="47" y="3770"/>
                </a:lnTo>
                <a:lnTo>
                  <a:pt x="60" y="3786"/>
                </a:lnTo>
                <a:lnTo>
                  <a:pt x="46" y="3818"/>
                </a:lnTo>
                <a:lnTo>
                  <a:pt x="61" y="3819"/>
                </a:lnTo>
                <a:lnTo>
                  <a:pt x="68" y="3827"/>
                </a:lnTo>
                <a:lnTo>
                  <a:pt x="49" y="3838"/>
                </a:lnTo>
                <a:lnTo>
                  <a:pt x="19" y="3871"/>
                </a:lnTo>
                <a:lnTo>
                  <a:pt x="72" y="3897"/>
                </a:lnTo>
                <a:lnTo>
                  <a:pt x="79" y="3934"/>
                </a:lnTo>
                <a:lnTo>
                  <a:pt x="61" y="3989"/>
                </a:lnTo>
                <a:lnTo>
                  <a:pt x="100" y="3985"/>
                </a:lnTo>
                <a:lnTo>
                  <a:pt x="103" y="4027"/>
                </a:lnTo>
                <a:lnTo>
                  <a:pt x="77" y="4055"/>
                </a:lnTo>
                <a:lnTo>
                  <a:pt x="81" y="4109"/>
                </a:lnTo>
                <a:lnTo>
                  <a:pt x="71" y="4151"/>
                </a:lnTo>
                <a:lnTo>
                  <a:pt x="102" y="4155"/>
                </a:lnTo>
                <a:lnTo>
                  <a:pt x="132" y="4316"/>
                </a:lnTo>
                <a:lnTo>
                  <a:pt x="167" y="4357"/>
                </a:lnTo>
                <a:lnTo>
                  <a:pt x="182" y="4401"/>
                </a:lnTo>
                <a:lnTo>
                  <a:pt x="220" y="4433"/>
                </a:lnTo>
                <a:lnTo>
                  <a:pt x="244" y="4473"/>
                </a:lnTo>
                <a:lnTo>
                  <a:pt x="241" y="4502"/>
                </a:lnTo>
                <a:lnTo>
                  <a:pt x="217" y="4513"/>
                </a:lnTo>
                <a:lnTo>
                  <a:pt x="191" y="4506"/>
                </a:lnTo>
                <a:lnTo>
                  <a:pt x="183" y="4518"/>
                </a:lnTo>
                <a:lnTo>
                  <a:pt x="203" y="4581"/>
                </a:lnTo>
                <a:lnTo>
                  <a:pt x="175" y="4576"/>
                </a:lnTo>
                <a:lnTo>
                  <a:pt x="151" y="4561"/>
                </a:lnTo>
                <a:lnTo>
                  <a:pt x="147" y="4584"/>
                </a:lnTo>
                <a:lnTo>
                  <a:pt x="226" y="4799"/>
                </a:lnTo>
                <a:lnTo>
                  <a:pt x="213" y="4819"/>
                </a:lnTo>
                <a:lnTo>
                  <a:pt x="204" y="4861"/>
                </a:lnTo>
                <a:lnTo>
                  <a:pt x="193" y="4864"/>
                </a:lnTo>
                <a:lnTo>
                  <a:pt x="186" y="4882"/>
                </a:lnTo>
                <a:lnTo>
                  <a:pt x="234" y="4884"/>
                </a:lnTo>
                <a:lnTo>
                  <a:pt x="276" y="4902"/>
                </a:lnTo>
                <a:lnTo>
                  <a:pt x="346" y="4883"/>
                </a:lnTo>
                <a:lnTo>
                  <a:pt x="409" y="4886"/>
                </a:lnTo>
                <a:lnTo>
                  <a:pt x="446" y="4909"/>
                </a:lnTo>
                <a:lnTo>
                  <a:pt x="466" y="4894"/>
                </a:lnTo>
                <a:lnTo>
                  <a:pt x="486" y="4844"/>
                </a:lnTo>
                <a:lnTo>
                  <a:pt x="481" y="4763"/>
                </a:lnTo>
                <a:lnTo>
                  <a:pt x="529" y="4672"/>
                </a:lnTo>
                <a:lnTo>
                  <a:pt x="564" y="4686"/>
                </a:lnTo>
                <a:lnTo>
                  <a:pt x="584" y="4650"/>
                </a:lnTo>
                <a:lnTo>
                  <a:pt x="623" y="4629"/>
                </a:lnTo>
                <a:lnTo>
                  <a:pt x="676" y="4634"/>
                </a:lnTo>
                <a:lnTo>
                  <a:pt x="708" y="4649"/>
                </a:lnTo>
                <a:lnTo>
                  <a:pt x="750" y="4642"/>
                </a:lnTo>
                <a:lnTo>
                  <a:pt x="793" y="4658"/>
                </a:lnTo>
                <a:lnTo>
                  <a:pt x="836" y="4660"/>
                </a:lnTo>
                <a:lnTo>
                  <a:pt x="932" y="4448"/>
                </a:lnTo>
                <a:lnTo>
                  <a:pt x="956" y="4276"/>
                </a:lnTo>
                <a:lnTo>
                  <a:pt x="995" y="4199"/>
                </a:lnTo>
                <a:lnTo>
                  <a:pt x="995" y="4159"/>
                </a:lnTo>
                <a:lnTo>
                  <a:pt x="981" y="4136"/>
                </a:lnTo>
                <a:lnTo>
                  <a:pt x="1004" y="4100"/>
                </a:lnTo>
                <a:lnTo>
                  <a:pt x="1000" y="4069"/>
                </a:lnTo>
                <a:lnTo>
                  <a:pt x="984" y="4043"/>
                </a:lnTo>
                <a:lnTo>
                  <a:pt x="981" y="4025"/>
                </a:lnTo>
                <a:lnTo>
                  <a:pt x="985" y="4010"/>
                </a:lnTo>
                <a:lnTo>
                  <a:pt x="1006" y="4022"/>
                </a:lnTo>
                <a:lnTo>
                  <a:pt x="1023" y="4021"/>
                </a:lnTo>
                <a:lnTo>
                  <a:pt x="1014" y="3996"/>
                </a:lnTo>
                <a:lnTo>
                  <a:pt x="1017" y="3982"/>
                </a:lnTo>
                <a:lnTo>
                  <a:pt x="1029" y="3961"/>
                </a:lnTo>
                <a:lnTo>
                  <a:pt x="1027" y="3944"/>
                </a:lnTo>
                <a:lnTo>
                  <a:pt x="1038" y="3886"/>
                </a:lnTo>
                <a:lnTo>
                  <a:pt x="1035" y="3869"/>
                </a:lnTo>
                <a:lnTo>
                  <a:pt x="977" y="3825"/>
                </a:lnTo>
                <a:lnTo>
                  <a:pt x="985" y="3823"/>
                </a:lnTo>
                <a:lnTo>
                  <a:pt x="1016" y="3835"/>
                </a:lnTo>
                <a:lnTo>
                  <a:pt x="1049" y="3831"/>
                </a:lnTo>
                <a:lnTo>
                  <a:pt x="1059" y="3815"/>
                </a:lnTo>
                <a:lnTo>
                  <a:pt x="1027" y="3785"/>
                </a:lnTo>
                <a:lnTo>
                  <a:pt x="931" y="3765"/>
                </a:lnTo>
                <a:lnTo>
                  <a:pt x="938" y="3756"/>
                </a:lnTo>
                <a:lnTo>
                  <a:pt x="1016" y="3750"/>
                </a:lnTo>
                <a:lnTo>
                  <a:pt x="1059" y="3768"/>
                </a:lnTo>
                <a:lnTo>
                  <a:pt x="1084" y="3756"/>
                </a:lnTo>
                <a:lnTo>
                  <a:pt x="1093" y="3725"/>
                </a:lnTo>
                <a:lnTo>
                  <a:pt x="1138" y="3725"/>
                </a:lnTo>
                <a:lnTo>
                  <a:pt x="1199" y="3663"/>
                </a:lnTo>
                <a:lnTo>
                  <a:pt x="1201" y="3622"/>
                </a:lnTo>
                <a:lnTo>
                  <a:pt x="1227" y="3631"/>
                </a:lnTo>
                <a:lnTo>
                  <a:pt x="1226" y="3673"/>
                </a:lnTo>
                <a:lnTo>
                  <a:pt x="1267" y="3670"/>
                </a:lnTo>
                <a:lnTo>
                  <a:pt x="1294" y="3627"/>
                </a:lnTo>
                <a:lnTo>
                  <a:pt x="1344" y="3588"/>
                </a:lnTo>
                <a:lnTo>
                  <a:pt x="1336" y="3544"/>
                </a:lnTo>
                <a:lnTo>
                  <a:pt x="1351" y="3561"/>
                </a:lnTo>
                <a:lnTo>
                  <a:pt x="1374" y="3561"/>
                </a:lnTo>
                <a:lnTo>
                  <a:pt x="1374" y="3541"/>
                </a:lnTo>
                <a:lnTo>
                  <a:pt x="1395" y="3525"/>
                </a:lnTo>
                <a:lnTo>
                  <a:pt x="1392" y="3509"/>
                </a:lnTo>
                <a:lnTo>
                  <a:pt x="1212" y="3542"/>
                </a:lnTo>
                <a:lnTo>
                  <a:pt x="1170" y="3532"/>
                </a:lnTo>
                <a:lnTo>
                  <a:pt x="1153" y="3544"/>
                </a:lnTo>
                <a:lnTo>
                  <a:pt x="1147" y="3521"/>
                </a:lnTo>
                <a:lnTo>
                  <a:pt x="1127" y="3501"/>
                </a:lnTo>
                <a:lnTo>
                  <a:pt x="1047" y="3462"/>
                </a:lnTo>
                <a:lnTo>
                  <a:pt x="1000" y="3468"/>
                </a:lnTo>
                <a:lnTo>
                  <a:pt x="981" y="3457"/>
                </a:lnTo>
                <a:lnTo>
                  <a:pt x="1001" y="3447"/>
                </a:lnTo>
                <a:lnTo>
                  <a:pt x="1016" y="3426"/>
                </a:lnTo>
                <a:lnTo>
                  <a:pt x="1038" y="3433"/>
                </a:lnTo>
                <a:lnTo>
                  <a:pt x="1065" y="3427"/>
                </a:lnTo>
                <a:lnTo>
                  <a:pt x="1105" y="3434"/>
                </a:lnTo>
                <a:lnTo>
                  <a:pt x="1110" y="3431"/>
                </a:lnTo>
                <a:lnTo>
                  <a:pt x="1141" y="3464"/>
                </a:lnTo>
                <a:lnTo>
                  <a:pt x="1164" y="3452"/>
                </a:lnTo>
                <a:lnTo>
                  <a:pt x="1166" y="3441"/>
                </a:lnTo>
                <a:lnTo>
                  <a:pt x="1187" y="3460"/>
                </a:lnTo>
                <a:lnTo>
                  <a:pt x="1215" y="3470"/>
                </a:lnTo>
                <a:lnTo>
                  <a:pt x="1226" y="3451"/>
                </a:lnTo>
                <a:lnTo>
                  <a:pt x="1235" y="3462"/>
                </a:lnTo>
                <a:lnTo>
                  <a:pt x="1248" y="3498"/>
                </a:lnTo>
                <a:lnTo>
                  <a:pt x="1275" y="3507"/>
                </a:lnTo>
                <a:lnTo>
                  <a:pt x="1385" y="3453"/>
                </a:lnTo>
                <a:lnTo>
                  <a:pt x="1439" y="3377"/>
                </a:lnTo>
                <a:lnTo>
                  <a:pt x="1452" y="3321"/>
                </a:lnTo>
                <a:lnTo>
                  <a:pt x="1432" y="3271"/>
                </a:lnTo>
                <a:lnTo>
                  <a:pt x="1391" y="3241"/>
                </a:lnTo>
                <a:lnTo>
                  <a:pt x="1362" y="3192"/>
                </a:lnTo>
                <a:lnTo>
                  <a:pt x="1389" y="3190"/>
                </a:lnTo>
                <a:lnTo>
                  <a:pt x="1387" y="3178"/>
                </a:lnTo>
                <a:lnTo>
                  <a:pt x="1316" y="3143"/>
                </a:lnTo>
                <a:lnTo>
                  <a:pt x="1313" y="3112"/>
                </a:lnTo>
                <a:lnTo>
                  <a:pt x="1300" y="3079"/>
                </a:lnTo>
                <a:lnTo>
                  <a:pt x="1244" y="3085"/>
                </a:lnTo>
                <a:lnTo>
                  <a:pt x="1224" y="3050"/>
                </a:lnTo>
                <a:lnTo>
                  <a:pt x="1212" y="3048"/>
                </a:lnTo>
                <a:lnTo>
                  <a:pt x="1212" y="3062"/>
                </a:lnTo>
                <a:lnTo>
                  <a:pt x="1187" y="3121"/>
                </a:lnTo>
                <a:lnTo>
                  <a:pt x="1160" y="3156"/>
                </a:lnTo>
                <a:lnTo>
                  <a:pt x="1075" y="3216"/>
                </a:lnTo>
                <a:lnTo>
                  <a:pt x="1045" y="3214"/>
                </a:lnTo>
                <a:lnTo>
                  <a:pt x="1004" y="3223"/>
                </a:lnTo>
                <a:lnTo>
                  <a:pt x="981" y="3214"/>
                </a:lnTo>
                <a:lnTo>
                  <a:pt x="1011" y="3197"/>
                </a:lnTo>
                <a:lnTo>
                  <a:pt x="1050" y="3190"/>
                </a:lnTo>
                <a:lnTo>
                  <a:pt x="1082" y="3162"/>
                </a:lnTo>
                <a:lnTo>
                  <a:pt x="1114" y="3149"/>
                </a:lnTo>
                <a:lnTo>
                  <a:pt x="1173" y="3101"/>
                </a:lnTo>
                <a:lnTo>
                  <a:pt x="1184" y="3069"/>
                </a:lnTo>
                <a:lnTo>
                  <a:pt x="1185" y="3028"/>
                </a:lnTo>
                <a:lnTo>
                  <a:pt x="1158" y="3021"/>
                </a:lnTo>
                <a:lnTo>
                  <a:pt x="1170" y="2996"/>
                </a:lnTo>
                <a:lnTo>
                  <a:pt x="1174" y="2964"/>
                </a:lnTo>
                <a:lnTo>
                  <a:pt x="1163" y="2934"/>
                </a:lnTo>
                <a:lnTo>
                  <a:pt x="1156" y="2716"/>
                </a:lnTo>
                <a:lnTo>
                  <a:pt x="1172" y="2669"/>
                </a:lnTo>
                <a:lnTo>
                  <a:pt x="1168" y="2650"/>
                </a:lnTo>
                <a:lnTo>
                  <a:pt x="1215" y="2678"/>
                </a:lnTo>
                <a:lnTo>
                  <a:pt x="1218" y="2652"/>
                </a:lnTo>
                <a:lnTo>
                  <a:pt x="1208" y="2584"/>
                </a:lnTo>
                <a:lnTo>
                  <a:pt x="1242" y="2464"/>
                </a:lnTo>
                <a:lnTo>
                  <a:pt x="1221" y="2435"/>
                </a:lnTo>
                <a:lnTo>
                  <a:pt x="1213" y="2408"/>
                </a:lnTo>
                <a:lnTo>
                  <a:pt x="1216" y="2364"/>
                </a:lnTo>
                <a:lnTo>
                  <a:pt x="1265" y="2393"/>
                </a:lnTo>
                <a:lnTo>
                  <a:pt x="1267" y="2385"/>
                </a:lnTo>
                <a:lnTo>
                  <a:pt x="1281" y="2377"/>
                </a:lnTo>
                <a:lnTo>
                  <a:pt x="1300" y="2349"/>
                </a:lnTo>
                <a:lnTo>
                  <a:pt x="1303" y="2341"/>
                </a:lnTo>
                <a:lnTo>
                  <a:pt x="1299" y="2331"/>
                </a:lnTo>
                <a:lnTo>
                  <a:pt x="1309" y="2281"/>
                </a:lnTo>
                <a:lnTo>
                  <a:pt x="1297" y="2249"/>
                </a:lnTo>
                <a:lnTo>
                  <a:pt x="1299" y="2223"/>
                </a:lnTo>
                <a:lnTo>
                  <a:pt x="1306" y="2253"/>
                </a:lnTo>
                <a:lnTo>
                  <a:pt x="1333" y="2276"/>
                </a:lnTo>
                <a:lnTo>
                  <a:pt x="1344" y="2273"/>
                </a:lnTo>
                <a:lnTo>
                  <a:pt x="1362" y="2243"/>
                </a:lnTo>
                <a:lnTo>
                  <a:pt x="1381" y="2255"/>
                </a:lnTo>
                <a:lnTo>
                  <a:pt x="1386" y="2231"/>
                </a:lnTo>
                <a:lnTo>
                  <a:pt x="1399" y="2215"/>
                </a:lnTo>
                <a:lnTo>
                  <a:pt x="1364" y="2198"/>
                </a:lnTo>
                <a:lnTo>
                  <a:pt x="1389" y="2201"/>
                </a:lnTo>
                <a:lnTo>
                  <a:pt x="1415" y="2183"/>
                </a:lnTo>
                <a:lnTo>
                  <a:pt x="1414" y="2171"/>
                </a:lnTo>
                <a:lnTo>
                  <a:pt x="1438" y="2159"/>
                </a:lnTo>
                <a:lnTo>
                  <a:pt x="1440" y="2129"/>
                </a:lnTo>
                <a:lnTo>
                  <a:pt x="1459" y="2123"/>
                </a:lnTo>
                <a:lnTo>
                  <a:pt x="1461" y="2088"/>
                </a:lnTo>
                <a:lnTo>
                  <a:pt x="1481" y="2084"/>
                </a:lnTo>
                <a:lnTo>
                  <a:pt x="1512" y="2091"/>
                </a:lnTo>
                <a:lnTo>
                  <a:pt x="1546" y="2063"/>
                </a:lnTo>
                <a:lnTo>
                  <a:pt x="1558" y="2031"/>
                </a:lnTo>
                <a:lnTo>
                  <a:pt x="1600" y="1998"/>
                </a:lnTo>
                <a:lnTo>
                  <a:pt x="1621" y="2018"/>
                </a:lnTo>
                <a:lnTo>
                  <a:pt x="1653" y="1996"/>
                </a:lnTo>
                <a:lnTo>
                  <a:pt x="1661" y="1968"/>
                </a:lnTo>
                <a:lnTo>
                  <a:pt x="1685" y="1949"/>
                </a:lnTo>
                <a:lnTo>
                  <a:pt x="1706" y="1957"/>
                </a:lnTo>
                <a:lnTo>
                  <a:pt x="1719" y="1943"/>
                </a:lnTo>
                <a:lnTo>
                  <a:pt x="1755" y="1923"/>
                </a:lnTo>
                <a:lnTo>
                  <a:pt x="1770" y="1897"/>
                </a:lnTo>
                <a:lnTo>
                  <a:pt x="1790" y="1886"/>
                </a:lnTo>
                <a:lnTo>
                  <a:pt x="1900" y="1684"/>
                </a:lnTo>
                <a:lnTo>
                  <a:pt x="1904" y="1700"/>
                </a:lnTo>
                <a:lnTo>
                  <a:pt x="1901" y="1729"/>
                </a:lnTo>
                <a:lnTo>
                  <a:pt x="1931" y="1677"/>
                </a:lnTo>
                <a:lnTo>
                  <a:pt x="1915" y="1662"/>
                </a:lnTo>
                <a:lnTo>
                  <a:pt x="1913" y="1646"/>
                </a:lnTo>
                <a:lnTo>
                  <a:pt x="1870" y="1604"/>
                </a:lnTo>
                <a:lnTo>
                  <a:pt x="1865" y="1585"/>
                </a:lnTo>
                <a:lnTo>
                  <a:pt x="1872" y="1580"/>
                </a:lnTo>
                <a:lnTo>
                  <a:pt x="1868" y="1561"/>
                </a:lnTo>
                <a:lnTo>
                  <a:pt x="1854" y="1545"/>
                </a:lnTo>
                <a:lnTo>
                  <a:pt x="1855" y="1535"/>
                </a:lnTo>
                <a:lnTo>
                  <a:pt x="1867" y="1522"/>
                </a:lnTo>
                <a:lnTo>
                  <a:pt x="1870" y="1504"/>
                </a:lnTo>
                <a:lnTo>
                  <a:pt x="1896" y="1491"/>
                </a:lnTo>
                <a:lnTo>
                  <a:pt x="1924" y="1404"/>
                </a:lnTo>
                <a:lnTo>
                  <a:pt x="1895" y="1356"/>
                </a:lnTo>
                <a:lnTo>
                  <a:pt x="1898" y="1349"/>
                </a:lnTo>
                <a:lnTo>
                  <a:pt x="1928" y="1328"/>
                </a:lnTo>
                <a:lnTo>
                  <a:pt x="1929" y="1307"/>
                </a:lnTo>
                <a:lnTo>
                  <a:pt x="1940" y="1304"/>
                </a:lnTo>
                <a:lnTo>
                  <a:pt x="1965" y="1314"/>
                </a:lnTo>
                <a:lnTo>
                  <a:pt x="1973" y="1310"/>
                </a:lnTo>
                <a:lnTo>
                  <a:pt x="1976" y="1291"/>
                </a:lnTo>
                <a:lnTo>
                  <a:pt x="1967" y="1279"/>
                </a:lnTo>
                <a:lnTo>
                  <a:pt x="1994" y="1275"/>
                </a:lnTo>
                <a:lnTo>
                  <a:pt x="1997" y="1259"/>
                </a:lnTo>
                <a:lnTo>
                  <a:pt x="1965" y="1218"/>
                </a:lnTo>
                <a:lnTo>
                  <a:pt x="1965" y="1207"/>
                </a:lnTo>
                <a:lnTo>
                  <a:pt x="1997" y="1229"/>
                </a:lnTo>
                <a:lnTo>
                  <a:pt x="2012" y="1251"/>
                </a:lnTo>
                <a:lnTo>
                  <a:pt x="2024" y="1251"/>
                </a:lnTo>
                <a:lnTo>
                  <a:pt x="2018" y="1206"/>
                </a:lnTo>
                <a:lnTo>
                  <a:pt x="2020" y="1211"/>
                </a:lnTo>
                <a:lnTo>
                  <a:pt x="2030" y="1206"/>
                </a:lnTo>
                <a:lnTo>
                  <a:pt x="2033" y="1149"/>
                </a:lnTo>
                <a:lnTo>
                  <a:pt x="2043" y="1145"/>
                </a:lnTo>
                <a:lnTo>
                  <a:pt x="2054" y="1144"/>
                </a:lnTo>
                <a:lnTo>
                  <a:pt x="2054" y="1159"/>
                </a:lnTo>
                <a:lnTo>
                  <a:pt x="2065" y="1173"/>
                </a:lnTo>
                <a:lnTo>
                  <a:pt x="2078" y="1178"/>
                </a:lnTo>
                <a:lnTo>
                  <a:pt x="2088" y="1141"/>
                </a:lnTo>
                <a:lnTo>
                  <a:pt x="2104" y="1152"/>
                </a:lnTo>
                <a:lnTo>
                  <a:pt x="2123" y="1179"/>
                </a:lnTo>
                <a:lnTo>
                  <a:pt x="2132" y="1178"/>
                </a:lnTo>
                <a:lnTo>
                  <a:pt x="2148" y="1192"/>
                </a:lnTo>
                <a:lnTo>
                  <a:pt x="2160" y="1158"/>
                </a:lnTo>
                <a:lnTo>
                  <a:pt x="2231" y="1150"/>
                </a:lnTo>
                <a:lnTo>
                  <a:pt x="2257" y="1163"/>
                </a:lnTo>
                <a:lnTo>
                  <a:pt x="2275" y="1183"/>
                </a:lnTo>
                <a:lnTo>
                  <a:pt x="2284" y="1161"/>
                </a:lnTo>
                <a:lnTo>
                  <a:pt x="2296" y="1153"/>
                </a:lnTo>
                <a:lnTo>
                  <a:pt x="2228" y="978"/>
                </a:lnTo>
                <a:lnTo>
                  <a:pt x="2237" y="931"/>
                </a:lnTo>
                <a:lnTo>
                  <a:pt x="2257" y="893"/>
                </a:lnTo>
                <a:lnTo>
                  <a:pt x="2257" y="834"/>
                </a:lnTo>
                <a:lnTo>
                  <a:pt x="2194" y="719"/>
                </a:lnTo>
                <a:lnTo>
                  <a:pt x="2184" y="677"/>
                </a:lnTo>
                <a:lnTo>
                  <a:pt x="2198" y="624"/>
                </a:lnTo>
                <a:lnTo>
                  <a:pt x="2191" y="586"/>
                </a:lnTo>
                <a:lnTo>
                  <a:pt x="2178" y="569"/>
                </a:lnTo>
                <a:lnTo>
                  <a:pt x="2167" y="480"/>
                </a:lnTo>
                <a:lnTo>
                  <a:pt x="2180" y="408"/>
                </a:lnTo>
                <a:lnTo>
                  <a:pt x="2084" y="254"/>
                </a:lnTo>
                <a:lnTo>
                  <a:pt x="2037" y="216"/>
                </a:lnTo>
                <a:lnTo>
                  <a:pt x="1950" y="191"/>
                </a:lnTo>
                <a:lnTo>
                  <a:pt x="1770" y="13"/>
                </a:lnTo>
                <a:lnTo>
                  <a:pt x="1764" y="1"/>
                </a:lnTo>
                <a:lnTo>
                  <a:pt x="1703" y="0"/>
                </a:lnTo>
                <a:lnTo>
                  <a:pt x="1689" y="7"/>
                </a:lnTo>
                <a:lnTo>
                  <a:pt x="1692" y="30"/>
                </a:lnTo>
                <a:lnTo>
                  <a:pt x="1704" y="42"/>
                </a:lnTo>
                <a:lnTo>
                  <a:pt x="1707" y="68"/>
                </a:lnTo>
                <a:lnTo>
                  <a:pt x="1703" y="89"/>
                </a:lnTo>
                <a:lnTo>
                  <a:pt x="1692" y="102"/>
                </a:lnTo>
                <a:lnTo>
                  <a:pt x="1684" y="139"/>
                </a:lnTo>
                <a:lnTo>
                  <a:pt x="1669" y="165"/>
                </a:lnTo>
                <a:lnTo>
                  <a:pt x="1672" y="190"/>
                </a:lnTo>
                <a:lnTo>
                  <a:pt x="1695" y="213"/>
                </a:lnTo>
                <a:lnTo>
                  <a:pt x="1680" y="233"/>
                </a:lnTo>
                <a:lnTo>
                  <a:pt x="1658" y="238"/>
                </a:lnTo>
                <a:lnTo>
                  <a:pt x="1474" y="190"/>
                </a:lnTo>
                <a:lnTo>
                  <a:pt x="1452" y="194"/>
                </a:lnTo>
                <a:lnTo>
                  <a:pt x="1439" y="203"/>
                </a:lnTo>
                <a:lnTo>
                  <a:pt x="1426" y="227"/>
                </a:lnTo>
                <a:lnTo>
                  <a:pt x="1428" y="285"/>
                </a:lnTo>
                <a:lnTo>
                  <a:pt x="1408" y="361"/>
                </a:lnTo>
                <a:lnTo>
                  <a:pt x="1383" y="400"/>
                </a:lnTo>
                <a:lnTo>
                  <a:pt x="1373" y="395"/>
                </a:lnTo>
                <a:lnTo>
                  <a:pt x="1350" y="363"/>
                </a:lnTo>
                <a:lnTo>
                  <a:pt x="1321" y="346"/>
                </a:lnTo>
                <a:lnTo>
                  <a:pt x="1290" y="351"/>
                </a:lnTo>
                <a:lnTo>
                  <a:pt x="1217" y="425"/>
                </a:lnTo>
                <a:lnTo>
                  <a:pt x="1198" y="499"/>
                </a:lnTo>
                <a:lnTo>
                  <a:pt x="1143" y="566"/>
                </a:lnTo>
                <a:lnTo>
                  <a:pt x="1133" y="600"/>
                </a:lnTo>
                <a:lnTo>
                  <a:pt x="1162" y="660"/>
                </a:lnTo>
                <a:lnTo>
                  <a:pt x="1165" y="693"/>
                </a:lnTo>
                <a:lnTo>
                  <a:pt x="1015" y="890"/>
                </a:lnTo>
                <a:lnTo>
                  <a:pt x="969" y="1016"/>
                </a:lnTo>
                <a:lnTo>
                  <a:pt x="919" y="1048"/>
                </a:lnTo>
                <a:lnTo>
                  <a:pt x="888" y="1046"/>
                </a:lnTo>
                <a:lnTo>
                  <a:pt x="869" y="1057"/>
                </a:lnTo>
                <a:lnTo>
                  <a:pt x="817" y="1371"/>
                </a:lnTo>
                <a:lnTo>
                  <a:pt x="697" y="1554"/>
                </a:lnTo>
                <a:lnTo>
                  <a:pt x="698" y="1583"/>
                </a:lnTo>
                <a:lnTo>
                  <a:pt x="751" y="1665"/>
                </a:lnTo>
                <a:lnTo>
                  <a:pt x="734" y="1754"/>
                </a:lnTo>
                <a:lnTo>
                  <a:pt x="703" y="1787"/>
                </a:lnTo>
                <a:lnTo>
                  <a:pt x="610" y="1765"/>
                </a:lnTo>
                <a:lnTo>
                  <a:pt x="546" y="1777"/>
                </a:lnTo>
                <a:lnTo>
                  <a:pt x="494" y="1803"/>
                </a:lnTo>
                <a:lnTo>
                  <a:pt x="411" y="1885"/>
                </a:lnTo>
                <a:lnTo>
                  <a:pt x="367" y="1984"/>
                </a:lnTo>
                <a:lnTo>
                  <a:pt x="371" y="2039"/>
                </a:lnTo>
                <a:lnTo>
                  <a:pt x="386" y="2082"/>
                </a:lnTo>
                <a:lnTo>
                  <a:pt x="398" y="2099"/>
                </a:lnTo>
                <a:lnTo>
                  <a:pt x="376" y="2126"/>
                </a:lnTo>
                <a:lnTo>
                  <a:pt x="329" y="2312"/>
                </a:lnTo>
                <a:lnTo>
                  <a:pt x="338" y="2323"/>
                </a:lnTo>
                <a:lnTo>
                  <a:pt x="345" y="2370"/>
                </a:lnTo>
                <a:lnTo>
                  <a:pt x="323" y="2566"/>
                </a:lnTo>
                <a:lnTo>
                  <a:pt x="345" y="2616"/>
                </a:lnTo>
                <a:lnTo>
                  <a:pt x="405" y="2671"/>
                </a:lnTo>
                <a:lnTo>
                  <a:pt x="408" y="2738"/>
                </a:lnTo>
                <a:lnTo>
                  <a:pt x="382" y="2793"/>
                </a:lnTo>
                <a:lnTo>
                  <a:pt x="345" y="2827"/>
                </a:lnTo>
                <a:lnTo>
                  <a:pt x="296" y="2841"/>
                </a:lnTo>
                <a:lnTo>
                  <a:pt x="283" y="2860"/>
                </a:lnTo>
                <a:lnTo>
                  <a:pt x="312" y="2906"/>
                </a:lnTo>
                <a:lnTo>
                  <a:pt x="328" y="3015"/>
                </a:lnTo>
                <a:lnTo>
                  <a:pt x="291" y="3109"/>
                </a:lnTo>
                <a:lnTo>
                  <a:pt x="304" y="3138"/>
                </a:lnTo>
                <a:lnTo>
                  <a:pt x="292" y="3187"/>
                </a:lnTo>
                <a:lnTo>
                  <a:pt x="268" y="3221"/>
                </a:lnTo>
                <a:lnTo>
                  <a:pt x="174" y="3247"/>
                </a:lnTo>
                <a:lnTo>
                  <a:pt x="168" y="3292"/>
                </a:lnTo>
                <a:lnTo>
                  <a:pt x="117" y="3359"/>
                </a:lnTo>
                <a:lnTo>
                  <a:pt x="124" y="3456"/>
                </a:lnTo>
                <a:lnTo>
                  <a:pt x="81" y="3580"/>
                </a:lnTo>
                <a:lnTo>
                  <a:pt x="52" y="3595"/>
                </a:lnTo>
                <a:lnTo>
                  <a:pt x="40" y="3565"/>
                </a:lnTo>
                <a:lnTo>
                  <a:pt x="25" y="3610"/>
                </a:lnTo>
                <a:lnTo>
                  <a:pt x="35" y="3533"/>
                </a:lnTo>
                <a:lnTo>
                  <a:pt x="29" y="3518"/>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5" name="Freeform 133"/>
          <p:cNvSpPr>
            <a:spLocks/>
          </p:cNvSpPr>
          <p:nvPr/>
        </p:nvSpPr>
        <p:spPr bwMode="auto">
          <a:xfrm rot="21249101">
            <a:off x="2479675" y="4459288"/>
            <a:ext cx="693738" cy="334962"/>
          </a:xfrm>
          <a:custGeom>
            <a:avLst/>
            <a:gdLst>
              <a:gd name="T0" fmla="*/ 2147483647 w 1879"/>
              <a:gd name="T1" fmla="*/ 2147483647 h 907"/>
              <a:gd name="T2" fmla="*/ 2147483647 w 1879"/>
              <a:gd name="T3" fmla="*/ 2147483647 h 907"/>
              <a:gd name="T4" fmla="*/ 2147483647 w 1879"/>
              <a:gd name="T5" fmla="*/ 2147483647 h 907"/>
              <a:gd name="T6" fmla="*/ 2147483647 w 1879"/>
              <a:gd name="T7" fmla="*/ 2147483647 h 907"/>
              <a:gd name="T8" fmla="*/ 2147483647 w 1879"/>
              <a:gd name="T9" fmla="*/ 2147483647 h 907"/>
              <a:gd name="T10" fmla="*/ 2147483647 w 1879"/>
              <a:gd name="T11" fmla="*/ 2147483647 h 907"/>
              <a:gd name="T12" fmla="*/ 2147483647 w 1879"/>
              <a:gd name="T13" fmla="*/ 2147483647 h 907"/>
              <a:gd name="T14" fmla="*/ 2147483647 w 1879"/>
              <a:gd name="T15" fmla="*/ 2147483647 h 907"/>
              <a:gd name="T16" fmla="*/ 2147483647 w 1879"/>
              <a:gd name="T17" fmla="*/ 2147483647 h 907"/>
              <a:gd name="T18" fmla="*/ 2147483647 w 1879"/>
              <a:gd name="T19" fmla="*/ 2147483647 h 907"/>
              <a:gd name="T20" fmla="*/ 2147483647 w 1879"/>
              <a:gd name="T21" fmla="*/ 2147483647 h 907"/>
              <a:gd name="T22" fmla="*/ 2147483647 w 1879"/>
              <a:gd name="T23" fmla="*/ 2147483647 h 907"/>
              <a:gd name="T24" fmla="*/ 2147483647 w 1879"/>
              <a:gd name="T25" fmla="*/ 2147483647 h 907"/>
              <a:gd name="T26" fmla="*/ 2147483647 w 1879"/>
              <a:gd name="T27" fmla="*/ 2147483647 h 907"/>
              <a:gd name="T28" fmla="*/ 2147483647 w 1879"/>
              <a:gd name="T29" fmla="*/ 2147483647 h 907"/>
              <a:gd name="T30" fmla="*/ 2147483647 w 1879"/>
              <a:gd name="T31" fmla="*/ 2147483647 h 907"/>
              <a:gd name="T32" fmla="*/ 2147483647 w 1879"/>
              <a:gd name="T33" fmla="*/ 2147483647 h 907"/>
              <a:gd name="T34" fmla="*/ 2147483647 w 1879"/>
              <a:gd name="T35" fmla="*/ 2147483647 h 907"/>
              <a:gd name="T36" fmla="*/ 2147483647 w 1879"/>
              <a:gd name="T37" fmla="*/ 2147483647 h 907"/>
              <a:gd name="T38" fmla="*/ 2147483647 w 1879"/>
              <a:gd name="T39" fmla="*/ 2147483647 h 907"/>
              <a:gd name="T40" fmla="*/ 2147483647 w 1879"/>
              <a:gd name="T41" fmla="*/ 2147483647 h 907"/>
              <a:gd name="T42" fmla="*/ 2147483647 w 1879"/>
              <a:gd name="T43" fmla="*/ 2147483647 h 907"/>
              <a:gd name="T44" fmla="*/ 2147483647 w 1879"/>
              <a:gd name="T45" fmla="*/ 2147483647 h 907"/>
              <a:gd name="T46" fmla="*/ 2147483647 w 1879"/>
              <a:gd name="T47" fmla="*/ 2147483647 h 907"/>
              <a:gd name="T48" fmla="*/ 2147483647 w 1879"/>
              <a:gd name="T49" fmla="*/ 2147483647 h 907"/>
              <a:gd name="T50" fmla="*/ 2147483647 w 1879"/>
              <a:gd name="T51" fmla="*/ 2147483647 h 907"/>
              <a:gd name="T52" fmla="*/ 2147483647 w 1879"/>
              <a:gd name="T53" fmla="*/ 2147483647 h 907"/>
              <a:gd name="T54" fmla="*/ 2147483647 w 1879"/>
              <a:gd name="T55" fmla="*/ 2147483647 h 907"/>
              <a:gd name="T56" fmla="*/ 2147483647 w 1879"/>
              <a:gd name="T57" fmla="*/ 2147483647 h 907"/>
              <a:gd name="T58" fmla="*/ 2147483647 w 1879"/>
              <a:gd name="T59" fmla="*/ 2147483647 h 907"/>
              <a:gd name="T60" fmla="*/ 2147483647 w 1879"/>
              <a:gd name="T61" fmla="*/ 2147483647 h 907"/>
              <a:gd name="T62" fmla="*/ 2147483647 w 1879"/>
              <a:gd name="T63" fmla="*/ 2147483647 h 907"/>
              <a:gd name="T64" fmla="*/ 2147483647 w 1879"/>
              <a:gd name="T65" fmla="*/ 2147483647 h 907"/>
              <a:gd name="T66" fmla="*/ 2147483647 w 1879"/>
              <a:gd name="T67" fmla="*/ 2147483647 h 907"/>
              <a:gd name="T68" fmla="*/ 2147483647 w 1879"/>
              <a:gd name="T69" fmla="*/ 2147483647 h 907"/>
              <a:gd name="T70" fmla="*/ 2147483647 w 1879"/>
              <a:gd name="T71" fmla="*/ 2147483647 h 907"/>
              <a:gd name="T72" fmla="*/ 2147483647 w 1879"/>
              <a:gd name="T73" fmla="*/ 2147483647 h 907"/>
              <a:gd name="T74" fmla="*/ 2147483647 w 1879"/>
              <a:gd name="T75" fmla="*/ 2147483647 h 9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9"/>
              <a:gd name="T115" fmla="*/ 0 h 907"/>
              <a:gd name="T116" fmla="*/ 1879 w 1879"/>
              <a:gd name="T117" fmla="*/ 907 h 9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9" h="907">
                <a:moveTo>
                  <a:pt x="1089" y="64"/>
                </a:moveTo>
                <a:lnTo>
                  <a:pt x="1080" y="98"/>
                </a:lnTo>
                <a:lnTo>
                  <a:pt x="1002" y="123"/>
                </a:lnTo>
                <a:lnTo>
                  <a:pt x="963" y="200"/>
                </a:lnTo>
                <a:lnTo>
                  <a:pt x="861" y="230"/>
                </a:lnTo>
                <a:lnTo>
                  <a:pt x="835" y="278"/>
                </a:lnTo>
                <a:lnTo>
                  <a:pt x="833" y="351"/>
                </a:lnTo>
                <a:lnTo>
                  <a:pt x="856" y="424"/>
                </a:lnTo>
                <a:lnTo>
                  <a:pt x="856" y="458"/>
                </a:lnTo>
                <a:lnTo>
                  <a:pt x="819" y="471"/>
                </a:lnTo>
                <a:lnTo>
                  <a:pt x="804" y="435"/>
                </a:lnTo>
                <a:lnTo>
                  <a:pt x="739" y="428"/>
                </a:lnTo>
                <a:lnTo>
                  <a:pt x="690" y="407"/>
                </a:lnTo>
                <a:lnTo>
                  <a:pt x="669" y="427"/>
                </a:lnTo>
                <a:lnTo>
                  <a:pt x="520" y="429"/>
                </a:lnTo>
                <a:lnTo>
                  <a:pt x="427" y="476"/>
                </a:lnTo>
                <a:lnTo>
                  <a:pt x="368" y="469"/>
                </a:lnTo>
                <a:lnTo>
                  <a:pt x="313" y="427"/>
                </a:lnTo>
                <a:lnTo>
                  <a:pt x="263" y="416"/>
                </a:lnTo>
                <a:lnTo>
                  <a:pt x="230" y="441"/>
                </a:lnTo>
                <a:lnTo>
                  <a:pt x="212" y="469"/>
                </a:lnTo>
                <a:lnTo>
                  <a:pt x="187" y="481"/>
                </a:lnTo>
                <a:lnTo>
                  <a:pt x="146" y="453"/>
                </a:lnTo>
                <a:lnTo>
                  <a:pt x="128" y="412"/>
                </a:lnTo>
                <a:lnTo>
                  <a:pt x="91" y="396"/>
                </a:lnTo>
                <a:lnTo>
                  <a:pt x="48" y="393"/>
                </a:lnTo>
                <a:lnTo>
                  <a:pt x="0" y="405"/>
                </a:lnTo>
                <a:lnTo>
                  <a:pt x="29" y="444"/>
                </a:lnTo>
                <a:lnTo>
                  <a:pt x="60" y="470"/>
                </a:lnTo>
                <a:lnTo>
                  <a:pt x="56" y="554"/>
                </a:lnTo>
                <a:lnTo>
                  <a:pt x="24" y="585"/>
                </a:lnTo>
                <a:lnTo>
                  <a:pt x="93" y="636"/>
                </a:lnTo>
                <a:lnTo>
                  <a:pt x="134" y="648"/>
                </a:lnTo>
                <a:lnTo>
                  <a:pt x="171" y="633"/>
                </a:lnTo>
                <a:lnTo>
                  <a:pt x="203" y="662"/>
                </a:lnTo>
                <a:lnTo>
                  <a:pt x="257" y="687"/>
                </a:lnTo>
                <a:lnTo>
                  <a:pt x="572" y="648"/>
                </a:lnTo>
                <a:lnTo>
                  <a:pt x="595" y="634"/>
                </a:lnTo>
                <a:lnTo>
                  <a:pt x="624" y="632"/>
                </a:lnTo>
                <a:lnTo>
                  <a:pt x="634" y="641"/>
                </a:lnTo>
                <a:lnTo>
                  <a:pt x="636" y="700"/>
                </a:lnTo>
                <a:lnTo>
                  <a:pt x="649" y="735"/>
                </a:lnTo>
                <a:lnTo>
                  <a:pt x="700" y="775"/>
                </a:lnTo>
                <a:lnTo>
                  <a:pt x="719" y="781"/>
                </a:lnTo>
                <a:lnTo>
                  <a:pt x="759" y="815"/>
                </a:lnTo>
                <a:lnTo>
                  <a:pt x="995" y="878"/>
                </a:lnTo>
                <a:lnTo>
                  <a:pt x="1200" y="907"/>
                </a:lnTo>
                <a:lnTo>
                  <a:pt x="1241" y="886"/>
                </a:lnTo>
                <a:lnTo>
                  <a:pt x="1282" y="840"/>
                </a:lnTo>
                <a:lnTo>
                  <a:pt x="1344" y="829"/>
                </a:lnTo>
                <a:lnTo>
                  <a:pt x="1430" y="853"/>
                </a:lnTo>
                <a:lnTo>
                  <a:pt x="1455" y="817"/>
                </a:lnTo>
                <a:lnTo>
                  <a:pt x="1553" y="831"/>
                </a:lnTo>
                <a:lnTo>
                  <a:pt x="1564" y="796"/>
                </a:lnTo>
                <a:lnTo>
                  <a:pt x="1602" y="779"/>
                </a:lnTo>
                <a:lnTo>
                  <a:pt x="1651" y="732"/>
                </a:lnTo>
                <a:lnTo>
                  <a:pt x="1701" y="721"/>
                </a:lnTo>
                <a:lnTo>
                  <a:pt x="1702" y="630"/>
                </a:lnTo>
                <a:lnTo>
                  <a:pt x="1745" y="550"/>
                </a:lnTo>
                <a:lnTo>
                  <a:pt x="1716" y="510"/>
                </a:lnTo>
                <a:lnTo>
                  <a:pt x="1736" y="477"/>
                </a:lnTo>
                <a:lnTo>
                  <a:pt x="1853" y="480"/>
                </a:lnTo>
                <a:lnTo>
                  <a:pt x="1875" y="444"/>
                </a:lnTo>
                <a:lnTo>
                  <a:pt x="1879" y="356"/>
                </a:lnTo>
                <a:lnTo>
                  <a:pt x="1827" y="197"/>
                </a:lnTo>
                <a:lnTo>
                  <a:pt x="1829" y="137"/>
                </a:lnTo>
                <a:lnTo>
                  <a:pt x="1797" y="91"/>
                </a:lnTo>
                <a:lnTo>
                  <a:pt x="1640" y="96"/>
                </a:lnTo>
                <a:lnTo>
                  <a:pt x="1583" y="38"/>
                </a:lnTo>
                <a:lnTo>
                  <a:pt x="1547" y="17"/>
                </a:lnTo>
                <a:lnTo>
                  <a:pt x="1400" y="0"/>
                </a:lnTo>
                <a:lnTo>
                  <a:pt x="1355" y="79"/>
                </a:lnTo>
                <a:lnTo>
                  <a:pt x="1311" y="112"/>
                </a:lnTo>
                <a:lnTo>
                  <a:pt x="1273" y="126"/>
                </a:lnTo>
                <a:lnTo>
                  <a:pt x="1172" y="119"/>
                </a:lnTo>
                <a:lnTo>
                  <a:pt x="1089" y="64"/>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6" name="Freeform 134" descr="Large checker board"/>
          <p:cNvSpPr>
            <a:spLocks/>
          </p:cNvSpPr>
          <p:nvPr/>
        </p:nvSpPr>
        <p:spPr bwMode="auto">
          <a:xfrm rot="21249101">
            <a:off x="2479675" y="4459288"/>
            <a:ext cx="693738" cy="334962"/>
          </a:xfrm>
          <a:custGeom>
            <a:avLst/>
            <a:gdLst>
              <a:gd name="T0" fmla="*/ 2147483647 w 1879"/>
              <a:gd name="T1" fmla="*/ 2147483647 h 907"/>
              <a:gd name="T2" fmla="*/ 2147483647 w 1879"/>
              <a:gd name="T3" fmla="*/ 2147483647 h 907"/>
              <a:gd name="T4" fmla="*/ 2147483647 w 1879"/>
              <a:gd name="T5" fmla="*/ 2147483647 h 907"/>
              <a:gd name="T6" fmla="*/ 2147483647 w 1879"/>
              <a:gd name="T7" fmla="*/ 2147483647 h 907"/>
              <a:gd name="T8" fmla="*/ 2147483647 w 1879"/>
              <a:gd name="T9" fmla="*/ 2147483647 h 907"/>
              <a:gd name="T10" fmla="*/ 2147483647 w 1879"/>
              <a:gd name="T11" fmla="*/ 2147483647 h 907"/>
              <a:gd name="T12" fmla="*/ 2147483647 w 1879"/>
              <a:gd name="T13" fmla="*/ 2147483647 h 907"/>
              <a:gd name="T14" fmla="*/ 2147483647 w 1879"/>
              <a:gd name="T15" fmla="*/ 2147483647 h 907"/>
              <a:gd name="T16" fmla="*/ 2147483647 w 1879"/>
              <a:gd name="T17" fmla="*/ 2147483647 h 907"/>
              <a:gd name="T18" fmla="*/ 2147483647 w 1879"/>
              <a:gd name="T19" fmla="*/ 2147483647 h 907"/>
              <a:gd name="T20" fmla="*/ 2147483647 w 1879"/>
              <a:gd name="T21" fmla="*/ 2147483647 h 907"/>
              <a:gd name="T22" fmla="*/ 2147483647 w 1879"/>
              <a:gd name="T23" fmla="*/ 2147483647 h 907"/>
              <a:gd name="T24" fmla="*/ 2147483647 w 1879"/>
              <a:gd name="T25" fmla="*/ 2147483647 h 907"/>
              <a:gd name="T26" fmla="*/ 2147483647 w 1879"/>
              <a:gd name="T27" fmla="*/ 2147483647 h 907"/>
              <a:gd name="T28" fmla="*/ 2147483647 w 1879"/>
              <a:gd name="T29" fmla="*/ 2147483647 h 907"/>
              <a:gd name="T30" fmla="*/ 2147483647 w 1879"/>
              <a:gd name="T31" fmla="*/ 2147483647 h 907"/>
              <a:gd name="T32" fmla="*/ 2147483647 w 1879"/>
              <a:gd name="T33" fmla="*/ 2147483647 h 907"/>
              <a:gd name="T34" fmla="*/ 2147483647 w 1879"/>
              <a:gd name="T35" fmla="*/ 2147483647 h 907"/>
              <a:gd name="T36" fmla="*/ 2147483647 w 1879"/>
              <a:gd name="T37" fmla="*/ 2147483647 h 907"/>
              <a:gd name="T38" fmla="*/ 2147483647 w 1879"/>
              <a:gd name="T39" fmla="*/ 2147483647 h 907"/>
              <a:gd name="T40" fmla="*/ 2147483647 w 1879"/>
              <a:gd name="T41" fmla="*/ 2147483647 h 907"/>
              <a:gd name="T42" fmla="*/ 2147483647 w 1879"/>
              <a:gd name="T43" fmla="*/ 2147483647 h 907"/>
              <a:gd name="T44" fmla="*/ 2147483647 w 1879"/>
              <a:gd name="T45" fmla="*/ 2147483647 h 907"/>
              <a:gd name="T46" fmla="*/ 2147483647 w 1879"/>
              <a:gd name="T47" fmla="*/ 2147483647 h 907"/>
              <a:gd name="T48" fmla="*/ 2147483647 w 1879"/>
              <a:gd name="T49" fmla="*/ 2147483647 h 907"/>
              <a:gd name="T50" fmla="*/ 2147483647 w 1879"/>
              <a:gd name="T51" fmla="*/ 2147483647 h 907"/>
              <a:gd name="T52" fmla="*/ 2147483647 w 1879"/>
              <a:gd name="T53" fmla="*/ 2147483647 h 907"/>
              <a:gd name="T54" fmla="*/ 2147483647 w 1879"/>
              <a:gd name="T55" fmla="*/ 2147483647 h 907"/>
              <a:gd name="T56" fmla="*/ 2147483647 w 1879"/>
              <a:gd name="T57" fmla="*/ 2147483647 h 907"/>
              <a:gd name="T58" fmla="*/ 2147483647 w 1879"/>
              <a:gd name="T59" fmla="*/ 2147483647 h 907"/>
              <a:gd name="T60" fmla="*/ 2147483647 w 1879"/>
              <a:gd name="T61" fmla="*/ 2147483647 h 907"/>
              <a:gd name="T62" fmla="*/ 2147483647 w 1879"/>
              <a:gd name="T63" fmla="*/ 2147483647 h 907"/>
              <a:gd name="T64" fmla="*/ 2147483647 w 1879"/>
              <a:gd name="T65" fmla="*/ 2147483647 h 907"/>
              <a:gd name="T66" fmla="*/ 2147483647 w 1879"/>
              <a:gd name="T67" fmla="*/ 2147483647 h 907"/>
              <a:gd name="T68" fmla="*/ 2147483647 w 1879"/>
              <a:gd name="T69" fmla="*/ 2147483647 h 907"/>
              <a:gd name="T70" fmla="*/ 2147483647 w 1879"/>
              <a:gd name="T71" fmla="*/ 0 h 907"/>
              <a:gd name="T72" fmla="*/ 2147483647 w 1879"/>
              <a:gd name="T73" fmla="*/ 2147483647 h 907"/>
              <a:gd name="T74" fmla="*/ 2147483647 w 1879"/>
              <a:gd name="T75" fmla="*/ 2147483647 h 9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9"/>
              <a:gd name="T115" fmla="*/ 0 h 907"/>
              <a:gd name="T116" fmla="*/ 1879 w 1879"/>
              <a:gd name="T117" fmla="*/ 907 h 9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9" h="907">
                <a:moveTo>
                  <a:pt x="1089" y="64"/>
                </a:moveTo>
                <a:lnTo>
                  <a:pt x="1080" y="98"/>
                </a:lnTo>
                <a:lnTo>
                  <a:pt x="1002" y="123"/>
                </a:lnTo>
                <a:lnTo>
                  <a:pt x="963" y="200"/>
                </a:lnTo>
                <a:lnTo>
                  <a:pt x="861" y="230"/>
                </a:lnTo>
                <a:lnTo>
                  <a:pt x="835" y="278"/>
                </a:lnTo>
                <a:lnTo>
                  <a:pt x="833" y="351"/>
                </a:lnTo>
                <a:lnTo>
                  <a:pt x="856" y="424"/>
                </a:lnTo>
                <a:lnTo>
                  <a:pt x="856" y="458"/>
                </a:lnTo>
                <a:lnTo>
                  <a:pt x="819" y="471"/>
                </a:lnTo>
                <a:lnTo>
                  <a:pt x="804" y="435"/>
                </a:lnTo>
                <a:lnTo>
                  <a:pt x="739" y="428"/>
                </a:lnTo>
                <a:lnTo>
                  <a:pt x="690" y="407"/>
                </a:lnTo>
                <a:lnTo>
                  <a:pt x="669" y="427"/>
                </a:lnTo>
                <a:lnTo>
                  <a:pt x="520" y="429"/>
                </a:lnTo>
                <a:lnTo>
                  <a:pt x="427" y="476"/>
                </a:lnTo>
                <a:lnTo>
                  <a:pt x="368" y="469"/>
                </a:lnTo>
                <a:lnTo>
                  <a:pt x="313" y="427"/>
                </a:lnTo>
                <a:lnTo>
                  <a:pt x="263" y="416"/>
                </a:lnTo>
                <a:lnTo>
                  <a:pt x="230" y="441"/>
                </a:lnTo>
                <a:lnTo>
                  <a:pt x="212" y="469"/>
                </a:lnTo>
                <a:lnTo>
                  <a:pt x="187" y="481"/>
                </a:lnTo>
                <a:lnTo>
                  <a:pt x="146" y="453"/>
                </a:lnTo>
                <a:lnTo>
                  <a:pt x="128" y="412"/>
                </a:lnTo>
                <a:lnTo>
                  <a:pt x="91" y="396"/>
                </a:lnTo>
                <a:lnTo>
                  <a:pt x="48" y="393"/>
                </a:lnTo>
                <a:lnTo>
                  <a:pt x="0" y="405"/>
                </a:lnTo>
                <a:lnTo>
                  <a:pt x="29" y="444"/>
                </a:lnTo>
                <a:lnTo>
                  <a:pt x="60" y="470"/>
                </a:lnTo>
                <a:lnTo>
                  <a:pt x="56" y="554"/>
                </a:lnTo>
                <a:lnTo>
                  <a:pt x="24" y="585"/>
                </a:lnTo>
                <a:lnTo>
                  <a:pt x="93" y="636"/>
                </a:lnTo>
                <a:lnTo>
                  <a:pt x="134" y="648"/>
                </a:lnTo>
                <a:lnTo>
                  <a:pt x="171" y="633"/>
                </a:lnTo>
                <a:lnTo>
                  <a:pt x="203" y="662"/>
                </a:lnTo>
                <a:lnTo>
                  <a:pt x="257" y="687"/>
                </a:lnTo>
                <a:lnTo>
                  <a:pt x="572" y="648"/>
                </a:lnTo>
                <a:lnTo>
                  <a:pt x="595" y="634"/>
                </a:lnTo>
                <a:lnTo>
                  <a:pt x="624" y="632"/>
                </a:lnTo>
                <a:lnTo>
                  <a:pt x="634" y="641"/>
                </a:lnTo>
                <a:lnTo>
                  <a:pt x="636" y="700"/>
                </a:lnTo>
                <a:lnTo>
                  <a:pt x="649" y="735"/>
                </a:lnTo>
                <a:lnTo>
                  <a:pt x="700" y="775"/>
                </a:lnTo>
                <a:lnTo>
                  <a:pt x="719" y="781"/>
                </a:lnTo>
                <a:lnTo>
                  <a:pt x="759" y="815"/>
                </a:lnTo>
                <a:lnTo>
                  <a:pt x="995" y="878"/>
                </a:lnTo>
                <a:lnTo>
                  <a:pt x="1200" y="907"/>
                </a:lnTo>
                <a:lnTo>
                  <a:pt x="1241" y="886"/>
                </a:lnTo>
                <a:lnTo>
                  <a:pt x="1282" y="840"/>
                </a:lnTo>
                <a:lnTo>
                  <a:pt x="1344" y="829"/>
                </a:lnTo>
                <a:lnTo>
                  <a:pt x="1430" y="853"/>
                </a:lnTo>
                <a:lnTo>
                  <a:pt x="1455" y="817"/>
                </a:lnTo>
                <a:lnTo>
                  <a:pt x="1553" y="831"/>
                </a:lnTo>
                <a:lnTo>
                  <a:pt x="1564" y="796"/>
                </a:lnTo>
                <a:lnTo>
                  <a:pt x="1602" y="779"/>
                </a:lnTo>
                <a:lnTo>
                  <a:pt x="1651" y="732"/>
                </a:lnTo>
                <a:lnTo>
                  <a:pt x="1701" y="721"/>
                </a:lnTo>
                <a:lnTo>
                  <a:pt x="1702" y="630"/>
                </a:lnTo>
                <a:lnTo>
                  <a:pt x="1745" y="550"/>
                </a:lnTo>
                <a:lnTo>
                  <a:pt x="1716" y="510"/>
                </a:lnTo>
                <a:lnTo>
                  <a:pt x="1736" y="477"/>
                </a:lnTo>
                <a:lnTo>
                  <a:pt x="1853" y="480"/>
                </a:lnTo>
                <a:lnTo>
                  <a:pt x="1875" y="444"/>
                </a:lnTo>
                <a:lnTo>
                  <a:pt x="1879" y="356"/>
                </a:lnTo>
                <a:lnTo>
                  <a:pt x="1827" y="197"/>
                </a:lnTo>
                <a:lnTo>
                  <a:pt x="1829" y="137"/>
                </a:lnTo>
                <a:lnTo>
                  <a:pt x="1797" y="91"/>
                </a:lnTo>
                <a:lnTo>
                  <a:pt x="1640" y="96"/>
                </a:lnTo>
                <a:lnTo>
                  <a:pt x="1583" y="38"/>
                </a:lnTo>
                <a:lnTo>
                  <a:pt x="1547" y="17"/>
                </a:lnTo>
                <a:lnTo>
                  <a:pt x="1400" y="0"/>
                </a:lnTo>
                <a:lnTo>
                  <a:pt x="1355" y="79"/>
                </a:lnTo>
                <a:lnTo>
                  <a:pt x="1311" y="112"/>
                </a:lnTo>
                <a:lnTo>
                  <a:pt x="1273" y="126"/>
                </a:lnTo>
                <a:lnTo>
                  <a:pt x="1172" y="119"/>
                </a:lnTo>
                <a:lnTo>
                  <a:pt x="1089" y="64"/>
                </a:lnTo>
              </a:path>
            </a:pathLst>
          </a:custGeom>
          <a:pattFill prst="lgCheck">
            <a:fgClr>
              <a:srgbClr val="00FF00"/>
            </a:fgClr>
            <a:bgClr>
              <a:srgbClr val="FFFFFF"/>
            </a:bgClr>
          </a:patt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7" name="Freeform 135"/>
          <p:cNvSpPr>
            <a:spLocks/>
          </p:cNvSpPr>
          <p:nvPr/>
        </p:nvSpPr>
        <p:spPr bwMode="auto">
          <a:xfrm rot="21249101">
            <a:off x="2001838" y="3843338"/>
            <a:ext cx="336550" cy="349250"/>
          </a:xfrm>
          <a:custGeom>
            <a:avLst/>
            <a:gdLst>
              <a:gd name="T0" fmla="*/ 2147483647 w 914"/>
              <a:gd name="T1" fmla="*/ 2147483647 h 939"/>
              <a:gd name="T2" fmla="*/ 2147483647 w 914"/>
              <a:gd name="T3" fmla="*/ 2147483647 h 939"/>
              <a:gd name="T4" fmla="*/ 2147483647 w 914"/>
              <a:gd name="T5" fmla="*/ 2147483647 h 939"/>
              <a:gd name="T6" fmla="*/ 2147483647 w 914"/>
              <a:gd name="T7" fmla="*/ 2147483647 h 939"/>
              <a:gd name="T8" fmla="*/ 2147483647 w 914"/>
              <a:gd name="T9" fmla="*/ 2147483647 h 939"/>
              <a:gd name="T10" fmla="*/ 2147483647 w 914"/>
              <a:gd name="T11" fmla="*/ 2147483647 h 939"/>
              <a:gd name="T12" fmla="*/ 0 w 914"/>
              <a:gd name="T13" fmla="*/ 2147483647 h 939"/>
              <a:gd name="T14" fmla="*/ 2147483647 w 914"/>
              <a:gd name="T15" fmla="*/ 2147483647 h 939"/>
              <a:gd name="T16" fmla="*/ 2147483647 w 914"/>
              <a:gd name="T17" fmla="*/ 2147483647 h 939"/>
              <a:gd name="T18" fmla="*/ 2147483647 w 914"/>
              <a:gd name="T19" fmla="*/ 2147483647 h 939"/>
              <a:gd name="T20" fmla="*/ 2147483647 w 914"/>
              <a:gd name="T21" fmla="*/ 2147483647 h 939"/>
              <a:gd name="T22" fmla="*/ 2147483647 w 914"/>
              <a:gd name="T23" fmla="*/ 2147483647 h 939"/>
              <a:gd name="T24" fmla="*/ 2147483647 w 914"/>
              <a:gd name="T25" fmla="*/ 2147483647 h 939"/>
              <a:gd name="T26" fmla="*/ 2147483647 w 914"/>
              <a:gd name="T27" fmla="*/ 2147483647 h 939"/>
              <a:gd name="T28" fmla="*/ 2147483647 w 914"/>
              <a:gd name="T29" fmla="*/ 2147483647 h 939"/>
              <a:gd name="T30" fmla="*/ 2147483647 w 914"/>
              <a:gd name="T31" fmla="*/ 2147483647 h 939"/>
              <a:gd name="T32" fmla="*/ 2147483647 w 914"/>
              <a:gd name="T33" fmla="*/ 2147483647 h 939"/>
              <a:gd name="T34" fmla="*/ 2147483647 w 914"/>
              <a:gd name="T35" fmla="*/ 2147483647 h 939"/>
              <a:gd name="T36" fmla="*/ 2147483647 w 914"/>
              <a:gd name="T37" fmla="*/ 2147483647 h 939"/>
              <a:gd name="T38" fmla="*/ 2147483647 w 914"/>
              <a:gd name="T39" fmla="*/ 2147483647 h 939"/>
              <a:gd name="T40" fmla="*/ 2147483647 w 914"/>
              <a:gd name="T41" fmla="*/ 2147483647 h 939"/>
              <a:gd name="T42" fmla="*/ 2147483647 w 914"/>
              <a:gd name="T43" fmla="*/ 2147483647 h 939"/>
              <a:gd name="T44" fmla="*/ 2147483647 w 914"/>
              <a:gd name="T45" fmla="*/ 2147483647 h 939"/>
              <a:gd name="T46" fmla="*/ 2147483647 w 914"/>
              <a:gd name="T47" fmla="*/ 2147483647 h 939"/>
              <a:gd name="T48" fmla="*/ 2147483647 w 914"/>
              <a:gd name="T49" fmla="*/ 2147483647 h 939"/>
              <a:gd name="T50" fmla="*/ 2147483647 w 914"/>
              <a:gd name="T51" fmla="*/ 2147483647 h 939"/>
              <a:gd name="T52" fmla="*/ 2147483647 w 914"/>
              <a:gd name="T53" fmla="*/ 2147483647 h 939"/>
              <a:gd name="T54" fmla="*/ 2147483647 w 914"/>
              <a:gd name="T55" fmla="*/ 2147483647 h 939"/>
              <a:gd name="T56" fmla="*/ 2147483647 w 914"/>
              <a:gd name="T57" fmla="*/ 2147483647 h 939"/>
              <a:gd name="T58" fmla="*/ 2147483647 w 914"/>
              <a:gd name="T59" fmla="*/ 0 h 939"/>
              <a:gd name="T60" fmla="*/ 2147483647 w 914"/>
              <a:gd name="T61" fmla="*/ 2147483647 h 939"/>
              <a:gd name="T62" fmla="*/ 2147483647 w 914"/>
              <a:gd name="T63" fmla="*/ 2147483647 h 939"/>
              <a:gd name="T64" fmla="*/ 2147483647 w 914"/>
              <a:gd name="T65" fmla="*/ 2147483647 h 939"/>
              <a:gd name="T66" fmla="*/ 2147483647 w 914"/>
              <a:gd name="T67" fmla="*/ 2147483647 h 939"/>
              <a:gd name="T68" fmla="*/ 2147483647 w 914"/>
              <a:gd name="T69" fmla="*/ 2147483647 h 939"/>
              <a:gd name="T70" fmla="*/ 2147483647 w 914"/>
              <a:gd name="T71" fmla="*/ 2147483647 h 939"/>
              <a:gd name="T72" fmla="*/ 2147483647 w 914"/>
              <a:gd name="T73" fmla="*/ 2147483647 h 939"/>
              <a:gd name="T74" fmla="*/ 2147483647 w 914"/>
              <a:gd name="T75" fmla="*/ 2147483647 h 939"/>
              <a:gd name="T76" fmla="*/ 2147483647 w 914"/>
              <a:gd name="T77" fmla="*/ 2147483647 h 939"/>
              <a:gd name="T78" fmla="*/ 2147483647 w 914"/>
              <a:gd name="T79" fmla="*/ 2147483647 h 939"/>
              <a:gd name="T80" fmla="*/ 2147483647 w 914"/>
              <a:gd name="T81" fmla="*/ 2147483647 h 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4"/>
              <a:gd name="T124" fmla="*/ 0 h 939"/>
              <a:gd name="T125" fmla="*/ 914 w 914"/>
              <a:gd name="T126" fmla="*/ 939 h 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4" h="939">
                <a:moveTo>
                  <a:pt x="510" y="939"/>
                </a:moveTo>
                <a:lnTo>
                  <a:pt x="463" y="930"/>
                </a:lnTo>
                <a:lnTo>
                  <a:pt x="435" y="900"/>
                </a:lnTo>
                <a:lnTo>
                  <a:pt x="455" y="769"/>
                </a:lnTo>
                <a:lnTo>
                  <a:pt x="429" y="740"/>
                </a:lnTo>
                <a:lnTo>
                  <a:pt x="389" y="730"/>
                </a:lnTo>
                <a:lnTo>
                  <a:pt x="361" y="704"/>
                </a:lnTo>
                <a:lnTo>
                  <a:pt x="356" y="676"/>
                </a:lnTo>
                <a:lnTo>
                  <a:pt x="344" y="674"/>
                </a:lnTo>
                <a:lnTo>
                  <a:pt x="327" y="644"/>
                </a:lnTo>
                <a:lnTo>
                  <a:pt x="215" y="636"/>
                </a:lnTo>
                <a:lnTo>
                  <a:pt x="144" y="662"/>
                </a:lnTo>
                <a:lnTo>
                  <a:pt x="61" y="670"/>
                </a:lnTo>
                <a:lnTo>
                  <a:pt x="0" y="617"/>
                </a:lnTo>
                <a:lnTo>
                  <a:pt x="2" y="613"/>
                </a:lnTo>
                <a:lnTo>
                  <a:pt x="13" y="607"/>
                </a:lnTo>
                <a:lnTo>
                  <a:pt x="43" y="611"/>
                </a:lnTo>
                <a:lnTo>
                  <a:pt x="78" y="647"/>
                </a:lnTo>
                <a:lnTo>
                  <a:pt x="120" y="637"/>
                </a:lnTo>
                <a:lnTo>
                  <a:pt x="155" y="642"/>
                </a:lnTo>
                <a:lnTo>
                  <a:pt x="172" y="632"/>
                </a:lnTo>
                <a:lnTo>
                  <a:pt x="143" y="621"/>
                </a:lnTo>
                <a:lnTo>
                  <a:pt x="104" y="617"/>
                </a:lnTo>
                <a:lnTo>
                  <a:pt x="84" y="605"/>
                </a:lnTo>
                <a:lnTo>
                  <a:pt x="104" y="577"/>
                </a:lnTo>
                <a:lnTo>
                  <a:pt x="339" y="550"/>
                </a:lnTo>
                <a:lnTo>
                  <a:pt x="325" y="532"/>
                </a:lnTo>
                <a:lnTo>
                  <a:pt x="272" y="542"/>
                </a:lnTo>
                <a:lnTo>
                  <a:pt x="208" y="513"/>
                </a:lnTo>
                <a:lnTo>
                  <a:pt x="188" y="484"/>
                </a:lnTo>
                <a:lnTo>
                  <a:pt x="206" y="428"/>
                </a:lnTo>
                <a:lnTo>
                  <a:pt x="315" y="343"/>
                </a:lnTo>
                <a:lnTo>
                  <a:pt x="413" y="139"/>
                </a:lnTo>
                <a:lnTo>
                  <a:pt x="451" y="132"/>
                </a:lnTo>
                <a:lnTo>
                  <a:pt x="459" y="165"/>
                </a:lnTo>
                <a:lnTo>
                  <a:pt x="479" y="191"/>
                </a:lnTo>
                <a:lnTo>
                  <a:pt x="478" y="204"/>
                </a:lnTo>
                <a:lnTo>
                  <a:pt x="474" y="211"/>
                </a:lnTo>
                <a:lnTo>
                  <a:pt x="439" y="215"/>
                </a:lnTo>
                <a:lnTo>
                  <a:pt x="422" y="250"/>
                </a:lnTo>
                <a:lnTo>
                  <a:pt x="419" y="297"/>
                </a:lnTo>
                <a:lnTo>
                  <a:pt x="414" y="312"/>
                </a:lnTo>
                <a:lnTo>
                  <a:pt x="432" y="339"/>
                </a:lnTo>
                <a:lnTo>
                  <a:pt x="468" y="363"/>
                </a:lnTo>
                <a:lnTo>
                  <a:pt x="488" y="368"/>
                </a:lnTo>
                <a:lnTo>
                  <a:pt x="499" y="360"/>
                </a:lnTo>
                <a:lnTo>
                  <a:pt x="499" y="327"/>
                </a:lnTo>
                <a:lnTo>
                  <a:pt x="486" y="299"/>
                </a:lnTo>
                <a:lnTo>
                  <a:pt x="486" y="281"/>
                </a:lnTo>
                <a:lnTo>
                  <a:pt x="504" y="279"/>
                </a:lnTo>
                <a:lnTo>
                  <a:pt x="532" y="262"/>
                </a:lnTo>
                <a:lnTo>
                  <a:pt x="571" y="174"/>
                </a:lnTo>
                <a:lnTo>
                  <a:pt x="562" y="164"/>
                </a:lnTo>
                <a:lnTo>
                  <a:pt x="536" y="160"/>
                </a:lnTo>
                <a:lnTo>
                  <a:pt x="534" y="146"/>
                </a:lnTo>
                <a:lnTo>
                  <a:pt x="540" y="80"/>
                </a:lnTo>
                <a:lnTo>
                  <a:pt x="549" y="62"/>
                </a:lnTo>
                <a:lnTo>
                  <a:pt x="571" y="35"/>
                </a:lnTo>
                <a:lnTo>
                  <a:pt x="656" y="0"/>
                </a:lnTo>
                <a:lnTo>
                  <a:pt x="699" y="0"/>
                </a:lnTo>
                <a:lnTo>
                  <a:pt x="746" y="19"/>
                </a:lnTo>
                <a:lnTo>
                  <a:pt x="792" y="6"/>
                </a:lnTo>
                <a:lnTo>
                  <a:pt x="840" y="11"/>
                </a:lnTo>
                <a:lnTo>
                  <a:pt x="873" y="29"/>
                </a:lnTo>
                <a:lnTo>
                  <a:pt x="914" y="88"/>
                </a:lnTo>
                <a:lnTo>
                  <a:pt x="841" y="262"/>
                </a:lnTo>
                <a:lnTo>
                  <a:pt x="774" y="292"/>
                </a:lnTo>
                <a:lnTo>
                  <a:pt x="776" y="332"/>
                </a:lnTo>
                <a:lnTo>
                  <a:pt x="842" y="376"/>
                </a:lnTo>
                <a:lnTo>
                  <a:pt x="829" y="422"/>
                </a:lnTo>
                <a:lnTo>
                  <a:pt x="793" y="456"/>
                </a:lnTo>
                <a:lnTo>
                  <a:pt x="749" y="477"/>
                </a:lnTo>
                <a:lnTo>
                  <a:pt x="733" y="522"/>
                </a:lnTo>
                <a:lnTo>
                  <a:pt x="707" y="559"/>
                </a:lnTo>
                <a:lnTo>
                  <a:pt x="674" y="561"/>
                </a:lnTo>
                <a:lnTo>
                  <a:pt x="627" y="529"/>
                </a:lnTo>
                <a:lnTo>
                  <a:pt x="585" y="522"/>
                </a:lnTo>
                <a:lnTo>
                  <a:pt x="548" y="785"/>
                </a:lnTo>
                <a:lnTo>
                  <a:pt x="517" y="811"/>
                </a:lnTo>
                <a:lnTo>
                  <a:pt x="508" y="840"/>
                </a:lnTo>
                <a:lnTo>
                  <a:pt x="514" y="917"/>
                </a:lnTo>
                <a:lnTo>
                  <a:pt x="510" y="939"/>
                </a:lnTo>
                <a:close/>
              </a:path>
            </a:pathLst>
          </a:custGeom>
          <a:solidFill>
            <a:srgbClr val="00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8" name="Freeform 136"/>
          <p:cNvSpPr>
            <a:spLocks/>
          </p:cNvSpPr>
          <p:nvPr/>
        </p:nvSpPr>
        <p:spPr bwMode="auto">
          <a:xfrm rot="21249101">
            <a:off x="2001838" y="3843338"/>
            <a:ext cx="336550" cy="349250"/>
          </a:xfrm>
          <a:custGeom>
            <a:avLst/>
            <a:gdLst>
              <a:gd name="T0" fmla="*/ 2147483647 w 914"/>
              <a:gd name="T1" fmla="*/ 2147483647 h 939"/>
              <a:gd name="T2" fmla="*/ 2147483647 w 914"/>
              <a:gd name="T3" fmla="*/ 2147483647 h 939"/>
              <a:gd name="T4" fmla="*/ 2147483647 w 914"/>
              <a:gd name="T5" fmla="*/ 2147483647 h 939"/>
              <a:gd name="T6" fmla="*/ 2147483647 w 914"/>
              <a:gd name="T7" fmla="*/ 2147483647 h 939"/>
              <a:gd name="T8" fmla="*/ 2147483647 w 914"/>
              <a:gd name="T9" fmla="*/ 2147483647 h 939"/>
              <a:gd name="T10" fmla="*/ 2147483647 w 914"/>
              <a:gd name="T11" fmla="*/ 2147483647 h 939"/>
              <a:gd name="T12" fmla="*/ 0 w 914"/>
              <a:gd name="T13" fmla="*/ 2147483647 h 939"/>
              <a:gd name="T14" fmla="*/ 2147483647 w 914"/>
              <a:gd name="T15" fmla="*/ 2147483647 h 939"/>
              <a:gd name="T16" fmla="*/ 2147483647 w 914"/>
              <a:gd name="T17" fmla="*/ 2147483647 h 939"/>
              <a:gd name="T18" fmla="*/ 2147483647 w 914"/>
              <a:gd name="T19" fmla="*/ 2147483647 h 939"/>
              <a:gd name="T20" fmla="*/ 2147483647 w 914"/>
              <a:gd name="T21" fmla="*/ 2147483647 h 939"/>
              <a:gd name="T22" fmla="*/ 2147483647 w 914"/>
              <a:gd name="T23" fmla="*/ 2147483647 h 939"/>
              <a:gd name="T24" fmla="*/ 2147483647 w 914"/>
              <a:gd name="T25" fmla="*/ 2147483647 h 939"/>
              <a:gd name="T26" fmla="*/ 2147483647 w 914"/>
              <a:gd name="T27" fmla="*/ 2147483647 h 939"/>
              <a:gd name="T28" fmla="*/ 2147483647 w 914"/>
              <a:gd name="T29" fmla="*/ 2147483647 h 939"/>
              <a:gd name="T30" fmla="*/ 2147483647 w 914"/>
              <a:gd name="T31" fmla="*/ 2147483647 h 939"/>
              <a:gd name="T32" fmla="*/ 2147483647 w 914"/>
              <a:gd name="T33" fmla="*/ 2147483647 h 939"/>
              <a:gd name="T34" fmla="*/ 2147483647 w 914"/>
              <a:gd name="T35" fmla="*/ 2147483647 h 939"/>
              <a:gd name="T36" fmla="*/ 2147483647 w 914"/>
              <a:gd name="T37" fmla="*/ 2147483647 h 939"/>
              <a:gd name="T38" fmla="*/ 2147483647 w 914"/>
              <a:gd name="T39" fmla="*/ 2147483647 h 939"/>
              <a:gd name="T40" fmla="*/ 2147483647 w 914"/>
              <a:gd name="T41" fmla="*/ 2147483647 h 939"/>
              <a:gd name="T42" fmla="*/ 2147483647 w 914"/>
              <a:gd name="T43" fmla="*/ 2147483647 h 939"/>
              <a:gd name="T44" fmla="*/ 2147483647 w 914"/>
              <a:gd name="T45" fmla="*/ 2147483647 h 939"/>
              <a:gd name="T46" fmla="*/ 2147483647 w 914"/>
              <a:gd name="T47" fmla="*/ 2147483647 h 939"/>
              <a:gd name="T48" fmla="*/ 2147483647 w 914"/>
              <a:gd name="T49" fmla="*/ 2147483647 h 939"/>
              <a:gd name="T50" fmla="*/ 2147483647 w 914"/>
              <a:gd name="T51" fmla="*/ 2147483647 h 939"/>
              <a:gd name="T52" fmla="*/ 2147483647 w 914"/>
              <a:gd name="T53" fmla="*/ 2147483647 h 939"/>
              <a:gd name="T54" fmla="*/ 2147483647 w 914"/>
              <a:gd name="T55" fmla="*/ 2147483647 h 939"/>
              <a:gd name="T56" fmla="*/ 2147483647 w 914"/>
              <a:gd name="T57" fmla="*/ 2147483647 h 939"/>
              <a:gd name="T58" fmla="*/ 2147483647 w 914"/>
              <a:gd name="T59" fmla="*/ 0 h 939"/>
              <a:gd name="T60" fmla="*/ 2147483647 w 914"/>
              <a:gd name="T61" fmla="*/ 2147483647 h 939"/>
              <a:gd name="T62" fmla="*/ 2147483647 w 914"/>
              <a:gd name="T63" fmla="*/ 2147483647 h 939"/>
              <a:gd name="T64" fmla="*/ 2147483647 w 914"/>
              <a:gd name="T65" fmla="*/ 2147483647 h 939"/>
              <a:gd name="T66" fmla="*/ 2147483647 w 914"/>
              <a:gd name="T67" fmla="*/ 2147483647 h 939"/>
              <a:gd name="T68" fmla="*/ 2147483647 w 914"/>
              <a:gd name="T69" fmla="*/ 2147483647 h 939"/>
              <a:gd name="T70" fmla="*/ 2147483647 w 914"/>
              <a:gd name="T71" fmla="*/ 2147483647 h 939"/>
              <a:gd name="T72" fmla="*/ 2147483647 w 914"/>
              <a:gd name="T73" fmla="*/ 2147483647 h 939"/>
              <a:gd name="T74" fmla="*/ 2147483647 w 914"/>
              <a:gd name="T75" fmla="*/ 2147483647 h 939"/>
              <a:gd name="T76" fmla="*/ 2147483647 w 914"/>
              <a:gd name="T77" fmla="*/ 2147483647 h 939"/>
              <a:gd name="T78" fmla="*/ 2147483647 w 914"/>
              <a:gd name="T79" fmla="*/ 2147483647 h 939"/>
              <a:gd name="T80" fmla="*/ 2147483647 w 914"/>
              <a:gd name="T81" fmla="*/ 2147483647 h 9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4"/>
              <a:gd name="T124" fmla="*/ 0 h 939"/>
              <a:gd name="T125" fmla="*/ 914 w 914"/>
              <a:gd name="T126" fmla="*/ 939 h 9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4" h="939">
                <a:moveTo>
                  <a:pt x="510" y="939"/>
                </a:moveTo>
                <a:lnTo>
                  <a:pt x="463" y="930"/>
                </a:lnTo>
                <a:lnTo>
                  <a:pt x="435" y="900"/>
                </a:lnTo>
                <a:lnTo>
                  <a:pt x="455" y="769"/>
                </a:lnTo>
                <a:lnTo>
                  <a:pt x="429" y="740"/>
                </a:lnTo>
                <a:lnTo>
                  <a:pt x="389" y="730"/>
                </a:lnTo>
                <a:lnTo>
                  <a:pt x="361" y="704"/>
                </a:lnTo>
                <a:lnTo>
                  <a:pt x="356" y="676"/>
                </a:lnTo>
                <a:lnTo>
                  <a:pt x="344" y="674"/>
                </a:lnTo>
                <a:lnTo>
                  <a:pt x="327" y="644"/>
                </a:lnTo>
                <a:lnTo>
                  <a:pt x="215" y="636"/>
                </a:lnTo>
                <a:lnTo>
                  <a:pt x="144" y="662"/>
                </a:lnTo>
                <a:lnTo>
                  <a:pt x="61" y="670"/>
                </a:lnTo>
                <a:lnTo>
                  <a:pt x="0" y="617"/>
                </a:lnTo>
                <a:lnTo>
                  <a:pt x="2" y="613"/>
                </a:lnTo>
                <a:lnTo>
                  <a:pt x="13" y="607"/>
                </a:lnTo>
                <a:lnTo>
                  <a:pt x="43" y="611"/>
                </a:lnTo>
                <a:lnTo>
                  <a:pt x="78" y="647"/>
                </a:lnTo>
                <a:lnTo>
                  <a:pt x="120" y="637"/>
                </a:lnTo>
                <a:lnTo>
                  <a:pt x="155" y="642"/>
                </a:lnTo>
                <a:lnTo>
                  <a:pt x="172" y="632"/>
                </a:lnTo>
                <a:lnTo>
                  <a:pt x="143" y="621"/>
                </a:lnTo>
                <a:lnTo>
                  <a:pt x="104" y="617"/>
                </a:lnTo>
                <a:lnTo>
                  <a:pt x="84" y="605"/>
                </a:lnTo>
                <a:lnTo>
                  <a:pt x="104" y="577"/>
                </a:lnTo>
                <a:lnTo>
                  <a:pt x="339" y="550"/>
                </a:lnTo>
                <a:lnTo>
                  <a:pt x="325" y="532"/>
                </a:lnTo>
                <a:lnTo>
                  <a:pt x="272" y="542"/>
                </a:lnTo>
                <a:lnTo>
                  <a:pt x="208" y="513"/>
                </a:lnTo>
                <a:lnTo>
                  <a:pt x="188" y="484"/>
                </a:lnTo>
                <a:lnTo>
                  <a:pt x="206" y="428"/>
                </a:lnTo>
                <a:lnTo>
                  <a:pt x="315" y="343"/>
                </a:lnTo>
                <a:lnTo>
                  <a:pt x="413" y="139"/>
                </a:lnTo>
                <a:lnTo>
                  <a:pt x="451" y="132"/>
                </a:lnTo>
                <a:lnTo>
                  <a:pt x="459" y="165"/>
                </a:lnTo>
                <a:lnTo>
                  <a:pt x="479" y="191"/>
                </a:lnTo>
                <a:lnTo>
                  <a:pt x="478" y="204"/>
                </a:lnTo>
                <a:lnTo>
                  <a:pt x="474" y="211"/>
                </a:lnTo>
                <a:lnTo>
                  <a:pt x="439" y="215"/>
                </a:lnTo>
                <a:lnTo>
                  <a:pt x="422" y="250"/>
                </a:lnTo>
                <a:lnTo>
                  <a:pt x="419" y="297"/>
                </a:lnTo>
                <a:lnTo>
                  <a:pt x="414" y="312"/>
                </a:lnTo>
                <a:lnTo>
                  <a:pt x="432" y="339"/>
                </a:lnTo>
                <a:lnTo>
                  <a:pt x="468" y="363"/>
                </a:lnTo>
                <a:lnTo>
                  <a:pt x="488" y="368"/>
                </a:lnTo>
                <a:lnTo>
                  <a:pt x="499" y="360"/>
                </a:lnTo>
                <a:lnTo>
                  <a:pt x="499" y="327"/>
                </a:lnTo>
                <a:lnTo>
                  <a:pt x="486" y="299"/>
                </a:lnTo>
                <a:lnTo>
                  <a:pt x="486" y="281"/>
                </a:lnTo>
                <a:lnTo>
                  <a:pt x="504" y="279"/>
                </a:lnTo>
                <a:lnTo>
                  <a:pt x="532" y="262"/>
                </a:lnTo>
                <a:lnTo>
                  <a:pt x="571" y="174"/>
                </a:lnTo>
                <a:lnTo>
                  <a:pt x="562" y="164"/>
                </a:lnTo>
                <a:lnTo>
                  <a:pt x="536" y="160"/>
                </a:lnTo>
                <a:lnTo>
                  <a:pt x="534" y="146"/>
                </a:lnTo>
                <a:lnTo>
                  <a:pt x="540" y="80"/>
                </a:lnTo>
                <a:lnTo>
                  <a:pt x="549" y="62"/>
                </a:lnTo>
                <a:lnTo>
                  <a:pt x="571" y="35"/>
                </a:lnTo>
                <a:lnTo>
                  <a:pt x="656" y="0"/>
                </a:lnTo>
                <a:lnTo>
                  <a:pt x="699" y="0"/>
                </a:lnTo>
                <a:lnTo>
                  <a:pt x="746" y="19"/>
                </a:lnTo>
                <a:lnTo>
                  <a:pt x="792" y="6"/>
                </a:lnTo>
                <a:lnTo>
                  <a:pt x="840" y="11"/>
                </a:lnTo>
                <a:lnTo>
                  <a:pt x="873" y="29"/>
                </a:lnTo>
                <a:lnTo>
                  <a:pt x="914" y="88"/>
                </a:lnTo>
                <a:lnTo>
                  <a:pt x="841" y="262"/>
                </a:lnTo>
                <a:lnTo>
                  <a:pt x="774" y="292"/>
                </a:lnTo>
                <a:lnTo>
                  <a:pt x="776" y="332"/>
                </a:lnTo>
                <a:lnTo>
                  <a:pt x="842" y="376"/>
                </a:lnTo>
                <a:lnTo>
                  <a:pt x="829" y="422"/>
                </a:lnTo>
                <a:lnTo>
                  <a:pt x="793" y="456"/>
                </a:lnTo>
                <a:lnTo>
                  <a:pt x="749" y="477"/>
                </a:lnTo>
                <a:lnTo>
                  <a:pt x="733" y="522"/>
                </a:lnTo>
                <a:lnTo>
                  <a:pt x="707" y="559"/>
                </a:lnTo>
                <a:lnTo>
                  <a:pt x="674" y="561"/>
                </a:lnTo>
                <a:lnTo>
                  <a:pt x="627" y="529"/>
                </a:lnTo>
                <a:lnTo>
                  <a:pt x="585" y="522"/>
                </a:lnTo>
                <a:lnTo>
                  <a:pt x="548" y="785"/>
                </a:lnTo>
                <a:lnTo>
                  <a:pt x="517" y="811"/>
                </a:lnTo>
                <a:lnTo>
                  <a:pt x="508" y="840"/>
                </a:lnTo>
                <a:lnTo>
                  <a:pt x="514" y="917"/>
                </a:lnTo>
                <a:lnTo>
                  <a:pt x="510" y="939"/>
                </a:lnTo>
              </a:path>
            </a:pathLst>
          </a:custGeom>
          <a:solidFill>
            <a:srgbClr val="00FF00"/>
          </a:solidFill>
          <a:ln w="6350" algn="ctr">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9" name="Freeform 137"/>
          <p:cNvSpPr>
            <a:spLocks/>
          </p:cNvSpPr>
          <p:nvPr/>
        </p:nvSpPr>
        <p:spPr bwMode="auto">
          <a:xfrm rot="21249101">
            <a:off x="1274763" y="4129088"/>
            <a:ext cx="1112837" cy="1157287"/>
          </a:xfrm>
          <a:custGeom>
            <a:avLst/>
            <a:gdLst>
              <a:gd name="T0" fmla="*/ 2147483647 w 3018"/>
              <a:gd name="T1" fmla="*/ 2147483647 h 3118"/>
              <a:gd name="T2" fmla="*/ 2147483647 w 3018"/>
              <a:gd name="T3" fmla="*/ 2147483647 h 3118"/>
              <a:gd name="T4" fmla="*/ 2147483647 w 3018"/>
              <a:gd name="T5" fmla="*/ 2147483647 h 3118"/>
              <a:gd name="T6" fmla="*/ 2147483647 w 3018"/>
              <a:gd name="T7" fmla="*/ 2147483647 h 3118"/>
              <a:gd name="T8" fmla="*/ 2147483647 w 3018"/>
              <a:gd name="T9" fmla="*/ 2147483647 h 3118"/>
              <a:gd name="T10" fmla="*/ 2147483647 w 3018"/>
              <a:gd name="T11" fmla="*/ 2147483647 h 3118"/>
              <a:gd name="T12" fmla="*/ 2147483647 w 3018"/>
              <a:gd name="T13" fmla="*/ 2147483647 h 3118"/>
              <a:gd name="T14" fmla="*/ 2147483647 w 3018"/>
              <a:gd name="T15" fmla="*/ 2147483647 h 3118"/>
              <a:gd name="T16" fmla="*/ 2147483647 w 3018"/>
              <a:gd name="T17" fmla="*/ 2147483647 h 3118"/>
              <a:gd name="T18" fmla="*/ 2147483647 w 3018"/>
              <a:gd name="T19" fmla="*/ 2147483647 h 3118"/>
              <a:gd name="T20" fmla="*/ 2147483647 w 3018"/>
              <a:gd name="T21" fmla="*/ 2147483647 h 3118"/>
              <a:gd name="T22" fmla="*/ 2147483647 w 3018"/>
              <a:gd name="T23" fmla="*/ 2147483647 h 3118"/>
              <a:gd name="T24" fmla="*/ 2147483647 w 3018"/>
              <a:gd name="T25" fmla="*/ 2147483647 h 3118"/>
              <a:gd name="T26" fmla="*/ 2147483647 w 3018"/>
              <a:gd name="T27" fmla="*/ 2147483647 h 3118"/>
              <a:gd name="T28" fmla="*/ 2147483647 w 3018"/>
              <a:gd name="T29" fmla="*/ 2147483647 h 3118"/>
              <a:gd name="T30" fmla="*/ 2147483647 w 3018"/>
              <a:gd name="T31" fmla="*/ 2147483647 h 3118"/>
              <a:gd name="T32" fmla="*/ 2147483647 w 3018"/>
              <a:gd name="T33" fmla="*/ 2147483647 h 3118"/>
              <a:gd name="T34" fmla="*/ 2147483647 w 3018"/>
              <a:gd name="T35" fmla="*/ 2147483647 h 3118"/>
              <a:gd name="T36" fmla="*/ 2147483647 w 3018"/>
              <a:gd name="T37" fmla="*/ 2147483647 h 3118"/>
              <a:gd name="T38" fmla="*/ 2147483647 w 3018"/>
              <a:gd name="T39" fmla="*/ 2147483647 h 3118"/>
              <a:gd name="T40" fmla="*/ 2147483647 w 3018"/>
              <a:gd name="T41" fmla="*/ 2147483647 h 3118"/>
              <a:gd name="T42" fmla="*/ 2147483647 w 3018"/>
              <a:gd name="T43" fmla="*/ 2147483647 h 3118"/>
              <a:gd name="T44" fmla="*/ 2147483647 w 3018"/>
              <a:gd name="T45" fmla="*/ 2147483647 h 3118"/>
              <a:gd name="T46" fmla="*/ 2147483647 w 3018"/>
              <a:gd name="T47" fmla="*/ 2147483647 h 3118"/>
              <a:gd name="T48" fmla="*/ 2147483647 w 3018"/>
              <a:gd name="T49" fmla="*/ 2147483647 h 3118"/>
              <a:gd name="T50" fmla="*/ 2147483647 w 3018"/>
              <a:gd name="T51" fmla="*/ 2147483647 h 3118"/>
              <a:gd name="T52" fmla="*/ 2147483647 w 3018"/>
              <a:gd name="T53" fmla="*/ 2147483647 h 3118"/>
              <a:gd name="T54" fmla="*/ 2147483647 w 3018"/>
              <a:gd name="T55" fmla="*/ 2147483647 h 3118"/>
              <a:gd name="T56" fmla="*/ 2147483647 w 3018"/>
              <a:gd name="T57" fmla="*/ 2147483647 h 3118"/>
              <a:gd name="T58" fmla="*/ 2147483647 w 3018"/>
              <a:gd name="T59" fmla="*/ 2147483647 h 3118"/>
              <a:gd name="T60" fmla="*/ 2147483647 w 3018"/>
              <a:gd name="T61" fmla="*/ 2147483647 h 3118"/>
              <a:gd name="T62" fmla="*/ 2147483647 w 3018"/>
              <a:gd name="T63" fmla="*/ 2147483647 h 3118"/>
              <a:gd name="T64" fmla="*/ 2147483647 w 3018"/>
              <a:gd name="T65" fmla="*/ 2147483647 h 3118"/>
              <a:gd name="T66" fmla="*/ 2147483647 w 3018"/>
              <a:gd name="T67" fmla="*/ 2147483647 h 3118"/>
              <a:gd name="T68" fmla="*/ 2147483647 w 3018"/>
              <a:gd name="T69" fmla="*/ 2147483647 h 3118"/>
              <a:gd name="T70" fmla="*/ 2147483647 w 3018"/>
              <a:gd name="T71" fmla="*/ 2147483647 h 3118"/>
              <a:gd name="T72" fmla="*/ 2147483647 w 3018"/>
              <a:gd name="T73" fmla="*/ 2147483647 h 3118"/>
              <a:gd name="T74" fmla="*/ 2147483647 w 3018"/>
              <a:gd name="T75" fmla="*/ 2147483647 h 3118"/>
              <a:gd name="T76" fmla="*/ 2147483647 w 3018"/>
              <a:gd name="T77" fmla="*/ 2147483647 h 3118"/>
              <a:gd name="T78" fmla="*/ 2147483647 w 3018"/>
              <a:gd name="T79" fmla="*/ 2147483647 h 3118"/>
              <a:gd name="T80" fmla="*/ 2147483647 w 3018"/>
              <a:gd name="T81" fmla="*/ 2147483647 h 3118"/>
              <a:gd name="T82" fmla="*/ 2147483647 w 3018"/>
              <a:gd name="T83" fmla="*/ 2147483647 h 3118"/>
              <a:gd name="T84" fmla="*/ 2147483647 w 3018"/>
              <a:gd name="T85" fmla="*/ 2147483647 h 3118"/>
              <a:gd name="T86" fmla="*/ 2147483647 w 3018"/>
              <a:gd name="T87" fmla="*/ 2147483647 h 3118"/>
              <a:gd name="T88" fmla="*/ 2147483647 w 3018"/>
              <a:gd name="T89" fmla="*/ 2147483647 h 3118"/>
              <a:gd name="T90" fmla="*/ 2147483647 w 3018"/>
              <a:gd name="T91" fmla="*/ 2147483647 h 3118"/>
              <a:gd name="T92" fmla="*/ 2147483647 w 3018"/>
              <a:gd name="T93" fmla="*/ 2147483647 h 3118"/>
              <a:gd name="T94" fmla="*/ 2147483647 w 3018"/>
              <a:gd name="T95" fmla="*/ 2147483647 h 3118"/>
              <a:gd name="T96" fmla="*/ 2147483647 w 3018"/>
              <a:gd name="T97" fmla="*/ 2147483647 h 3118"/>
              <a:gd name="T98" fmla="*/ 2147483647 w 3018"/>
              <a:gd name="T99" fmla="*/ 2147483647 h 3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18"/>
              <a:gd name="T151" fmla="*/ 0 h 3118"/>
              <a:gd name="T152" fmla="*/ 3018 w 3018"/>
              <a:gd name="T153" fmla="*/ 3118 h 3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18" h="3118">
                <a:moveTo>
                  <a:pt x="1969" y="0"/>
                </a:moveTo>
                <a:lnTo>
                  <a:pt x="1948" y="9"/>
                </a:lnTo>
                <a:lnTo>
                  <a:pt x="1740" y="17"/>
                </a:lnTo>
                <a:lnTo>
                  <a:pt x="1648" y="208"/>
                </a:lnTo>
                <a:lnTo>
                  <a:pt x="1660" y="229"/>
                </a:lnTo>
                <a:lnTo>
                  <a:pt x="1649" y="256"/>
                </a:lnTo>
                <a:lnTo>
                  <a:pt x="1519" y="321"/>
                </a:lnTo>
                <a:lnTo>
                  <a:pt x="1302" y="354"/>
                </a:lnTo>
                <a:lnTo>
                  <a:pt x="1260" y="399"/>
                </a:lnTo>
                <a:lnTo>
                  <a:pt x="1257" y="422"/>
                </a:lnTo>
                <a:lnTo>
                  <a:pt x="1339" y="455"/>
                </a:lnTo>
                <a:lnTo>
                  <a:pt x="1328" y="467"/>
                </a:lnTo>
                <a:lnTo>
                  <a:pt x="1240" y="453"/>
                </a:lnTo>
                <a:lnTo>
                  <a:pt x="1189" y="472"/>
                </a:lnTo>
                <a:lnTo>
                  <a:pt x="1106" y="457"/>
                </a:lnTo>
                <a:lnTo>
                  <a:pt x="990" y="396"/>
                </a:lnTo>
                <a:lnTo>
                  <a:pt x="967" y="392"/>
                </a:lnTo>
                <a:lnTo>
                  <a:pt x="935" y="311"/>
                </a:lnTo>
                <a:lnTo>
                  <a:pt x="950" y="276"/>
                </a:lnTo>
                <a:lnTo>
                  <a:pt x="937" y="264"/>
                </a:lnTo>
                <a:lnTo>
                  <a:pt x="850" y="243"/>
                </a:lnTo>
                <a:lnTo>
                  <a:pt x="814" y="219"/>
                </a:lnTo>
                <a:lnTo>
                  <a:pt x="798" y="345"/>
                </a:lnTo>
                <a:lnTo>
                  <a:pt x="819" y="374"/>
                </a:lnTo>
                <a:lnTo>
                  <a:pt x="796" y="585"/>
                </a:lnTo>
                <a:lnTo>
                  <a:pt x="818" y="612"/>
                </a:lnTo>
                <a:lnTo>
                  <a:pt x="795" y="626"/>
                </a:lnTo>
                <a:lnTo>
                  <a:pt x="746" y="616"/>
                </a:lnTo>
                <a:lnTo>
                  <a:pt x="736" y="593"/>
                </a:lnTo>
                <a:lnTo>
                  <a:pt x="720" y="580"/>
                </a:lnTo>
                <a:lnTo>
                  <a:pt x="651" y="583"/>
                </a:lnTo>
                <a:lnTo>
                  <a:pt x="617" y="566"/>
                </a:lnTo>
                <a:lnTo>
                  <a:pt x="533" y="568"/>
                </a:lnTo>
                <a:lnTo>
                  <a:pt x="457" y="445"/>
                </a:lnTo>
                <a:lnTo>
                  <a:pt x="382" y="427"/>
                </a:lnTo>
                <a:lnTo>
                  <a:pt x="367" y="414"/>
                </a:lnTo>
                <a:lnTo>
                  <a:pt x="341" y="419"/>
                </a:lnTo>
                <a:lnTo>
                  <a:pt x="328" y="440"/>
                </a:lnTo>
                <a:lnTo>
                  <a:pt x="48" y="428"/>
                </a:lnTo>
                <a:lnTo>
                  <a:pt x="19" y="465"/>
                </a:lnTo>
                <a:lnTo>
                  <a:pt x="12" y="487"/>
                </a:lnTo>
                <a:lnTo>
                  <a:pt x="100" y="506"/>
                </a:lnTo>
                <a:lnTo>
                  <a:pt x="85" y="524"/>
                </a:lnTo>
                <a:lnTo>
                  <a:pt x="62" y="519"/>
                </a:lnTo>
                <a:lnTo>
                  <a:pt x="36" y="538"/>
                </a:lnTo>
                <a:lnTo>
                  <a:pt x="36" y="562"/>
                </a:lnTo>
                <a:lnTo>
                  <a:pt x="112" y="580"/>
                </a:lnTo>
                <a:lnTo>
                  <a:pt x="92" y="609"/>
                </a:lnTo>
                <a:lnTo>
                  <a:pt x="0" y="597"/>
                </a:lnTo>
                <a:lnTo>
                  <a:pt x="14" y="625"/>
                </a:lnTo>
                <a:lnTo>
                  <a:pt x="62" y="664"/>
                </a:lnTo>
                <a:lnTo>
                  <a:pt x="48" y="707"/>
                </a:lnTo>
                <a:lnTo>
                  <a:pt x="94" y="731"/>
                </a:lnTo>
                <a:lnTo>
                  <a:pt x="100" y="703"/>
                </a:lnTo>
                <a:lnTo>
                  <a:pt x="140" y="713"/>
                </a:lnTo>
                <a:lnTo>
                  <a:pt x="285" y="845"/>
                </a:lnTo>
                <a:lnTo>
                  <a:pt x="290" y="873"/>
                </a:lnTo>
                <a:lnTo>
                  <a:pt x="311" y="888"/>
                </a:lnTo>
                <a:lnTo>
                  <a:pt x="368" y="886"/>
                </a:lnTo>
                <a:lnTo>
                  <a:pt x="395" y="906"/>
                </a:lnTo>
                <a:lnTo>
                  <a:pt x="370" y="916"/>
                </a:lnTo>
                <a:lnTo>
                  <a:pt x="414" y="950"/>
                </a:lnTo>
                <a:lnTo>
                  <a:pt x="449" y="941"/>
                </a:lnTo>
                <a:lnTo>
                  <a:pt x="459" y="952"/>
                </a:lnTo>
                <a:lnTo>
                  <a:pt x="429" y="1023"/>
                </a:lnTo>
                <a:lnTo>
                  <a:pt x="486" y="1056"/>
                </a:lnTo>
                <a:lnTo>
                  <a:pt x="554" y="1061"/>
                </a:lnTo>
                <a:lnTo>
                  <a:pt x="593" y="1092"/>
                </a:lnTo>
                <a:lnTo>
                  <a:pt x="512" y="1095"/>
                </a:lnTo>
                <a:lnTo>
                  <a:pt x="506" y="1117"/>
                </a:lnTo>
                <a:lnTo>
                  <a:pt x="526" y="1159"/>
                </a:lnTo>
                <a:lnTo>
                  <a:pt x="495" y="1188"/>
                </a:lnTo>
                <a:lnTo>
                  <a:pt x="477" y="1156"/>
                </a:lnTo>
                <a:lnTo>
                  <a:pt x="464" y="1190"/>
                </a:lnTo>
                <a:lnTo>
                  <a:pt x="515" y="1308"/>
                </a:lnTo>
                <a:lnTo>
                  <a:pt x="515" y="1347"/>
                </a:lnTo>
                <a:lnTo>
                  <a:pt x="604" y="1445"/>
                </a:lnTo>
                <a:lnTo>
                  <a:pt x="662" y="1481"/>
                </a:lnTo>
                <a:lnTo>
                  <a:pt x="640" y="1510"/>
                </a:lnTo>
                <a:lnTo>
                  <a:pt x="649" y="1554"/>
                </a:lnTo>
                <a:lnTo>
                  <a:pt x="633" y="1612"/>
                </a:lnTo>
                <a:lnTo>
                  <a:pt x="594" y="1655"/>
                </a:lnTo>
                <a:lnTo>
                  <a:pt x="600" y="1704"/>
                </a:lnTo>
                <a:lnTo>
                  <a:pt x="638" y="1746"/>
                </a:lnTo>
                <a:lnTo>
                  <a:pt x="659" y="1802"/>
                </a:lnTo>
                <a:lnTo>
                  <a:pt x="657" y="1867"/>
                </a:lnTo>
                <a:lnTo>
                  <a:pt x="604" y="1749"/>
                </a:lnTo>
                <a:lnTo>
                  <a:pt x="581" y="1779"/>
                </a:lnTo>
                <a:lnTo>
                  <a:pt x="479" y="2045"/>
                </a:lnTo>
                <a:lnTo>
                  <a:pt x="515" y="2016"/>
                </a:lnTo>
                <a:lnTo>
                  <a:pt x="521" y="2053"/>
                </a:lnTo>
                <a:lnTo>
                  <a:pt x="469" y="2083"/>
                </a:lnTo>
                <a:lnTo>
                  <a:pt x="291" y="2447"/>
                </a:lnTo>
                <a:lnTo>
                  <a:pt x="234" y="2465"/>
                </a:lnTo>
                <a:lnTo>
                  <a:pt x="188" y="2447"/>
                </a:lnTo>
                <a:lnTo>
                  <a:pt x="192" y="2470"/>
                </a:lnTo>
                <a:lnTo>
                  <a:pt x="306" y="2616"/>
                </a:lnTo>
                <a:lnTo>
                  <a:pt x="354" y="2642"/>
                </a:lnTo>
                <a:lnTo>
                  <a:pt x="424" y="2726"/>
                </a:lnTo>
                <a:lnTo>
                  <a:pt x="696" y="2869"/>
                </a:lnTo>
                <a:lnTo>
                  <a:pt x="729" y="2871"/>
                </a:lnTo>
                <a:lnTo>
                  <a:pt x="785" y="2849"/>
                </a:lnTo>
                <a:lnTo>
                  <a:pt x="827" y="2849"/>
                </a:lnTo>
                <a:lnTo>
                  <a:pt x="922" y="2938"/>
                </a:lnTo>
                <a:lnTo>
                  <a:pt x="984" y="2961"/>
                </a:lnTo>
                <a:lnTo>
                  <a:pt x="1047" y="3047"/>
                </a:lnTo>
                <a:lnTo>
                  <a:pt x="1081" y="3068"/>
                </a:lnTo>
                <a:lnTo>
                  <a:pt x="1381" y="3118"/>
                </a:lnTo>
                <a:lnTo>
                  <a:pt x="1400" y="2976"/>
                </a:lnTo>
                <a:lnTo>
                  <a:pt x="1386" y="2952"/>
                </a:lnTo>
                <a:lnTo>
                  <a:pt x="1412" y="2886"/>
                </a:lnTo>
                <a:lnTo>
                  <a:pt x="1452" y="2840"/>
                </a:lnTo>
                <a:lnTo>
                  <a:pt x="1610" y="2797"/>
                </a:lnTo>
                <a:lnTo>
                  <a:pt x="1640" y="2776"/>
                </a:lnTo>
                <a:lnTo>
                  <a:pt x="1689" y="2763"/>
                </a:lnTo>
                <a:lnTo>
                  <a:pt x="1714" y="2769"/>
                </a:lnTo>
                <a:lnTo>
                  <a:pt x="1729" y="2789"/>
                </a:lnTo>
                <a:lnTo>
                  <a:pt x="1798" y="2815"/>
                </a:lnTo>
                <a:lnTo>
                  <a:pt x="1810" y="2826"/>
                </a:lnTo>
                <a:lnTo>
                  <a:pt x="1818" y="2846"/>
                </a:lnTo>
                <a:lnTo>
                  <a:pt x="1896" y="2874"/>
                </a:lnTo>
                <a:lnTo>
                  <a:pt x="1908" y="2858"/>
                </a:lnTo>
                <a:lnTo>
                  <a:pt x="1950" y="2869"/>
                </a:lnTo>
                <a:lnTo>
                  <a:pt x="1962" y="2881"/>
                </a:lnTo>
                <a:lnTo>
                  <a:pt x="1997" y="2891"/>
                </a:lnTo>
                <a:lnTo>
                  <a:pt x="2024" y="2908"/>
                </a:lnTo>
                <a:lnTo>
                  <a:pt x="2027" y="2934"/>
                </a:lnTo>
                <a:lnTo>
                  <a:pt x="2043" y="2944"/>
                </a:lnTo>
                <a:lnTo>
                  <a:pt x="2097" y="2958"/>
                </a:lnTo>
                <a:lnTo>
                  <a:pt x="2133" y="3006"/>
                </a:lnTo>
                <a:lnTo>
                  <a:pt x="2207" y="3025"/>
                </a:lnTo>
                <a:lnTo>
                  <a:pt x="2328" y="2996"/>
                </a:lnTo>
                <a:lnTo>
                  <a:pt x="2342" y="2985"/>
                </a:lnTo>
                <a:lnTo>
                  <a:pt x="2350" y="2956"/>
                </a:lnTo>
                <a:lnTo>
                  <a:pt x="2493" y="2877"/>
                </a:lnTo>
                <a:lnTo>
                  <a:pt x="2502" y="2858"/>
                </a:lnTo>
                <a:lnTo>
                  <a:pt x="2598" y="2827"/>
                </a:lnTo>
                <a:lnTo>
                  <a:pt x="2605" y="2819"/>
                </a:lnTo>
                <a:lnTo>
                  <a:pt x="2605" y="2802"/>
                </a:lnTo>
                <a:lnTo>
                  <a:pt x="2619" y="2772"/>
                </a:lnTo>
                <a:lnTo>
                  <a:pt x="2624" y="2732"/>
                </a:lnTo>
                <a:lnTo>
                  <a:pt x="2616" y="2692"/>
                </a:lnTo>
                <a:lnTo>
                  <a:pt x="2502" y="2659"/>
                </a:lnTo>
                <a:lnTo>
                  <a:pt x="2481" y="2614"/>
                </a:lnTo>
                <a:lnTo>
                  <a:pt x="2481" y="2509"/>
                </a:lnTo>
                <a:lnTo>
                  <a:pt x="2497" y="2466"/>
                </a:lnTo>
                <a:lnTo>
                  <a:pt x="2500" y="2430"/>
                </a:lnTo>
                <a:lnTo>
                  <a:pt x="2463" y="2408"/>
                </a:lnTo>
                <a:lnTo>
                  <a:pt x="2458" y="2387"/>
                </a:lnTo>
                <a:lnTo>
                  <a:pt x="2459" y="2364"/>
                </a:lnTo>
                <a:lnTo>
                  <a:pt x="2474" y="2327"/>
                </a:lnTo>
                <a:lnTo>
                  <a:pt x="2504" y="2300"/>
                </a:lnTo>
                <a:lnTo>
                  <a:pt x="2560" y="2272"/>
                </a:lnTo>
                <a:lnTo>
                  <a:pt x="2525" y="2075"/>
                </a:lnTo>
                <a:lnTo>
                  <a:pt x="2532" y="2053"/>
                </a:lnTo>
                <a:lnTo>
                  <a:pt x="2579" y="2059"/>
                </a:lnTo>
                <a:lnTo>
                  <a:pt x="2574" y="2007"/>
                </a:lnTo>
                <a:lnTo>
                  <a:pt x="2542" y="1993"/>
                </a:lnTo>
                <a:lnTo>
                  <a:pt x="2553" y="1866"/>
                </a:lnTo>
                <a:lnTo>
                  <a:pt x="2541" y="1855"/>
                </a:lnTo>
                <a:lnTo>
                  <a:pt x="2461" y="1841"/>
                </a:lnTo>
                <a:lnTo>
                  <a:pt x="2399" y="1908"/>
                </a:lnTo>
                <a:lnTo>
                  <a:pt x="2366" y="1922"/>
                </a:lnTo>
                <a:lnTo>
                  <a:pt x="2351" y="1908"/>
                </a:lnTo>
                <a:lnTo>
                  <a:pt x="2401" y="1757"/>
                </a:lnTo>
                <a:lnTo>
                  <a:pt x="2423" y="1743"/>
                </a:lnTo>
                <a:lnTo>
                  <a:pt x="2444" y="1717"/>
                </a:lnTo>
                <a:lnTo>
                  <a:pt x="2478" y="1703"/>
                </a:lnTo>
                <a:lnTo>
                  <a:pt x="2488" y="1692"/>
                </a:lnTo>
                <a:lnTo>
                  <a:pt x="2507" y="1650"/>
                </a:lnTo>
                <a:lnTo>
                  <a:pt x="2663" y="1522"/>
                </a:lnTo>
                <a:lnTo>
                  <a:pt x="2650" y="1495"/>
                </a:lnTo>
                <a:lnTo>
                  <a:pt x="2674" y="1469"/>
                </a:lnTo>
                <a:lnTo>
                  <a:pt x="2750" y="1488"/>
                </a:lnTo>
                <a:lnTo>
                  <a:pt x="2782" y="1479"/>
                </a:lnTo>
                <a:lnTo>
                  <a:pt x="2818" y="1457"/>
                </a:lnTo>
                <a:lnTo>
                  <a:pt x="2813" y="1443"/>
                </a:lnTo>
                <a:lnTo>
                  <a:pt x="2837" y="1278"/>
                </a:lnTo>
                <a:lnTo>
                  <a:pt x="2909" y="1125"/>
                </a:lnTo>
                <a:lnTo>
                  <a:pt x="3000" y="1038"/>
                </a:lnTo>
                <a:lnTo>
                  <a:pt x="3018" y="990"/>
                </a:lnTo>
                <a:lnTo>
                  <a:pt x="2719" y="851"/>
                </a:lnTo>
                <a:lnTo>
                  <a:pt x="2702" y="802"/>
                </a:lnTo>
                <a:lnTo>
                  <a:pt x="2632" y="711"/>
                </a:lnTo>
                <a:lnTo>
                  <a:pt x="2580" y="705"/>
                </a:lnTo>
                <a:lnTo>
                  <a:pt x="2514" y="672"/>
                </a:lnTo>
                <a:lnTo>
                  <a:pt x="2477" y="673"/>
                </a:lnTo>
                <a:lnTo>
                  <a:pt x="2433" y="654"/>
                </a:lnTo>
                <a:lnTo>
                  <a:pt x="2363" y="581"/>
                </a:lnTo>
                <a:lnTo>
                  <a:pt x="2378" y="559"/>
                </a:lnTo>
                <a:lnTo>
                  <a:pt x="2360" y="544"/>
                </a:lnTo>
                <a:lnTo>
                  <a:pt x="2379" y="447"/>
                </a:lnTo>
                <a:lnTo>
                  <a:pt x="2355" y="441"/>
                </a:lnTo>
                <a:lnTo>
                  <a:pt x="2296" y="496"/>
                </a:lnTo>
                <a:lnTo>
                  <a:pt x="2254" y="486"/>
                </a:lnTo>
                <a:lnTo>
                  <a:pt x="2216" y="461"/>
                </a:lnTo>
                <a:lnTo>
                  <a:pt x="2217" y="357"/>
                </a:lnTo>
                <a:lnTo>
                  <a:pt x="2200" y="329"/>
                </a:lnTo>
                <a:lnTo>
                  <a:pt x="2062" y="231"/>
                </a:lnTo>
                <a:lnTo>
                  <a:pt x="2043" y="145"/>
                </a:lnTo>
                <a:lnTo>
                  <a:pt x="1997" y="140"/>
                </a:lnTo>
                <a:lnTo>
                  <a:pt x="1955" y="107"/>
                </a:lnTo>
                <a:lnTo>
                  <a:pt x="1969" y="0"/>
                </a:lnTo>
                <a:close/>
              </a:path>
            </a:pathLst>
          </a:custGeom>
          <a:solidFill>
            <a:srgbClr val="00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0" name="Freeform 138"/>
          <p:cNvSpPr>
            <a:spLocks/>
          </p:cNvSpPr>
          <p:nvPr/>
        </p:nvSpPr>
        <p:spPr bwMode="auto">
          <a:xfrm rot="21249101">
            <a:off x="1274763" y="4129088"/>
            <a:ext cx="1112837" cy="1157287"/>
          </a:xfrm>
          <a:custGeom>
            <a:avLst/>
            <a:gdLst>
              <a:gd name="T0" fmla="*/ 2147483647 w 3018"/>
              <a:gd name="T1" fmla="*/ 2147483647 h 3118"/>
              <a:gd name="T2" fmla="*/ 2147483647 w 3018"/>
              <a:gd name="T3" fmla="*/ 2147483647 h 3118"/>
              <a:gd name="T4" fmla="*/ 2147483647 w 3018"/>
              <a:gd name="T5" fmla="*/ 2147483647 h 3118"/>
              <a:gd name="T6" fmla="*/ 2147483647 w 3018"/>
              <a:gd name="T7" fmla="*/ 2147483647 h 3118"/>
              <a:gd name="T8" fmla="*/ 2147483647 w 3018"/>
              <a:gd name="T9" fmla="*/ 2147483647 h 3118"/>
              <a:gd name="T10" fmla="*/ 2147483647 w 3018"/>
              <a:gd name="T11" fmla="*/ 2147483647 h 3118"/>
              <a:gd name="T12" fmla="*/ 2147483647 w 3018"/>
              <a:gd name="T13" fmla="*/ 2147483647 h 3118"/>
              <a:gd name="T14" fmla="*/ 2147483647 w 3018"/>
              <a:gd name="T15" fmla="*/ 2147483647 h 3118"/>
              <a:gd name="T16" fmla="*/ 2147483647 w 3018"/>
              <a:gd name="T17" fmla="*/ 2147483647 h 3118"/>
              <a:gd name="T18" fmla="*/ 2147483647 w 3018"/>
              <a:gd name="T19" fmla="*/ 2147483647 h 3118"/>
              <a:gd name="T20" fmla="*/ 2147483647 w 3018"/>
              <a:gd name="T21" fmla="*/ 2147483647 h 3118"/>
              <a:gd name="T22" fmla="*/ 2147483647 w 3018"/>
              <a:gd name="T23" fmla="*/ 2147483647 h 3118"/>
              <a:gd name="T24" fmla="*/ 2147483647 w 3018"/>
              <a:gd name="T25" fmla="*/ 2147483647 h 3118"/>
              <a:gd name="T26" fmla="*/ 2147483647 w 3018"/>
              <a:gd name="T27" fmla="*/ 2147483647 h 3118"/>
              <a:gd name="T28" fmla="*/ 2147483647 w 3018"/>
              <a:gd name="T29" fmla="*/ 2147483647 h 3118"/>
              <a:gd name="T30" fmla="*/ 2147483647 w 3018"/>
              <a:gd name="T31" fmla="*/ 2147483647 h 3118"/>
              <a:gd name="T32" fmla="*/ 2147483647 w 3018"/>
              <a:gd name="T33" fmla="*/ 2147483647 h 3118"/>
              <a:gd name="T34" fmla="*/ 2147483647 w 3018"/>
              <a:gd name="T35" fmla="*/ 2147483647 h 3118"/>
              <a:gd name="T36" fmla="*/ 2147483647 w 3018"/>
              <a:gd name="T37" fmla="*/ 2147483647 h 3118"/>
              <a:gd name="T38" fmla="*/ 2147483647 w 3018"/>
              <a:gd name="T39" fmla="*/ 2147483647 h 3118"/>
              <a:gd name="T40" fmla="*/ 2147483647 w 3018"/>
              <a:gd name="T41" fmla="*/ 2147483647 h 3118"/>
              <a:gd name="T42" fmla="*/ 2147483647 w 3018"/>
              <a:gd name="T43" fmla="*/ 2147483647 h 3118"/>
              <a:gd name="T44" fmla="*/ 2147483647 w 3018"/>
              <a:gd name="T45" fmla="*/ 2147483647 h 3118"/>
              <a:gd name="T46" fmla="*/ 2147483647 w 3018"/>
              <a:gd name="T47" fmla="*/ 2147483647 h 3118"/>
              <a:gd name="T48" fmla="*/ 2147483647 w 3018"/>
              <a:gd name="T49" fmla="*/ 2147483647 h 3118"/>
              <a:gd name="T50" fmla="*/ 2147483647 w 3018"/>
              <a:gd name="T51" fmla="*/ 2147483647 h 3118"/>
              <a:gd name="T52" fmla="*/ 2147483647 w 3018"/>
              <a:gd name="T53" fmla="*/ 2147483647 h 3118"/>
              <a:gd name="T54" fmla="*/ 2147483647 w 3018"/>
              <a:gd name="T55" fmla="*/ 2147483647 h 3118"/>
              <a:gd name="T56" fmla="*/ 2147483647 w 3018"/>
              <a:gd name="T57" fmla="*/ 2147483647 h 3118"/>
              <a:gd name="T58" fmla="*/ 2147483647 w 3018"/>
              <a:gd name="T59" fmla="*/ 2147483647 h 3118"/>
              <a:gd name="T60" fmla="*/ 2147483647 w 3018"/>
              <a:gd name="T61" fmla="*/ 2147483647 h 3118"/>
              <a:gd name="T62" fmla="*/ 2147483647 w 3018"/>
              <a:gd name="T63" fmla="*/ 2147483647 h 3118"/>
              <a:gd name="T64" fmla="*/ 2147483647 w 3018"/>
              <a:gd name="T65" fmla="*/ 2147483647 h 3118"/>
              <a:gd name="T66" fmla="*/ 2147483647 w 3018"/>
              <a:gd name="T67" fmla="*/ 2147483647 h 3118"/>
              <a:gd name="T68" fmla="*/ 2147483647 w 3018"/>
              <a:gd name="T69" fmla="*/ 2147483647 h 3118"/>
              <a:gd name="T70" fmla="*/ 2147483647 w 3018"/>
              <a:gd name="T71" fmla="*/ 2147483647 h 3118"/>
              <a:gd name="T72" fmla="*/ 2147483647 w 3018"/>
              <a:gd name="T73" fmla="*/ 2147483647 h 3118"/>
              <a:gd name="T74" fmla="*/ 2147483647 w 3018"/>
              <a:gd name="T75" fmla="*/ 2147483647 h 3118"/>
              <a:gd name="T76" fmla="*/ 2147483647 w 3018"/>
              <a:gd name="T77" fmla="*/ 2147483647 h 3118"/>
              <a:gd name="T78" fmla="*/ 2147483647 w 3018"/>
              <a:gd name="T79" fmla="*/ 2147483647 h 3118"/>
              <a:gd name="T80" fmla="*/ 2147483647 w 3018"/>
              <a:gd name="T81" fmla="*/ 2147483647 h 3118"/>
              <a:gd name="T82" fmla="*/ 2147483647 w 3018"/>
              <a:gd name="T83" fmla="*/ 2147483647 h 3118"/>
              <a:gd name="T84" fmla="*/ 2147483647 w 3018"/>
              <a:gd name="T85" fmla="*/ 2147483647 h 3118"/>
              <a:gd name="T86" fmla="*/ 2147483647 w 3018"/>
              <a:gd name="T87" fmla="*/ 2147483647 h 3118"/>
              <a:gd name="T88" fmla="*/ 2147483647 w 3018"/>
              <a:gd name="T89" fmla="*/ 2147483647 h 3118"/>
              <a:gd name="T90" fmla="*/ 2147483647 w 3018"/>
              <a:gd name="T91" fmla="*/ 2147483647 h 3118"/>
              <a:gd name="T92" fmla="*/ 2147483647 w 3018"/>
              <a:gd name="T93" fmla="*/ 2147483647 h 3118"/>
              <a:gd name="T94" fmla="*/ 2147483647 w 3018"/>
              <a:gd name="T95" fmla="*/ 2147483647 h 3118"/>
              <a:gd name="T96" fmla="*/ 2147483647 w 3018"/>
              <a:gd name="T97" fmla="*/ 2147483647 h 3118"/>
              <a:gd name="T98" fmla="*/ 2147483647 w 3018"/>
              <a:gd name="T99" fmla="*/ 2147483647 h 3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18"/>
              <a:gd name="T151" fmla="*/ 0 h 3118"/>
              <a:gd name="T152" fmla="*/ 3018 w 3018"/>
              <a:gd name="T153" fmla="*/ 3118 h 3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18" h="3118">
                <a:moveTo>
                  <a:pt x="1969" y="0"/>
                </a:moveTo>
                <a:lnTo>
                  <a:pt x="1948" y="9"/>
                </a:lnTo>
                <a:lnTo>
                  <a:pt x="1740" y="17"/>
                </a:lnTo>
                <a:lnTo>
                  <a:pt x="1648" y="208"/>
                </a:lnTo>
                <a:lnTo>
                  <a:pt x="1660" y="229"/>
                </a:lnTo>
                <a:lnTo>
                  <a:pt x="1649" y="256"/>
                </a:lnTo>
                <a:lnTo>
                  <a:pt x="1519" y="321"/>
                </a:lnTo>
                <a:lnTo>
                  <a:pt x="1302" y="354"/>
                </a:lnTo>
                <a:lnTo>
                  <a:pt x="1260" y="399"/>
                </a:lnTo>
                <a:lnTo>
                  <a:pt x="1257" y="422"/>
                </a:lnTo>
                <a:lnTo>
                  <a:pt x="1339" y="455"/>
                </a:lnTo>
                <a:lnTo>
                  <a:pt x="1328" y="467"/>
                </a:lnTo>
                <a:lnTo>
                  <a:pt x="1240" y="453"/>
                </a:lnTo>
                <a:lnTo>
                  <a:pt x="1189" y="472"/>
                </a:lnTo>
                <a:lnTo>
                  <a:pt x="1106" y="457"/>
                </a:lnTo>
                <a:lnTo>
                  <a:pt x="990" y="396"/>
                </a:lnTo>
                <a:lnTo>
                  <a:pt x="967" y="392"/>
                </a:lnTo>
                <a:lnTo>
                  <a:pt x="935" y="311"/>
                </a:lnTo>
                <a:lnTo>
                  <a:pt x="950" y="276"/>
                </a:lnTo>
                <a:lnTo>
                  <a:pt x="937" y="264"/>
                </a:lnTo>
                <a:lnTo>
                  <a:pt x="850" y="243"/>
                </a:lnTo>
                <a:lnTo>
                  <a:pt x="814" y="219"/>
                </a:lnTo>
                <a:lnTo>
                  <a:pt x="798" y="345"/>
                </a:lnTo>
                <a:lnTo>
                  <a:pt x="819" y="374"/>
                </a:lnTo>
                <a:lnTo>
                  <a:pt x="796" y="585"/>
                </a:lnTo>
                <a:lnTo>
                  <a:pt x="818" y="612"/>
                </a:lnTo>
                <a:lnTo>
                  <a:pt x="795" y="626"/>
                </a:lnTo>
                <a:lnTo>
                  <a:pt x="746" y="616"/>
                </a:lnTo>
                <a:lnTo>
                  <a:pt x="736" y="593"/>
                </a:lnTo>
                <a:lnTo>
                  <a:pt x="720" y="580"/>
                </a:lnTo>
                <a:lnTo>
                  <a:pt x="651" y="583"/>
                </a:lnTo>
                <a:lnTo>
                  <a:pt x="617" y="566"/>
                </a:lnTo>
                <a:lnTo>
                  <a:pt x="533" y="568"/>
                </a:lnTo>
                <a:lnTo>
                  <a:pt x="457" y="445"/>
                </a:lnTo>
                <a:lnTo>
                  <a:pt x="382" y="427"/>
                </a:lnTo>
                <a:lnTo>
                  <a:pt x="367" y="414"/>
                </a:lnTo>
                <a:lnTo>
                  <a:pt x="341" y="419"/>
                </a:lnTo>
                <a:lnTo>
                  <a:pt x="328" y="440"/>
                </a:lnTo>
                <a:lnTo>
                  <a:pt x="48" y="428"/>
                </a:lnTo>
                <a:lnTo>
                  <a:pt x="19" y="465"/>
                </a:lnTo>
                <a:lnTo>
                  <a:pt x="12" y="487"/>
                </a:lnTo>
                <a:lnTo>
                  <a:pt x="100" y="506"/>
                </a:lnTo>
                <a:lnTo>
                  <a:pt x="85" y="524"/>
                </a:lnTo>
                <a:lnTo>
                  <a:pt x="62" y="519"/>
                </a:lnTo>
                <a:lnTo>
                  <a:pt x="36" y="538"/>
                </a:lnTo>
                <a:lnTo>
                  <a:pt x="36" y="562"/>
                </a:lnTo>
                <a:lnTo>
                  <a:pt x="112" y="580"/>
                </a:lnTo>
                <a:lnTo>
                  <a:pt x="92" y="609"/>
                </a:lnTo>
                <a:lnTo>
                  <a:pt x="0" y="597"/>
                </a:lnTo>
                <a:lnTo>
                  <a:pt x="14" y="625"/>
                </a:lnTo>
                <a:lnTo>
                  <a:pt x="62" y="664"/>
                </a:lnTo>
                <a:lnTo>
                  <a:pt x="48" y="707"/>
                </a:lnTo>
                <a:lnTo>
                  <a:pt x="94" y="731"/>
                </a:lnTo>
                <a:lnTo>
                  <a:pt x="100" y="703"/>
                </a:lnTo>
                <a:lnTo>
                  <a:pt x="140" y="713"/>
                </a:lnTo>
                <a:lnTo>
                  <a:pt x="285" y="845"/>
                </a:lnTo>
                <a:lnTo>
                  <a:pt x="290" y="873"/>
                </a:lnTo>
                <a:lnTo>
                  <a:pt x="311" y="888"/>
                </a:lnTo>
                <a:lnTo>
                  <a:pt x="368" y="886"/>
                </a:lnTo>
                <a:lnTo>
                  <a:pt x="395" y="906"/>
                </a:lnTo>
                <a:lnTo>
                  <a:pt x="370" y="916"/>
                </a:lnTo>
                <a:lnTo>
                  <a:pt x="414" y="950"/>
                </a:lnTo>
                <a:lnTo>
                  <a:pt x="449" y="941"/>
                </a:lnTo>
                <a:lnTo>
                  <a:pt x="459" y="952"/>
                </a:lnTo>
                <a:lnTo>
                  <a:pt x="429" y="1023"/>
                </a:lnTo>
                <a:lnTo>
                  <a:pt x="486" y="1056"/>
                </a:lnTo>
                <a:lnTo>
                  <a:pt x="554" y="1061"/>
                </a:lnTo>
                <a:lnTo>
                  <a:pt x="593" y="1092"/>
                </a:lnTo>
                <a:lnTo>
                  <a:pt x="512" y="1095"/>
                </a:lnTo>
                <a:lnTo>
                  <a:pt x="506" y="1117"/>
                </a:lnTo>
                <a:lnTo>
                  <a:pt x="526" y="1159"/>
                </a:lnTo>
                <a:lnTo>
                  <a:pt x="495" y="1188"/>
                </a:lnTo>
                <a:lnTo>
                  <a:pt x="477" y="1156"/>
                </a:lnTo>
                <a:lnTo>
                  <a:pt x="464" y="1190"/>
                </a:lnTo>
                <a:lnTo>
                  <a:pt x="515" y="1308"/>
                </a:lnTo>
                <a:lnTo>
                  <a:pt x="515" y="1347"/>
                </a:lnTo>
                <a:lnTo>
                  <a:pt x="604" y="1445"/>
                </a:lnTo>
                <a:lnTo>
                  <a:pt x="662" y="1481"/>
                </a:lnTo>
                <a:lnTo>
                  <a:pt x="640" y="1510"/>
                </a:lnTo>
                <a:lnTo>
                  <a:pt x="649" y="1554"/>
                </a:lnTo>
                <a:lnTo>
                  <a:pt x="633" y="1612"/>
                </a:lnTo>
                <a:lnTo>
                  <a:pt x="594" y="1655"/>
                </a:lnTo>
                <a:lnTo>
                  <a:pt x="600" y="1704"/>
                </a:lnTo>
                <a:lnTo>
                  <a:pt x="638" y="1746"/>
                </a:lnTo>
                <a:lnTo>
                  <a:pt x="659" y="1802"/>
                </a:lnTo>
                <a:lnTo>
                  <a:pt x="657" y="1867"/>
                </a:lnTo>
                <a:lnTo>
                  <a:pt x="604" y="1749"/>
                </a:lnTo>
                <a:lnTo>
                  <a:pt x="581" y="1779"/>
                </a:lnTo>
                <a:lnTo>
                  <a:pt x="479" y="2045"/>
                </a:lnTo>
                <a:lnTo>
                  <a:pt x="515" y="2016"/>
                </a:lnTo>
                <a:lnTo>
                  <a:pt x="521" y="2053"/>
                </a:lnTo>
                <a:lnTo>
                  <a:pt x="469" y="2083"/>
                </a:lnTo>
                <a:lnTo>
                  <a:pt x="291" y="2447"/>
                </a:lnTo>
                <a:lnTo>
                  <a:pt x="234" y="2465"/>
                </a:lnTo>
                <a:lnTo>
                  <a:pt x="188" y="2447"/>
                </a:lnTo>
                <a:lnTo>
                  <a:pt x="192" y="2470"/>
                </a:lnTo>
                <a:lnTo>
                  <a:pt x="306" y="2616"/>
                </a:lnTo>
                <a:lnTo>
                  <a:pt x="354" y="2642"/>
                </a:lnTo>
                <a:lnTo>
                  <a:pt x="424" y="2726"/>
                </a:lnTo>
                <a:lnTo>
                  <a:pt x="696" y="2869"/>
                </a:lnTo>
                <a:lnTo>
                  <a:pt x="729" y="2871"/>
                </a:lnTo>
                <a:lnTo>
                  <a:pt x="785" y="2849"/>
                </a:lnTo>
                <a:lnTo>
                  <a:pt x="827" y="2849"/>
                </a:lnTo>
                <a:lnTo>
                  <a:pt x="922" y="2938"/>
                </a:lnTo>
                <a:lnTo>
                  <a:pt x="984" y="2961"/>
                </a:lnTo>
                <a:lnTo>
                  <a:pt x="1047" y="3047"/>
                </a:lnTo>
                <a:lnTo>
                  <a:pt x="1081" y="3068"/>
                </a:lnTo>
                <a:lnTo>
                  <a:pt x="1381" y="3118"/>
                </a:lnTo>
                <a:lnTo>
                  <a:pt x="1400" y="2976"/>
                </a:lnTo>
                <a:lnTo>
                  <a:pt x="1386" y="2952"/>
                </a:lnTo>
                <a:lnTo>
                  <a:pt x="1412" y="2886"/>
                </a:lnTo>
                <a:lnTo>
                  <a:pt x="1452" y="2840"/>
                </a:lnTo>
                <a:lnTo>
                  <a:pt x="1610" y="2797"/>
                </a:lnTo>
                <a:lnTo>
                  <a:pt x="1640" y="2776"/>
                </a:lnTo>
                <a:lnTo>
                  <a:pt x="1689" y="2763"/>
                </a:lnTo>
                <a:lnTo>
                  <a:pt x="1714" y="2769"/>
                </a:lnTo>
                <a:lnTo>
                  <a:pt x="1729" y="2789"/>
                </a:lnTo>
                <a:lnTo>
                  <a:pt x="1798" y="2815"/>
                </a:lnTo>
                <a:lnTo>
                  <a:pt x="1810" y="2826"/>
                </a:lnTo>
                <a:lnTo>
                  <a:pt x="1818" y="2846"/>
                </a:lnTo>
                <a:lnTo>
                  <a:pt x="1896" y="2874"/>
                </a:lnTo>
                <a:lnTo>
                  <a:pt x="1908" y="2858"/>
                </a:lnTo>
                <a:lnTo>
                  <a:pt x="1950" y="2869"/>
                </a:lnTo>
                <a:lnTo>
                  <a:pt x="1962" y="2881"/>
                </a:lnTo>
                <a:lnTo>
                  <a:pt x="1997" y="2891"/>
                </a:lnTo>
                <a:lnTo>
                  <a:pt x="2024" y="2908"/>
                </a:lnTo>
                <a:lnTo>
                  <a:pt x="2027" y="2934"/>
                </a:lnTo>
                <a:lnTo>
                  <a:pt x="2043" y="2944"/>
                </a:lnTo>
                <a:lnTo>
                  <a:pt x="2097" y="2958"/>
                </a:lnTo>
                <a:lnTo>
                  <a:pt x="2133" y="3006"/>
                </a:lnTo>
                <a:lnTo>
                  <a:pt x="2207" y="3025"/>
                </a:lnTo>
                <a:lnTo>
                  <a:pt x="2328" y="2996"/>
                </a:lnTo>
                <a:lnTo>
                  <a:pt x="2342" y="2985"/>
                </a:lnTo>
                <a:lnTo>
                  <a:pt x="2350" y="2956"/>
                </a:lnTo>
                <a:lnTo>
                  <a:pt x="2493" y="2877"/>
                </a:lnTo>
                <a:lnTo>
                  <a:pt x="2502" y="2858"/>
                </a:lnTo>
                <a:lnTo>
                  <a:pt x="2598" y="2827"/>
                </a:lnTo>
                <a:lnTo>
                  <a:pt x="2605" y="2819"/>
                </a:lnTo>
                <a:lnTo>
                  <a:pt x="2605" y="2802"/>
                </a:lnTo>
                <a:lnTo>
                  <a:pt x="2619" y="2772"/>
                </a:lnTo>
                <a:lnTo>
                  <a:pt x="2624" y="2732"/>
                </a:lnTo>
                <a:lnTo>
                  <a:pt x="2616" y="2692"/>
                </a:lnTo>
                <a:lnTo>
                  <a:pt x="2502" y="2659"/>
                </a:lnTo>
                <a:lnTo>
                  <a:pt x="2481" y="2614"/>
                </a:lnTo>
                <a:lnTo>
                  <a:pt x="2481" y="2509"/>
                </a:lnTo>
                <a:lnTo>
                  <a:pt x="2497" y="2466"/>
                </a:lnTo>
                <a:lnTo>
                  <a:pt x="2500" y="2430"/>
                </a:lnTo>
                <a:lnTo>
                  <a:pt x="2463" y="2408"/>
                </a:lnTo>
                <a:lnTo>
                  <a:pt x="2458" y="2387"/>
                </a:lnTo>
                <a:lnTo>
                  <a:pt x="2459" y="2364"/>
                </a:lnTo>
                <a:lnTo>
                  <a:pt x="2474" y="2327"/>
                </a:lnTo>
                <a:lnTo>
                  <a:pt x="2504" y="2300"/>
                </a:lnTo>
                <a:lnTo>
                  <a:pt x="2560" y="2272"/>
                </a:lnTo>
                <a:lnTo>
                  <a:pt x="2525" y="2075"/>
                </a:lnTo>
                <a:lnTo>
                  <a:pt x="2532" y="2053"/>
                </a:lnTo>
                <a:lnTo>
                  <a:pt x="2579" y="2059"/>
                </a:lnTo>
                <a:lnTo>
                  <a:pt x="2574" y="2007"/>
                </a:lnTo>
                <a:lnTo>
                  <a:pt x="2542" y="1993"/>
                </a:lnTo>
                <a:lnTo>
                  <a:pt x="2553" y="1866"/>
                </a:lnTo>
                <a:lnTo>
                  <a:pt x="2541" y="1855"/>
                </a:lnTo>
                <a:lnTo>
                  <a:pt x="2461" y="1841"/>
                </a:lnTo>
                <a:lnTo>
                  <a:pt x="2399" y="1908"/>
                </a:lnTo>
                <a:lnTo>
                  <a:pt x="2366" y="1922"/>
                </a:lnTo>
                <a:lnTo>
                  <a:pt x="2351" y="1908"/>
                </a:lnTo>
                <a:lnTo>
                  <a:pt x="2401" y="1757"/>
                </a:lnTo>
                <a:lnTo>
                  <a:pt x="2423" y="1743"/>
                </a:lnTo>
                <a:lnTo>
                  <a:pt x="2444" y="1717"/>
                </a:lnTo>
                <a:lnTo>
                  <a:pt x="2478" y="1703"/>
                </a:lnTo>
                <a:lnTo>
                  <a:pt x="2488" y="1692"/>
                </a:lnTo>
                <a:lnTo>
                  <a:pt x="2507" y="1650"/>
                </a:lnTo>
                <a:lnTo>
                  <a:pt x="2663" y="1522"/>
                </a:lnTo>
                <a:lnTo>
                  <a:pt x="2650" y="1495"/>
                </a:lnTo>
                <a:lnTo>
                  <a:pt x="2674" y="1469"/>
                </a:lnTo>
                <a:lnTo>
                  <a:pt x="2750" y="1488"/>
                </a:lnTo>
                <a:lnTo>
                  <a:pt x="2782" y="1479"/>
                </a:lnTo>
                <a:lnTo>
                  <a:pt x="2818" y="1457"/>
                </a:lnTo>
                <a:lnTo>
                  <a:pt x="2813" y="1443"/>
                </a:lnTo>
                <a:lnTo>
                  <a:pt x="2837" y="1278"/>
                </a:lnTo>
                <a:lnTo>
                  <a:pt x="2909" y="1125"/>
                </a:lnTo>
                <a:lnTo>
                  <a:pt x="3000" y="1038"/>
                </a:lnTo>
                <a:lnTo>
                  <a:pt x="3018" y="990"/>
                </a:lnTo>
                <a:lnTo>
                  <a:pt x="2719" y="851"/>
                </a:lnTo>
                <a:lnTo>
                  <a:pt x="2702" y="802"/>
                </a:lnTo>
                <a:lnTo>
                  <a:pt x="2632" y="711"/>
                </a:lnTo>
                <a:lnTo>
                  <a:pt x="2580" y="705"/>
                </a:lnTo>
                <a:lnTo>
                  <a:pt x="2514" y="672"/>
                </a:lnTo>
                <a:lnTo>
                  <a:pt x="2477" y="673"/>
                </a:lnTo>
                <a:lnTo>
                  <a:pt x="2433" y="654"/>
                </a:lnTo>
                <a:lnTo>
                  <a:pt x="2363" y="581"/>
                </a:lnTo>
                <a:lnTo>
                  <a:pt x="2378" y="559"/>
                </a:lnTo>
                <a:lnTo>
                  <a:pt x="2360" y="544"/>
                </a:lnTo>
                <a:lnTo>
                  <a:pt x="2379" y="447"/>
                </a:lnTo>
                <a:lnTo>
                  <a:pt x="2355" y="441"/>
                </a:lnTo>
                <a:lnTo>
                  <a:pt x="2296" y="496"/>
                </a:lnTo>
                <a:lnTo>
                  <a:pt x="2254" y="486"/>
                </a:lnTo>
                <a:lnTo>
                  <a:pt x="2216" y="461"/>
                </a:lnTo>
                <a:lnTo>
                  <a:pt x="2217" y="357"/>
                </a:lnTo>
                <a:lnTo>
                  <a:pt x="2200" y="329"/>
                </a:lnTo>
                <a:lnTo>
                  <a:pt x="2062" y="231"/>
                </a:lnTo>
                <a:lnTo>
                  <a:pt x="2043" y="145"/>
                </a:lnTo>
                <a:lnTo>
                  <a:pt x="1997" y="140"/>
                </a:lnTo>
                <a:lnTo>
                  <a:pt x="1955" y="107"/>
                </a:lnTo>
                <a:lnTo>
                  <a:pt x="1969" y="0"/>
                </a:lnTo>
              </a:path>
            </a:pathLst>
          </a:custGeom>
          <a:solidFill>
            <a:srgbClr val="00FF00"/>
          </a:solidFill>
          <a:ln w="6350" algn="ctr">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1" name="Freeform 139"/>
          <p:cNvSpPr>
            <a:spLocks/>
          </p:cNvSpPr>
          <p:nvPr/>
        </p:nvSpPr>
        <p:spPr bwMode="auto">
          <a:xfrm rot="21249101">
            <a:off x="4135438" y="5232400"/>
            <a:ext cx="300037" cy="265113"/>
          </a:xfrm>
          <a:custGeom>
            <a:avLst/>
            <a:gdLst>
              <a:gd name="T0" fmla="*/ 2147483647 w 816"/>
              <a:gd name="T1" fmla="*/ 2147483647 h 719"/>
              <a:gd name="T2" fmla="*/ 2147483647 w 816"/>
              <a:gd name="T3" fmla="*/ 2147483647 h 719"/>
              <a:gd name="T4" fmla="*/ 2147483647 w 816"/>
              <a:gd name="T5" fmla="*/ 2147483647 h 719"/>
              <a:gd name="T6" fmla="*/ 2147483647 w 816"/>
              <a:gd name="T7" fmla="*/ 0 h 719"/>
              <a:gd name="T8" fmla="*/ 2147483647 w 816"/>
              <a:gd name="T9" fmla="*/ 2147483647 h 719"/>
              <a:gd name="T10" fmla="*/ 2147483647 w 816"/>
              <a:gd name="T11" fmla="*/ 2147483647 h 719"/>
              <a:gd name="T12" fmla="*/ 2147483647 w 816"/>
              <a:gd name="T13" fmla="*/ 2147483647 h 719"/>
              <a:gd name="T14" fmla="*/ 2147483647 w 816"/>
              <a:gd name="T15" fmla="*/ 2147483647 h 719"/>
              <a:gd name="T16" fmla="*/ 2147483647 w 816"/>
              <a:gd name="T17" fmla="*/ 2147483647 h 719"/>
              <a:gd name="T18" fmla="*/ 2147483647 w 816"/>
              <a:gd name="T19" fmla="*/ 2147483647 h 719"/>
              <a:gd name="T20" fmla="*/ 2147483647 w 816"/>
              <a:gd name="T21" fmla="*/ 2147483647 h 719"/>
              <a:gd name="T22" fmla="*/ 0 w 816"/>
              <a:gd name="T23" fmla="*/ 2147483647 h 719"/>
              <a:gd name="T24" fmla="*/ 2147483647 w 816"/>
              <a:gd name="T25" fmla="*/ 2147483647 h 719"/>
              <a:gd name="T26" fmla="*/ 2147483647 w 816"/>
              <a:gd name="T27" fmla="*/ 2147483647 h 719"/>
              <a:gd name="T28" fmla="*/ 2147483647 w 816"/>
              <a:gd name="T29" fmla="*/ 2147483647 h 719"/>
              <a:gd name="T30" fmla="*/ 2147483647 w 816"/>
              <a:gd name="T31" fmla="*/ 2147483647 h 719"/>
              <a:gd name="T32" fmla="*/ 2147483647 w 816"/>
              <a:gd name="T33" fmla="*/ 2147483647 h 719"/>
              <a:gd name="T34" fmla="*/ 2147483647 w 816"/>
              <a:gd name="T35" fmla="*/ 2147483647 h 719"/>
              <a:gd name="T36" fmla="*/ 2147483647 w 816"/>
              <a:gd name="T37" fmla="*/ 2147483647 h 719"/>
              <a:gd name="T38" fmla="*/ 2147483647 w 816"/>
              <a:gd name="T39" fmla="*/ 2147483647 h 719"/>
              <a:gd name="T40" fmla="*/ 2147483647 w 816"/>
              <a:gd name="T41" fmla="*/ 2147483647 h 719"/>
              <a:gd name="T42" fmla="*/ 2147483647 w 816"/>
              <a:gd name="T43" fmla="*/ 2147483647 h 719"/>
              <a:gd name="T44" fmla="*/ 2147483647 w 816"/>
              <a:gd name="T45" fmla="*/ 2147483647 h 719"/>
              <a:gd name="T46" fmla="*/ 2147483647 w 816"/>
              <a:gd name="T47" fmla="*/ 2147483647 h 719"/>
              <a:gd name="T48" fmla="*/ 2147483647 w 816"/>
              <a:gd name="T49" fmla="*/ 2147483647 h 719"/>
              <a:gd name="T50" fmla="*/ 2147483647 w 816"/>
              <a:gd name="T51" fmla="*/ 2147483647 h 719"/>
              <a:gd name="T52" fmla="*/ 2147483647 w 816"/>
              <a:gd name="T53" fmla="*/ 2147483647 h 719"/>
              <a:gd name="T54" fmla="*/ 2147483647 w 816"/>
              <a:gd name="T55" fmla="*/ 2147483647 h 719"/>
              <a:gd name="T56" fmla="*/ 2147483647 w 816"/>
              <a:gd name="T57" fmla="*/ 2147483647 h 719"/>
              <a:gd name="T58" fmla="*/ 2147483647 w 816"/>
              <a:gd name="T59" fmla="*/ 2147483647 h 719"/>
              <a:gd name="T60" fmla="*/ 2147483647 w 816"/>
              <a:gd name="T61" fmla="*/ 2147483647 h 7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6"/>
              <a:gd name="T94" fmla="*/ 0 h 719"/>
              <a:gd name="T95" fmla="*/ 816 w 816"/>
              <a:gd name="T96" fmla="*/ 719 h 7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6" h="719">
                <a:moveTo>
                  <a:pt x="501" y="14"/>
                </a:moveTo>
                <a:lnTo>
                  <a:pt x="461" y="12"/>
                </a:lnTo>
                <a:lnTo>
                  <a:pt x="349" y="39"/>
                </a:lnTo>
                <a:lnTo>
                  <a:pt x="259" y="0"/>
                </a:lnTo>
                <a:lnTo>
                  <a:pt x="94" y="65"/>
                </a:lnTo>
                <a:lnTo>
                  <a:pt x="51" y="102"/>
                </a:lnTo>
                <a:lnTo>
                  <a:pt x="66" y="131"/>
                </a:lnTo>
                <a:lnTo>
                  <a:pt x="115" y="166"/>
                </a:lnTo>
                <a:lnTo>
                  <a:pt x="113" y="222"/>
                </a:lnTo>
                <a:lnTo>
                  <a:pt x="63" y="269"/>
                </a:lnTo>
                <a:lnTo>
                  <a:pt x="48" y="421"/>
                </a:lnTo>
                <a:lnTo>
                  <a:pt x="0" y="498"/>
                </a:lnTo>
                <a:lnTo>
                  <a:pt x="14" y="518"/>
                </a:lnTo>
                <a:lnTo>
                  <a:pt x="51" y="534"/>
                </a:lnTo>
                <a:lnTo>
                  <a:pt x="216" y="501"/>
                </a:lnTo>
                <a:lnTo>
                  <a:pt x="183" y="539"/>
                </a:lnTo>
                <a:lnTo>
                  <a:pt x="60" y="612"/>
                </a:lnTo>
                <a:lnTo>
                  <a:pt x="62" y="719"/>
                </a:lnTo>
                <a:lnTo>
                  <a:pt x="100" y="698"/>
                </a:lnTo>
                <a:lnTo>
                  <a:pt x="130" y="640"/>
                </a:lnTo>
                <a:lnTo>
                  <a:pt x="419" y="360"/>
                </a:lnTo>
                <a:lnTo>
                  <a:pt x="680" y="321"/>
                </a:lnTo>
                <a:lnTo>
                  <a:pt x="721" y="335"/>
                </a:lnTo>
                <a:lnTo>
                  <a:pt x="791" y="305"/>
                </a:lnTo>
                <a:lnTo>
                  <a:pt x="816" y="259"/>
                </a:lnTo>
                <a:lnTo>
                  <a:pt x="808" y="216"/>
                </a:lnTo>
                <a:lnTo>
                  <a:pt x="760" y="219"/>
                </a:lnTo>
                <a:lnTo>
                  <a:pt x="601" y="173"/>
                </a:lnTo>
                <a:lnTo>
                  <a:pt x="518" y="106"/>
                </a:lnTo>
                <a:lnTo>
                  <a:pt x="499" y="54"/>
                </a:lnTo>
                <a:lnTo>
                  <a:pt x="501" y="14"/>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2" name="Freeform 140"/>
          <p:cNvSpPr>
            <a:spLocks/>
          </p:cNvSpPr>
          <p:nvPr/>
        </p:nvSpPr>
        <p:spPr bwMode="auto">
          <a:xfrm rot="21249101">
            <a:off x="4135438" y="5232400"/>
            <a:ext cx="300037" cy="265113"/>
          </a:xfrm>
          <a:custGeom>
            <a:avLst/>
            <a:gdLst>
              <a:gd name="T0" fmla="*/ 2147483647 w 816"/>
              <a:gd name="T1" fmla="*/ 2147483647 h 719"/>
              <a:gd name="T2" fmla="*/ 2147483647 w 816"/>
              <a:gd name="T3" fmla="*/ 2147483647 h 719"/>
              <a:gd name="T4" fmla="*/ 2147483647 w 816"/>
              <a:gd name="T5" fmla="*/ 2147483647 h 719"/>
              <a:gd name="T6" fmla="*/ 2147483647 w 816"/>
              <a:gd name="T7" fmla="*/ 0 h 719"/>
              <a:gd name="T8" fmla="*/ 2147483647 w 816"/>
              <a:gd name="T9" fmla="*/ 2147483647 h 719"/>
              <a:gd name="T10" fmla="*/ 2147483647 w 816"/>
              <a:gd name="T11" fmla="*/ 2147483647 h 719"/>
              <a:gd name="T12" fmla="*/ 2147483647 w 816"/>
              <a:gd name="T13" fmla="*/ 2147483647 h 719"/>
              <a:gd name="T14" fmla="*/ 2147483647 w 816"/>
              <a:gd name="T15" fmla="*/ 2147483647 h 719"/>
              <a:gd name="T16" fmla="*/ 2147483647 w 816"/>
              <a:gd name="T17" fmla="*/ 2147483647 h 719"/>
              <a:gd name="T18" fmla="*/ 2147483647 w 816"/>
              <a:gd name="T19" fmla="*/ 2147483647 h 719"/>
              <a:gd name="T20" fmla="*/ 2147483647 w 816"/>
              <a:gd name="T21" fmla="*/ 2147483647 h 719"/>
              <a:gd name="T22" fmla="*/ 0 w 816"/>
              <a:gd name="T23" fmla="*/ 2147483647 h 719"/>
              <a:gd name="T24" fmla="*/ 2147483647 w 816"/>
              <a:gd name="T25" fmla="*/ 2147483647 h 719"/>
              <a:gd name="T26" fmla="*/ 2147483647 w 816"/>
              <a:gd name="T27" fmla="*/ 2147483647 h 719"/>
              <a:gd name="T28" fmla="*/ 2147483647 w 816"/>
              <a:gd name="T29" fmla="*/ 2147483647 h 719"/>
              <a:gd name="T30" fmla="*/ 2147483647 w 816"/>
              <a:gd name="T31" fmla="*/ 2147483647 h 719"/>
              <a:gd name="T32" fmla="*/ 2147483647 w 816"/>
              <a:gd name="T33" fmla="*/ 2147483647 h 719"/>
              <a:gd name="T34" fmla="*/ 2147483647 w 816"/>
              <a:gd name="T35" fmla="*/ 2147483647 h 719"/>
              <a:gd name="T36" fmla="*/ 2147483647 w 816"/>
              <a:gd name="T37" fmla="*/ 2147483647 h 719"/>
              <a:gd name="T38" fmla="*/ 2147483647 w 816"/>
              <a:gd name="T39" fmla="*/ 2147483647 h 719"/>
              <a:gd name="T40" fmla="*/ 2147483647 w 816"/>
              <a:gd name="T41" fmla="*/ 2147483647 h 719"/>
              <a:gd name="T42" fmla="*/ 2147483647 w 816"/>
              <a:gd name="T43" fmla="*/ 2147483647 h 719"/>
              <a:gd name="T44" fmla="*/ 2147483647 w 816"/>
              <a:gd name="T45" fmla="*/ 2147483647 h 719"/>
              <a:gd name="T46" fmla="*/ 2147483647 w 816"/>
              <a:gd name="T47" fmla="*/ 2147483647 h 719"/>
              <a:gd name="T48" fmla="*/ 2147483647 w 816"/>
              <a:gd name="T49" fmla="*/ 2147483647 h 719"/>
              <a:gd name="T50" fmla="*/ 2147483647 w 816"/>
              <a:gd name="T51" fmla="*/ 2147483647 h 719"/>
              <a:gd name="T52" fmla="*/ 2147483647 w 816"/>
              <a:gd name="T53" fmla="*/ 2147483647 h 719"/>
              <a:gd name="T54" fmla="*/ 2147483647 w 816"/>
              <a:gd name="T55" fmla="*/ 2147483647 h 719"/>
              <a:gd name="T56" fmla="*/ 2147483647 w 816"/>
              <a:gd name="T57" fmla="*/ 2147483647 h 719"/>
              <a:gd name="T58" fmla="*/ 2147483647 w 816"/>
              <a:gd name="T59" fmla="*/ 2147483647 h 719"/>
              <a:gd name="T60" fmla="*/ 2147483647 w 816"/>
              <a:gd name="T61" fmla="*/ 2147483647 h 7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6"/>
              <a:gd name="T94" fmla="*/ 0 h 719"/>
              <a:gd name="T95" fmla="*/ 816 w 816"/>
              <a:gd name="T96" fmla="*/ 719 h 7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6" h="719">
                <a:moveTo>
                  <a:pt x="501" y="14"/>
                </a:moveTo>
                <a:lnTo>
                  <a:pt x="461" y="12"/>
                </a:lnTo>
                <a:lnTo>
                  <a:pt x="349" y="39"/>
                </a:lnTo>
                <a:lnTo>
                  <a:pt x="259" y="0"/>
                </a:lnTo>
                <a:lnTo>
                  <a:pt x="94" y="65"/>
                </a:lnTo>
                <a:lnTo>
                  <a:pt x="51" y="102"/>
                </a:lnTo>
                <a:lnTo>
                  <a:pt x="66" y="131"/>
                </a:lnTo>
                <a:lnTo>
                  <a:pt x="115" y="166"/>
                </a:lnTo>
                <a:lnTo>
                  <a:pt x="113" y="222"/>
                </a:lnTo>
                <a:lnTo>
                  <a:pt x="63" y="269"/>
                </a:lnTo>
                <a:lnTo>
                  <a:pt x="48" y="421"/>
                </a:lnTo>
                <a:lnTo>
                  <a:pt x="0" y="498"/>
                </a:lnTo>
                <a:lnTo>
                  <a:pt x="14" y="518"/>
                </a:lnTo>
                <a:lnTo>
                  <a:pt x="51" y="534"/>
                </a:lnTo>
                <a:lnTo>
                  <a:pt x="216" y="501"/>
                </a:lnTo>
                <a:lnTo>
                  <a:pt x="183" y="539"/>
                </a:lnTo>
                <a:lnTo>
                  <a:pt x="60" y="612"/>
                </a:lnTo>
                <a:lnTo>
                  <a:pt x="62" y="719"/>
                </a:lnTo>
                <a:lnTo>
                  <a:pt x="100" y="698"/>
                </a:lnTo>
                <a:lnTo>
                  <a:pt x="130" y="640"/>
                </a:lnTo>
                <a:lnTo>
                  <a:pt x="419" y="360"/>
                </a:lnTo>
                <a:lnTo>
                  <a:pt x="680" y="321"/>
                </a:lnTo>
                <a:lnTo>
                  <a:pt x="721" y="335"/>
                </a:lnTo>
                <a:lnTo>
                  <a:pt x="791" y="305"/>
                </a:lnTo>
                <a:lnTo>
                  <a:pt x="816" y="259"/>
                </a:lnTo>
                <a:lnTo>
                  <a:pt x="808" y="216"/>
                </a:lnTo>
                <a:lnTo>
                  <a:pt x="760" y="219"/>
                </a:lnTo>
                <a:lnTo>
                  <a:pt x="601" y="173"/>
                </a:lnTo>
                <a:lnTo>
                  <a:pt x="518" y="106"/>
                </a:lnTo>
                <a:lnTo>
                  <a:pt x="499" y="54"/>
                </a:lnTo>
                <a:lnTo>
                  <a:pt x="501" y="14"/>
                </a:lnTo>
              </a:path>
            </a:pathLst>
          </a:custGeom>
          <a:solidFill>
            <a:srgbClr val="C0C0C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3" name="Freeform 141"/>
          <p:cNvSpPr>
            <a:spLocks/>
          </p:cNvSpPr>
          <p:nvPr/>
        </p:nvSpPr>
        <p:spPr bwMode="auto">
          <a:xfrm rot="21249101">
            <a:off x="2978150" y="6191250"/>
            <a:ext cx="22225" cy="25400"/>
          </a:xfrm>
          <a:custGeom>
            <a:avLst/>
            <a:gdLst>
              <a:gd name="T0" fmla="*/ 0 w 61"/>
              <a:gd name="T1" fmla="*/ 2147483647 h 68"/>
              <a:gd name="T2" fmla="*/ 2147483647 w 61"/>
              <a:gd name="T3" fmla="*/ 0 h 68"/>
              <a:gd name="T4" fmla="*/ 2147483647 w 61"/>
              <a:gd name="T5" fmla="*/ 2147483647 h 68"/>
              <a:gd name="T6" fmla="*/ 2147483647 w 61"/>
              <a:gd name="T7" fmla="*/ 2147483647 h 68"/>
              <a:gd name="T8" fmla="*/ 2147483647 w 61"/>
              <a:gd name="T9" fmla="*/ 2147483647 h 68"/>
              <a:gd name="T10" fmla="*/ 2147483647 w 61"/>
              <a:gd name="T11" fmla="*/ 2147483647 h 68"/>
              <a:gd name="T12" fmla="*/ 2147483647 w 61"/>
              <a:gd name="T13" fmla="*/ 2147483647 h 68"/>
              <a:gd name="T14" fmla="*/ 0 w 61"/>
              <a:gd name="T15" fmla="*/ 2147483647 h 68"/>
              <a:gd name="T16" fmla="*/ 0 w 61"/>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8"/>
              <a:gd name="T29" fmla="*/ 61 w 6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8">
                <a:moveTo>
                  <a:pt x="0" y="16"/>
                </a:moveTo>
                <a:lnTo>
                  <a:pt x="1" y="0"/>
                </a:lnTo>
                <a:lnTo>
                  <a:pt x="36" y="23"/>
                </a:lnTo>
                <a:lnTo>
                  <a:pt x="41" y="43"/>
                </a:lnTo>
                <a:lnTo>
                  <a:pt x="61" y="57"/>
                </a:lnTo>
                <a:lnTo>
                  <a:pt x="53" y="68"/>
                </a:lnTo>
                <a:lnTo>
                  <a:pt x="20" y="61"/>
                </a:lnTo>
                <a:lnTo>
                  <a:pt x="0" y="29"/>
                </a:lnTo>
                <a:lnTo>
                  <a:pt x="0" y="16"/>
                </a:lnTo>
              </a:path>
            </a:pathLst>
          </a:custGeom>
          <a:solidFill>
            <a:srgbClr val="DDDDDD"/>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4" name="Freeform 142"/>
          <p:cNvSpPr>
            <a:spLocks/>
          </p:cNvSpPr>
          <p:nvPr/>
        </p:nvSpPr>
        <p:spPr bwMode="auto">
          <a:xfrm rot="21249101">
            <a:off x="3327400" y="4773613"/>
            <a:ext cx="433388" cy="584200"/>
          </a:xfrm>
          <a:custGeom>
            <a:avLst/>
            <a:gdLst>
              <a:gd name="T0" fmla="*/ 2147483647 w 1173"/>
              <a:gd name="T1" fmla="*/ 2147483647 h 1576"/>
              <a:gd name="T2" fmla="*/ 2147483647 w 1173"/>
              <a:gd name="T3" fmla="*/ 2147483647 h 1576"/>
              <a:gd name="T4" fmla="*/ 2147483647 w 1173"/>
              <a:gd name="T5" fmla="*/ 2147483647 h 1576"/>
              <a:gd name="T6" fmla="*/ 2147483647 w 1173"/>
              <a:gd name="T7" fmla="*/ 2147483647 h 1576"/>
              <a:gd name="T8" fmla="*/ 2147483647 w 1173"/>
              <a:gd name="T9" fmla="*/ 2147483647 h 1576"/>
              <a:gd name="T10" fmla="*/ 2147483647 w 1173"/>
              <a:gd name="T11" fmla="*/ 2147483647 h 1576"/>
              <a:gd name="T12" fmla="*/ 2147483647 w 1173"/>
              <a:gd name="T13" fmla="*/ 2147483647 h 1576"/>
              <a:gd name="T14" fmla="*/ 2147483647 w 1173"/>
              <a:gd name="T15" fmla="*/ 2147483647 h 1576"/>
              <a:gd name="T16" fmla="*/ 2147483647 w 1173"/>
              <a:gd name="T17" fmla="*/ 2147483647 h 1576"/>
              <a:gd name="T18" fmla="*/ 2147483647 w 1173"/>
              <a:gd name="T19" fmla="*/ 2147483647 h 1576"/>
              <a:gd name="T20" fmla="*/ 2147483647 w 1173"/>
              <a:gd name="T21" fmla="*/ 2147483647 h 1576"/>
              <a:gd name="T22" fmla="*/ 2147483647 w 1173"/>
              <a:gd name="T23" fmla="*/ 2147483647 h 1576"/>
              <a:gd name="T24" fmla="*/ 2147483647 w 1173"/>
              <a:gd name="T25" fmla="*/ 2147483647 h 1576"/>
              <a:gd name="T26" fmla="*/ 2147483647 w 1173"/>
              <a:gd name="T27" fmla="*/ 2147483647 h 1576"/>
              <a:gd name="T28" fmla="*/ 2147483647 w 1173"/>
              <a:gd name="T29" fmla="*/ 2147483647 h 1576"/>
              <a:gd name="T30" fmla="*/ 2147483647 w 1173"/>
              <a:gd name="T31" fmla="*/ 2147483647 h 1576"/>
              <a:gd name="T32" fmla="*/ 2147483647 w 1173"/>
              <a:gd name="T33" fmla="*/ 2147483647 h 1576"/>
              <a:gd name="T34" fmla="*/ 2147483647 w 1173"/>
              <a:gd name="T35" fmla="*/ 2147483647 h 1576"/>
              <a:gd name="T36" fmla="*/ 2147483647 w 1173"/>
              <a:gd name="T37" fmla="*/ 2147483647 h 1576"/>
              <a:gd name="T38" fmla="*/ 2147483647 w 1173"/>
              <a:gd name="T39" fmla="*/ 2147483647 h 1576"/>
              <a:gd name="T40" fmla="*/ 2147483647 w 1173"/>
              <a:gd name="T41" fmla="*/ 2147483647 h 1576"/>
              <a:gd name="T42" fmla="*/ 2147483647 w 1173"/>
              <a:gd name="T43" fmla="*/ 2147483647 h 1576"/>
              <a:gd name="T44" fmla="*/ 2147483647 w 1173"/>
              <a:gd name="T45" fmla="*/ 2147483647 h 1576"/>
              <a:gd name="T46" fmla="*/ 2147483647 w 1173"/>
              <a:gd name="T47" fmla="*/ 2147483647 h 1576"/>
              <a:gd name="T48" fmla="*/ 2147483647 w 1173"/>
              <a:gd name="T49" fmla="*/ 2147483647 h 1576"/>
              <a:gd name="T50" fmla="*/ 2147483647 w 1173"/>
              <a:gd name="T51" fmla="*/ 2147483647 h 1576"/>
              <a:gd name="T52" fmla="*/ 2147483647 w 1173"/>
              <a:gd name="T53" fmla="*/ 2147483647 h 1576"/>
              <a:gd name="T54" fmla="*/ 2147483647 w 1173"/>
              <a:gd name="T55" fmla="*/ 2147483647 h 1576"/>
              <a:gd name="T56" fmla="*/ 2147483647 w 1173"/>
              <a:gd name="T57" fmla="*/ 2147483647 h 1576"/>
              <a:gd name="T58" fmla="*/ 2147483647 w 1173"/>
              <a:gd name="T59" fmla="*/ 2147483647 h 1576"/>
              <a:gd name="T60" fmla="*/ 2147483647 w 1173"/>
              <a:gd name="T61" fmla="*/ 2147483647 h 1576"/>
              <a:gd name="T62" fmla="*/ 2147483647 w 1173"/>
              <a:gd name="T63" fmla="*/ 2147483647 h 1576"/>
              <a:gd name="T64" fmla="*/ 2147483647 w 1173"/>
              <a:gd name="T65" fmla="*/ 2147483647 h 1576"/>
              <a:gd name="T66" fmla="*/ 2147483647 w 1173"/>
              <a:gd name="T67" fmla="*/ 2147483647 h 1576"/>
              <a:gd name="T68" fmla="*/ 2147483647 w 1173"/>
              <a:gd name="T69" fmla="*/ 2147483647 h 1576"/>
              <a:gd name="T70" fmla="*/ 2147483647 w 1173"/>
              <a:gd name="T71" fmla="*/ 2147483647 h 1576"/>
              <a:gd name="T72" fmla="*/ 2147483647 w 1173"/>
              <a:gd name="T73" fmla="*/ 2147483647 h 1576"/>
              <a:gd name="T74" fmla="*/ 2147483647 w 1173"/>
              <a:gd name="T75" fmla="*/ 2147483647 h 1576"/>
              <a:gd name="T76" fmla="*/ 2147483647 w 1173"/>
              <a:gd name="T77" fmla="*/ 2147483647 h 1576"/>
              <a:gd name="T78" fmla="*/ 2147483647 w 1173"/>
              <a:gd name="T79" fmla="*/ 2147483647 h 1576"/>
              <a:gd name="T80" fmla="*/ 2147483647 w 1173"/>
              <a:gd name="T81" fmla="*/ 2147483647 h 1576"/>
              <a:gd name="T82" fmla="*/ 2147483647 w 1173"/>
              <a:gd name="T83" fmla="*/ 2147483647 h 1576"/>
              <a:gd name="T84" fmla="*/ 2147483647 w 1173"/>
              <a:gd name="T85" fmla="*/ 2147483647 h 1576"/>
              <a:gd name="T86" fmla="*/ 2147483647 w 1173"/>
              <a:gd name="T87" fmla="*/ 2147483647 h 1576"/>
              <a:gd name="T88" fmla="*/ 2147483647 w 1173"/>
              <a:gd name="T89" fmla="*/ 2147483647 h 1576"/>
              <a:gd name="T90" fmla="*/ 2147483647 w 1173"/>
              <a:gd name="T91" fmla="*/ 2147483647 h 1576"/>
              <a:gd name="T92" fmla="*/ 2147483647 w 1173"/>
              <a:gd name="T93" fmla="*/ 2147483647 h 1576"/>
              <a:gd name="T94" fmla="*/ 2147483647 w 1173"/>
              <a:gd name="T95" fmla="*/ 2147483647 h 1576"/>
              <a:gd name="T96" fmla="*/ 2147483647 w 1173"/>
              <a:gd name="T97" fmla="*/ 2147483647 h 1576"/>
              <a:gd name="T98" fmla="*/ 2147483647 w 1173"/>
              <a:gd name="T99" fmla="*/ 0 h 1576"/>
              <a:gd name="T100" fmla="*/ 2147483647 w 1173"/>
              <a:gd name="T101" fmla="*/ 2147483647 h 1576"/>
              <a:gd name="T102" fmla="*/ 2147483647 w 1173"/>
              <a:gd name="T103" fmla="*/ 214748364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3"/>
              <a:gd name="T157" fmla="*/ 0 h 1576"/>
              <a:gd name="T158" fmla="*/ 1173 w 1173"/>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3" h="1576">
                <a:moveTo>
                  <a:pt x="91" y="101"/>
                </a:moveTo>
                <a:lnTo>
                  <a:pt x="126" y="135"/>
                </a:lnTo>
                <a:lnTo>
                  <a:pt x="128" y="151"/>
                </a:lnTo>
                <a:lnTo>
                  <a:pt x="121" y="161"/>
                </a:lnTo>
                <a:lnTo>
                  <a:pt x="132" y="172"/>
                </a:lnTo>
                <a:lnTo>
                  <a:pt x="133" y="187"/>
                </a:lnTo>
                <a:lnTo>
                  <a:pt x="120" y="205"/>
                </a:lnTo>
                <a:lnTo>
                  <a:pt x="122" y="217"/>
                </a:lnTo>
                <a:lnTo>
                  <a:pt x="137" y="225"/>
                </a:lnTo>
                <a:lnTo>
                  <a:pt x="147" y="215"/>
                </a:lnTo>
                <a:lnTo>
                  <a:pt x="156" y="215"/>
                </a:lnTo>
                <a:lnTo>
                  <a:pt x="170" y="226"/>
                </a:lnTo>
                <a:lnTo>
                  <a:pt x="170" y="233"/>
                </a:lnTo>
                <a:lnTo>
                  <a:pt x="161" y="240"/>
                </a:lnTo>
                <a:lnTo>
                  <a:pt x="152" y="240"/>
                </a:lnTo>
                <a:lnTo>
                  <a:pt x="148" y="252"/>
                </a:lnTo>
                <a:lnTo>
                  <a:pt x="154" y="261"/>
                </a:lnTo>
                <a:lnTo>
                  <a:pt x="147" y="283"/>
                </a:lnTo>
                <a:lnTo>
                  <a:pt x="154" y="291"/>
                </a:lnTo>
                <a:lnTo>
                  <a:pt x="172" y="291"/>
                </a:lnTo>
                <a:lnTo>
                  <a:pt x="193" y="313"/>
                </a:lnTo>
                <a:lnTo>
                  <a:pt x="214" y="311"/>
                </a:lnTo>
                <a:lnTo>
                  <a:pt x="231" y="320"/>
                </a:lnTo>
                <a:lnTo>
                  <a:pt x="251" y="319"/>
                </a:lnTo>
                <a:lnTo>
                  <a:pt x="261" y="324"/>
                </a:lnTo>
                <a:lnTo>
                  <a:pt x="263" y="334"/>
                </a:lnTo>
                <a:lnTo>
                  <a:pt x="246" y="343"/>
                </a:lnTo>
                <a:lnTo>
                  <a:pt x="211" y="335"/>
                </a:lnTo>
                <a:lnTo>
                  <a:pt x="201" y="337"/>
                </a:lnTo>
                <a:lnTo>
                  <a:pt x="195" y="359"/>
                </a:lnTo>
                <a:lnTo>
                  <a:pt x="184" y="373"/>
                </a:lnTo>
                <a:lnTo>
                  <a:pt x="190" y="417"/>
                </a:lnTo>
                <a:lnTo>
                  <a:pt x="200" y="424"/>
                </a:lnTo>
                <a:lnTo>
                  <a:pt x="194" y="446"/>
                </a:lnTo>
                <a:lnTo>
                  <a:pt x="250" y="451"/>
                </a:lnTo>
                <a:lnTo>
                  <a:pt x="261" y="465"/>
                </a:lnTo>
                <a:lnTo>
                  <a:pt x="253" y="481"/>
                </a:lnTo>
                <a:lnTo>
                  <a:pt x="253" y="501"/>
                </a:lnTo>
                <a:lnTo>
                  <a:pt x="207" y="585"/>
                </a:lnTo>
                <a:lnTo>
                  <a:pt x="196" y="591"/>
                </a:lnTo>
                <a:lnTo>
                  <a:pt x="196" y="605"/>
                </a:lnTo>
                <a:lnTo>
                  <a:pt x="203" y="615"/>
                </a:lnTo>
                <a:lnTo>
                  <a:pt x="187" y="639"/>
                </a:lnTo>
                <a:lnTo>
                  <a:pt x="196" y="670"/>
                </a:lnTo>
                <a:lnTo>
                  <a:pt x="212" y="674"/>
                </a:lnTo>
                <a:lnTo>
                  <a:pt x="224" y="683"/>
                </a:lnTo>
                <a:lnTo>
                  <a:pt x="242" y="679"/>
                </a:lnTo>
                <a:lnTo>
                  <a:pt x="250" y="693"/>
                </a:lnTo>
                <a:lnTo>
                  <a:pt x="254" y="709"/>
                </a:lnTo>
                <a:lnTo>
                  <a:pt x="273" y="729"/>
                </a:lnTo>
                <a:lnTo>
                  <a:pt x="286" y="727"/>
                </a:lnTo>
                <a:lnTo>
                  <a:pt x="291" y="732"/>
                </a:lnTo>
                <a:lnTo>
                  <a:pt x="290" y="744"/>
                </a:lnTo>
                <a:lnTo>
                  <a:pt x="309" y="756"/>
                </a:lnTo>
                <a:lnTo>
                  <a:pt x="321" y="759"/>
                </a:lnTo>
                <a:lnTo>
                  <a:pt x="323" y="775"/>
                </a:lnTo>
                <a:lnTo>
                  <a:pt x="303" y="795"/>
                </a:lnTo>
                <a:lnTo>
                  <a:pt x="266" y="796"/>
                </a:lnTo>
                <a:lnTo>
                  <a:pt x="242" y="781"/>
                </a:lnTo>
                <a:lnTo>
                  <a:pt x="229" y="781"/>
                </a:lnTo>
                <a:lnTo>
                  <a:pt x="224" y="787"/>
                </a:lnTo>
                <a:lnTo>
                  <a:pt x="288" y="873"/>
                </a:lnTo>
                <a:lnTo>
                  <a:pt x="297" y="878"/>
                </a:lnTo>
                <a:lnTo>
                  <a:pt x="294" y="914"/>
                </a:lnTo>
                <a:lnTo>
                  <a:pt x="289" y="928"/>
                </a:lnTo>
                <a:lnTo>
                  <a:pt x="274" y="934"/>
                </a:lnTo>
                <a:lnTo>
                  <a:pt x="263" y="924"/>
                </a:lnTo>
                <a:lnTo>
                  <a:pt x="252" y="923"/>
                </a:lnTo>
                <a:lnTo>
                  <a:pt x="239" y="942"/>
                </a:lnTo>
                <a:lnTo>
                  <a:pt x="218" y="952"/>
                </a:lnTo>
                <a:lnTo>
                  <a:pt x="198" y="952"/>
                </a:lnTo>
                <a:lnTo>
                  <a:pt x="188" y="960"/>
                </a:lnTo>
                <a:lnTo>
                  <a:pt x="176" y="959"/>
                </a:lnTo>
                <a:lnTo>
                  <a:pt x="171" y="946"/>
                </a:lnTo>
                <a:lnTo>
                  <a:pt x="154" y="947"/>
                </a:lnTo>
                <a:lnTo>
                  <a:pt x="140" y="963"/>
                </a:lnTo>
                <a:lnTo>
                  <a:pt x="146" y="977"/>
                </a:lnTo>
                <a:lnTo>
                  <a:pt x="162" y="984"/>
                </a:lnTo>
                <a:lnTo>
                  <a:pt x="167" y="1009"/>
                </a:lnTo>
                <a:lnTo>
                  <a:pt x="176" y="1023"/>
                </a:lnTo>
                <a:lnTo>
                  <a:pt x="176" y="1050"/>
                </a:lnTo>
                <a:lnTo>
                  <a:pt x="170" y="1060"/>
                </a:lnTo>
                <a:lnTo>
                  <a:pt x="157" y="1058"/>
                </a:lnTo>
                <a:lnTo>
                  <a:pt x="149" y="1050"/>
                </a:lnTo>
                <a:lnTo>
                  <a:pt x="143" y="1024"/>
                </a:lnTo>
                <a:lnTo>
                  <a:pt x="135" y="1016"/>
                </a:lnTo>
                <a:lnTo>
                  <a:pt x="113" y="1016"/>
                </a:lnTo>
                <a:lnTo>
                  <a:pt x="72" y="1052"/>
                </a:lnTo>
                <a:lnTo>
                  <a:pt x="65" y="1077"/>
                </a:lnTo>
                <a:lnTo>
                  <a:pt x="57" y="1087"/>
                </a:lnTo>
                <a:lnTo>
                  <a:pt x="57" y="1124"/>
                </a:lnTo>
                <a:lnTo>
                  <a:pt x="46" y="1133"/>
                </a:lnTo>
                <a:lnTo>
                  <a:pt x="25" y="1133"/>
                </a:lnTo>
                <a:lnTo>
                  <a:pt x="11" y="1148"/>
                </a:lnTo>
                <a:lnTo>
                  <a:pt x="8" y="1192"/>
                </a:lnTo>
                <a:lnTo>
                  <a:pt x="2" y="1196"/>
                </a:lnTo>
                <a:lnTo>
                  <a:pt x="4" y="1211"/>
                </a:lnTo>
                <a:lnTo>
                  <a:pt x="29" y="1249"/>
                </a:lnTo>
                <a:lnTo>
                  <a:pt x="28" y="1271"/>
                </a:lnTo>
                <a:lnTo>
                  <a:pt x="2" y="1308"/>
                </a:lnTo>
                <a:lnTo>
                  <a:pt x="0" y="1345"/>
                </a:lnTo>
                <a:lnTo>
                  <a:pt x="176" y="1489"/>
                </a:lnTo>
                <a:lnTo>
                  <a:pt x="205" y="1555"/>
                </a:lnTo>
                <a:lnTo>
                  <a:pt x="231" y="1576"/>
                </a:lnTo>
                <a:lnTo>
                  <a:pt x="259" y="1499"/>
                </a:lnTo>
                <a:lnTo>
                  <a:pt x="251" y="1445"/>
                </a:lnTo>
                <a:lnTo>
                  <a:pt x="272" y="1374"/>
                </a:lnTo>
                <a:lnTo>
                  <a:pt x="308" y="1345"/>
                </a:lnTo>
                <a:lnTo>
                  <a:pt x="340" y="1298"/>
                </a:lnTo>
                <a:lnTo>
                  <a:pt x="376" y="1335"/>
                </a:lnTo>
                <a:lnTo>
                  <a:pt x="447" y="1342"/>
                </a:lnTo>
                <a:lnTo>
                  <a:pt x="476" y="1398"/>
                </a:lnTo>
                <a:lnTo>
                  <a:pt x="526" y="1419"/>
                </a:lnTo>
                <a:lnTo>
                  <a:pt x="584" y="1495"/>
                </a:lnTo>
                <a:lnTo>
                  <a:pt x="595" y="1504"/>
                </a:lnTo>
                <a:lnTo>
                  <a:pt x="614" y="1505"/>
                </a:lnTo>
                <a:lnTo>
                  <a:pt x="632" y="1491"/>
                </a:lnTo>
                <a:lnTo>
                  <a:pt x="636" y="1447"/>
                </a:lnTo>
                <a:lnTo>
                  <a:pt x="718" y="1421"/>
                </a:lnTo>
                <a:lnTo>
                  <a:pt x="735" y="1424"/>
                </a:lnTo>
                <a:lnTo>
                  <a:pt x="765" y="1458"/>
                </a:lnTo>
                <a:lnTo>
                  <a:pt x="778" y="1456"/>
                </a:lnTo>
                <a:lnTo>
                  <a:pt x="779" y="1436"/>
                </a:lnTo>
                <a:lnTo>
                  <a:pt x="816" y="1412"/>
                </a:lnTo>
                <a:lnTo>
                  <a:pt x="895" y="1426"/>
                </a:lnTo>
                <a:lnTo>
                  <a:pt x="912" y="1405"/>
                </a:lnTo>
                <a:lnTo>
                  <a:pt x="985" y="1417"/>
                </a:lnTo>
                <a:lnTo>
                  <a:pt x="1037" y="1408"/>
                </a:lnTo>
                <a:lnTo>
                  <a:pt x="1067" y="1421"/>
                </a:lnTo>
                <a:lnTo>
                  <a:pt x="1064" y="1304"/>
                </a:lnTo>
                <a:lnTo>
                  <a:pt x="1120" y="1178"/>
                </a:lnTo>
                <a:lnTo>
                  <a:pt x="1173" y="1121"/>
                </a:lnTo>
                <a:lnTo>
                  <a:pt x="1054" y="973"/>
                </a:lnTo>
                <a:lnTo>
                  <a:pt x="1052" y="770"/>
                </a:lnTo>
                <a:lnTo>
                  <a:pt x="1130" y="731"/>
                </a:lnTo>
                <a:lnTo>
                  <a:pt x="1085" y="721"/>
                </a:lnTo>
                <a:lnTo>
                  <a:pt x="1044" y="645"/>
                </a:lnTo>
                <a:lnTo>
                  <a:pt x="1091" y="593"/>
                </a:lnTo>
                <a:lnTo>
                  <a:pt x="1056" y="541"/>
                </a:lnTo>
                <a:lnTo>
                  <a:pt x="1003" y="586"/>
                </a:lnTo>
                <a:lnTo>
                  <a:pt x="867" y="541"/>
                </a:lnTo>
                <a:lnTo>
                  <a:pt x="795" y="486"/>
                </a:lnTo>
                <a:lnTo>
                  <a:pt x="776" y="371"/>
                </a:lnTo>
                <a:lnTo>
                  <a:pt x="738" y="347"/>
                </a:lnTo>
                <a:lnTo>
                  <a:pt x="687" y="336"/>
                </a:lnTo>
                <a:lnTo>
                  <a:pt x="645" y="274"/>
                </a:lnTo>
                <a:lnTo>
                  <a:pt x="596" y="136"/>
                </a:lnTo>
                <a:lnTo>
                  <a:pt x="548" y="79"/>
                </a:lnTo>
                <a:lnTo>
                  <a:pt x="458" y="33"/>
                </a:lnTo>
                <a:lnTo>
                  <a:pt x="436" y="0"/>
                </a:lnTo>
                <a:lnTo>
                  <a:pt x="381" y="19"/>
                </a:lnTo>
                <a:lnTo>
                  <a:pt x="325" y="22"/>
                </a:lnTo>
                <a:lnTo>
                  <a:pt x="252" y="69"/>
                </a:lnTo>
                <a:lnTo>
                  <a:pt x="186" y="71"/>
                </a:lnTo>
                <a:lnTo>
                  <a:pt x="155" y="95"/>
                </a:lnTo>
                <a:lnTo>
                  <a:pt x="91" y="101"/>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5" name="Freeform 143"/>
          <p:cNvSpPr>
            <a:spLocks/>
          </p:cNvSpPr>
          <p:nvPr/>
        </p:nvSpPr>
        <p:spPr bwMode="auto">
          <a:xfrm rot="21249101">
            <a:off x="3327400" y="4773613"/>
            <a:ext cx="433388" cy="584200"/>
          </a:xfrm>
          <a:custGeom>
            <a:avLst/>
            <a:gdLst>
              <a:gd name="T0" fmla="*/ 2147483647 w 1173"/>
              <a:gd name="T1" fmla="*/ 2147483647 h 1576"/>
              <a:gd name="T2" fmla="*/ 2147483647 w 1173"/>
              <a:gd name="T3" fmla="*/ 2147483647 h 1576"/>
              <a:gd name="T4" fmla="*/ 2147483647 w 1173"/>
              <a:gd name="T5" fmla="*/ 2147483647 h 1576"/>
              <a:gd name="T6" fmla="*/ 2147483647 w 1173"/>
              <a:gd name="T7" fmla="*/ 2147483647 h 1576"/>
              <a:gd name="T8" fmla="*/ 2147483647 w 1173"/>
              <a:gd name="T9" fmla="*/ 2147483647 h 1576"/>
              <a:gd name="T10" fmla="*/ 2147483647 w 1173"/>
              <a:gd name="T11" fmla="*/ 2147483647 h 1576"/>
              <a:gd name="T12" fmla="*/ 2147483647 w 1173"/>
              <a:gd name="T13" fmla="*/ 2147483647 h 1576"/>
              <a:gd name="T14" fmla="*/ 2147483647 w 1173"/>
              <a:gd name="T15" fmla="*/ 2147483647 h 1576"/>
              <a:gd name="T16" fmla="*/ 2147483647 w 1173"/>
              <a:gd name="T17" fmla="*/ 2147483647 h 1576"/>
              <a:gd name="T18" fmla="*/ 2147483647 w 1173"/>
              <a:gd name="T19" fmla="*/ 2147483647 h 1576"/>
              <a:gd name="T20" fmla="*/ 2147483647 w 1173"/>
              <a:gd name="T21" fmla="*/ 2147483647 h 1576"/>
              <a:gd name="T22" fmla="*/ 2147483647 w 1173"/>
              <a:gd name="T23" fmla="*/ 2147483647 h 1576"/>
              <a:gd name="T24" fmla="*/ 2147483647 w 1173"/>
              <a:gd name="T25" fmla="*/ 2147483647 h 1576"/>
              <a:gd name="T26" fmla="*/ 2147483647 w 1173"/>
              <a:gd name="T27" fmla="*/ 2147483647 h 1576"/>
              <a:gd name="T28" fmla="*/ 2147483647 w 1173"/>
              <a:gd name="T29" fmla="*/ 2147483647 h 1576"/>
              <a:gd name="T30" fmla="*/ 2147483647 w 1173"/>
              <a:gd name="T31" fmla="*/ 2147483647 h 1576"/>
              <a:gd name="T32" fmla="*/ 2147483647 w 1173"/>
              <a:gd name="T33" fmla="*/ 2147483647 h 1576"/>
              <a:gd name="T34" fmla="*/ 2147483647 w 1173"/>
              <a:gd name="T35" fmla="*/ 2147483647 h 1576"/>
              <a:gd name="T36" fmla="*/ 2147483647 w 1173"/>
              <a:gd name="T37" fmla="*/ 2147483647 h 1576"/>
              <a:gd name="T38" fmla="*/ 2147483647 w 1173"/>
              <a:gd name="T39" fmla="*/ 2147483647 h 1576"/>
              <a:gd name="T40" fmla="*/ 2147483647 w 1173"/>
              <a:gd name="T41" fmla="*/ 2147483647 h 1576"/>
              <a:gd name="T42" fmla="*/ 2147483647 w 1173"/>
              <a:gd name="T43" fmla="*/ 2147483647 h 1576"/>
              <a:gd name="T44" fmla="*/ 2147483647 w 1173"/>
              <a:gd name="T45" fmla="*/ 2147483647 h 1576"/>
              <a:gd name="T46" fmla="*/ 2147483647 w 1173"/>
              <a:gd name="T47" fmla="*/ 2147483647 h 1576"/>
              <a:gd name="T48" fmla="*/ 2147483647 w 1173"/>
              <a:gd name="T49" fmla="*/ 2147483647 h 1576"/>
              <a:gd name="T50" fmla="*/ 2147483647 w 1173"/>
              <a:gd name="T51" fmla="*/ 2147483647 h 1576"/>
              <a:gd name="T52" fmla="*/ 2147483647 w 1173"/>
              <a:gd name="T53" fmla="*/ 2147483647 h 1576"/>
              <a:gd name="T54" fmla="*/ 2147483647 w 1173"/>
              <a:gd name="T55" fmla="*/ 2147483647 h 1576"/>
              <a:gd name="T56" fmla="*/ 2147483647 w 1173"/>
              <a:gd name="T57" fmla="*/ 2147483647 h 1576"/>
              <a:gd name="T58" fmla="*/ 2147483647 w 1173"/>
              <a:gd name="T59" fmla="*/ 2147483647 h 1576"/>
              <a:gd name="T60" fmla="*/ 2147483647 w 1173"/>
              <a:gd name="T61" fmla="*/ 2147483647 h 1576"/>
              <a:gd name="T62" fmla="*/ 2147483647 w 1173"/>
              <a:gd name="T63" fmla="*/ 2147483647 h 1576"/>
              <a:gd name="T64" fmla="*/ 2147483647 w 1173"/>
              <a:gd name="T65" fmla="*/ 2147483647 h 1576"/>
              <a:gd name="T66" fmla="*/ 2147483647 w 1173"/>
              <a:gd name="T67" fmla="*/ 2147483647 h 1576"/>
              <a:gd name="T68" fmla="*/ 2147483647 w 1173"/>
              <a:gd name="T69" fmla="*/ 2147483647 h 1576"/>
              <a:gd name="T70" fmla="*/ 2147483647 w 1173"/>
              <a:gd name="T71" fmla="*/ 2147483647 h 1576"/>
              <a:gd name="T72" fmla="*/ 2147483647 w 1173"/>
              <a:gd name="T73" fmla="*/ 2147483647 h 1576"/>
              <a:gd name="T74" fmla="*/ 2147483647 w 1173"/>
              <a:gd name="T75" fmla="*/ 2147483647 h 1576"/>
              <a:gd name="T76" fmla="*/ 2147483647 w 1173"/>
              <a:gd name="T77" fmla="*/ 2147483647 h 1576"/>
              <a:gd name="T78" fmla="*/ 2147483647 w 1173"/>
              <a:gd name="T79" fmla="*/ 2147483647 h 1576"/>
              <a:gd name="T80" fmla="*/ 2147483647 w 1173"/>
              <a:gd name="T81" fmla="*/ 2147483647 h 1576"/>
              <a:gd name="T82" fmla="*/ 2147483647 w 1173"/>
              <a:gd name="T83" fmla="*/ 2147483647 h 1576"/>
              <a:gd name="T84" fmla="*/ 2147483647 w 1173"/>
              <a:gd name="T85" fmla="*/ 2147483647 h 1576"/>
              <a:gd name="T86" fmla="*/ 2147483647 w 1173"/>
              <a:gd name="T87" fmla="*/ 2147483647 h 1576"/>
              <a:gd name="T88" fmla="*/ 2147483647 w 1173"/>
              <a:gd name="T89" fmla="*/ 2147483647 h 1576"/>
              <a:gd name="T90" fmla="*/ 2147483647 w 1173"/>
              <a:gd name="T91" fmla="*/ 2147483647 h 1576"/>
              <a:gd name="T92" fmla="*/ 2147483647 w 1173"/>
              <a:gd name="T93" fmla="*/ 2147483647 h 1576"/>
              <a:gd name="T94" fmla="*/ 2147483647 w 1173"/>
              <a:gd name="T95" fmla="*/ 2147483647 h 1576"/>
              <a:gd name="T96" fmla="*/ 2147483647 w 1173"/>
              <a:gd name="T97" fmla="*/ 2147483647 h 1576"/>
              <a:gd name="T98" fmla="*/ 2147483647 w 1173"/>
              <a:gd name="T99" fmla="*/ 0 h 1576"/>
              <a:gd name="T100" fmla="*/ 2147483647 w 1173"/>
              <a:gd name="T101" fmla="*/ 2147483647 h 1576"/>
              <a:gd name="T102" fmla="*/ 2147483647 w 1173"/>
              <a:gd name="T103" fmla="*/ 214748364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73"/>
              <a:gd name="T157" fmla="*/ 0 h 1576"/>
              <a:gd name="T158" fmla="*/ 1173 w 1173"/>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73" h="1576">
                <a:moveTo>
                  <a:pt x="91" y="101"/>
                </a:moveTo>
                <a:lnTo>
                  <a:pt x="126" y="135"/>
                </a:lnTo>
                <a:lnTo>
                  <a:pt x="128" y="151"/>
                </a:lnTo>
                <a:lnTo>
                  <a:pt x="121" y="161"/>
                </a:lnTo>
                <a:lnTo>
                  <a:pt x="132" y="172"/>
                </a:lnTo>
                <a:lnTo>
                  <a:pt x="133" y="187"/>
                </a:lnTo>
                <a:lnTo>
                  <a:pt x="120" y="205"/>
                </a:lnTo>
                <a:lnTo>
                  <a:pt x="122" y="217"/>
                </a:lnTo>
                <a:lnTo>
                  <a:pt x="137" y="225"/>
                </a:lnTo>
                <a:lnTo>
                  <a:pt x="147" y="215"/>
                </a:lnTo>
                <a:lnTo>
                  <a:pt x="156" y="215"/>
                </a:lnTo>
                <a:lnTo>
                  <a:pt x="170" y="226"/>
                </a:lnTo>
                <a:lnTo>
                  <a:pt x="170" y="233"/>
                </a:lnTo>
                <a:lnTo>
                  <a:pt x="161" y="240"/>
                </a:lnTo>
                <a:lnTo>
                  <a:pt x="152" y="240"/>
                </a:lnTo>
                <a:lnTo>
                  <a:pt x="148" y="252"/>
                </a:lnTo>
                <a:lnTo>
                  <a:pt x="154" y="261"/>
                </a:lnTo>
                <a:lnTo>
                  <a:pt x="147" y="283"/>
                </a:lnTo>
                <a:lnTo>
                  <a:pt x="154" y="291"/>
                </a:lnTo>
                <a:lnTo>
                  <a:pt x="172" y="291"/>
                </a:lnTo>
                <a:lnTo>
                  <a:pt x="193" y="313"/>
                </a:lnTo>
                <a:lnTo>
                  <a:pt x="214" y="311"/>
                </a:lnTo>
                <a:lnTo>
                  <a:pt x="231" y="320"/>
                </a:lnTo>
                <a:lnTo>
                  <a:pt x="251" y="319"/>
                </a:lnTo>
                <a:lnTo>
                  <a:pt x="261" y="324"/>
                </a:lnTo>
                <a:lnTo>
                  <a:pt x="263" y="334"/>
                </a:lnTo>
                <a:lnTo>
                  <a:pt x="246" y="343"/>
                </a:lnTo>
                <a:lnTo>
                  <a:pt x="211" y="335"/>
                </a:lnTo>
                <a:lnTo>
                  <a:pt x="201" y="337"/>
                </a:lnTo>
                <a:lnTo>
                  <a:pt x="195" y="359"/>
                </a:lnTo>
                <a:lnTo>
                  <a:pt x="184" y="373"/>
                </a:lnTo>
                <a:lnTo>
                  <a:pt x="190" y="417"/>
                </a:lnTo>
                <a:lnTo>
                  <a:pt x="200" y="424"/>
                </a:lnTo>
                <a:lnTo>
                  <a:pt x="194" y="446"/>
                </a:lnTo>
                <a:lnTo>
                  <a:pt x="250" y="451"/>
                </a:lnTo>
                <a:lnTo>
                  <a:pt x="261" y="465"/>
                </a:lnTo>
                <a:lnTo>
                  <a:pt x="253" y="481"/>
                </a:lnTo>
                <a:lnTo>
                  <a:pt x="253" y="501"/>
                </a:lnTo>
                <a:lnTo>
                  <a:pt x="207" y="585"/>
                </a:lnTo>
                <a:lnTo>
                  <a:pt x="196" y="591"/>
                </a:lnTo>
                <a:lnTo>
                  <a:pt x="196" y="605"/>
                </a:lnTo>
                <a:lnTo>
                  <a:pt x="203" y="615"/>
                </a:lnTo>
                <a:lnTo>
                  <a:pt x="187" y="639"/>
                </a:lnTo>
                <a:lnTo>
                  <a:pt x="196" y="670"/>
                </a:lnTo>
                <a:lnTo>
                  <a:pt x="212" y="674"/>
                </a:lnTo>
                <a:lnTo>
                  <a:pt x="224" y="683"/>
                </a:lnTo>
                <a:lnTo>
                  <a:pt x="242" y="679"/>
                </a:lnTo>
                <a:lnTo>
                  <a:pt x="250" y="693"/>
                </a:lnTo>
                <a:lnTo>
                  <a:pt x="254" y="709"/>
                </a:lnTo>
                <a:lnTo>
                  <a:pt x="273" y="729"/>
                </a:lnTo>
                <a:lnTo>
                  <a:pt x="286" y="727"/>
                </a:lnTo>
                <a:lnTo>
                  <a:pt x="291" y="732"/>
                </a:lnTo>
                <a:lnTo>
                  <a:pt x="290" y="744"/>
                </a:lnTo>
                <a:lnTo>
                  <a:pt x="309" y="756"/>
                </a:lnTo>
                <a:lnTo>
                  <a:pt x="321" y="759"/>
                </a:lnTo>
                <a:lnTo>
                  <a:pt x="323" y="775"/>
                </a:lnTo>
                <a:lnTo>
                  <a:pt x="303" y="795"/>
                </a:lnTo>
                <a:lnTo>
                  <a:pt x="266" y="796"/>
                </a:lnTo>
                <a:lnTo>
                  <a:pt x="242" y="781"/>
                </a:lnTo>
                <a:lnTo>
                  <a:pt x="229" y="781"/>
                </a:lnTo>
                <a:lnTo>
                  <a:pt x="224" y="787"/>
                </a:lnTo>
                <a:lnTo>
                  <a:pt x="288" y="873"/>
                </a:lnTo>
                <a:lnTo>
                  <a:pt x="297" y="878"/>
                </a:lnTo>
                <a:lnTo>
                  <a:pt x="294" y="914"/>
                </a:lnTo>
                <a:lnTo>
                  <a:pt x="289" y="928"/>
                </a:lnTo>
                <a:lnTo>
                  <a:pt x="274" y="934"/>
                </a:lnTo>
                <a:lnTo>
                  <a:pt x="263" y="924"/>
                </a:lnTo>
                <a:lnTo>
                  <a:pt x="252" y="923"/>
                </a:lnTo>
                <a:lnTo>
                  <a:pt x="239" y="942"/>
                </a:lnTo>
                <a:lnTo>
                  <a:pt x="218" y="952"/>
                </a:lnTo>
                <a:lnTo>
                  <a:pt x="198" y="952"/>
                </a:lnTo>
                <a:lnTo>
                  <a:pt x="188" y="960"/>
                </a:lnTo>
                <a:lnTo>
                  <a:pt x="176" y="959"/>
                </a:lnTo>
                <a:lnTo>
                  <a:pt x="171" y="946"/>
                </a:lnTo>
                <a:lnTo>
                  <a:pt x="154" y="947"/>
                </a:lnTo>
                <a:lnTo>
                  <a:pt x="140" y="963"/>
                </a:lnTo>
                <a:lnTo>
                  <a:pt x="146" y="977"/>
                </a:lnTo>
                <a:lnTo>
                  <a:pt x="162" y="984"/>
                </a:lnTo>
                <a:lnTo>
                  <a:pt x="167" y="1009"/>
                </a:lnTo>
                <a:lnTo>
                  <a:pt x="176" y="1023"/>
                </a:lnTo>
                <a:lnTo>
                  <a:pt x="176" y="1050"/>
                </a:lnTo>
                <a:lnTo>
                  <a:pt x="170" y="1060"/>
                </a:lnTo>
                <a:lnTo>
                  <a:pt x="157" y="1058"/>
                </a:lnTo>
                <a:lnTo>
                  <a:pt x="149" y="1050"/>
                </a:lnTo>
                <a:lnTo>
                  <a:pt x="143" y="1024"/>
                </a:lnTo>
                <a:lnTo>
                  <a:pt x="135" y="1016"/>
                </a:lnTo>
                <a:lnTo>
                  <a:pt x="113" y="1016"/>
                </a:lnTo>
                <a:lnTo>
                  <a:pt x="72" y="1052"/>
                </a:lnTo>
                <a:lnTo>
                  <a:pt x="65" y="1077"/>
                </a:lnTo>
                <a:lnTo>
                  <a:pt x="57" y="1087"/>
                </a:lnTo>
                <a:lnTo>
                  <a:pt x="57" y="1124"/>
                </a:lnTo>
                <a:lnTo>
                  <a:pt x="46" y="1133"/>
                </a:lnTo>
                <a:lnTo>
                  <a:pt x="25" y="1133"/>
                </a:lnTo>
                <a:lnTo>
                  <a:pt x="11" y="1148"/>
                </a:lnTo>
                <a:lnTo>
                  <a:pt x="8" y="1192"/>
                </a:lnTo>
                <a:lnTo>
                  <a:pt x="2" y="1196"/>
                </a:lnTo>
                <a:lnTo>
                  <a:pt x="4" y="1211"/>
                </a:lnTo>
                <a:lnTo>
                  <a:pt x="29" y="1249"/>
                </a:lnTo>
                <a:lnTo>
                  <a:pt x="28" y="1271"/>
                </a:lnTo>
                <a:lnTo>
                  <a:pt x="2" y="1308"/>
                </a:lnTo>
                <a:lnTo>
                  <a:pt x="0" y="1345"/>
                </a:lnTo>
                <a:lnTo>
                  <a:pt x="176" y="1489"/>
                </a:lnTo>
                <a:lnTo>
                  <a:pt x="205" y="1555"/>
                </a:lnTo>
                <a:lnTo>
                  <a:pt x="231" y="1576"/>
                </a:lnTo>
                <a:lnTo>
                  <a:pt x="259" y="1499"/>
                </a:lnTo>
                <a:lnTo>
                  <a:pt x="251" y="1445"/>
                </a:lnTo>
                <a:lnTo>
                  <a:pt x="272" y="1374"/>
                </a:lnTo>
                <a:lnTo>
                  <a:pt x="308" y="1345"/>
                </a:lnTo>
                <a:lnTo>
                  <a:pt x="340" y="1298"/>
                </a:lnTo>
                <a:lnTo>
                  <a:pt x="376" y="1335"/>
                </a:lnTo>
                <a:lnTo>
                  <a:pt x="447" y="1342"/>
                </a:lnTo>
                <a:lnTo>
                  <a:pt x="476" y="1398"/>
                </a:lnTo>
                <a:lnTo>
                  <a:pt x="526" y="1419"/>
                </a:lnTo>
                <a:lnTo>
                  <a:pt x="584" y="1495"/>
                </a:lnTo>
                <a:lnTo>
                  <a:pt x="595" y="1504"/>
                </a:lnTo>
                <a:lnTo>
                  <a:pt x="614" y="1505"/>
                </a:lnTo>
                <a:lnTo>
                  <a:pt x="632" y="1491"/>
                </a:lnTo>
                <a:lnTo>
                  <a:pt x="636" y="1447"/>
                </a:lnTo>
                <a:lnTo>
                  <a:pt x="718" y="1421"/>
                </a:lnTo>
                <a:lnTo>
                  <a:pt x="735" y="1424"/>
                </a:lnTo>
                <a:lnTo>
                  <a:pt x="765" y="1458"/>
                </a:lnTo>
                <a:lnTo>
                  <a:pt x="778" y="1456"/>
                </a:lnTo>
                <a:lnTo>
                  <a:pt x="779" y="1436"/>
                </a:lnTo>
                <a:lnTo>
                  <a:pt x="816" y="1412"/>
                </a:lnTo>
                <a:lnTo>
                  <a:pt x="895" y="1426"/>
                </a:lnTo>
                <a:lnTo>
                  <a:pt x="912" y="1405"/>
                </a:lnTo>
                <a:lnTo>
                  <a:pt x="985" y="1417"/>
                </a:lnTo>
                <a:lnTo>
                  <a:pt x="1037" y="1408"/>
                </a:lnTo>
                <a:lnTo>
                  <a:pt x="1067" y="1421"/>
                </a:lnTo>
                <a:lnTo>
                  <a:pt x="1064" y="1304"/>
                </a:lnTo>
                <a:lnTo>
                  <a:pt x="1120" y="1178"/>
                </a:lnTo>
                <a:lnTo>
                  <a:pt x="1173" y="1121"/>
                </a:lnTo>
                <a:lnTo>
                  <a:pt x="1054" y="973"/>
                </a:lnTo>
                <a:lnTo>
                  <a:pt x="1052" y="770"/>
                </a:lnTo>
                <a:lnTo>
                  <a:pt x="1130" y="731"/>
                </a:lnTo>
                <a:lnTo>
                  <a:pt x="1085" y="721"/>
                </a:lnTo>
                <a:lnTo>
                  <a:pt x="1044" y="645"/>
                </a:lnTo>
                <a:lnTo>
                  <a:pt x="1091" y="593"/>
                </a:lnTo>
                <a:lnTo>
                  <a:pt x="1056" y="541"/>
                </a:lnTo>
                <a:lnTo>
                  <a:pt x="1003" y="586"/>
                </a:lnTo>
                <a:lnTo>
                  <a:pt x="867" y="541"/>
                </a:lnTo>
                <a:lnTo>
                  <a:pt x="795" y="486"/>
                </a:lnTo>
                <a:lnTo>
                  <a:pt x="776" y="371"/>
                </a:lnTo>
                <a:lnTo>
                  <a:pt x="738" y="347"/>
                </a:lnTo>
                <a:lnTo>
                  <a:pt x="687" y="336"/>
                </a:lnTo>
                <a:lnTo>
                  <a:pt x="645" y="274"/>
                </a:lnTo>
                <a:lnTo>
                  <a:pt x="596" y="136"/>
                </a:lnTo>
                <a:lnTo>
                  <a:pt x="548" y="79"/>
                </a:lnTo>
                <a:lnTo>
                  <a:pt x="458" y="33"/>
                </a:lnTo>
                <a:lnTo>
                  <a:pt x="436" y="0"/>
                </a:lnTo>
                <a:lnTo>
                  <a:pt x="381" y="19"/>
                </a:lnTo>
                <a:lnTo>
                  <a:pt x="325" y="22"/>
                </a:lnTo>
                <a:lnTo>
                  <a:pt x="252" y="69"/>
                </a:lnTo>
                <a:lnTo>
                  <a:pt x="186" y="71"/>
                </a:lnTo>
                <a:lnTo>
                  <a:pt x="155" y="95"/>
                </a:lnTo>
                <a:lnTo>
                  <a:pt x="91" y="101"/>
                </a:lnTo>
              </a:path>
            </a:pathLst>
          </a:custGeom>
          <a:solidFill>
            <a:srgbClr val="C0C0C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6" name="Freeform 144"/>
          <p:cNvSpPr>
            <a:spLocks/>
          </p:cNvSpPr>
          <p:nvPr/>
        </p:nvSpPr>
        <p:spPr bwMode="auto">
          <a:xfrm rot="21249101">
            <a:off x="468313" y="5121275"/>
            <a:ext cx="463550" cy="660400"/>
          </a:xfrm>
          <a:custGeom>
            <a:avLst/>
            <a:gdLst>
              <a:gd name="T0" fmla="*/ 2147483647 w 1252"/>
              <a:gd name="T1" fmla="*/ 2147483647 h 1779"/>
              <a:gd name="T2" fmla="*/ 2147483647 w 1252"/>
              <a:gd name="T3" fmla="*/ 2147483647 h 1779"/>
              <a:gd name="T4" fmla="*/ 2147483647 w 1252"/>
              <a:gd name="T5" fmla="*/ 2147483647 h 1779"/>
              <a:gd name="T6" fmla="*/ 2147483647 w 1252"/>
              <a:gd name="T7" fmla="*/ 2147483647 h 1779"/>
              <a:gd name="T8" fmla="*/ 2147483647 w 1252"/>
              <a:gd name="T9" fmla="*/ 2147483647 h 1779"/>
              <a:gd name="T10" fmla="*/ 2147483647 w 1252"/>
              <a:gd name="T11" fmla="*/ 2147483647 h 1779"/>
              <a:gd name="T12" fmla="*/ 2147483647 w 1252"/>
              <a:gd name="T13" fmla="*/ 0 h 1779"/>
              <a:gd name="T14" fmla="*/ 2147483647 w 1252"/>
              <a:gd name="T15" fmla="*/ 2147483647 h 1779"/>
              <a:gd name="T16" fmla="*/ 2147483647 w 1252"/>
              <a:gd name="T17" fmla="*/ 2147483647 h 1779"/>
              <a:gd name="T18" fmla="*/ 2147483647 w 1252"/>
              <a:gd name="T19" fmla="*/ 2147483647 h 1779"/>
              <a:gd name="T20" fmla="*/ 2147483647 w 1252"/>
              <a:gd name="T21" fmla="*/ 2147483647 h 1779"/>
              <a:gd name="T22" fmla="*/ 2147483647 w 1252"/>
              <a:gd name="T23" fmla="*/ 2147483647 h 1779"/>
              <a:gd name="T24" fmla="*/ 2147483647 w 1252"/>
              <a:gd name="T25" fmla="*/ 2147483647 h 1779"/>
              <a:gd name="T26" fmla="*/ 2147483647 w 1252"/>
              <a:gd name="T27" fmla="*/ 2147483647 h 1779"/>
              <a:gd name="T28" fmla="*/ 2147483647 w 1252"/>
              <a:gd name="T29" fmla="*/ 2147483647 h 1779"/>
              <a:gd name="T30" fmla="*/ 2147483647 w 1252"/>
              <a:gd name="T31" fmla="*/ 2147483647 h 1779"/>
              <a:gd name="T32" fmla="*/ 2147483647 w 1252"/>
              <a:gd name="T33" fmla="*/ 2147483647 h 1779"/>
              <a:gd name="T34" fmla="*/ 2147483647 w 1252"/>
              <a:gd name="T35" fmla="*/ 2147483647 h 1779"/>
              <a:gd name="T36" fmla="*/ 2147483647 w 1252"/>
              <a:gd name="T37" fmla="*/ 2147483647 h 1779"/>
              <a:gd name="T38" fmla="*/ 2147483647 w 1252"/>
              <a:gd name="T39" fmla="*/ 2147483647 h 1779"/>
              <a:gd name="T40" fmla="*/ 2147483647 w 1252"/>
              <a:gd name="T41" fmla="*/ 2147483647 h 1779"/>
              <a:gd name="T42" fmla="*/ 0 w 1252"/>
              <a:gd name="T43" fmla="*/ 2147483647 h 1779"/>
              <a:gd name="T44" fmla="*/ 2147483647 w 1252"/>
              <a:gd name="T45" fmla="*/ 2147483647 h 1779"/>
              <a:gd name="T46" fmla="*/ 2147483647 w 1252"/>
              <a:gd name="T47" fmla="*/ 2147483647 h 1779"/>
              <a:gd name="T48" fmla="*/ 2147483647 w 1252"/>
              <a:gd name="T49" fmla="*/ 2147483647 h 1779"/>
              <a:gd name="T50" fmla="*/ 2147483647 w 1252"/>
              <a:gd name="T51" fmla="*/ 2147483647 h 1779"/>
              <a:gd name="T52" fmla="*/ 2147483647 w 1252"/>
              <a:gd name="T53" fmla="*/ 2147483647 h 1779"/>
              <a:gd name="T54" fmla="*/ 2147483647 w 1252"/>
              <a:gd name="T55" fmla="*/ 2147483647 h 1779"/>
              <a:gd name="T56" fmla="*/ 2147483647 w 1252"/>
              <a:gd name="T57" fmla="*/ 2147483647 h 1779"/>
              <a:gd name="T58" fmla="*/ 2147483647 w 1252"/>
              <a:gd name="T59" fmla="*/ 2147483647 h 1779"/>
              <a:gd name="T60" fmla="*/ 2147483647 w 1252"/>
              <a:gd name="T61" fmla="*/ 2147483647 h 1779"/>
              <a:gd name="T62" fmla="*/ 2147483647 w 1252"/>
              <a:gd name="T63" fmla="*/ 2147483647 h 1779"/>
              <a:gd name="T64" fmla="*/ 2147483647 w 1252"/>
              <a:gd name="T65" fmla="*/ 2147483647 h 1779"/>
              <a:gd name="T66" fmla="*/ 2147483647 w 1252"/>
              <a:gd name="T67" fmla="*/ 2147483647 h 1779"/>
              <a:gd name="T68" fmla="*/ 2147483647 w 1252"/>
              <a:gd name="T69" fmla="*/ 2147483647 h 1779"/>
              <a:gd name="T70" fmla="*/ 2147483647 w 1252"/>
              <a:gd name="T71" fmla="*/ 2147483647 h 1779"/>
              <a:gd name="T72" fmla="*/ 2147483647 w 1252"/>
              <a:gd name="T73" fmla="*/ 2147483647 h 1779"/>
              <a:gd name="T74" fmla="*/ 2147483647 w 1252"/>
              <a:gd name="T75" fmla="*/ 2147483647 h 1779"/>
              <a:gd name="T76" fmla="*/ 2147483647 w 1252"/>
              <a:gd name="T77" fmla="*/ 2147483647 h 1779"/>
              <a:gd name="T78" fmla="*/ 2147483647 w 1252"/>
              <a:gd name="T79" fmla="*/ 2147483647 h 1779"/>
              <a:gd name="T80" fmla="*/ 2147483647 w 1252"/>
              <a:gd name="T81" fmla="*/ 2147483647 h 1779"/>
              <a:gd name="T82" fmla="*/ 2147483647 w 1252"/>
              <a:gd name="T83" fmla="*/ 2147483647 h 1779"/>
              <a:gd name="T84" fmla="*/ 2147483647 w 1252"/>
              <a:gd name="T85" fmla="*/ 2147483647 h 1779"/>
              <a:gd name="T86" fmla="*/ 2147483647 w 1252"/>
              <a:gd name="T87" fmla="*/ 2147483647 h 1779"/>
              <a:gd name="T88" fmla="*/ 2147483647 w 1252"/>
              <a:gd name="T89" fmla="*/ 2147483647 h 1779"/>
              <a:gd name="T90" fmla="*/ 2147483647 w 1252"/>
              <a:gd name="T91" fmla="*/ 2147483647 h 1779"/>
              <a:gd name="T92" fmla="*/ 2147483647 w 1252"/>
              <a:gd name="T93" fmla="*/ 2147483647 h 17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52"/>
              <a:gd name="T142" fmla="*/ 0 h 1779"/>
              <a:gd name="T143" fmla="*/ 1252 w 1252"/>
              <a:gd name="T144" fmla="*/ 1779 h 17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52" h="1779">
                <a:moveTo>
                  <a:pt x="1220" y="237"/>
                </a:moveTo>
                <a:lnTo>
                  <a:pt x="1073" y="164"/>
                </a:lnTo>
                <a:lnTo>
                  <a:pt x="1001" y="173"/>
                </a:lnTo>
                <a:lnTo>
                  <a:pt x="830" y="106"/>
                </a:lnTo>
                <a:lnTo>
                  <a:pt x="805" y="71"/>
                </a:lnTo>
                <a:lnTo>
                  <a:pt x="819" y="11"/>
                </a:lnTo>
                <a:lnTo>
                  <a:pt x="674" y="0"/>
                </a:lnTo>
                <a:lnTo>
                  <a:pt x="616" y="32"/>
                </a:lnTo>
                <a:lnTo>
                  <a:pt x="569" y="314"/>
                </a:lnTo>
                <a:lnTo>
                  <a:pt x="284" y="747"/>
                </a:lnTo>
                <a:lnTo>
                  <a:pt x="144" y="856"/>
                </a:lnTo>
                <a:lnTo>
                  <a:pt x="111" y="946"/>
                </a:lnTo>
                <a:lnTo>
                  <a:pt x="66" y="1008"/>
                </a:lnTo>
                <a:lnTo>
                  <a:pt x="64" y="1025"/>
                </a:lnTo>
                <a:lnTo>
                  <a:pt x="94" y="1068"/>
                </a:lnTo>
                <a:lnTo>
                  <a:pt x="114" y="1164"/>
                </a:lnTo>
                <a:lnTo>
                  <a:pt x="230" y="1178"/>
                </a:lnTo>
                <a:lnTo>
                  <a:pt x="219" y="1198"/>
                </a:lnTo>
                <a:lnTo>
                  <a:pt x="197" y="1214"/>
                </a:lnTo>
                <a:lnTo>
                  <a:pt x="97" y="1498"/>
                </a:lnTo>
                <a:lnTo>
                  <a:pt x="22" y="1593"/>
                </a:lnTo>
                <a:lnTo>
                  <a:pt x="0" y="1647"/>
                </a:lnTo>
                <a:lnTo>
                  <a:pt x="8" y="1672"/>
                </a:lnTo>
                <a:lnTo>
                  <a:pt x="69" y="1677"/>
                </a:lnTo>
                <a:lnTo>
                  <a:pt x="191" y="1727"/>
                </a:lnTo>
                <a:lnTo>
                  <a:pt x="232" y="1759"/>
                </a:lnTo>
                <a:lnTo>
                  <a:pt x="286" y="1779"/>
                </a:lnTo>
                <a:lnTo>
                  <a:pt x="430" y="1770"/>
                </a:lnTo>
                <a:lnTo>
                  <a:pt x="455" y="1621"/>
                </a:lnTo>
                <a:lnTo>
                  <a:pt x="647" y="1521"/>
                </a:lnTo>
                <a:lnTo>
                  <a:pt x="650" y="1459"/>
                </a:lnTo>
                <a:lnTo>
                  <a:pt x="622" y="1392"/>
                </a:lnTo>
                <a:lnTo>
                  <a:pt x="626" y="1319"/>
                </a:lnTo>
                <a:lnTo>
                  <a:pt x="652" y="1251"/>
                </a:lnTo>
                <a:lnTo>
                  <a:pt x="741" y="1165"/>
                </a:lnTo>
                <a:lnTo>
                  <a:pt x="709" y="1023"/>
                </a:lnTo>
                <a:lnTo>
                  <a:pt x="720" y="941"/>
                </a:lnTo>
                <a:lnTo>
                  <a:pt x="772" y="924"/>
                </a:lnTo>
                <a:lnTo>
                  <a:pt x="830" y="928"/>
                </a:lnTo>
                <a:lnTo>
                  <a:pt x="895" y="889"/>
                </a:lnTo>
                <a:lnTo>
                  <a:pt x="914" y="842"/>
                </a:lnTo>
                <a:lnTo>
                  <a:pt x="899" y="782"/>
                </a:lnTo>
                <a:lnTo>
                  <a:pt x="1042" y="509"/>
                </a:lnTo>
                <a:lnTo>
                  <a:pt x="1180" y="441"/>
                </a:lnTo>
                <a:lnTo>
                  <a:pt x="1239" y="388"/>
                </a:lnTo>
                <a:lnTo>
                  <a:pt x="1252" y="347"/>
                </a:lnTo>
                <a:lnTo>
                  <a:pt x="1220" y="237"/>
                </a:lnTo>
                <a:close/>
              </a:path>
            </a:pathLst>
          </a:custGeom>
          <a:solidFill>
            <a:srgbClr val="CCFF33"/>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7" name="Freeform 145"/>
          <p:cNvSpPr>
            <a:spLocks/>
          </p:cNvSpPr>
          <p:nvPr/>
        </p:nvSpPr>
        <p:spPr bwMode="auto">
          <a:xfrm rot="21249101">
            <a:off x="468313" y="5121275"/>
            <a:ext cx="463550" cy="660400"/>
          </a:xfrm>
          <a:custGeom>
            <a:avLst/>
            <a:gdLst>
              <a:gd name="T0" fmla="*/ 2147483647 w 1252"/>
              <a:gd name="T1" fmla="*/ 2147483647 h 1779"/>
              <a:gd name="T2" fmla="*/ 2147483647 w 1252"/>
              <a:gd name="T3" fmla="*/ 2147483647 h 1779"/>
              <a:gd name="T4" fmla="*/ 2147483647 w 1252"/>
              <a:gd name="T5" fmla="*/ 2147483647 h 1779"/>
              <a:gd name="T6" fmla="*/ 2147483647 w 1252"/>
              <a:gd name="T7" fmla="*/ 2147483647 h 1779"/>
              <a:gd name="T8" fmla="*/ 2147483647 w 1252"/>
              <a:gd name="T9" fmla="*/ 2147483647 h 1779"/>
              <a:gd name="T10" fmla="*/ 2147483647 w 1252"/>
              <a:gd name="T11" fmla="*/ 2147483647 h 1779"/>
              <a:gd name="T12" fmla="*/ 2147483647 w 1252"/>
              <a:gd name="T13" fmla="*/ 0 h 1779"/>
              <a:gd name="T14" fmla="*/ 2147483647 w 1252"/>
              <a:gd name="T15" fmla="*/ 2147483647 h 1779"/>
              <a:gd name="T16" fmla="*/ 2147483647 w 1252"/>
              <a:gd name="T17" fmla="*/ 2147483647 h 1779"/>
              <a:gd name="T18" fmla="*/ 2147483647 w 1252"/>
              <a:gd name="T19" fmla="*/ 2147483647 h 1779"/>
              <a:gd name="T20" fmla="*/ 2147483647 w 1252"/>
              <a:gd name="T21" fmla="*/ 2147483647 h 1779"/>
              <a:gd name="T22" fmla="*/ 2147483647 w 1252"/>
              <a:gd name="T23" fmla="*/ 2147483647 h 1779"/>
              <a:gd name="T24" fmla="*/ 2147483647 w 1252"/>
              <a:gd name="T25" fmla="*/ 2147483647 h 1779"/>
              <a:gd name="T26" fmla="*/ 2147483647 w 1252"/>
              <a:gd name="T27" fmla="*/ 2147483647 h 1779"/>
              <a:gd name="T28" fmla="*/ 2147483647 w 1252"/>
              <a:gd name="T29" fmla="*/ 2147483647 h 1779"/>
              <a:gd name="T30" fmla="*/ 2147483647 w 1252"/>
              <a:gd name="T31" fmla="*/ 2147483647 h 1779"/>
              <a:gd name="T32" fmla="*/ 2147483647 w 1252"/>
              <a:gd name="T33" fmla="*/ 2147483647 h 1779"/>
              <a:gd name="T34" fmla="*/ 2147483647 w 1252"/>
              <a:gd name="T35" fmla="*/ 2147483647 h 1779"/>
              <a:gd name="T36" fmla="*/ 2147483647 w 1252"/>
              <a:gd name="T37" fmla="*/ 2147483647 h 1779"/>
              <a:gd name="T38" fmla="*/ 2147483647 w 1252"/>
              <a:gd name="T39" fmla="*/ 2147483647 h 1779"/>
              <a:gd name="T40" fmla="*/ 2147483647 w 1252"/>
              <a:gd name="T41" fmla="*/ 2147483647 h 1779"/>
              <a:gd name="T42" fmla="*/ 0 w 1252"/>
              <a:gd name="T43" fmla="*/ 2147483647 h 1779"/>
              <a:gd name="T44" fmla="*/ 2147483647 w 1252"/>
              <a:gd name="T45" fmla="*/ 2147483647 h 1779"/>
              <a:gd name="T46" fmla="*/ 2147483647 w 1252"/>
              <a:gd name="T47" fmla="*/ 2147483647 h 1779"/>
              <a:gd name="T48" fmla="*/ 2147483647 w 1252"/>
              <a:gd name="T49" fmla="*/ 2147483647 h 1779"/>
              <a:gd name="T50" fmla="*/ 2147483647 w 1252"/>
              <a:gd name="T51" fmla="*/ 2147483647 h 1779"/>
              <a:gd name="T52" fmla="*/ 2147483647 w 1252"/>
              <a:gd name="T53" fmla="*/ 2147483647 h 1779"/>
              <a:gd name="T54" fmla="*/ 2147483647 w 1252"/>
              <a:gd name="T55" fmla="*/ 2147483647 h 1779"/>
              <a:gd name="T56" fmla="*/ 2147483647 w 1252"/>
              <a:gd name="T57" fmla="*/ 2147483647 h 1779"/>
              <a:gd name="T58" fmla="*/ 2147483647 w 1252"/>
              <a:gd name="T59" fmla="*/ 2147483647 h 1779"/>
              <a:gd name="T60" fmla="*/ 2147483647 w 1252"/>
              <a:gd name="T61" fmla="*/ 2147483647 h 1779"/>
              <a:gd name="T62" fmla="*/ 2147483647 w 1252"/>
              <a:gd name="T63" fmla="*/ 2147483647 h 1779"/>
              <a:gd name="T64" fmla="*/ 2147483647 w 1252"/>
              <a:gd name="T65" fmla="*/ 2147483647 h 1779"/>
              <a:gd name="T66" fmla="*/ 2147483647 w 1252"/>
              <a:gd name="T67" fmla="*/ 2147483647 h 1779"/>
              <a:gd name="T68" fmla="*/ 2147483647 w 1252"/>
              <a:gd name="T69" fmla="*/ 2147483647 h 1779"/>
              <a:gd name="T70" fmla="*/ 2147483647 w 1252"/>
              <a:gd name="T71" fmla="*/ 2147483647 h 1779"/>
              <a:gd name="T72" fmla="*/ 2147483647 w 1252"/>
              <a:gd name="T73" fmla="*/ 2147483647 h 1779"/>
              <a:gd name="T74" fmla="*/ 2147483647 w 1252"/>
              <a:gd name="T75" fmla="*/ 2147483647 h 1779"/>
              <a:gd name="T76" fmla="*/ 2147483647 w 1252"/>
              <a:gd name="T77" fmla="*/ 2147483647 h 1779"/>
              <a:gd name="T78" fmla="*/ 2147483647 w 1252"/>
              <a:gd name="T79" fmla="*/ 2147483647 h 1779"/>
              <a:gd name="T80" fmla="*/ 2147483647 w 1252"/>
              <a:gd name="T81" fmla="*/ 2147483647 h 1779"/>
              <a:gd name="T82" fmla="*/ 2147483647 w 1252"/>
              <a:gd name="T83" fmla="*/ 2147483647 h 1779"/>
              <a:gd name="T84" fmla="*/ 2147483647 w 1252"/>
              <a:gd name="T85" fmla="*/ 2147483647 h 1779"/>
              <a:gd name="T86" fmla="*/ 2147483647 w 1252"/>
              <a:gd name="T87" fmla="*/ 2147483647 h 1779"/>
              <a:gd name="T88" fmla="*/ 2147483647 w 1252"/>
              <a:gd name="T89" fmla="*/ 2147483647 h 1779"/>
              <a:gd name="T90" fmla="*/ 2147483647 w 1252"/>
              <a:gd name="T91" fmla="*/ 2147483647 h 1779"/>
              <a:gd name="T92" fmla="*/ 2147483647 w 1252"/>
              <a:gd name="T93" fmla="*/ 2147483647 h 1779"/>
              <a:gd name="T94" fmla="*/ 2147483647 w 1252"/>
              <a:gd name="T95" fmla="*/ 2147483647 h 1779"/>
              <a:gd name="T96" fmla="*/ 2147483647 w 1252"/>
              <a:gd name="T97" fmla="*/ 2147483647 h 17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2"/>
              <a:gd name="T148" fmla="*/ 0 h 1779"/>
              <a:gd name="T149" fmla="*/ 1252 w 1252"/>
              <a:gd name="T150" fmla="*/ 1779 h 17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2" h="1779">
                <a:moveTo>
                  <a:pt x="1220" y="237"/>
                </a:moveTo>
                <a:lnTo>
                  <a:pt x="1073" y="164"/>
                </a:lnTo>
                <a:lnTo>
                  <a:pt x="1001" y="173"/>
                </a:lnTo>
                <a:lnTo>
                  <a:pt x="830" y="106"/>
                </a:lnTo>
                <a:lnTo>
                  <a:pt x="805" y="71"/>
                </a:lnTo>
                <a:lnTo>
                  <a:pt x="819" y="11"/>
                </a:lnTo>
                <a:lnTo>
                  <a:pt x="674" y="0"/>
                </a:lnTo>
                <a:lnTo>
                  <a:pt x="616" y="32"/>
                </a:lnTo>
                <a:lnTo>
                  <a:pt x="569" y="314"/>
                </a:lnTo>
                <a:lnTo>
                  <a:pt x="284" y="747"/>
                </a:lnTo>
                <a:lnTo>
                  <a:pt x="144" y="856"/>
                </a:lnTo>
                <a:lnTo>
                  <a:pt x="111" y="946"/>
                </a:lnTo>
                <a:lnTo>
                  <a:pt x="66" y="1008"/>
                </a:lnTo>
                <a:lnTo>
                  <a:pt x="64" y="1025"/>
                </a:lnTo>
                <a:lnTo>
                  <a:pt x="94" y="1068"/>
                </a:lnTo>
                <a:lnTo>
                  <a:pt x="114" y="1164"/>
                </a:lnTo>
                <a:lnTo>
                  <a:pt x="230" y="1178"/>
                </a:lnTo>
                <a:lnTo>
                  <a:pt x="219" y="1198"/>
                </a:lnTo>
                <a:lnTo>
                  <a:pt x="197" y="1214"/>
                </a:lnTo>
                <a:lnTo>
                  <a:pt x="97" y="1498"/>
                </a:lnTo>
                <a:lnTo>
                  <a:pt x="22" y="1593"/>
                </a:lnTo>
                <a:lnTo>
                  <a:pt x="0" y="1647"/>
                </a:lnTo>
                <a:lnTo>
                  <a:pt x="8" y="1672"/>
                </a:lnTo>
                <a:lnTo>
                  <a:pt x="69" y="1677"/>
                </a:lnTo>
                <a:lnTo>
                  <a:pt x="191" y="1727"/>
                </a:lnTo>
                <a:lnTo>
                  <a:pt x="232" y="1759"/>
                </a:lnTo>
                <a:lnTo>
                  <a:pt x="286" y="1779"/>
                </a:lnTo>
                <a:lnTo>
                  <a:pt x="430" y="1770"/>
                </a:lnTo>
                <a:lnTo>
                  <a:pt x="455" y="1621"/>
                </a:lnTo>
                <a:lnTo>
                  <a:pt x="647" y="1521"/>
                </a:lnTo>
                <a:lnTo>
                  <a:pt x="650" y="1459"/>
                </a:lnTo>
                <a:lnTo>
                  <a:pt x="622" y="1392"/>
                </a:lnTo>
                <a:lnTo>
                  <a:pt x="626" y="1319"/>
                </a:lnTo>
                <a:lnTo>
                  <a:pt x="652" y="1251"/>
                </a:lnTo>
                <a:lnTo>
                  <a:pt x="741" y="1165"/>
                </a:lnTo>
                <a:lnTo>
                  <a:pt x="709" y="1023"/>
                </a:lnTo>
                <a:lnTo>
                  <a:pt x="720" y="941"/>
                </a:lnTo>
                <a:lnTo>
                  <a:pt x="772" y="924"/>
                </a:lnTo>
                <a:lnTo>
                  <a:pt x="830" y="928"/>
                </a:lnTo>
                <a:lnTo>
                  <a:pt x="895" y="889"/>
                </a:lnTo>
                <a:lnTo>
                  <a:pt x="914" y="842"/>
                </a:lnTo>
                <a:lnTo>
                  <a:pt x="899" y="782"/>
                </a:lnTo>
                <a:lnTo>
                  <a:pt x="1042" y="509"/>
                </a:lnTo>
                <a:lnTo>
                  <a:pt x="1180" y="441"/>
                </a:lnTo>
                <a:lnTo>
                  <a:pt x="1239" y="388"/>
                </a:lnTo>
                <a:lnTo>
                  <a:pt x="1252" y="347"/>
                </a:lnTo>
                <a:lnTo>
                  <a:pt x="1220" y="237"/>
                </a:lnTo>
              </a:path>
            </a:pathLst>
          </a:custGeom>
          <a:solidFill>
            <a:srgbClr val="990099"/>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8" name="Freeform 146" descr="Large grid"/>
          <p:cNvSpPr>
            <a:spLocks/>
          </p:cNvSpPr>
          <p:nvPr/>
        </p:nvSpPr>
        <p:spPr bwMode="auto">
          <a:xfrm rot="21249101">
            <a:off x="3233738" y="2882900"/>
            <a:ext cx="31750" cy="57150"/>
          </a:xfrm>
          <a:custGeom>
            <a:avLst/>
            <a:gdLst>
              <a:gd name="T0" fmla="*/ 2147483647 w 84"/>
              <a:gd name="T1" fmla="*/ 2147483647 h 149"/>
              <a:gd name="T2" fmla="*/ 2147483647 w 84"/>
              <a:gd name="T3" fmla="*/ 2147483647 h 149"/>
              <a:gd name="T4" fmla="*/ 2147483647 w 84"/>
              <a:gd name="T5" fmla="*/ 0 h 149"/>
              <a:gd name="T6" fmla="*/ 2147483647 w 84"/>
              <a:gd name="T7" fmla="*/ 2147483647 h 149"/>
              <a:gd name="T8" fmla="*/ 2147483647 w 84"/>
              <a:gd name="T9" fmla="*/ 2147483647 h 149"/>
              <a:gd name="T10" fmla="*/ 2147483647 w 84"/>
              <a:gd name="T11" fmla="*/ 2147483647 h 149"/>
              <a:gd name="T12" fmla="*/ 2147483647 w 84"/>
              <a:gd name="T13" fmla="*/ 2147483647 h 149"/>
              <a:gd name="T14" fmla="*/ 0 w 84"/>
              <a:gd name="T15" fmla="*/ 2147483647 h 149"/>
              <a:gd name="T16" fmla="*/ 2147483647 w 84"/>
              <a:gd name="T17" fmla="*/ 2147483647 h 149"/>
              <a:gd name="T18" fmla="*/ 2147483647 w 84"/>
              <a:gd name="T19" fmla="*/ 2147483647 h 149"/>
              <a:gd name="T20" fmla="*/ 2147483647 w 84"/>
              <a:gd name="T21" fmla="*/ 2147483647 h 149"/>
              <a:gd name="T22" fmla="*/ 2147483647 w 84"/>
              <a:gd name="T23" fmla="*/ 2147483647 h 149"/>
              <a:gd name="T24" fmla="*/ 2147483647 w 84"/>
              <a:gd name="T25" fmla="*/ 2147483647 h 149"/>
              <a:gd name="T26" fmla="*/ 2147483647 w 84"/>
              <a:gd name="T27" fmla="*/ 2147483647 h 149"/>
              <a:gd name="T28" fmla="*/ 2147483647 w 84"/>
              <a:gd name="T29" fmla="*/ 2147483647 h 149"/>
              <a:gd name="T30" fmla="*/ 2147483647 w 84"/>
              <a:gd name="T31" fmla="*/ 2147483647 h 149"/>
              <a:gd name="T32" fmla="*/ 2147483647 w 84"/>
              <a:gd name="T33" fmla="*/ 2147483647 h 149"/>
              <a:gd name="T34" fmla="*/ 2147483647 w 84"/>
              <a:gd name="T35" fmla="*/ 2147483647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49"/>
              <a:gd name="T56" fmla="*/ 84 w 84"/>
              <a:gd name="T57" fmla="*/ 149 h 1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49">
                <a:moveTo>
                  <a:pt x="68" y="16"/>
                </a:moveTo>
                <a:lnTo>
                  <a:pt x="44" y="10"/>
                </a:lnTo>
                <a:lnTo>
                  <a:pt x="34" y="0"/>
                </a:lnTo>
                <a:lnTo>
                  <a:pt x="14" y="16"/>
                </a:lnTo>
                <a:lnTo>
                  <a:pt x="26" y="31"/>
                </a:lnTo>
                <a:lnTo>
                  <a:pt x="24" y="53"/>
                </a:lnTo>
                <a:lnTo>
                  <a:pt x="4" y="48"/>
                </a:lnTo>
                <a:lnTo>
                  <a:pt x="0" y="78"/>
                </a:lnTo>
                <a:lnTo>
                  <a:pt x="3" y="108"/>
                </a:lnTo>
                <a:lnTo>
                  <a:pt x="48" y="122"/>
                </a:lnTo>
                <a:lnTo>
                  <a:pt x="72" y="149"/>
                </a:lnTo>
                <a:lnTo>
                  <a:pt x="84" y="126"/>
                </a:lnTo>
                <a:lnTo>
                  <a:pt x="62" y="113"/>
                </a:lnTo>
                <a:lnTo>
                  <a:pt x="54" y="85"/>
                </a:lnTo>
                <a:lnTo>
                  <a:pt x="72" y="78"/>
                </a:lnTo>
                <a:lnTo>
                  <a:pt x="82" y="56"/>
                </a:lnTo>
                <a:lnTo>
                  <a:pt x="84" y="40"/>
                </a:lnTo>
                <a:lnTo>
                  <a:pt x="68" y="16"/>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9" name="Freeform 147" descr="Large grid"/>
          <p:cNvSpPr>
            <a:spLocks/>
          </p:cNvSpPr>
          <p:nvPr/>
        </p:nvSpPr>
        <p:spPr bwMode="auto">
          <a:xfrm rot="21249101">
            <a:off x="3233738" y="2882900"/>
            <a:ext cx="31750" cy="57150"/>
          </a:xfrm>
          <a:custGeom>
            <a:avLst/>
            <a:gdLst>
              <a:gd name="T0" fmla="*/ 2147483647 w 84"/>
              <a:gd name="T1" fmla="*/ 2147483647 h 149"/>
              <a:gd name="T2" fmla="*/ 2147483647 w 84"/>
              <a:gd name="T3" fmla="*/ 2147483647 h 149"/>
              <a:gd name="T4" fmla="*/ 2147483647 w 84"/>
              <a:gd name="T5" fmla="*/ 0 h 149"/>
              <a:gd name="T6" fmla="*/ 2147483647 w 84"/>
              <a:gd name="T7" fmla="*/ 2147483647 h 149"/>
              <a:gd name="T8" fmla="*/ 2147483647 w 84"/>
              <a:gd name="T9" fmla="*/ 2147483647 h 149"/>
              <a:gd name="T10" fmla="*/ 2147483647 w 84"/>
              <a:gd name="T11" fmla="*/ 2147483647 h 149"/>
              <a:gd name="T12" fmla="*/ 2147483647 w 84"/>
              <a:gd name="T13" fmla="*/ 2147483647 h 149"/>
              <a:gd name="T14" fmla="*/ 0 w 84"/>
              <a:gd name="T15" fmla="*/ 2147483647 h 149"/>
              <a:gd name="T16" fmla="*/ 2147483647 w 84"/>
              <a:gd name="T17" fmla="*/ 2147483647 h 149"/>
              <a:gd name="T18" fmla="*/ 2147483647 w 84"/>
              <a:gd name="T19" fmla="*/ 2147483647 h 149"/>
              <a:gd name="T20" fmla="*/ 2147483647 w 84"/>
              <a:gd name="T21" fmla="*/ 2147483647 h 149"/>
              <a:gd name="T22" fmla="*/ 2147483647 w 84"/>
              <a:gd name="T23" fmla="*/ 2147483647 h 149"/>
              <a:gd name="T24" fmla="*/ 2147483647 w 84"/>
              <a:gd name="T25" fmla="*/ 2147483647 h 149"/>
              <a:gd name="T26" fmla="*/ 2147483647 w 84"/>
              <a:gd name="T27" fmla="*/ 2147483647 h 149"/>
              <a:gd name="T28" fmla="*/ 2147483647 w 84"/>
              <a:gd name="T29" fmla="*/ 2147483647 h 149"/>
              <a:gd name="T30" fmla="*/ 2147483647 w 84"/>
              <a:gd name="T31" fmla="*/ 2147483647 h 149"/>
              <a:gd name="T32" fmla="*/ 2147483647 w 84"/>
              <a:gd name="T33" fmla="*/ 2147483647 h 149"/>
              <a:gd name="T34" fmla="*/ 2147483647 w 84"/>
              <a:gd name="T35" fmla="*/ 2147483647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49"/>
              <a:gd name="T56" fmla="*/ 84 w 84"/>
              <a:gd name="T57" fmla="*/ 149 h 1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49">
                <a:moveTo>
                  <a:pt x="68" y="16"/>
                </a:moveTo>
                <a:lnTo>
                  <a:pt x="44" y="10"/>
                </a:lnTo>
                <a:lnTo>
                  <a:pt x="34" y="0"/>
                </a:lnTo>
                <a:lnTo>
                  <a:pt x="14" y="16"/>
                </a:lnTo>
                <a:lnTo>
                  <a:pt x="26" y="31"/>
                </a:lnTo>
                <a:lnTo>
                  <a:pt x="24" y="53"/>
                </a:lnTo>
                <a:lnTo>
                  <a:pt x="4" y="48"/>
                </a:lnTo>
                <a:lnTo>
                  <a:pt x="0" y="78"/>
                </a:lnTo>
                <a:lnTo>
                  <a:pt x="3" y="108"/>
                </a:lnTo>
                <a:lnTo>
                  <a:pt x="48" y="122"/>
                </a:lnTo>
                <a:lnTo>
                  <a:pt x="72" y="149"/>
                </a:lnTo>
                <a:lnTo>
                  <a:pt x="84" y="126"/>
                </a:lnTo>
                <a:lnTo>
                  <a:pt x="62" y="113"/>
                </a:lnTo>
                <a:lnTo>
                  <a:pt x="54" y="85"/>
                </a:lnTo>
                <a:lnTo>
                  <a:pt x="72" y="78"/>
                </a:lnTo>
                <a:lnTo>
                  <a:pt x="82" y="56"/>
                </a:lnTo>
                <a:lnTo>
                  <a:pt x="84" y="40"/>
                </a:lnTo>
                <a:lnTo>
                  <a:pt x="68" y="16"/>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0" name="Freeform 148" descr="Large grid"/>
          <p:cNvSpPr>
            <a:spLocks/>
          </p:cNvSpPr>
          <p:nvPr/>
        </p:nvSpPr>
        <p:spPr bwMode="auto">
          <a:xfrm rot="21249101">
            <a:off x="3367088" y="2894013"/>
            <a:ext cx="14287" cy="12700"/>
          </a:xfrm>
          <a:custGeom>
            <a:avLst/>
            <a:gdLst>
              <a:gd name="T0" fmla="*/ 2147483647 w 34"/>
              <a:gd name="T1" fmla="*/ 2147483647 h 41"/>
              <a:gd name="T2" fmla="*/ 2147483647 w 34"/>
              <a:gd name="T3" fmla="*/ 0 h 41"/>
              <a:gd name="T4" fmla="*/ 2147483647 w 34"/>
              <a:gd name="T5" fmla="*/ 2147483647 h 41"/>
              <a:gd name="T6" fmla="*/ 0 w 34"/>
              <a:gd name="T7" fmla="*/ 2147483647 h 41"/>
              <a:gd name="T8" fmla="*/ 2147483647 w 34"/>
              <a:gd name="T9" fmla="*/ 2147483647 h 41"/>
              <a:gd name="T10" fmla="*/ 2147483647 w 34"/>
              <a:gd name="T11" fmla="*/ 2147483647 h 41"/>
              <a:gd name="T12" fmla="*/ 2147483647 w 34"/>
              <a:gd name="T13" fmla="*/ 2147483647 h 41"/>
              <a:gd name="T14" fmla="*/ 0 60000 65536"/>
              <a:gd name="T15" fmla="*/ 0 60000 65536"/>
              <a:gd name="T16" fmla="*/ 0 60000 65536"/>
              <a:gd name="T17" fmla="*/ 0 60000 65536"/>
              <a:gd name="T18" fmla="*/ 0 60000 65536"/>
              <a:gd name="T19" fmla="*/ 0 60000 65536"/>
              <a:gd name="T20" fmla="*/ 0 60000 65536"/>
              <a:gd name="T21" fmla="*/ 0 w 34"/>
              <a:gd name="T22" fmla="*/ 0 h 41"/>
              <a:gd name="T23" fmla="*/ 34 w 3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1">
                <a:moveTo>
                  <a:pt x="34" y="15"/>
                </a:moveTo>
                <a:lnTo>
                  <a:pt x="26" y="0"/>
                </a:lnTo>
                <a:lnTo>
                  <a:pt x="6" y="4"/>
                </a:lnTo>
                <a:lnTo>
                  <a:pt x="0" y="27"/>
                </a:lnTo>
                <a:lnTo>
                  <a:pt x="15" y="41"/>
                </a:lnTo>
                <a:lnTo>
                  <a:pt x="33" y="41"/>
                </a:lnTo>
                <a:lnTo>
                  <a:pt x="34" y="15"/>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1" name="Freeform 149" descr="Large grid"/>
          <p:cNvSpPr>
            <a:spLocks/>
          </p:cNvSpPr>
          <p:nvPr/>
        </p:nvSpPr>
        <p:spPr bwMode="auto">
          <a:xfrm rot="21249101">
            <a:off x="3367088" y="2894013"/>
            <a:ext cx="14287" cy="12700"/>
          </a:xfrm>
          <a:custGeom>
            <a:avLst/>
            <a:gdLst>
              <a:gd name="T0" fmla="*/ 2147483647 w 34"/>
              <a:gd name="T1" fmla="*/ 2147483647 h 41"/>
              <a:gd name="T2" fmla="*/ 2147483647 w 34"/>
              <a:gd name="T3" fmla="*/ 0 h 41"/>
              <a:gd name="T4" fmla="*/ 2147483647 w 34"/>
              <a:gd name="T5" fmla="*/ 2147483647 h 41"/>
              <a:gd name="T6" fmla="*/ 0 w 34"/>
              <a:gd name="T7" fmla="*/ 2147483647 h 41"/>
              <a:gd name="T8" fmla="*/ 2147483647 w 34"/>
              <a:gd name="T9" fmla="*/ 2147483647 h 41"/>
              <a:gd name="T10" fmla="*/ 2147483647 w 34"/>
              <a:gd name="T11" fmla="*/ 2147483647 h 41"/>
              <a:gd name="T12" fmla="*/ 2147483647 w 34"/>
              <a:gd name="T13" fmla="*/ 2147483647 h 41"/>
              <a:gd name="T14" fmla="*/ 0 60000 65536"/>
              <a:gd name="T15" fmla="*/ 0 60000 65536"/>
              <a:gd name="T16" fmla="*/ 0 60000 65536"/>
              <a:gd name="T17" fmla="*/ 0 60000 65536"/>
              <a:gd name="T18" fmla="*/ 0 60000 65536"/>
              <a:gd name="T19" fmla="*/ 0 60000 65536"/>
              <a:gd name="T20" fmla="*/ 0 60000 65536"/>
              <a:gd name="T21" fmla="*/ 0 w 34"/>
              <a:gd name="T22" fmla="*/ 0 h 41"/>
              <a:gd name="T23" fmla="*/ 34 w 3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41">
                <a:moveTo>
                  <a:pt x="34" y="15"/>
                </a:moveTo>
                <a:lnTo>
                  <a:pt x="26" y="0"/>
                </a:lnTo>
                <a:lnTo>
                  <a:pt x="6" y="4"/>
                </a:lnTo>
                <a:lnTo>
                  <a:pt x="0" y="27"/>
                </a:lnTo>
                <a:lnTo>
                  <a:pt x="15" y="41"/>
                </a:lnTo>
                <a:lnTo>
                  <a:pt x="33" y="41"/>
                </a:lnTo>
                <a:lnTo>
                  <a:pt x="34" y="15"/>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2" name="Freeform 150" descr="Large grid"/>
          <p:cNvSpPr>
            <a:spLocks/>
          </p:cNvSpPr>
          <p:nvPr/>
        </p:nvSpPr>
        <p:spPr bwMode="auto">
          <a:xfrm rot="21249101">
            <a:off x="3414713" y="2879725"/>
            <a:ext cx="26987" cy="34925"/>
          </a:xfrm>
          <a:custGeom>
            <a:avLst/>
            <a:gdLst>
              <a:gd name="T0" fmla="*/ 2147483647 w 79"/>
              <a:gd name="T1" fmla="*/ 2147483647 h 92"/>
              <a:gd name="T2" fmla="*/ 2147483647 w 79"/>
              <a:gd name="T3" fmla="*/ 2147483647 h 92"/>
              <a:gd name="T4" fmla="*/ 2147483647 w 79"/>
              <a:gd name="T5" fmla="*/ 0 h 92"/>
              <a:gd name="T6" fmla="*/ 2147483647 w 79"/>
              <a:gd name="T7" fmla="*/ 2147483647 h 92"/>
              <a:gd name="T8" fmla="*/ 2147483647 w 79"/>
              <a:gd name="T9" fmla="*/ 2147483647 h 92"/>
              <a:gd name="T10" fmla="*/ 2147483647 w 79"/>
              <a:gd name="T11" fmla="*/ 2147483647 h 92"/>
              <a:gd name="T12" fmla="*/ 2147483647 w 79"/>
              <a:gd name="T13" fmla="*/ 2147483647 h 92"/>
              <a:gd name="T14" fmla="*/ 0 w 79"/>
              <a:gd name="T15" fmla="*/ 2147483647 h 92"/>
              <a:gd name="T16" fmla="*/ 2147483647 w 79"/>
              <a:gd name="T17" fmla="*/ 2147483647 h 92"/>
              <a:gd name="T18" fmla="*/ 2147483647 w 79"/>
              <a:gd name="T19" fmla="*/ 2147483647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92"/>
              <a:gd name="T32" fmla="*/ 79 w 79"/>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92">
                <a:moveTo>
                  <a:pt x="55" y="92"/>
                </a:moveTo>
                <a:lnTo>
                  <a:pt x="66" y="79"/>
                </a:lnTo>
                <a:lnTo>
                  <a:pt x="79" y="0"/>
                </a:lnTo>
                <a:lnTo>
                  <a:pt x="68" y="11"/>
                </a:lnTo>
                <a:lnTo>
                  <a:pt x="22" y="34"/>
                </a:lnTo>
                <a:lnTo>
                  <a:pt x="21" y="59"/>
                </a:lnTo>
                <a:lnTo>
                  <a:pt x="8" y="70"/>
                </a:lnTo>
                <a:lnTo>
                  <a:pt x="0" y="87"/>
                </a:lnTo>
                <a:lnTo>
                  <a:pt x="31" y="80"/>
                </a:lnTo>
                <a:lnTo>
                  <a:pt x="55" y="92"/>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3" name="Freeform 151" descr="Large grid"/>
          <p:cNvSpPr>
            <a:spLocks/>
          </p:cNvSpPr>
          <p:nvPr/>
        </p:nvSpPr>
        <p:spPr bwMode="auto">
          <a:xfrm rot="21249101">
            <a:off x="3414713" y="2879725"/>
            <a:ext cx="26987" cy="34925"/>
          </a:xfrm>
          <a:custGeom>
            <a:avLst/>
            <a:gdLst>
              <a:gd name="T0" fmla="*/ 2147483647 w 79"/>
              <a:gd name="T1" fmla="*/ 2147483647 h 92"/>
              <a:gd name="T2" fmla="*/ 2147483647 w 79"/>
              <a:gd name="T3" fmla="*/ 2147483647 h 92"/>
              <a:gd name="T4" fmla="*/ 2147483647 w 79"/>
              <a:gd name="T5" fmla="*/ 0 h 92"/>
              <a:gd name="T6" fmla="*/ 2147483647 w 79"/>
              <a:gd name="T7" fmla="*/ 2147483647 h 92"/>
              <a:gd name="T8" fmla="*/ 2147483647 w 79"/>
              <a:gd name="T9" fmla="*/ 2147483647 h 92"/>
              <a:gd name="T10" fmla="*/ 2147483647 w 79"/>
              <a:gd name="T11" fmla="*/ 2147483647 h 92"/>
              <a:gd name="T12" fmla="*/ 2147483647 w 79"/>
              <a:gd name="T13" fmla="*/ 2147483647 h 92"/>
              <a:gd name="T14" fmla="*/ 0 w 79"/>
              <a:gd name="T15" fmla="*/ 2147483647 h 92"/>
              <a:gd name="T16" fmla="*/ 2147483647 w 79"/>
              <a:gd name="T17" fmla="*/ 2147483647 h 92"/>
              <a:gd name="T18" fmla="*/ 2147483647 w 79"/>
              <a:gd name="T19" fmla="*/ 2147483647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92"/>
              <a:gd name="T32" fmla="*/ 79 w 79"/>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92">
                <a:moveTo>
                  <a:pt x="55" y="92"/>
                </a:moveTo>
                <a:lnTo>
                  <a:pt x="66" y="79"/>
                </a:lnTo>
                <a:lnTo>
                  <a:pt x="79" y="0"/>
                </a:lnTo>
                <a:lnTo>
                  <a:pt x="68" y="11"/>
                </a:lnTo>
                <a:lnTo>
                  <a:pt x="22" y="34"/>
                </a:lnTo>
                <a:lnTo>
                  <a:pt x="21" y="59"/>
                </a:lnTo>
                <a:lnTo>
                  <a:pt x="8" y="70"/>
                </a:lnTo>
                <a:lnTo>
                  <a:pt x="0" y="87"/>
                </a:lnTo>
                <a:lnTo>
                  <a:pt x="31" y="80"/>
                </a:lnTo>
                <a:lnTo>
                  <a:pt x="55" y="92"/>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4" name="Freeform 152"/>
          <p:cNvSpPr>
            <a:spLocks/>
          </p:cNvSpPr>
          <p:nvPr/>
        </p:nvSpPr>
        <p:spPr bwMode="auto">
          <a:xfrm rot="21249101">
            <a:off x="2773363" y="5884863"/>
            <a:ext cx="333375" cy="217487"/>
          </a:xfrm>
          <a:custGeom>
            <a:avLst/>
            <a:gdLst>
              <a:gd name="T0" fmla="*/ 2147483647 w 908"/>
              <a:gd name="T1" fmla="*/ 2147483647 h 591"/>
              <a:gd name="T2" fmla="*/ 2147483647 w 908"/>
              <a:gd name="T3" fmla="*/ 2147483647 h 591"/>
              <a:gd name="T4" fmla="*/ 2147483647 w 908"/>
              <a:gd name="T5" fmla="*/ 2147483647 h 591"/>
              <a:gd name="T6" fmla="*/ 2147483647 w 908"/>
              <a:gd name="T7" fmla="*/ 2147483647 h 591"/>
              <a:gd name="T8" fmla="*/ 2147483647 w 908"/>
              <a:gd name="T9" fmla="*/ 2147483647 h 591"/>
              <a:gd name="T10" fmla="*/ 2147483647 w 908"/>
              <a:gd name="T11" fmla="*/ 2147483647 h 591"/>
              <a:gd name="T12" fmla="*/ 2147483647 w 908"/>
              <a:gd name="T13" fmla="*/ 2147483647 h 591"/>
              <a:gd name="T14" fmla="*/ 2147483647 w 908"/>
              <a:gd name="T15" fmla="*/ 2147483647 h 591"/>
              <a:gd name="T16" fmla="*/ 2147483647 w 908"/>
              <a:gd name="T17" fmla="*/ 2147483647 h 591"/>
              <a:gd name="T18" fmla="*/ 2147483647 w 908"/>
              <a:gd name="T19" fmla="*/ 2147483647 h 591"/>
              <a:gd name="T20" fmla="*/ 2147483647 w 908"/>
              <a:gd name="T21" fmla="*/ 2147483647 h 591"/>
              <a:gd name="T22" fmla="*/ 2147483647 w 908"/>
              <a:gd name="T23" fmla="*/ 2147483647 h 591"/>
              <a:gd name="T24" fmla="*/ 2147483647 w 908"/>
              <a:gd name="T25" fmla="*/ 2147483647 h 591"/>
              <a:gd name="T26" fmla="*/ 2147483647 w 908"/>
              <a:gd name="T27" fmla="*/ 2147483647 h 591"/>
              <a:gd name="T28" fmla="*/ 2147483647 w 908"/>
              <a:gd name="T29" fmla="*/ 2147483647 h 591"/>
              <a:gd name="T30" fmla="*/ 0 w 908"/>
              <a:gd name="T31" fmla="*/ 2147483647 h 591"/>
              <a:gd name="T32" fmla="*/ 2147483647 w 908"/>
              <a:gd name="T33" fmla="*/ 2147483647 h 591"/>
              <a:gd name="T34" fmla="*/ 2147483647 w 908"/>
              <a:gd name="T35" fmla="*/ 2147483647 h 591"/>
              <a:gd name="T36" fmla="*/ 2147483647 w 908"/>
              <a:gd name="T37" fmla="*/ 2147483647 h 591"/>
              <a:gd name="T38" fmla="*/ 2147483647 w 908"/>
              <a:gd name="T39" fmla="*/ 2147483647 h 591"/>
              <a:gd name="T40" fmla="*/ 2147483647 w 908"/>
              <a:gd name="T41" fmla="*/ 2147483647 h 591"/>
              <a:gd name="T42" fmla="*/ 2147483647 w 908"/>
              <a:gd name="T43" fmla="*/ 0 h 591"/>
              <a:gd name="T44" fmla="*/ 2147483647 w 908"/>
              <a:gd name="T45" fmla="*/ 2147483647 h 591"/>
              <a:gd name="T46" fmla="*/ 2147483647 w 908"/>
              <a:gd name="T47" fmla="*/ 2147483647 h 591"/>
              <a:gd name="T48" fmla="*/ 2147483647 w 908"/>
              <a:gd name="T49" fmla="*/ 2147483647 h 591"/>
              <a:gd name="T50" fmla="*/ 2147483647 w 908"/>
              <a:gd name="T51" fmla="*/ 2147483647 h 591"/>
              <a:gd name="T52" fmla="*/ 2147483647 w 908"/>
              <a:gd name="T53" fmla="*/ 2147483647 h 591"/>
              <a:gd name="T54" fmla="*/ 2147483647 w 908"/>
              <a:gd name="T55" fmla="*/ 2147483647 h 591"/>
              <a:gd name="T56" fmla="*/ 2147483647 w 908"/>
              <a:gd name="T57" fmla="*/ 2147483647 h 591"/>
              <a:gd name="T58" fmla="*/ 2147483647 w 908"/>
              <a:gd name="T59" fmla="*/ 2147483647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8"/>
              <a:gd name="T91" fmla="*/ 0 h 591"/>
              <a:gd name="T92" fmla="*/ 908 w 90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8" h="591">
                <a:moveTo>
                  <a:pt x="908" y="20"/>
                </a:moveTo>
                <a:lnTo>
                  <a:pt x="889" y="24"/>
                </a:lnTo>
                <a:lnTo>
                  <a:pt x="891" y="28"/>
                </a:lnTo>
                <a:lnTo>
                  <a:pt x="882" y="84"/>
                </a:lnTo>
                <a:lnTo>
                  <a:pt x="741" y="326"/>
                </a:lnTo>
                <a:lnTo>
                  <a:pt x="737" y="354"/>
                </a:lnTo>
                <a:lnTo>
                  <a:pt x="757" y="377"/>
                </a:lnTo>
                <a:lnTo>
                  <a:pt x="780" y="469"/>
                </a:lnTo>
                <a:lnTo>
                  <a:pt x="736" y="591"/>
                </a:lnTo>
                <a:lnTo>
                  <a:pt x="594" y="566"/>
                </a:lnTo>
                <a:lnTo>
                  <a:pt x="498" y="456"/>
                </a:lnTo>
                <a:lnTo>
                  <a:pt x="337" y="393"/>
                </a:lnTo>
                <a:lnTo>
                  <a:pt x="183" y="266"/>
                </a:lnTo>
                <a:lnTo>
                  <a:pt x="34" y="205"/>
                </a:lnTo>
                <a:lnTo>
                  <a:pt x="8" y="165"/>
                </a:lnTo>
                <a:lnTo>
                  <a:pt x="0" y="90"/>
                </a:lnTo>
                <a:lnTo>
                  <a:pt x="12" y="47"/>
                </a:lnTo>
                <a:lnTo>
                  <a:pt x="38" y="8"/>
                </a:lnTo>
                <a:lnTo>
                  <a:pt x="61" y="1"/>
                </a:lnTo>
                <a:lnTo>
                  <a:pt x="105" y="40"/>
                </a:lnTo>
                <a:lnTo>
                  <a:pt x="138" y="39"/>
                </a:lnTo>
                <a:lnTo>
                  <a:pt x="227" y="0"/>
                </a:lnTo>
                <a:lnTo>
                  <a:pt x="331" y="59"/>
                </a:lnTo>
                <a:lnTo>
                  <a:pt x="349" y="99"/>
                </a:lnTo>
                <a:lnTo>
                  <a:pt x="587" y="85"/>
                </a:lnTo>
                <a:lnTo>
                  <a:pt x="677" y="53"/>
                </a:lnTo>
                <a:lnTo>
                  <a:pt x="773" y="59"/>
                </a:lnTo>
                <a:lnTo>
                  <a:pt x="805" y="33"/>
                </a:lnTo>
                <a:lnTo>
                  <a:pt x="866" y="33"/>
                </a:lnTo>
                <a:lnTo>
                  <a:pt x="908" y="20"/>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5" name="Freeform 153"/>
          <p:cNvSpPr>
            <a:spLocks/>
          </p:cNvSpPr>
          <p:nvPr/>
        </p:nvSpPr>
        <p:spPr bwMode="auto">
          <a:xfrm rot="21249101">
            <a:off x="2773363" y="5884863"/>
            <a:ext cx="333375" cy="217487"/>
          </a:xfrm>
          <a:custGeom>
            <a:avLst/>
            <a:gdLst>
              <a:gd name="T0" fmla="*/ 2147483647 w 908"/>
              <a:gd name="T1" fmla="*/ 2147483647 h 591"/>
              <a:gd name="T2" fmla="*/ 2147483647 w 908"/>
              <a:gd name="T3" fmla="*/ 2147483647 h 591"/>
              <a:gd name="T4" fmla="*/ 2147483647 w 908"/>
              <a:gd name="T5" fmla="*/ 2147483647 h 591"/>
              <a:gd name="T6" fmla="*/ 2147483647 w 908"/>
              <a:gd name="T7" fmla="*/ 2147483647 h 591"/>
              <a:gd name="T8" fmla="*/ 2147483647 w 908"/>
              <a:gd name="T9" fmla="*/ 2147483647 h 591"/>
              <a:gd name="T10" fmla="*/ 2147483647 w 908"/>
              <a:gd name="T11" fmla="*/ 2147483647 h 591"/>
              <a:gd name="T12" fmla="*/ 2147483647 w 908"/>
              <a:gd name="T13" fmla="*/ 2147483647 h 591"/>
              <a:gd name="T14" fmla="*/ 2147483647 w 908"/>
              <a:gd name="T15" fmla="*/ 2147483647 h 591"/>
              <a:gd name="T16" fmla="*/ 2147483647 w 908"/>
              <a:gd name="T17" fmla="*/ 2147483647 h 591"/>
              <a:gd name="T18" fmla="*/ 2147483647 w 908"/>
              <a:gd name="T19" fmla="*/ 2147483647 h 591"/>
              <a:gd name="T20" fmla="*/ 2147483647 w 908"/>
              <a:gd name="T21" fmla="*/ 2147483647 h 591"/>
              <a:gd name="T22" fmla="*/ 2147483647 w 908"/>
              <a:gd name="T23" fmla="*/ 2147483647 h 591"/>
              <a:gd name="T24" fmla="*/ 2147483647 w 908"/>
              <a:gd name="T25" fmla="*/ 2147483647 h 591"/>
              <a:gd name="T26" fmla="*/ 2147483647 w 908"/>
              <a:gd name="T27" fmla="*/ 2147483647 h 591"/>
              <a:gd name="T28" fmla="*/ 2147483647 w 908"/>
              <a:gd name="T29" fmla="*/ 2147483647 h 591"/>
              <a:gd name="T30" fmla="*/ 0 w 908"/>
              <a:gd name="T31" fmla="*/ 2147483647 h 591"/>
              <a:gd name="T32" fmla="*/ 2147483647 w 908"/>
              <a:gd name="T33" fmla="*/ 2147483647 h 591"/>
              <a:gd name="T34" fmla="*/ 2147483647 w 908"/>
              <a:gd name="T35" fmla="*/ 2147483647 h 591"/>
              <a:gd name="T36" fmla="*/ 2147483647 w 908"/>
              <a:gd name="T37" fmla="*/ 2147483647 h 591"/>
              <a:gd name="T38" fmla="*/ 2147483647 w 908"/>
              <a:gd name="T39" fmla="*/ 2147483647 h 591"/>
              <a:gd name="T40" fmla="*/ 2147483647 w 908"/>
              <a:gd name="T41" fmla="*/ 2147483647 h 591"/>
              <a:gd name="T42" fmla="*/ 2147483647 w 908"/>
              <a:gd name="T43" fmla="*/ 0 h 591"/>
              <a:gd name="T44" fmla="*/ 2147483647 w 908"/>
              <a:gd name="T45" fmla="*/ 2147483647 h 591"/>
              <a:gd name="T46" fmla="*/ 2147483647 w 908"/>
              <a:gd name="T47" fmla="*/ 2147483647 h 591"/>
              <a:gd name="T48" fmla="*/ 2147483647 w 908"/>
              <a:gd name="T49" fmla="*/ 2147483647 h 591"/>
              <a:gd name="T50" fmla="*/ 2147483647 w 908"/>
              <a:gd name="T51" fmla="*/ 2147483647 h 591"/>
              <a:gd name="T52" fmla="*/ 2147483647 w 908"/>
              <a:gd name="T53" fmla="*/ 2147483647 h 591"/>
              <a:gd name="T54" fmla="*/ 2147483647 w 908"/>
              <a:gd name="T55" fmla="*/ 2147483647 h 591"/>
              <a:gd name="T56" fmla="*/ 2147483647 w 908"/>
              <a:gd name="T57" fmla="*/ 2147483647 h 591"/>
              <a:gd name="T58" fmla="*/ 2147483647 w 908"/>
              <a:gd name="T59" fmla="*/ 2147483647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8"/>
              <a:gd name="T91" fmla="*/ 0 h 591"/>
              <a:gd name="T92" fmla="*/ 908 w 90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8" h="591">
                <a:moveTo>
                  <a:pt x="908" y="20"/>
                </a:moveTo>
                <a:lnTo>
                  <a:pt x="889" y="24"/>
                </a:lnTo>
                <a:lnTo>
                  <a:pt x="891" y="28"/>
                </a:lnTo>
                <a:lnTo>
                  <a:pt x="882" y="84"/>
                </a:lnTo>
                <a:lnTo>
                  <a:pt x="741" y="326"/>
                </a:lnTo>
                <a:lnTo>
                  <a:pt x="737" y="354"/>
                </a:lnTo>
                <a:lnTo>
                  <a:pt x="757" y="377"/>
                </a:lnTo>
                <a:lnTo>
                  <a:pt x="780" y="469"/>
                </a:lnTo>
                <a:lnTo>
                  <a:pt x="736" y="591"/>
                </a:lnTo>
                <a:lnTo>
                  <a:pt x="594" y="566"/>
                </a:lnTo>
                <a:lnTo>
                  <a:pt x="498" y="456"/>
                </a:lnTo>
                <a:lnTo>
                  <a:pt x="337" y="393"/>
                </a:lnTo>
                <a:lnTo>
                  <a:pt x="183" y="266"/>
                </a:lnTo>
                <a:lnTo>
                  <a:pt x="34" y="205"/>
                </a:lnTo>
                <a:lnTo>
                  <a:pt x="8" y="165"/>
                </a:lnTo>
                <a:lnTo>
                  <a:pt x="0" y="90"/>
                </a:lnTo>
                <a:lnTo>
                  <a:pt x="12" y="47"/>
                </a:lnTo>
                <a:lnTo>
                  <a:pt x="38" y="8"/>
                </a:lnTo>
                <a:lnTo>
                  <a:pt x="61" y="1"/>
                </a:lnTo>
                <a:lnTo>
                  <a:pt x="105" y="40"/>
                </a:lnTo>
                <a:lnTo>
                  <a:pt x="138" y="39"/>
                </a:lnTo>
                <a:lnTo>
                  <a:pt x="227" y="0"/>
                </a:lnTo>
                <a:lnTo>
                  <a:pt x="331" y="59"/>
                </a:lnTo>
                <a:lnTo>
                  <a:pt x="349" y="99"/>
                </a:lnTo>
                <a:lnTo>
                  <a:pt x="587" y="85"/>
                </a:lnTo>
                <a:lnTo>
                  <a:pt x="677" y="53"/>
                </a:lnTo>
                <a:lnTo>
                  <a:pt x="773" y="59"/>
                </a:lnTo>
                <a:lnTo>
                  <a:pt x="805" y="33"/>
                </a:lnTo>
                <a:lnTo>
                  <a:pt x="866" y="33"/>
                </a:lnTo>
                <a:lnTo>
                  <a:pt x="908" y="20"/>
                </a:lnTo>
              </a:path>
            </a:pathLst>
          </a:custGeom>
          <a:solidFill>
            <a:srgbClr val="009999"/>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6" name="Freeform 154"/>
          <p:cNvSpPr>
            <a:spLocks/>
          </p:cNvSpPr>
          <p:nvPr/>
        </p:nvSpPr>
        <p:spPr bwMode="auto">
          <a:xfrm rot="21249101">
            <a:off x="2333625" y="5478463"/>
            <a:ext cx="149225" cy="317500"/>
          </a:xfrm>
          <a:custGeom>
            <a:avLst/>
            <a:gdLst>
              <a:gd name="T0" fmla="*/ 2147483647 w 409"/>
              <a:gd name="T1" fmla="*/ 0 h 855"/>
              <a:gd name="T2" fmla="*/ 2147483647 w 409"/>
              <a:gd name="T3" fmla="*/ 2147483647 h 855"/>
              <a:gd name="T4" fmla="*/ 2147483647 w 409"/>
              <a:gd name="T5" fmla="*/ 2147483647 h 855"/>
              <a:gd name="T6" fmla="*/ 2147483647 w 409"/>
              <a:gd name="T7" fmla="*/ 2147483647 h 855"/>
              <a:gd name="T8" fmla="*/ 2147483647 w 409"/>
              <a:gd name="T9" fmla="*/ 2147483647 h 855"/>
              <a:gd name="T10" fmla="*/ 2147483647 w 409"/>
              <a:gd name="T11" fmla="*/ 2147483647 h 855"/>
              <a:gd name="T12" fmla="*/ 2147483647 w 409"/>
              <a:gd name="T13" fmla="*/ 2147483647 h 855"/>
              <a:gd name="T14" fmla="*/ 2147483647 w 409"/>
              <a:gd name="T15" fmla="*/ 2147483647 h 855"/>
              <a:gd name="T16" fmla="*/ 2147483647 w 409"/>
              <a:gd name="T17" fmla="*/ 2147483647 h 855"/>
              <a:gd name="T18" fmla="*/ 2147483647 w 409"/>
              <a:gd name="T19" fmla="*/ 2147483647 h 855"/>
              <a:gd name="T20" fmla="*/ 2147483647 w 409"/>
              <a:gd name="T21" fmla="*/ 2147483647 h 855"/>
              <a:gd name="T22" fmla="*/ 2147483647 w 409"/>
              <a:gd name="T23" fmla="*/ 2147483647 h 855"/>
              <a:gd name="T24" fmla="*/ 2147483647 w 409"/>
              <a:gd name="T25" fmla="*/ 2147483647 h 855"/>
              <a:gd name="T26" fmla="*/ 2147483647 w 409"/>
              <a:gd name="T27" fmla="*/ 2147483647 h 855"/>
              <a:gd name="T28" fmla="*/ 2147483647 w 409"/>
              <a:gd name="T29" fmla="*/ 2147483647 h 855"/>
              <a:gd name="T30" fmla="*/ 2147483647 w 409"/>
              <a:gd name="T31" fmla="*/ 2147483647 h 855"/>
              <a:gd name="T32" fmla="*/ 2147483647 w 409"/>
              <a:gd name="T33" fmla="*/ 2147483647 h 855"/>
              <a:gd name="T34" fmla="*/ 0 w 409"/>
              <a:gd name="T35" fmla="*/ 2147483647 h 855"/>
              <a:gd name="T36" fmla="*/ 2147483647 w 409"/>
              <a:gd name="T37" fmla="*/ 2147483647 h 855"/>
              <a:gd name="T38" fmla="*/ 2147483647 w 409"/>
              <a:gd name="T39" fmla="*/ 2147483647 h 855"/>
              <a:gd name="T40" fmla="*/ 2147483647 w 409"/>
              <a:gd name="T41" fmla="*/ 2147483647 h 855"/>
              <a:gd name="T42" fmla="*/ 2147483647 w 409"/>
              <a:gd name="T43" fmla="*/ 2147483647 h 855"/>
              <a:gd name="T44" fmla="*/ 2147483647 w 409"/>
              <a:gd name="T45" fmla="*/ 2147483647 h 855"/>
              <a:gd name="T46" fmla="*/ 2147483647 w 409"/>
              <a:gd name="T47" fmla="*/ 2147483647 h 855"/>
              <a:gd name="T48" fmla="*/ 2147483647 w 409"/>
              <a:gd name="T49" fmla="*/ 2147483647 h 855"/>
              <a:gd name="T50" fmla="*/ 2147483647 w 409"/>
              <a:gd name="T51" fmla="*/ 2147483647 h 855"/>
              <a:gd name="T52" fmla="*/ 2147483647 w 409"/>
              <a:gd name="T53" fmla="*/ 2147483647 h 855"/>
              <a:gd name="T54" fmla="*/ 2147483647 w 409"/>
              <a:gd name="T55" fmla="*/ 2147483647 h 855"/>
              <a:gd name="T56" fmla="*/ 2147483647 w 409"/>
              <a:gd name="T57" fmla="*/ 2147483647 h 855"/>
              <a:gd name="T58" fmla="*/ 2147483647 w 409"/>
              <a:gd name="T59" fmla="*/ 2147483647 h 855"/>
              <a:gd name="T60" fmla="*/ 2147483647 w 409"/>
              <a:gd name="T61" fmla="*/ 2147483647 h 855"/>
              <a:gd name="T62" fmla="*/ 2147483647 w 409"/>
              <a:gd name="T63" fmla="*/ 2147483647 h 855"/>
              <a:gd name="T64" fmla="*/ 2147483647 w 409"/>
              <a:gd name="T65" fmla="*/ 0 h 8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9"/>
              <a:gd name="T100" fmla="*/ 0 h 855"/>
              <a:gd name="T101" fmla="*/ 409 w 409"/>
              <a:gd name="T102" fmla="*/ 855 h 8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9" h="855">
                <a:moveTo>
                  <a:pt x="289" y="0"/>
                </a:moveTo>
                <a:lnTo>
                  <a:pt x="343" y="30"/>
                </a:lnTo>
                <a:lnTo>
                  <a:pt x="351" y="46"/>
                </a:lnTo>
                <a:lnTo>
                  <a:pt x="374" y="70"/>
                </a:lnTo>
                <a:lnTo>
                  <a:pt x="409" y="234"/>
                </a:lnTo>
                <a:lnTo>
                  <a:pt x="343" y="708"/>
                </a:lnTo>
                <a:lnTo>
                  <a:pt x="323" y="739"/>
                </a:lnTo>
                <a:lnTo>
                  <a:pt x="318" y="764"/>
                </a:lnTo>
                <a:lnTo>
                  <a:pt x="286" y="785"/>
                </a:lnTo>
                <a:lnTo>
                  <a:pt x="221" y="756"/>
                </a:lnTo>
                <a:lnTo>
                  <a:pt x="190" y="778"/>
                </a:lnTo>
                <a:lnTo>
                  <a:pt x="161" y="823"/>
                </a:lnTo>
                <a:lnTo>
                  <a:pt x="124" y="848"/>
                </a:lnTo>
                <a:lnTo>
                  <a:pt x="73" y="855"/>
                </a:lnTo>
                <a:lnTo>
                  <a:pt x="5" y="738"/>
                </a:lnTo>
                <a:lnTo>
                  <a:pt x="2" y="694"/>
                </a:lnTo>
                <a:lnTo>
                  <a:pt x="9" y="665"/>
                </a:lnTo>
                <a:lnTo>
                  <a:pt x="0" y="622"/>
                </a:lnTo>
                <a:lnTo>
                  <a:pt x="29" y="520"/>
                </a:lnTo>
                <a:lnTo>
                  <a:pt x="50" y="504"/>
                </a:lnTo>
                <a:lnTo>
                  <a:pt x="58" y="475"/>
                </a:lnTo>
                <a:lnTo>
                  <a:pt x="48" y="457"/>
                </a:lnTo>
                <a:lnTo>
                  <a:pt x="48" y="238"/>
                </a:lnTo>
                <a:lnTo>
                  <a:pt x="38" y="230"/>
                </a:lnTo>
                <a:lnTo>
                  <a:pt x="15" y="227"/>
                </a:lnTo>
                <a:lnTo>
                  <a:pt x="3" y="195"/>
                </a:lnTo>
                <a:lnTo>
                  <a:pt x="19" y="89"/>
                </a:lnTo>
                <a:lnTo>
                  <a:pt x="24" y="82"/>
                </a:lnTo>
                <a:lnTo>
                  <a:pt x="62" y="133"/>
                </a:lnTo>
                <a:lnTo>
                  <a:pt x="112" y="131"/>
                </a:lnTo>
                <a:lnTo>
                  <a:pt x="224" y="49"/>
                </a:lnTo>
                <a:lnTo>
                  <a:pt x="256" y="42"/>
                </a:lnTo>
                <a:lnTo>
                  <a:pt x="289" y="0"/>
                </a:lnTo>
                <a:close/>
              </a:path>
            </a:pathLst>
          </a:custGeom>
          <a:solidFill>
            <a:srgbClr val="009999"/>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7" name="Freeform 156"/>
          <p:cNvSpPr>
            <a:spLocks/>
          </p:cNvSpPr>
          <p:nvPr/>
        </p:nvSpPr>
        <p:spPr bwMode="auto">
          <a:xfrm rot="21249101">
            <a:off x="3984625" y="5443538"/>
            <a:ext cx="31750" cy="31750"/>
          </a:xfrm>
          <a:custGeom>
            <a:avLst/>
            <a:gdLst>
              <a:gd name="T0" fmla="*/ 2147483647 w 84"/>
              <a:gd name="T1" fmla="*/ 2147483647 h 78"/>
              <a:gd name="T2" fmla="*/ 2147483647 w 84"/>
              <a:gd name="T3" fmla="*/ 2147483647 h 78"/>
              <a:gd name="T4" fmla="*/ 2147483647 w 84"/>
              <a:gd name="T5" fmla="*/ 2147483647 h 78"/>
              <a:gd name="T6" fmla="*/ 2147483647 w 84"/>
              <a:gd name="T7" fmla="*/ 2147483647 h 78"/>
              <a:gd name="T8" fmla="*/ 2147483647 w 84"/>
              <a:gd name="T9" fmla="*/ 0 h 78"/>
              <a:gd name="T10" fmla="*/ 0 w 84"/>
              <a:gd name="T11" fmla="*/ 2147483647 h 78"/>
              <a:gd name="T12" fmla="*/ 2147483647 w 84"/>
              <a:gd name="T13" fmla="*/ 2147483647 h 78"/>
              <a:gd name="T14" fmla="*/ 2147483647 w 84"/>
              <a:gd name="T15" fmla="*/ 2147483647 h 78"/>
              <a:gd name="T16" fmla="*/ 2147483647 w 84"/>
              <a:gd name="T17" fmla="*/ 2147483647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78"/>
              <a:gd name="T29" fmla="*/ 84 w 8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78">
                <a:moveTo>
                  <a:pt x="58" y="68"/>
                </a:moveTo>
                <a:lnTo>
                  <a:pt x="84" y="54"/>
                </a:lnTo>
                <a:lnTo>
                  <a:pt x="70" y="42"/>
                </a:lnTo>
                <a:lnTo>
                  <a:pt x="66" y="6"/>
                </a:lnTo>
                <a:lnTo>
                  <a:pt x="42" y="0"/>
                </a:lnTo>
                <a:lnTo>
                  <a:pt x="0" y="42"/>
                </a:lnTo>
                <a:lnTo>
                  <a:pt x="5" y="64"/>
                </a:lnTo>
                <a:lnTo>
                  <a:pt x="35" y="78"/>
                </a:lnTo>
                <a:lnTo>
                  <a:pt x="58" y="68"/>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8" name="Freeform 157"/>
          <p:cNvSpPr>
            <a:spLocks/>
          </p:cNvSpPr>
          <p:nvPr/>
        </p:nvSpPr>
        <p:spPr bwMode="auto">
          <a:xfrm rot="21249101">
            <a:off x="3984625" y="5443538"/>
            <a:ext cx="31750" cy="31750"/>
          </a:xfrm>
          <a:custGeom>
            <a:avLst/>
            <a:gdLst>
              <a:gd name="T0" fmla="*/ 2147483647 w 84"/>
              <a:gd name="T1" fmla="*/ 2147483647 h 78"/>
              <a:gd name="T2" fmla="*/ 2147483647 w 84"/>
              <a:gd name="T3" fmla="*/ 2147483647 h 78"/>
              <a:gd name="T4" fmla="*/ 2147483647 w 84"/>
              <a:gd name="T5" fmla="*/ 2147483647 h 78"/>
              <a:gd name="T6" fmla="*/ 2147483647 w 84"/>
              <a:gd name="T7" fmla="*/ 2147483647 h 78"/>
              <a:gd name="T8" fmla="*/ 2147483647 w 84"/>
              <a:gd name="T9" fmla="*/ 0 h 78"/>
              <a:gd name="T10" fmla="*/ 0 w 84"/>
              <a:gd name="T11" fmla="*/ 2147483647 h 78"/>
              <a:gd name="T12" fmla="*/ 2147483647 w 84"/>
              <a:gd name="T13" fmla="*/ 2147483647 h 78"/>
              <a:gd name="T14" fmla="*/ 2147483647 w 84"/>
              <a:gd name="T15" fmla="*/ 2147483647 h 78"/>
              <a:gd name="T16" fmla="*/ 2147483647 w 84"/>
              <a:gd name="T17" fmla="*/ 2147483647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78"/>
              <a:gd name="T29" fmla="*/ 84 w 8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78">
                <a:moveTo>
                  <a:pt x="58" y="68"/>
                </a:moveTo>
                <a:lnTo>
                  <a:pt x="84" y="54"/>
                </a:lnTo>
                <a:lnTo>
                  <a:pt x="70" y="42"/>
                </a:lnTo>
                <a:lnTo>
                  <a:pt x="66" y="6"/>
                </a:lnTo>
                <a:lnTo>
                  <a:pt x="42" y="0"/>
                </a:lnTo>
                <a:lnTo>
                  <a:pt x="0" y="42"/>
                </a:lnTo>
                <a:lnTo>
                  <a:pt x="5" y="64"/>
                </a:lnTo>
                <a:lnTo>
                  <a:pt x="35" y="78"/>
                </a:lnTo>
                <a:lnTo>
                  <a:pt x="58" y="68"/>
                </a:lnTo>
              </a:path>
            </a:pathLst>
          </a:custGeom>
          <a:solidFill>
            <a:srgbClr val="DDDDDD"/>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9" name="Freeform 158"/>
          <p:cNvSpPr>
            <a:spLocks/>
          </p:cNvSpPr>
          <p:nvPr/>
        </p:nvSpPr>
        <p:spPr bwMode="auto">
          <a:xfrm rot="21249101">
            <a:off x="3992563" y="6134100"/>
            <a:ext cx="304800" cy="92075"/>
          </a:xfrm>
          <a:custGeom>
            <a:avLst/>
            <a:gdLst>
              <a:gd name="T0" fmla="*/ 2147483647 w 833"/>
              <a:gd name="T1" fmla="*/ 2147483647 h 243"/>
              <a:gd name="T2" fmla="*/ 2147483647 w 833"/>
              <a:gd name="T3" fmla="*/ 2147483647 h 243"/>
              <a:gd name="T4" fmla="*/ 2147483647 w 833"/>
              <a:gd name="T5" fmla="*/ 2147483647 h 243"/>
              <a:gd name="T6" fmla="*/ 2147483647 w 833"/>
              <a:gd name="T7" fmla="*/ 2147483647 h 243"/>
              <a:gd name="T8" fmla="*/ 2147483647 w 833"/>
              <a:gd name="T9" fmla="*/ 2147483647 h 243"/>
              <a:gd name="T10" fmla="*/ 2147483647 w 833"/>
              <a:gd name="T11" fmla="*/ 2147483647 h 243"/>
              <a:gd name="T12" fmla="*/ 2147483647 w 833"/>
              <a:gd name="T13" fmla="*/ 2147483647 h 243"/>
              <a:gd name="T14" fmla="*/ 2147483647 w 833"/>
              <a:gd name="T15" fmla="*/ 2147483647 h 243"/>
              <a:gd name="T16" fmla="*/ 2147483647 w 833"/>
              <a:gd name="T17" fmla="*/ 2147483647 h 243"/>
              <a:gd name="T18" fmla="*/ 2147483647 w 833"/>
              <a:gd name="T19" fmla="*/ 0 h 243"/>
              <a:gd name="T20" fmla="*/ 2147483647 w 833"/>
              <a:gd name="T21" fmla="*/ 2147483647 h 243"/>
              <a:gd name="T22" fmla="*/ 2147483647 w 833"/>
              <a:gd name="T23" fmla="*/ 2147483647 h 243"/>
              <a:gd name="T24" fmla="*/ 0 w 833"/>
              <a:gd name="T25" fmla="*/ 2147483647 h 243"/>
              <a:gd name="T26" fmla="*/ 2147483647 w 833"/>
              <a:gd name="T27" fmla="*/ 2147483647 h 243"/>
              <a:gd name="T28" fmla="*/ 2147483647 w 833"/>
              <a:gd name="T29" fmla="*/ 2147483647 h 243"/>
              <a:gd name="T30" fmla="*/ 2147483647 w 833"/>
              <a:gd name="T31" fmla="*/ 2147483647 h 243"/>
              <a:gd name="T32" fmla="*/ 2147483647 w 833"/>
              <a:gd name="T33" fmla="*/ 2147483647 h 243"/>
              <a:gd name="T34" fmla="*/ 2147483647 w 833"/>
              <a:gd name="T35" fmla="*/ 2147483647 h 243"/>
              <a:gd name="T36" fmla="*/ 2147483647 w 833"/>
              <a:gd name="T37" fmla="*/ 2147483647 h 243"/>
              <a:gd name="T38" fmla="*/ 2147483647 w 833"/>
              <a:gd name="T39" fmla="*/ 2147483647 h 243"/>
              <a:gd name="T40" fmla="*/ 2147483647 w 833"/>
              <a:gd name="T41" fmla="*/ 2147483647 h 243"/>
              <a:gd name="T42" fmla="*/ 2147483647 w 833"/>
              <a:gd name="T43" fmla="*/ 2147483647 h 243"/>
              <a:gd name="T44" fmla="*/ 2147483647 w 833"/>
              <a:gd name="T45" fmla="*/ 2147483647 h 243"/>
              <a:gd name="T46" fmla="*/ 2147483647 w 833"/>
              <a:gd name="T47" fmla="*/ 2147483647 h 243"/>
              <a:gd name="T48" fmla="*/ 2147483647 w 833"/>
              <a:gd name="T49" fmla="*/ 2147483647 h 243"/>
              <a:gd name="T50" fmla="*/ 2147483647 w 833"/>
              <a:gd name="T51" fmla="*/ 2147483647 h 243"/>
              <a:gd name="T52" fmla="*/ 2147483647 w 833"/>
              <a:gd name="T53" fmla="*/ 2147483647 h 243"/>
              <a:gd name="T54" fmla="*/ 2147483647 w 833"/>
              <a:gd name="T55" fmla="*/ 2147483647 h 243"/>
              <a:gd name="T56" fmla="*/ 2147483647 w 833"/>
              <a:gd name="T57" fmla="*/ 2147483647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3"/>
              <a:gd name="T88" fmla="*/ 0 h 243"/>
              <a:gd name="T89" fmla="*/ 833 w 833"/>
              <a:gd name="T90" fmla="*/ 243 h 2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3" h="243">
                <a:moveTo>
                  <a:pt x="452" y="66"/>
                </a:moveTo>
                <a:lnTo>
                  <a:pt x="409" y="52"/>
                </a:lnTo>
                <a:lnTo>
                  <a:pt x="245" y="88"/>
                </a:lnTo>
                <a:lnTo>
                  <a:pt x="207" y="60"/>
                </a:lnTo>
                <a:lnTo>
                  <a:pt x="177" y="58"/>
                </a:lnTo>
                <a:lnTo>
                  <a:pt x="189" y="25"/>
                </a:lnTo>
                <a:lnTo>
                  <a:pt x="165" y="1"/>
                </a:lnTo>
                <a:lnTo>
                  <a:pt x="133" y="31"/>
                </a:lnTo>
                <a:lnTo>
                  <a:pt x="73" y="2"/>
                </a:lnTo>
                <a:lnTo>
                  <a:pt x="53" y="0"/>
                </a:lnTo>
                <a:lnTo>
                  <a:pt x="41" y="43"/>
                </a:lnTo>
                <a:lnTo>
                  <a:pt x="11" y="34"/>
                </a:lnTo>
                <a:lnTo>
                  <a:pt x="0" y="155"/>
                </a:lnTo>
                <a:lnTo>
                  <a:pt x="278" y="155"/>
                </a:lnTo>
                <a:lnTo>
                  <a:pt x="310" y="176"/>
                </a:lnTo>
                <a:lnTo>
                  <a:pt x="357" y="190"/>
                </a:lnTo>
                <a:lnTo>
                  <a:pt x="386" y="243"/>
                </a:lnTo>
                <a:lnTo>
                  <a:pt x="731" y="170"/>
                </a:lnTo>
                <a:lnTo>
                  <a:pt x="789" y="192"/>
                </a:lnTo>
                <a:lnTo>
                  <a:pt x="833" y="107"/>
                </a:lnTo>
                <a:lnTo>
                  <a:pt x="821" y="82"/>
                </a:lnTo>
                <a:lnTo>
                  <a:pt x="786" y="104"/>
                </a:lnTo>
                <a:lnTo>
                  <a:pt x="756" y="110"/>
                </a:lnTo>
                <a:lnTo>
                  <a:pt x="718" y="128"/>
                </a:lnTo>
                <a:lnTo>
                  <a:pt x="671" y="117"/>
                </a:lnTo>
                <a:lnTo>
                  <a:pt x="642" y="76"/>
                </a:lnTo>
                <a:lnTo>
                  <a:pt x="490" y="89"/>
                </a:lnTo>
                <a:lnTo>
                  <a:pt x="453" y="82"/>
                </a:lnTo>
                <a:lnTo>
                  <a:pt x="452" y="66"/>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0" name="Freeform 159"/>
          <p:cNvSpPr>
            <a:spLocks/>
          </p:cNvSpPr>
          <p:nvPr/>
        </p:nvSpPr>
        <p:spPr bwMode="auto">
          <a:xfrm rot="21249101">
            <a:off x="3992563" y="6134100"/>
            <a:ext cx="304800" cy="92075"/>
          </a:xfrm>
          <a:custGeom>
            <a:avLst/>
            <a:gdLst>
              <a:gd name="T0" fmla="*/ 2147483647 w 833"/>
              <a:gd name="T1" fmla="*/ 2147483647 h 243"/>
              <a:gd name="T2" fmla="*/ 2147483647 w 833"/>
              <a:gd name="T3" fmla="*/ 2147483647 h 243"/>
              <a:gd name="T4" fmla="*/ 2147483647 w 833"/>
              <a:gd name="T5" fmla="*/ 2147483647 h 243"/>
              <a:gd name="T6" fmla="*/ 2147483647 w 833"/>
              <a:gd name="T7" fmla="*/ 2147483647 h 243"/>
              <a:gd name="T8" fmla="*/ 2147483647 w 833"/>
              <a:gd name="T9" fmla="*/ 2147483647 h 243"/>
              <a:gd name="T10" fmla="*/ 2147483647 w 833"/>
              <a:gd name="T11" fmla="*/ 2147483647 h 243"/>
              <a:gd name="T12" fmla="*/ 2147483647 w 833"/>
              <a:gd name="T13" fmla="*/ 2147483647 h 243"/>
              <a:gd name="T14" fmla="*/ 2147483647 w 833"/>
              <a:gd name="T15" fmla="*/ 2147483647 h 243"/>
              <a:gd name="T16" fmla="*/ 2147483647 w 833"/>
              <a:gd name="T17" fmla="*/ 2147483647 h 243"/>
              <a:gd name="T18" fmla="*/ 2147483647 w 833"/>
              <a:gd name="T19" fmla="*/ 0 h 243"/>
              <a:gd name="T20" fmla="*/ 2147483647 w 833"/>
              <a:gd name="T21" fmla="*/ 2147483647 h 243"/>
              <a:gd name="T22" fmla="*/ 2147483647 w 833"/>
              <a:gd name="T23" fmla="*/ 2147483647 h 243"/>
              <a:gd name="T24" fmla="*/ 0 w 833"/>
              <a:gd name="T25" fmla="*/ 2147483647 h 243"/>
              <a:gd name="T26" fmla="*/ 2147483647 w 833"/>
              <a:gd name="T27" fmla="*/ 2147483647 h 243"/>
              <a:gd name="T28" fmla="*/ 2147483647 w 833"/>
              <a:gd name="T29" fmla="*/ 2147483647 h 243"/>
              <a:gd name="T30" fmla="*/ 2147483647 w 833"/>
              <a:gd name="T31" fmla="*/ 2147483647 h 243"/>
              <a:gd name="T32" fmla="*/ 2147483647 w 833"/>
              <a:gd name="T33" fmla="*/ 2147483647 h 243"/>
              <a:gd name="T34" fmla="*/ 2147483647 w 833"/>
              <a:gd name="T35" fmla="*/ 2147483647 h 243"/>
              <a:gd name="T36" fmla="*/ 2147483647 w 833"/>
              <a:gd name="T37" fmla="*/ 2147483647 h 243"/>
              <a:gd name="T38" fmla="*/ 2147483647 w 833"/>
              <a:gd name="T39" fmla="*/ 2147483647 h 243"/>
              <a:gd name="T40" fmla="*/ 2147483647 w 833"/>
              <a:gd name="T41" fmla="*/ 2147483647 h 243"/>
              <a:gd name="T42" fmla="*/ 2147483647 w 833"/>
              <a:gd name="T43" fmla="*/ 2147483647 h 243"/>
              <a:gd name="T44" fmla="*/ 2147483647 w 833"/>
              <a:gd name="T45" fmla="*/ 2147483647 h 243"/>
              <a:gd name="T46" fmla="*/ 2147483647 w 833"/>
              <a:gd name="T47" fmla="*/ 2147483647 h 243"/>
              <a:gd name="T48" fmla="*/ 2147483647 w 833"/>
              <a:gd name="T49" fmla="*/ 2147483647 h 243"/>
              <a:gd name="T50" fmla="*/ 2147483647 w 833"/>
              <a:gd name="T51" fmla="*/ 2147483647 h 243"/>
              <a:gd name="T52" fmla="*/ 2147483647 w 833"/>
              <a:gd name="T53" fmla="*/ 2147483647 h 243"/>
              <a:gd name="T54" fmla="*/ 2147483647 w 833"/>
              <a:gd name="T55" fmla="*/ 2147483647 h 243"/>
              <a:gd name="T56" fmla="*/ 2147483647 w 833"/>
              <a:gd name="T57" fmla="*/ 2147483647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3"/>
              <a:gd name="T88" fmla="*/ 0 h 243"/>
              <a:gd name="T89" fmla="*/ 833 w 833"/>
              <a:gd name="T90" fmla="*/ 243 h 2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3" h="243">
                <a:moveTo>
                  <a:pt x="452" y="66"/>
                </a:moveTo>
                <a:lnTo>
                  <a:pt x="409" y="52"/>
                </a:lnTo>
                <a:lnTo>
                  <a:pt x="245" y="88"/>
                </a:lnTo>
                <a:lnTo>
                  <a:pt x="207" y="60"/>
                </a:lnTo>
                <a:lnTo>
                  <a:pt x="177" y="58"/>
                </a:lnTo>
                <a:lnTo>
                  <a:pt x="189" y="25"/>
                </a:lnTo>
                <a:lnTo>
                  <a:pt x="165" y="1"/>
                </a:lnTo>
                <a:lnTo>
                  <a:pt x="133" y="31"/>
                </a:lnTo>
                <a:lnTo>
                  <a:pt x="73" y="2"/>
                </a:lnTo>
                <a:lnTo>
                  <a:pt x="53" y="0"/>
                </a:lnTo>
                <a:lnTo>
                  <a:pt x="41" y="43"/>
                </a:lnTo>
                <a:lnTo>
                  <a:pt x="11" y="34"/>
                </a:lnTo>
                <a:lnTo>
                  <a:pt x="0" y="155"/>
                </a:lnTo>
                <a:lnTo>
                  <a:pt x="278" y="155"/>
                </a:lnTo>
                <a:lnTo>
                  <a:pt x="310" y="176"/>
                </a:lnTo>
                <a:lnTo>
                  <a:pt x="357" y="190"/>
                </a:lnTo>
                <a:lnTo>
                  <a:pt x="386" y="243"/>
                </a:lnTo>
                <a:lnTo>
                  <a:pt x="731" y="170"/>
                </a:lnTo>
                <a:lnTo>
                  <a:pt x="789" y="192"/>
                </a:lnTo>
                <a:lnTo>
                  <a:pt x="833" y="107"/>
                </a:lnTo>
                <a:lnTo>
                  <a:pt x="821" y="82"/>
                </a:lnTo>
                <a:lnTo>
                  <a:pt x="786" y="104"/>
                </a:lnTo>
                <a:lnTo>
                  <a:pt x="756" y="110"/>
                </a:lnTo>
                <a:lnTo>
                  <a:pt x="718" y="128"/>
                </a:lnTo>
                <a:lnTo>
                  <a:pt x="671" y="117"/>
                </a:lnTo>
                <a:lnTo>
                  <a:pt x="642" y="76"/>
                </a:lnTo>
                <a:lnTo>
                  <a:pt x="490" y="89"/>
                </a:lnTo>
                <a:lnTo>
                  <a:pt x="453" y="82"/>
                </a:lnTo>
                <a:lnTo>
                  <a:pt x="452" y="66"/>
                </a:lnTo>
              </a:path>
            </a:pathLst>
          </a:custGeom>
          <a:solidFill>
            <a:srgbClr val="C0C0C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1" name="Freeform 160"/>
          <p:cNvSpPr>
            <a:spLocks/>
          </p:cNvSpPr>
          <p:nvPr/>
        </p:nvSpPr>
        <p:spPr bwMode="auto">
          <a:xfrm rot="21249101">
            <a:off x="3694113" y="5813425"/>
            <a:ext cx="249237" cy="254000"/>
          </a:xfrm>
          <a:custGeom>
            <a:avLst/>
            <a:gdLst>
              <a:gd name="T0" fmla="*/ 2147483647 w 681"/>
              <a:gd name="T1" fmla="*/ 0 h 683"/>
              <a:gd name="T2" fmla="*/ 2147483647 w 681"/>
              <a:gd name="T3" fmla="*/ 2147483647 h 683"/>
              <a:gd name="T4" fmla="*/ 2147483647 w 681"/>
              <a:gd name="T5" fmla="*/ 2147483647 h 683"/>
              <a:gd name="T6" fmla="*/ 2147483647 w 681"/>
              <a:gd name="T7" fmla="*/ 2147483647 h 683"/>
              <a:gd name="T8" fmla="*/ 2147483647 w 681"/>
              <a:gd name="T9" fmla="*/ 2147483647 h 683"/>
              <a:gd name="T10" fmla="*/ 0 w 681"/>
              <a:gd name="T11" fmla="*/ 2147483647 h 683"/>
              <a:gd name="T12" fmla="*/ 2147483647 w 681"/>
              <a:gd name="T13" fmla="*/ 2147483647 h 683"/>
              <a:gd name="T14" fmla="*/ 2147483647 w 681"/>
              <a:gd name="T15" fmla="*/ 2147483647 h 683"/>
              <a:gd name="T16" fmla="*/ 2147483647 w 681"/>
              <a:gd name="T17" fmla="*/ 2147483647 h 683"/>
              <a:gd name="T18" fmla="*/ 2147483647 w 681"/>
              <a:gd name="T19" fmla="*/ 2147483647 h 683"/>
              <a:gd name="T20" fmla="*/ 2147483647 w 681"/>
              <a:gd name="T21" fmla="*/ 2147483647 h 683"/>
              <a:gd name="T22" fmla="*/ 2147483647 w 681"/>
              <a:gd name="T23" fmla="*/ 2147483647 h 683"/>
              <a:gd name="T24" fmla="*/ 2147483647 w 681"/>
              <a:gd name="T25" fmla="*/ 2147483647 h 683"/>
              <a:gd name="T26" fmla="*/ 2147483647 w 681"/>
              <a:gd name="T27" fmla="*/ 2147483647 h 683"/>
              <a:gd name="T28" fmla="*/ 2147483647 w 681"/>
              <a:gd name="T29" fmla="*/ 2147483647 h 683"/>
              <a:gd name="T30" fmla="*/ 2147483647 w 681"/>
              <a:gd name="T31" fmla="*/ 2147483647 h 683"/>
              <a:gd name="T32" fmla="*/ 2147483647 w 681"/>
              <a:gd name="T33" fmla="*/ 2147483647 h 683"/>
              <a:gd name="T34" fmla="*/ 2147483647 w 681"/>
              <a:gd name="T35" fmla="*/ 2147483647 h 683"/>
              <a:gd name="T36" fmla="*/ 2147483647 w 681"/>
              <a:gd name="T37" fmla="*/ 2147483647 h 683"/>
              <a:gd name="T38" fmla="*/ 2147483647 w 681"/>
              <a:gd name="T39" fmla="*/ 2147483647 h 683"/>
              <a:gd name="T40" fmla="*/ 2147483647 w 681"/>
              <a:gd name="T41" fmla="*/ 2147483647 h 683"/>
              <a:gd name="T42" fmla="*/ 2147483647 w 681"/>
              <a:gd name="T43" fmla="*/ 2147483647 h 683"/>
              <a:gd name="T44" fmla="*/ 2147483647 w 681"/>
              <a:gd name="T45" fmla="*/ 2147483647 h 683"/>
              <a:gd name="T46" fmla="*/ 2147483647 w 681"/>
              <a:gd name="T47" fmla="*/ 2147483647 h 683"/>
              <a:gd name="T48" fmla="*/ 2147483647 w 681"/>
              <a:gd name="T49" fmla="*/ 2147483647 h 683"/>
              <a:gd name="T50" fmla="*/ 2147483647 w 681"/>
              <a:gd name="T51" fmla="*/ 2147483647 h 683"/>
              <a:gd name="T52" fmla="*/ 2147483647 w 681"/>
              <a:gd name="T53" fmla="*/ 2147483647 h 683"/>
              <a:gd name="T54" fmla="*/ 2147483647 w 681"/>
              <a:gd name="T55" fmla="*/ 2147483647 h 683"/>
              <a:gd name="T56" fmla="*/ 2147483647 w 681"/>
              <a:gd name="T57" fmla="*/ 2147483647 h 683"/>
              <a:gd name="T58" fmla="*/ 2147483647 w 681"/>
              <a:gd name="T59" fmla="*/ 2147483647 h 683"/>
              <a:gd name="T60" fmla="*/ 2147483647 w 681"/>
              <a:gd name="T61" fmla="*/ 2147483647 h 683"/>
              <a:gd name="T62" fmla="*/ 2147483647 w 681"/>
              <a:gd name="T63" fmla="*/ 2147483647 h 683"/>
              <a:gd name="T64" fmla="*/ 2147483647 w 681"/>
              <a:gd name="T65" fmla="*/ 2147483647 h 683"/>
              <a:gd name="T66" fmla="*/ 2147483647 w 681"/>
              <a:gd name="T67" fmla="*/ 2147483647 h 683"/>
              <a:gd name="T68" fmla="*/ 2147483647 w 681"/>
              <a:gd name="T69" fmla="*/ 2147483647 h 683"/>
              <a:gd name="T70" fmla="*/ 2147483647 w 681"/>
              <a:gd name="T71" fmla="*/ 2147483647 h 683"/>
              <a:gd name="T72" fmla="*/ 2147483647 w 681"/>
              <a:gd name="T73" fmla="*/ 2147483647 h 683"/>
              <a:gd name="T74" fmla="*/ 2147483647 w 681"/>
              <a:gd name="T75" fmla="*/ 0 h 6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1"/>
              <a:gd name="T115" fmla="*/ 0 h 683"/>
              <a:gd name="T116" fmla="*/ 681 w 681"/>
              <a:gd name="T117" fmla="*/ 683 h 6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1" h="683">
                <a:moveTo>
                  <a:pt x="256" y="0"/>
                </a:moveTo>
                <a:lnTo>
                  <a:pt x="187" y="11"/>
                </a:lnTo>
                <a:lnTo>
                  <a:pt x="112" y="62"/>
                </a:lnTo>
                <a:lnTo>
                  <a:pt x="70" y="48"/>
                </a:lnTo>
                <a:lnTo>
                  <a:pt x="12" y="147"/>
                </a:lnTo>
                <a:lnTo>
                  <a:pt x="0" y="194"/>
                </a:lnTo>
                <a:lnTo>
                  <a:pt x="36" y="264"/>
                </a:lnTo>
                <a:lnTo>
                  <a:pt x="116" y="300"/>
                </a:lnTo>
                <a:lnTo>
                  <a:pt x="156" y="366"/>
                </a:lnTo>
                <a:lnTo>
                  <a:pt x="132" y="452"/>
                </a:lnTo>
                <a:lnTo>
                  <a:pt x="147" y="522"/>
                </a:lnTo>
                <a:lnTo>
                  <a:pt x="176" y="553"/>
                </a:lnTo>
                <a:lnTo>
                  <a:pt x="219" y="569"/>
                </a:lnTo>
                <a:lnTo>
                  <a:pt x="231" y="511"/>
                </a:lnTo>
                <a:lnTo>
                  <a:pt x="265" y="466"/>
                </a:lnTo>
                <a:lnTo>
                  <a:pt x="288" y="503"/>
                </a:lnTo>
                <a:lnTo>
                  <a:pt x="331" y="537"/>
                </a:lnTo>
                <a:lnTo>
                  <a:pt x="367" y="681"/>
                </a:lnTo>
                <a:lnTo>
                  <a:pt x="394" y="683"/>
                </a:lnTo>
                <a:lnTo>
                  <a:pt x="413" y="575"/>
                </a:lnTo>
                <a:lnTo>
                  <a:pt x="461" y="552"/>
                </a:lnTo>
                <a:lnTo>
                  <a:pt x="495" y="605"/>
                </a:lnTo>
                <a:lnTo>
                  <a:pt x="586" y="666"/>
                </a:lnTo>
                <a:lnTo>
                  <a:pt x="527" y="393"/>
                </a:lnTo>
                <a:lnTo>
                  <a:pt x="487" y="337"/>
                </a:lnTo>
                <a:lnTo>
                  <a:pt x="468" y="274"/>
                </a:lnTo>
                <a:lnTo>
                  <a:pt x="566" y="332"/>
                </a:lnTo>
                <a:lnTo>
                  <a:pt x="577" y="363"/>
                </a:lnTo>
                <a:lnTo>
                  <a:pt x="603" y="355"/>
                </a:lnTo>
                <a:lnTo>
                  <a:pt x="637" y="322"/>
                </a:lnTo>
                <a:lnTo>
                  <a:pt x="681" y="315"/>
                </a:lnTo>
                <a:lnTo>
                  <a:pt x="671" y="276"/>
                </a:lnTo>
                <a:lnTo>
                  <a:pt x="605" y="237"/>
                </a:lnTo>
                <a:lnTo>
                  <a:pt x="563" y="160"/>
                </a:lnTo>
                <a:lnTo>
                  <a:pt x="565" y="120"/>
                </a:lnTo>
                <a:lnTo>
                  <a:pt x="321" y="39"/>
                </a:lnTo>
                <a:lnTo>
                  <a:pt x="293" y="40"/>
                </a:lnTo>
                <a:lnTo>
                  <a:pt x="256" y="0"/>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2" name="Freeform 161"/>
          <p:cNvSpPr>
            <a:spLocks/>
          </p:cNvSpPr>
          <p:nvPr/>
        </p:nvSpPr>
        <p:spPr bwMode="auto">
          <a:xfrm rot="21249101">
            <a:off x="3694113" y="5813425"/>
            <a:ext cx="249237" cy="254000"/>
          </a:xfrm>
          <a:custGeom>
            <a:avLst/>
            <a:gdLst>
              <a:gd name="T0" fmla="*/ 2147483647 w 681"/>
              <a:gd name="T1" fmla="*/ 0 h 683"/>
              <a:gd name="T2" fmla="*/ 2147483647 w 681"/>
              <a:gd name="T3" fmla="*/ 2147483647 h 683"/>
              <a:gd name="T4" fmla="*/ 2147483647 w 681"/>
              <a:gd name="T5" fmla="*/ 2147483647 h 683"/>
              <a:gd name="T6" fmla="*/ 2147483647 w 681"/>
              <a:gd name="T7" fmla="*/ 2147483647 h 683"/>
              <a:gd name="T8" fmla="*/ 2147483647 w 681"/>
              <a:gd name="T9" fmla="*/ 2147483647 h 683"/>
              <a:gd name="T10" fmla="*/ 0 w 681"/>
              <a:gd name="T11" fmla="*/ 2147483647 h 683"/>
              <a:gd name="T12" fmla="*/ 2147483647 w 681"/>
              <a:gd name="T13" fmla="*/ 2147483647 h 683"/>
              <a:gd name="T14" fmla="*/ 2147483647 w 681"/>
              <a:gd name="T15" fmla="*/ 2147483647 h 683"/>
              <a:gd name="T16" fmla="*/ 2147483647 w 681"/>
              <a:gd name="T17" fmla="*/ 2147483647 h 683"/>
              <a:gd name="T18" fmla="*/ 2147483647 w 681"/>
              <a:gd name="T19" fmla="*/ 2147483647 h 683"/>
              <a:gd name="T20" fmla="*/ 2147483647 w 681"/>
              <a:gd name="T21" fmla="*/ 2147483647 h 683"/>
              <a:gd name="T22" fmla="*/ 2147483647 w 681"/>
              <a:gd name="T23" fmla="*/ 2147483647 h 683"/>
              <a:gd name="T24" fmla="*/ 2147483647 w 681"/>
              <a:gd name="T25" fmla="*/ 2147483647 h 683"/>
              <a:gd name="T26" fmla="*/ 2147483647 w 681"/>
              <a:gd name="T27" fmla="*/ 2147483647 h 683"/>
              <a:gd name="T28" fmla="*/ 2147483647 w 681"/>
              <a:gd name="T29" fmla="*/ 2147483647 h 683"/>
              <a:gd name="T30" fmla="*/ 2147483647 w 681"/>
              <a:gd name="T31" fmla="*/ 2147483647 h 683"/>
              <a:gd name="T32" fmla="*/ 2147483647 w 681"/>
              <a:gd name="T33" fmla="*/ 2147483647 h 683"/>
              <a:gd name="T34" fmla="*/ 2147483647 w 681"/>
              <a:gd name="T35" fmla="*/ 2147483647 h 683"/>
              <a:gd name="T36" fmla="*/ 2147483647 w 681"/>
              <a:gd name="T37" fmla="*/ 2147483647 h 683"/>
              <a:gd name="T38" fmla="*/ 2147483647 w 681"/>
              <a:gd name="T39" fmla="*/ 2147483647 h 683"/>
              <a:gd name="T40" fmla="*/ 2147483647 w 681"/>
              <a:gd name="T41" fmla="*/ 2147483647 h 683"/>
              <a:gd name="T42" fmla="*/ 2147483647 w 681"/>
              <a:gd name="T43" fmla="*/ 2147483647 h 683"/>
              <a:gd name="T44" fmla="*/ 2147483647 w 681"/>
              <a:gd name="T45" fmla="*/ 2147483647 h 683"/>
              <a:gd name="T46" fmla="*/ 2147483647 w 681"/>
              <a:gd name="T47" fmla="*/ 2147483647 h 683"/>
              <a:gd name="T48" fmla="*/ 2147483647 w 681"/>
              <a:gd name="T49" fmla="*/ 2147483647 h 683"/>
              <a:gd name="T50" fmla="*/ 2147483647 w 681"/>
              <a:gd name="T51" fmla="*/ 2147483647 h 683"/>
              <a:gd name="T52" fmla="*/ 2147483647 w 681"/>
              <a:gd name="T53" fmla="*/ 2147483647 h 683"/>
              <a:gd name="T54" fmla="*/ 2147483647 w 681"/>
              <a:gd name="T55" fmla="*/ 2147483647 h 683"/>
              <a:gd name="T56" fmla="*/ 2147483647 w 681"/>
              <a:gd name="T57" fmla="*/ 2147483647 h 683"/>
              <a:gd name="T58" fmla="*/ 2147483647 w 681"/>
              <a:gd name="T59" fmla="*/ 2147483647 h 683"/>
              <a:gd name="T60" fmla="*/ 2147483647 w 681"/>
              <a:gd name="T61" fmla="*/ 2147483647 h 683"/>
              <a:gd name="T62" fmla="*/ 2147483647 w 681"/>
              <a:gd name="T63" fmla="*/ 2147483647 h 683"/>
              <a:gd name="T64" fmla="*/ 2147483647 w 681"/>
              <a:gd name="T65" fmla="*/ 2147483647 h 683"/>
              <a:gd name="T66" fmla="*/ 2147483647 w 681"/>
              <a:gd name="T67" fmla="*/ 2147483647 h 683"/>
              <a:gd name="T68" fmla="*/ 2147483647 w 681"/>
              <a:gd name="T69" fmla="*/ 2147483647 h 683"/>
              <a:gd name="T70" fmla="*/ 2147483647 w 681"/>
              <a:gd name="T71" fmla="*/ 2147483647 h 683"/>
              <a:gd name="T72" fmla="*/ 2147483647 w 681"/>
              <a:gd name="T73" fmla="*/ 2147483647 h 683"/>
              <a:gd name="T74" fmla="*/ 2147483647 w 681"/>
              <a:gd name="T75" fmla="*/ 0 h 6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1"/>
              <a:gd name="T115" fmla="*/ 0 h 683"/>
              <a:gd name="T116" fmla="*/ 681 w 681"/>
              <a:gd name="T117" fmla="*/ 683 h 6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1" h="683">
                <a:moveTo>
                  <a:pt x="256" y="0"/>
                </a:moveTo>
                <a:lnTo>
                  <a:pt x="187" y="11"/>
                </a:lnTo>
                <a:lnTo>
                  <a:pt x="112" y="62"/>
                </a:lnTo>
                <a:lnTo>
                  <a:pt x="70" y="48"/>
                </a:lnTo>
                <a:lnTo>
                  <a:pt x="12" y="147"/>
                </a:lnTo>
                <a:lnTo>
                  <a:pt x="0" y="194"/>
                </a:lnTo>
                <a:lnTo>
                  <a:pt x="36" y="264"/>
                </a:lnTo>
                <a:lnTo>
                  <a:pt x="116" y="300"/>
                </a:lnTo>
                <a:lnTo>
                  <a:pt x="156" y="366"/>
                </a:lnTo>
                <a:lnTo>
                  <a:pt x="132" y="452"/>
                </a:lnTo>
                <a:lnTo>
                  <a:pt x="147" y="522"/>
                </a:lnTo>
                <a:lnTo>
                  <a:pt x="176" y="553"/>
                </a:lnTo>
                <a:lnTo>
                  <a:pt x="219" y="569"/>
                </a:lnTo>
                <a:lnTo>
                  <a:pt x="231" y="511"/>
                </a:lnTo>
                <a:lnTo>
                  <a:pt x="265" y="466"/>
                </a:lnTo>
                <a:lnTo>
                  <a:pt x="288" y="503"/>
                </a:lnTo>
                <a:lnTo>
                  <a:pt x="331" y="537"/>
                </a:lnTo>
                <a:lnTo>
                  <a:pt x="367" y="681"/>
                </a:lnTo>
                <a:lnTo>
                  <a:pt x="394" y="683"/>
                </a:lnTo>
                <a:lnTo>
                  <a:pt x="413" y="575"/>
                </a:lnTo>
                <a:lnTo>
                  <a:pt x="461" y="552"/>
                </a:lnTo>
                <a:lnTo>
                  <a:pt x="495" y="605"/>
                </a:lnTo>
                <a:lnTo>
                  <a:pt x="586" y="666"/>
                </a:lnTo>
                <a:lnTo>
                  <a:pt x="527" y="393"/>
                </a:lnTo>
                <a:lnTo>
                  <a:pt x="487" y="337"/>
                </a:lnTo>
                <a:lnTo>
                  <a:pt x="468" y="274"/>
                </a:lnTo>
                <a:lnTo>
                  <a:pt x="566" y="332"/>
                </a:lnTo>
                <a:lnTo>
                  <a:pt x="577" y="363"/>
                </a:lnTo>
                <a:lnTo>
                  <a:pt x="603" y="355"/>
                </a:lnTo>
                <a:lnTo>
                  <a:pt x="637" y="322"/>
                </a:lnTo>
                <a:lnTo>
                  <a:pt x="681" y="315"/>
                </a:lnTo>
                <a:lnTo>
                  <a:pt x="671" y="276"/>
                </a:lnTo>
                <a:lnTo>
                  <a:pt x="605" y="237"/>
                </a:lnTo>
                <a:lnTo>
                  <a:pt x="563" y="160"/>
                </a:lnTo>
                <a:lnTo>
                  <a:pt x="565" y="120"/>
                </a:lnTo>
                <a:lnTo>
                  <a:pt x="321" y="39"/>
                </a:lnTo>
                <a:lnTo>
                  <a:pt x="293" y="40"/>
                </a:lnTo>
                <a:lnTo>
                  <a:pt x="256" y="0"/>
                </a:lnTo>
              </a:path>
            </a:pathLst>
          </a:custGeom>
          <a:solidFill>
            <a:srgbClr val="C0C0C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3" name="Freeform 162"/>
          <p:cNvSpPr>
            <a:spLocks/>
          </p:cNvSpPr>
          <p:nvPr/>
        </p:nvSpPr>
        <p:spPr bwMode="auto">
          <a:xfrm rot="21249101">
            <a:off x="3597275" y="5819775"/>
            <a:ext cx="46038" cy="47625"/>
          </a:xfrm>
          <a:custGeom>
            <a:avLst/>
            <a:gdLst>
              <a:gd name="T0" fmla="*/ 2147483647 w 120"/>
              <a:gd name="T1" fmla="*/ 2147483647 h 122"/>
              <a:gd name="T2" fmla="*/ 2147483647 w 120"/>
              <a:gd name="T3" fmla="*/ 2147483647 h 122"/>
              <a:gd name="T4" fmla="*/ 2147483647 w 120"/>
              <a:gd name="T5" fmla="*/ 2147483647 h 122"/>
              <a:gd name="T6" fmla="*/ 2147483647 w 120"/>
              <a:gd name="T7" fmla="*/ 0 h 122"/>
              <a:gd name="T8" fmla="*/ 2147483647 w 120"/>
              <a:gd name="T9" fmla="*/ 2147483647 h 122"/>
              <a:gd name="T10" fmla="*/ 0 w 120"/>
              <a:gd name="T11" fmla="*/ 2147483647 h 122"/>
              <a:gd name="T12" fmla="*/ 2147483647 w 120"/>
              <a:gd name="T13" fmla="*/ 2147483647 h 122"/>
              <a:gd name="T14" fmla="*/ 2147483647 w 120"/>
              <a:gd name="T15" fmla="*/ 2147483647 h 122"/>
              <a:gd name="T16" fmla="*/ 2147483647 w 120"/>
              <a:gd name="T17" fmla="*/ 21474836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2"/>
              <a:gd name="T29" fmla="*/ 120 w 120"/>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2">
                <a:moveTo>
                  <a:pt x="108" y="122"/>
                </a:moveTo>
                <a:lnTo>
                  <a:pt x="120" y="79"/>
                </a:lnTo>
                <a:lnTo>
                  <a:pt x="82" y="51"/>
                </a:lnTo>
                <a:lnTo>
                  <a:pt x="69" y="0"/>
                </a:lnTo>
                <a:lnTo>
                  <a:pt x="41" y="17"/>
                </a:lnTo>
                <a:lnTo>
                  <a:pt x="0" y="58"/>
                </a:lnTo>
                <a:lnTo>
                  <a:pt x="42" y="101"/>
                </a:lnTo>
                <a:lnTo>
                  <a:pt x="80" y="106"/>
                </a:lnTo>
                <a:lnTo>
                  <a:pt x="108" y="122"/>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4" name="Freeform 163"/>
          <p:cNvSpPr>
            <a:spLocks/>
          </p:cNvSpPr>
          <p:nvPr/>
        </p:nvSpPr>
        <p:spPr bwMode="auto">
          <a:xfrm rot="21249101">
            <a:off x="3597275" y="5819775"/>
            <a:ext cx="46038" cy="47625"/>
          </a:xfrm>
          <a:custGeom>
            <a:avLst/>
            <a:gdLst>
              <a:gd name="T0" fmla="*/ 2147483647 w 120"/>
              <a:gd name="T1" fmla="*/ 2147483647 h 122"/>
              <a:gd name="T2" fmla="*/ 2147483647 w 120"/>
              <a:gd name="T3" fmla="*/ 2147483647 h 122"/>
              <a:gd name="T4" fmla="*/ 2147483647 w 120"/>
              <a:gd name="T5" fmla="*/ 2147483647 h 122"/>
              <a:gd name="T6" fmla="*/ 2147483647 w 120"/>
              <a:gd name="T7" fmla="*/ 0 h 122"/>
              <a:gd name="T8" fmla="*/ 2147483647 w 120"/>
              <a:gd name="T9" fmla="*/ 2147483647 h 122"/>
              <a:gd name="T10" fmla="*/ 0 w 120"/>
              <a:gd name="T11" fmla="*/ 2147483647 h 122"/>
              <a:gd name="T12" fmla="*/ 2147483647 w 120"/>
              <a:gd name="T13" fmla="*/ 2147483647 h 122"/>
              <a:gd name="T14" fmla="*/ 2147483647 w 120"/>
              <a:gd name="T15" fmla="*/ 2147483647 h 122"/>
              <a:gd name="T16" fmla="*/ 2147483647 w 120"/>
              <a:gd name="T17" fmla="*/ 21474836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2"/>
              <a:gd name="T29" fmla="*/ 120 w 120"/>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2">
                <a:moveTo>
                  <a:pt x="108" y="122"/>
                </a:moveTo>
                <a:lnTo>
                  <a:pt x="120" y="79"/>
                </a:lnTo>
                <a:lnTo>
                  <a:pt x="82" y="51"/>
                </a:lnTo>
                <a:lnTo>
                  <a:pt x="69" y="0"/>
                </a:lnTo>
                <a:lnTo>
                  <a:pt x="41" y="17"/>
                </a:lnTo>
                <a:lnTo>
                  <a:pt x="0" y="58"/>
                </a:lnTo>
                <a:lnTo>
                  <a:pt x="42" y="101"/>
                </a:lnTo>
                <a:lnTo>
                  <a:pt x="80" y="106"/>
                </a:lnTo>
                <a:lnTo>
                  <a:pt x="108" y="122"/>
                </a:lnTo>
              </a:path>
            </a:pathLst>
          </a:custGeom>
          <a:solidFill>
            <a:srgbClr val="DDDDDD"/>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5" name="Freeform 164"/>
          <p:cNvSpPr>
            <a:spLocks/>
          </p:cNvSpPr>
          <p:nvPr/>
        </p:nvSpPr>
        <p:spPr bwMode="auto">
          <a:xfrm rot="21249101">
            <a:off x="3865563" y="5697538"/>
            <a:ext cx="182562" cy="138112"/>
          </a:xfrm>
          <a:custGeom>
            <a:avLst/>
            <a:gdLst>
              <a:gd name="T0" fmla="*/ 2147483647 w 487"/>
              <a:gd name="T1" fmla="*/ 2147483647 h 373"/>
              <a:gd name="T2" fmla="*/ 2147483647 w 487"/>
              <a:gd name="T3" fmla="*/ 2147483647 h 373"/>
              <a:gd name="T4" fmla="*/ 2147483647 w 487"/>
              <a:gd name="T5" fmla="*/ 2147483647 h 373"/>
              <a:gd name="T6" fmla="*/ 2147483647 w 487"/>
              <a:gd name="T7" fmla="*/ 2147483647 h 373"/>
              <a:gd name="T8" fmla="*/ 2147483647 w 487"/>
              <a:gd name="T9" fmla="*/ 2147483647 h 373"/>
              <a:gd name="T10" fmla="*/ 2147483647 w 487"/>
              <a:gd name="T11" fmla="*/ 2147483647 h 373"/>
              <a:gd name="T12" fmla="*/ 2147483647 w 487"/>
              <a:gd name="T13" fmla="*/ 2147483647 h 373"/>
              <a:gd name="T14" fmla="*/ 2147483647 w 487"/>
              <a:gd name="T15" fmla="*/ 2147483647 h 373"/>
              <a:gd name="T16" fmla="*/ 2147483647 w 487"/>
              <a:gd name="T17" fmla="*/ 2147483647 h 373"/>
              <a:gd name="T18" fmla="*/ 2147483647 w 487"/>
              <a:gd name="T19" fmla="*/ 0 h 373"/>
              <a:gd name="T20" fmla="*/ 2147483647 w 487"/>
              <a:gd name="T21" fmla="*/ 2147483647 h 373"/>
              <a:gd name="T22" fmla="*/ 0 w 487"/>
              <a:gd name="T23" fmla="*/ 2147483647 h 373"/>
              <a:gd name="T24" fmla="*/ 2147483647 w 487"/>
              <a:gd name="T25" fmla="*/ 2147483647 h 373"/>
              <a:gd name="T26" fmla="*/ 2147483647 w 487"/>
              <a:gd name="T27" fmla="*/ 2147483647 h 373"/>
              <a:gd name="T28" fmla="*/ 2147483647 w 487"/>
              <a:gd name="T29" fmla="*/ 2147483647 h 373"/>
              <a:gd name="T30" fmla="*/ 2147483647 w 487"/>
              <a:gd name="T31" fmla="*/ 2147483647 h 373"/>
              <a:gd name="T32" fmla="*/ 2147483647 w 487"/>
              <a:gd name="T33" fmla="*/ 2147483647 h 373"/>
              <a:gd name="T34" fmla="*/ 2147483647 w 487"/>
              <a:gd name="T35" fmla="*/ 2147483647 h 373"/>
              <a:gd name="T36" fmla="*/ 2147483647 w 487"/>
              <a:gd name="T37" fmla="*/ 2147483647 h 373"/>
              <a:gd name="T38" fmla="*/ 2147483647 w 487"/>
              <a:gd name="T39" fmla="*/ 2147483647 h 373"/>
              <a:gd name="T40" fmla="*/ 2147483647 w 487"/>
              <a:gd name="T41" fmla="*/ 2147483647 h 373"/>
              <a:gd name="T42" fmla="*/ 2147483647 w 487"/>
              <a:gd name="T43" fmla="*/ 2147483647 h 373"/>
              <a:gd name="T44" fmla="*/ 2147483647 w 487"/>
              <a:gd name="T45" fmla="*/ 2147483647 h 3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7"/>
              <a:gd name="T70" fmla="*/ 0 h 373"/>
              <a:gd name="T71" fmla="*/ 487 w 487"/>
              <a:gd name="T72" fmla="*/ 373 h 3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7" h="373">
                <a:moveTo>
                  <a:pt x="474" y="325"/>
                </a:moveTo>
                <a:lnTo>
                  <a:pt x="487" y="341"/>
                </a:lnTo>
                <a:lnTo>
                  <a:pt x="482" y="297"/>
                </a:lnTo>
                <a:lnTo>
                  <a:pt x="399" y="277"/>
                </a:lnTo>
                <a:lnTo>
                  <a:pt x="362" y="202"/>
                </a:lnTo>
                <a:lnTo>
                  <a:pt x="360" y="159"/>
                </a:lnTo>
                <a:lnTo>
                  <a:pt x="330" y="130"/>
                </a:lnTo>
                <a:lnTo>
                  <a:pt x="197" y="95"/>
                </a:lnTo>
                <a:lnTo>
                  <a:pt x="112" y="21"/>
                </a:lnTo>
                <a:lnTo>
                  <a:pt x="101" y="0"/>
                </a:lnTo>
                <a:lnTo>
                  <a:pt x="71" y="1"/>
                </a:lnTo>
                <a:lnTo>
                  <a:pt x="0" y="71"/>
                </a:lnTo>
                <a:lnTo>
                  <a:pt x="54" y="70"/>
                </a:lnTo>
                <a:lnTo>
                  <a:pt x="169" y="159"/>
                </a:lnTo>
                <a:lnTo>
                  <a:pt x="179" y="199"/>
                </a:lnTo>
                <a:lnTo>
                  <a:pt x="225" y="222"/>
                </a:lnTo>
                <a:lnTo>
                  <a:pt x="285" y="226"/>
                </a:lnTo>
                <a:lnTo>
                  <a:pt x="344" y="266"/>
                </a:lnTo>
                <a:lnTo>
                  <a:pt x="363" y="297"/>
                </a:lnTo>
                <a:lnTo>
                  <a:pt x="379" y="343"/>
                </a:lnTo>
                <a:lnTo>
                  <a:pt x="409" y="366"/>
                </a:lnTo>
                <a:lnTo>
                  <a:pt x="476" y="373"/>
                </a:lnTo>
                <a:lnTo>
                  <a:pt x="474" y="325"/>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6" name="Freeform 165"/>
          <p:cNvSpPr>
            <a:spLocks/>
          </p:cNvSpPr>
          <p:nvPr/>
        </p:nvSpPr>
        <p:spPr bwMode="auto">
          <a:xfrm rot="21249101">
            <a:off x="3865563" y="5697538"/>
            <a:ext cx="182562" cy="138112"/>
          </a:xfrm>
          <a:custGeom>
            <a:avLst/>
            <a:gdLst>
              <a:gd name="T0" fmla="*/ 2147483647 w 487"/>
              <a:gd name="T1" fmla="*/ 2147483647 h 373"/>
              <a:gd name="T2" fmla="*/ 2147483647 w 487"/>
              <a:gd name="T3" fmla="*/ 2147483647 h 373"/>
              <a:gd name="T4" fmla="*/ 2147483647 w 487"/>
              <a:gd name="T5" fmla="*/ 2147483647 h 373"/>
              <a:gd name="T6" fmla="*/ 2147483647 w 487"/>
              <a:gd name="T7" fmla="*/ 2147483647 h 373"/>
              <a:gd name="T8" fmla="*/ 2147483647 w 487"/>
              <a:gd name="T9" fmla="*/ 2147483647 h 373"/>
              <a:gd name="T10" fmla="*/ 2147483647 w 487"/>
              <a:gd name="T11" fmla="*/ 2147483647 h 373"/>
              <a:gd name="T12" fmla="*/ 2147483647 w 487"/>
              <a:gd name="T13" fmla="*/ 2147483647 h 373"/>
              <a:gd name="T14" fmla="*/ 2147483647 w 487"/>
              <a:gd name="T15" fmla="*/ 2147483647 h 373"/>
              <a:gd name="T16" fmla="*/ 2147483647 w 487"/>
              <a:gd name="T17" fmla="*/ 2147483647 h 373"/>
              <a:gd name="T18" fmla="*/ 2147483647 w 487"/>
              <a:gd name="T19" fmla="*/ 0 h 373"/>
              <a:gd name="T20" fmla="*/ 2147483647 w 487"/>
              <a:gd name="T21" fmla="*/ 2147483647 h 373"/>
              <a:gd name="T22" fmla="*/ 0 w 487"/>
              <a:gd name="T23" fmla="*/ 2147483647 h 373"/>
              <a:gd name="T24" fmla="*/ 2147483647 w 487"/>
              <a:gd name="T25" fmla="*/ 2147483647 h 373"/>
              <a:gd name="T26" fmla="*/ 2147483647 w 487"/>
              <a:gd name="T27" fmla="*/ 2147483647 h 373"/>
              <a:gd name="T28" fmla="*/ 2147483647 w 487"/>
              <a:gd name="T29" fmla="*/ 2147483647 h 373"/>
              <a:gd name="T30" fmla="*/ 2147483647 w 487"/>
              <a:gd name="T31" fmla="*/ 2147483647 h 373"/>
              <a:gd name="T32" fmla="*/ 2147483647 w 487"/>
              <a:gd name="T33" fmla="*/ 2147483647 h 373"/>
              <a:gd name="T34" fmla="*/ 2147483647 w 487"/>
              <a:gd name="T35" fmla="*/ 2147483647 h 373"/>
              <a:gd name="T36" fmla="*/ 2147483647 w 487"/>
              <a:gd name="T37" fmla="*/ 2147483647 h 373"/>
              <a:gd name="T38" fmla="*/ 2147483647 w 487"/>
              <a:gd name="T39" fmla="*/ 2147483647 h 373"/>
              <a:gd name="T40" fmla="*/ 2147483647 w 487"/>
              <a:gd name="T41" fmla="*/ 2147483647 h 373"/>
              <a:gd name="T42" fmla="*/ 2147483647 w 487"/>
              <a:gd name="T43" fmla="*/ 2147483647 h 373"/>
              <a:gd name="T44" fmla="*/ 2147483647 w 487"/>
              <a:gd name="T45" fmla="*/ 2147483647 h 3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7"/>
              <a:gd name="T70" fmla="*/ 0 h 373"/>
              <a:gd name="T71" fmla="*/ 487 w 487"/>
              <a:gd name="T72" fmla="*/ 373 h 3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7" h="373">
                <a:moveTo>
                  <a:pt x="474" y="325"/>
                </a:moveTo>
                <a:lnTo>
                  <a:pt x="487" y="341"/>
                </a:lnTo>
                <a:lnTo>
                  <a:pt x="482" y="297"/>
                </a:lnTo>
                <a:lnTo>
                  <a:pt x="399" y="277"/>
                </a:lnTo>
                <a:lnTo>
                  <a:pt x="362" y="202"/>
                </a:lnTo>
                <a:lnTo>
                  <a:pt x="360" y="159"/>
                </a:lnTo>
                <a:lnTo>
                  <a:pt x="330" y="130"/>
                </a:lnTo>
                <a:lnTo>
                  <a:pt x="197" y="95"/>
                </a:lnTo>
                <a:lnTo>
                  <a:pt x="112" y="21"/>
                </a:lnTo>
                <a:lnTo>
                  <a:pt x="101" y="0"/>
                </a:lnTo>
                <a:lnTo>
                  <a:pt x="71" y="1"/>
                </a:lnTo>
                <a:lnTo>
                  <a:pt x="0" y="71"/>
                </a:lnTo>
                <a:lnTo>
                  <a:pt x="54" y="70"/>
                </a:lnTo>
                <a:lnTo>
                  <a:pt x="169" y="159"/>
                </a:lnTo>
                <a:lnTo>
                  <a:pt x="179" y="199"/>
                </a:lnTo>
                <a:lnTo>
                  <a:pt x="225" y="222"/>
                </a:lnTo>
                <a:lnTo>
                  <a:pt x="285" y="226"/>
                </a:lnTo>
                <a:lnTo>
                  <a:pt x="344" y="266"/>
                </a:lnTo>
                <a:lnTo>
                  <a:pt x="363" y="297"/>
                </a:lnTo>
                <a:lnTo>
                  <a:pt x="379" y="343"/>
                </a:lnTo>
                <a:lnTo>
                  <a:pt x="409" y="366"/>
                </a:lnTo>
                <a:lnTo>
                  <a:pt x="476" y="373"/>
                </a:lnTo>
                <a:lnTo>
                  <a:pt x="474" y="325"/>
                </a:lnTo>
              </a:path>
            </a:pathLst>
          </a:custGeom>
          <a:solidFill>
            <a:srgbClr val="DDDDDD"/>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7" name="Freeform 166"/>
          <p:cNvSpPr>
            <a:spLocks/>
          </p:cNvSpPr>
          <p:nvPr/>
        </p:nvSpPr>
        <p:spPr bwMode="auto">
          <a:xfrm rot="21249101">
            <a:off x="3506788" y="5646738"/>
            <a:ext cx="44450" cy="55562"/>
          </a:xfrm>
          <a:custGeom>
            <a:avLst/>
            <a:gdLst>
              <a:gd name="T0" fmla="*/ 2147483647 w 114"/>
              <a:gd name="T1" fmla="*/ 2147483647 h 141"/>
              <a:gd name="T2" fmla="*/ 2147483647 w 114"/>
              <a:gd name="T3" fmla="*/ 2147483647 h 141"/>
              <a:gd name="T4" fmla="*/ 2147483647 w 114"/>
              <a:gd name="T5" fmla="*/ 2147483647 h 141"/>
              <a:gd name="T6" fmla="*/ 2147483647 w 114"/>
              <a:gd name="T7" fmla="*/ 0 h 141"/>
              <a:gd name="T8" fmla="*/ 0 w 114"/>
              <a:gd name="T9" fmla="*/ 2147483647 h 141"/>
              <a:gd name="T10" fmla="*/ 2147483647 w 114"/>
              <a:gd name="T11" fmla="*/ 2147483647 h 141"/>
              <a:gd name="T12" fmla="*/ 2147483647 w 114"/>
              <a:gd name="T13" fmla="*/ 2147483647 h 141"/>
              <a:gd name="T14" fmla="*/ 2147483647 w 114"/>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41"/>
              <a:gd name="T26" fmla="*/ 114 w 114"/>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41">
                <a:moveTo>
                  <a:pt x="111" y="139"/>
                </a:moveTo>
                <a:lnTo>
                  <a:pt x="114" y="117"/>
                </a:lnTo>
                <a:lnTo>
                  <a:pt x="67" y="24"/>
                </a:lnTo>
                <a:lnTo>
                  <a:pt x="36" y="0"/>
                </a:lnTo>
                <a:lnTo>
                  <a:pt x="0" y="11"/>
                </a:lnTo>
                <a:lnTo>
                  <a:pt x="46" y="104"/>
                </a:lnTo>
                <a:lnTo>
                  <a:pt x="80" y="141"/>
                </a:lnTo>
                <a:lnTo>
                  <a:pt x="111" y="139"/>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8" name="Freeform 167"/>
          <p:cNvSpPr>
            <a:spLocks/>
          </p:cNvSpPr>
          <p:nvPr/>
        </p:nvSpPr>
        <p:spPr bwMode="auto">
          <a:xfrm rot="21249101">
            <a:off x="3506788" y="5646738"/>
            <a:ext cx="44450" cy="55562"/>
          </a:xfrm>
          <a:custGeom>
            <a:avLst/>
            <a:gdLst>
              <a:gd name="T0" fmla="*/ 2147483647 w 114"/>
              <a:gd name="T1" fmla="*/ 2147483647 h 141"/>
              <a:gd name="T2" fmla="*/ 2147483647 w 114"/>
              <a:gd name="T3" fmla="*/ 2147483647 h 141"/>
              <a:gd name="T4" fmla="*/ 2147483647 w 114"/>
              <a:gd name="T5" fmla="*/ 2147483647 h 141"/>
              <a:gd name="T6" fmla="*/ 2147483647 w 114"/>
              <a:gd name="T7" fmla="*/ 0 h 141"/>
              <a:gd name="T8" fmla="*/ 0 w 114"/>
              <a:gd name="T9" fmla="*/ 2147483647 h 141"/>
              <a:gd name="T10" fmla="*/ 2147483647 w 114"/>
              <a:gd name="T11" fmla="*/ 2147483647 h 141"/>
              <a:gd name="T12" fmla="*/ 2147483647 w 114"/>
              <a:gd name="T13" fmla="*/ 2147483647 h 141"/>
              <a:gd name="T14" fmla="*/ 2147483647 w 114"/>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41"/>
              <a:gd name="T26" fmla="*/ 114 w 114"/>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41">
                <a:moveTo>
                  <a:pt x="111" y="139"/>
                </a:moveTo>
                <a:lnTo>
                  <a:pt x="114" y="117"/>
                </a:lnTo>
                <a:lnTo>
                  <a:pt x="67" y="24"/>
                </a:lnTo>
                <a:lnTo>
                  <a:pt x="36" y="0"/>
                </a:lnTo>
                <a:lnTo>
                  <a:pt x="0" y="11"/>
                </a:lnTo>
                <a:lnTo>
                  <a:pt x="46" y="104"/>
                </a:lnTo>
                <a:lnTo>
                  <a:pt x="80" y="141"/>
                </a:lnTo>
                <a:lnTo>
                  <a:pt x="111" y="139"/>
                </a:lnTo>
              </a:path>
            </a:pathLst>
          </a:custGeom>
          <a:solidFill>
            <a:srgbClr val="DDDDDD"/>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9" name="Freeform 168" descr="Large grid"/>
          <p:cNvSpPr>
            <a:spLocks/>
          </p:cNvSpPr>
          <p:nvPr/>
        </p:nvSpPr>
        <p:spPr bwMode="auto">
          <a:xfrm rot="21249101">
            <a:off x="3221038" y="1527175"/>
            <a:ext cx="676275" cy="1395413"/>
          </a:xfrm>
          <a:custGeom>
            <a:avLst/>
            <a:gdLst>
              <a:gd name="T0" fmla="*/ 2147483647 w 1830"/>
              <a:gd name="T1" fmla="*/ 2147483647 h 3757"/>
              <a:gd name="T2" fmla="*/ 2147483647 w 1830"/>
              <a:gd name="T3" fmla="*/ 2147483647 h 3757"/>
              <a:gd name="T4" fmla="*/ 2147483647 w 1830"/>
              <a:gd name="T5" fmla="*/ 2147483647 h 3757"/>
              <a:gd name="T6" fmla="*/ 2147483647 w 1830"/>
              <a:gd name="T7" fmla="*/ 2147483647 h 3757"/>
              <a:gd name="T8" fmla="*/ 2147483647 w 1830"/>
              <a:gd name="T9" fmla="*/ 2147483647 h 3757"/>
              <a:gd name="T10" fmla="*/ 2147483647 w 1830"/>
              <a:gd name="T11" fmla="*/ 2147483647 h 3757"/>
              <a:gd name="T12" fmla="*/ 2147483647 w 1830"/>
              <a:gd name="T13" fmla="*/ 2147483647 h 3757"/>
              <a:gd name="T14" fmla="*/ 2147483647 w 1830"/>
              <a:gd name="T15" fmla="*/ 2147483647 h 3757"/>
              <a:gd name="T16" fmla="*/ 2147483647 w 1830"/>
              <a:gd name="T17" fmla="*/ 2147483647 h 3757"/>
              <a:gd name="T18" fmla="*/ 2147483647 w 1830"/>
              <a:gd name="T19" fmla="*/ 2147483647 h 3757"/>
              <a:gd name="T20" fmla="*/ 2147483647 w 1830"/>
              <a:gd name="T21" fmla="*/ 2147483647 h 3757"/>
              <a:gd name="T22" fmla="*/ 2147483647 w 1830"/>
              <a:gd name="T23" fmla="*/ 2147483647 h 3757"/>
              <a:gd name="T24" fmla="*/ 2147483647 w 1830"/>
              <a:gd name="T25" fmla="*/ 2147483647 h 3757"/>
              <a:gd name="T26" fmla="*/ 2147483647 w 1830"/>
              <a:gd name="T27" fmla="*/ 2147483647 h 3757"/>
              <a:gd name="T28" fmla="*/ 2147483647 w 1830"/>
              <a:gd name="T29" fmla="*/ 2147483647 h 3757"/>
              <a:gd name="T30" fmla="*/ 2147483647 w 1830"/>
              <a:gd name="T31" fmla="*/ 2147483647 h 3757"/>
              <a:gd name="T32" fmla="*/ 2147483647 w 1830"/>
              <a:gd name="T33" fmla="*/ 2147483647 h 3757"/>
              <a:gd name="T34" fmla="*/ 2147483647 w 1830"/>
              <a:gd name="T35" fmla="*/ 2147483647 h 3757"/>
              <a:gd name="T36" fmla="*/ 2147483647 w 1830"/>
              <a:gd name="T37" fmla="*/ 2147483647 h 3757"/>
              <a:gd name="T38" fmla="*/ 2147483647 w 1830"/>
              <a:gd name="T39" fmla="*/ 2147483647 h 3757"/>
              <a:gd name="T40" fmla="*/ 2147483647 w 1830"/>
              <a:gd name="T41" fmla="*/ 2147483647 h 3757"/>
              <a:gd name="T42" fmla="*/ 2147483647 w 1830"/>
              <a:gd name="T43" fmla="*/ 2147483647 h 3757"/>
              <a:gd name="T44" fmla="*/ 2147483647 w 1830"/>
              <a:gd name="T45" fmla="*/ 2147483647 h 3757"/>
              <a:gd name="T46" fmla="*/ 2147483647 w 1830"/>
              <a:gd name="T47" fmla="*/ 2147483647 h 3757"/>
              <a:gd name="T48" fmla="*/ 2147483647 w 1830"/>
              <a:gd name="T49" fmla="*/ 2147483647 h 3757"/>
              <a:gd name="T50" fmla="*/ 2147483647 w 1830"/>
              <a:gd name="T51" fmla="*/ 2147483647 h 3757"/>
              <a:gd name="T52" fmla="*/ 2147483647 w 1830"/>
              <a:gd name="T53" fmla="*/ 2147483647 h 3757"/>
              <a:gd name="T54" fmla="*/ 2147483647 w 1830"/>
              <a:gd name="T55" fmla="*/ 2147483647 h 3757"/>
              <a:gd name="T56" fmla="*/ 2147483647 w 1830"/>
              <a:gd name="T57" fmla="*/ 2147483647 h 3757"/>
              <a:gd name="T58" fmla="*/ 2147483647 w 1830"/>
              <a:gd name="T59" fmla="*/ 2147483647 h 3757"/>
              <a:gd name="T60" fmla="*/ 2147483647 w 1830"/>
              <a:gd name="T61" fmla="*/ 2147483647 h 3757"/>
              <a:gd name="T62" fmla="*/ 2147483647 w 1830"/>
              <a:gd name="T63" fmla="*/ 2147483647 h 3757"/>
              <a:gd name="T64" fmla="*/ 2147483647 w 1830"/>
              <a:gd name="T65" fmla="*/ 2147483647 h 3757"/>
              <a:gd name="T66" fmla="*/ 2147483647 w 1830"/>
              <a:gd name="T67" fmla="*/ 2147483647 h 3757"/>
              <a:gd name="T68" fmla="*/ 2147483647 w 1830"/>
              <a:gd name="T69" fmla="*/ 2147483647 h 3757"/>
              <a:gd name="T70" fmla="*/ 2147483647 w 1830"/>
              <a:gd name="T71" fmla="*/ 2147483647 h 3757"/>
              <a:gd name="T72" fmla="*/ 2147483647 w 1830"/>
              <a:gd name="T73" fmla="*/ 2147483647 h 3757"/>
              <a:gd name="T74" fmla="*/ 2147483647 w 1830"/>
              <a:gd name="T75" fmla="*/ 2147483647 h 3757"/>
              <a:gd name="T76" fmla="*/ 2147483647 w 1830"/>
              <a:gd name="T77" fmla="*/ 2147483647 h 3757"/>
              <a:gd name="T78" fmla="*/ 2147483647 w 1830"/>
              <a:gd name="T79" fmla="*/ 2147483647 h 3757"/>
              <a:gd name="T80" fmla="*/ 2147483647 w 1830"/>
              <a:gd name="T81" fmla="*/ 2147483647 h 3757"/>
              <a:gd name="T82" fmla="*/ 2147483647 w 1830"/>
              <a:gd name="T83" fmla="*/ 2147483647 h 3757"/>
              <a:gd name="T84" fmla="*/ 2147483647 w 1830"/>
              <a:gd name="T85" fmla="*/ 2147483647 h 3757"/>
              <a:gd name="T86" fmla="*/ 2147483647 w 1830"/>
              <a:gd name="T87" fmla="*/ 2147483647 h 3757"/>
              <a:gd name="T88" fmla="*/ 2147483647 w 1830"/>
              <a:gd name="T89" fmla="*/ 2147483647 h 3757"/>
              <a:gd name="T90" fmla="*/ 2147483647 w 1830"/>
              <a:gd name="T91" fmla="*/ 2147483647 h 3757"/>
              <a:gd name="T92" fmla="*/ 2147483647 w 1830"/>
              <a:gd name="T93" fmla="*/ 2147483647 h 3757"/>
              <a:gd name="T94" fmla="*/ 2147483647 w 1830"/>
              <a:gd name="T95" fmla="*/ 2147483647 h 3757"/>
              <a:gd name="T96" fmla="*/ 2147483647 w 1830"/>
              <a:gd name="T97" fmla="*/ 2147483647 h 3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0"/>
              <a:gd name="T148" fmla="*/ 0 h 3757"/>
              <a:gd name="T149" fmla="*/ 1830 w 1830"/>
              <a:gd name="T150" fmla="*/ 3757 h 3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0" h="3757">
                <a:moveTo>
                  <a:pt x="0" y="423"/>
                </a:moveTo>
                <a:lnTo>
                  <a:pt x="6" y="423"/>
                </a:lnTo>
                <a:lnTo>
                  <a:pt x="12" y="435"/>
                </a:lnTo>
                <a:lnTo>
                  <a:pt x="192" y="613"/>
                </a:lnTo>
                <a:lnTo>
                  <a:pt x="279" y="638"/>
                </a:lnTo>
                <a:lnTo>
                  <a:pt x="326" y="676"/>
                </a:lnTo>
                <a:lnTo>
                  <a:pt x="422" y="830"/>
                </a:lnTo>
                <a:lnTo>
                  <a:pt x="409" y="902"/>
                </a:lnTo>
                <a:lnTo>
                  <a:pt x="420" y="991"/>
                </a:lnTo>
                <a:lnTo>
                  <a:pt x="433" y="1008"/>
                </a:lnTo>
                <a:lnTo>
                  <a:pt x="440" y="1046"/>
                </a:lnTo>
                <a:lnTo>
                  <a:pt x="426" y="1099"/>
                </a:lnTo>
                <a:lnTo>
                  <a:pt x="436" y="1141"/>
                </a:lnTo>
                <a:lnTo>
                  <a:pt x="499" y="1256"/>
                </a:lnTo>
                <a:lnTo>
                  <a:pt x="499" y="1315"/>
                </a:lnTo>
                <a:lnTo>
                  <a:pt x="479" y="1353"/>
                </a:lnTo>
                <a:lnTo>
                  <a:pt x="470" y="1400"/>
                </a:lnTo>
                <a:lnTo>
                  <a:pt x="529" y="1542"/>
                </a:lnTo>
                <a:lnTo>
                  <a:pt x="552" y="1562"/>
                </a:lnTo>
                <a:lnTo>
                  <a:pt x="566" y="1566"/>
                </a:lnTo>
                <a:lnTo>
                  <a:pt x="575" y="1584"/>
                </a:lnTo>
                <a:lnTo>
                  <a:pt x="595" y="1592"/>
                </a:lnTo>
                <a:lnTo>
                  <a:pt x="608" y="1576"/>
                </a:lnTo>
                <a:lnTo>
                  <a:pt x="618" y="1583"/>
                </a:lnTo>
                <a:lnTo>
                  <a:pt x="630" y="1621"/>
                </a:lnTo>
                <a:lnTo>
                  <a:pt x="676" y="1648"/>
                </a:lnTo>
                <a:lnTo>
                  <a:pt x="729" y="1709"/>
                </a:lnTo>
                <a:lnTo>
                  <a:pt x="746" y="1745"/>
                </a:lnTo>
                <a:lnTo>
                  <a:pt x="746" y="1828"/>
                </a:lnTo>
                <a:lnTo>
                  <a:pt x="779" y="1879"/>
                </a:lnTo>
                <a:lnTo>
                  <a:pt x="756" y="1878"/>
                </a:lnTo>
                <a:lnTo>
                  <a:pt x="748" y="1901"/>
                </a:lnTo>
                <a:lnTo>
                  <a:pt x="759" y="1927"/>
                </a:lnTo>
                <a:lnTo>
                  <a:pt x="729" y="1912"/>
                </a:lnTo>
                <a:lnTo>
                  <a:pt x="699" y="1918"/>
                </a:lnTo>
                <a:lnTo>
                  <a:pt x="651" y="1943"/>
                </a:lnTo>
                <a:lnTo>
                  <a:pt x="631" y="2044"/>
                </a:lnTo>
                <a:lnTo>
                  <a:pt x="371" y="2437"/>
                </a:lnTo>
                <a:lnTo>
                  <a:pt x="343" y="2457"/>
                </a:lnTo>
                <a:lnTo>
                  <a:pt x="324" y="2490"/>
                </a:lnTo>
                <a:lnTo>
                  <a:pt x="310" y="2502"/>
                </a:lnTo>
                <a:lnTo>
                  <a:pt x="291" y="2532"/>
                </a:lnTo>
                <a:lnTo>
                  <a:pt x="231" y="2541"/>
                </a:lnTo>
                <a:lnTo>
                  <a:pt x="206" y="2531"/>
                </a:lnTo>
                <a:lnTo>
                  <a:pt x="187" y="2576"/>
                </a:lnTo>
                <a:lnTo>
                  <a:pt x="212" y="2601"/>
                </a:lnTo>
                <a:lnTo>
                  <a:pt x="201" y="2610"/>
                </a:lnTo>
                <a:lnTo>
                  <a:pt x="148" y="2616"/>
                </a:lnTo>
                <a:lnTo>
                  <a:pt x="150" y="2633"/>
                </a:lnTo>
                <a:lnTo>
                  <a:pt x="142" y="2658"/>
                </a:lnTo>
                <a:lnTo>
                  <a:pt x="122" y="2661"/>
                </a:lnTo>
                <a:lnTo>
                  <a:pt x="112" y="2668"/>
                </a:lnTo>
                <a:lnTo>
                  <a:pt x="86" y="2748"/>
                </a:lnTo>
                <a:lnTo>
                  <a:pt x="102" y="2831"/>
                </a:lnTo>
                <a:lnTo>
                  <a:pt x="115" y="2850"/>
                </a:lnTo>
                <a:lnTo>
                  <a:pt x="127" y="2887"/>
                </a:lnTo>
                <a:lnTo>
                  <a:pt x="117" y="2967"/>
                </a:lnTo>
                <a:lnTo>
                  <a:pt x="131" y="2999"/>
                </a:lnTo>
                <a:lnTo>
                  <a:pt x="157" y="3028"/>
                </a:lnTo>
                <a:lnTo>
                  <a:pt x="172" y="3108"/>
                </a:lnTo>
                <a:lnTo>
                  <a:pt x="186" y="3134"/>
                </a:lnTo>
                <a:lnTo>
                  <a:pt x="203" y="3151"/>
                </a:lnTo>
                <a:lnTo>
                  <a:pt x="206" y="3161"/>
                </a:lnTo>
                <a:lnTo>
                  <a:pt x="190" y="3144"/>
                </a:lnTo>
                <a:lnTo>
                  <a:pt x="173" y="3146"/>
                </a:lnTo>
                <a:lnTo>
                  <a:pt x="163" y="3160"/>
                </a:lnTo>
                <a:lnTo>
                  <a:pt x="168" y="3273"/>
                </a:lnTo>
                <a:lnTo>
                  <a:pt x="153" y="3318"/>
                </a:lnTo>
                <a:lnTo>
                  <a:pt x="143" y="3319"/>
                </a:lnTo>
                <a:lnTo>
                  <a:pt x="133" y="3351"/>
                </a:lnTo>
                <a:lnTo>
                  <a:pt x="146" y="3369"/>
                </a:lnTo>
                <a:lnTo>
                  <a:pt x="147" y="3387"/>
                </a:lnTo>
                <a:lnTo>
                  <a:pt x="142" y="3404"/>
                </a:lnTo>
                <a:lnTo>
                  <a:pt x="148" y="3421"/>
                </a:lnTo>
                <a:lnTo>
                  <a:pt x="173" y="3430"/>
                </a:lnTo>
                <a:lnTo>
                  <a:pt x="169" y="3445"/>
                </a:lnTo>
                <a:lnTo>
                  <a:pt x="152" y="3449"/>
                </a:lnTo>
                <a:lnTo>
                  <a:pt x="156" y="3471"/>
                </a:lnTo>
                <a:lnTo>
                  <a:pt x="202" y="3473"/>
                </a:lnTo>
                <a:lnTo>
                  <a:pt x="256" y="3516"/>
                </a:lnTo>
                <a:lnTo>
                  <a:pt x="350" y="3545"/>
                </a:lnTo>
                <a:lnTo>
                  <a:pt x="358" y="3560"/>
                </a:lnTo>
                <a:lnTo>
                  <a:pt x="352" y="3585"/>
                </a:lnTo>
                <a:lnTo>
                  <a:pt x="378" y="3602"/>
                </a:lnTo>
                <a:lnTo>
                  <a:pt x="426" y="3570"/>
                </a:lnTo>
                <a:lnTo>
                  <a:pt x="432" y="3588"/>
                </a:lnTo>
                <a:lnTo>
                  <a:pt x="432" y="3628"/>
                </a:lnTo>
                <a:lnTo>
                  <a:pt x="464" y="3674"/>
                </a:lnTo>
                <a:lnTo>
                  <a:pt x="461" y="3696"/>
                </a:lnTo>
                <a:lnTo>
                  <a:pt x="487" y="3707"/>
                </a:lnTo>
                <a:lnTo>
                  <a:pt x="477" y="3727"/>
                </a:lnTo>
                <a:lnTo>
                  <a:pt x="447" y="3753"/>
                </a:lnTo>
                <a:lnTo>
                  <a:pt x="463" y="3757"/>
                </a:lnTo>
                <a:lnTo>
                  <a:pt x="497" y="3737"/>
                </a:lnTo>
                <a:lnTo>
                  <a:pt x="530" y="3670"/>
                </a:lnTo>
                <a:lnTo>
                  <a:pt x="537" y="3676"/>
                </a:lnTo>
                <a:lnTo>
                  <a:pt x="537" y="3708"/>
                </a:lnTo>
                <a:lnTo>
                  <a:pt x="556" y="3714"/>
                </a:lnTo>
                <a:lnTo>
                  <a:pt x="632" y="3668"/>
                </a:lnTo>
                <a:lnTo>
                  <a:pt x="658" y="3667"/>
                </a:lnTo>
                <a:lnTo>
                  <a:pt x="681" y="3655"/>
                </a:lnTo>
                <a:lnTo>
                  <a:pt x="697" y="3668"/>
                </a:lnTo>
                <a:lnTo>
                  <a:pt x="706" y="3670"/>
                </a:lnTo>
                <a:lnTo>
                  <a:pt x="761" y="3611"/>
                </a:lnTo>
                <a:lnTo>
                  <a:pt x="786" y="3604"/>
                </a:lnTo>
                <a:lnTo>
                  <a:pt x="810" y="3614"/>
                </a:lnTo>
                <a:lnTo>
                  <a:pt x="859" y="3577"/>
                </a:lnTo>
                <a:lnTo>
                  <a:pt x="889" y="3572"/>
                </a:lnTo>
                <a:lnTo>
                  <a:pt x="911" y="3524"/>
                </a:lnTo>
                <a:lnTo>
                  <a:pt x="927" y="3555"/>
                </a:lnTo>
                <a:lnTo>
                  <a:pt x="987" y="3526"/>
                </a:lnTo>
                <a:lnTo>
                  <a:pt x="975" y="3495"/>
                </a:lnTo>
                <a:lnTo>
                  <a:pt x="983" y="3504"/>
                </a:lnTo>
                <a:lnTo>
                  <a:pt x="1011" y="3512"/>
                </a:lnTo>
                <a:lnTo>
                  <a:pt x="1029" y="3508"/>
                </a:lnTo>
                <a:lnTo>
                  <a:pt x="1049" y="3489"/>
                </a:lnTo>
                <a:lnTo>
                  <a:pt x="1108" y="3479"/>
                </a:lnTo>
                <a:lnTo>
                  <a:pt x="1176" y="3439"/>
                </a:lnTo>
                <a:lnTo>
                  <a:pt x="1206" y="3455"/>
                </a:lnTo>
                <a:lnTo>
                  <a:pt x="1266" y="3456"/>
                </a:lnTo>
                <a:lnTo>
                  <a:pt x="1280" y="3442"/>
                </a:lnTo>
                <a:lnTo>
                  <a:pt x="1290" y="3424"/>
                </a:lnTo>
                <a:lnTo>
                  <a:pt x="1292" y="3429"/>
                </a:lnTo>
                <a:lnTo>
                  <a:pt x="1768" y="2762"/>
                </a:lnTo>
                <a:lnTo>
                  <a:pt x="1830" y="2573"/>
                </a:lnTo>
                <a:lnTo>
                  <a:pt x="1812" y="2457"/>
                </a:lnTo>
                <a:lnTo>
                  <a:pt x="1800" y="2474"/>
                </a:lnTo>
                <a:lnTo>
                  <a:pt x="1761" y="2429"/>
                </a:lnTo>
                <a:lnTo>
                  <a:pt x="1741" y="2381"/>
                </a:lnTo>
                <a:lnTo>
                  <a:pt x="1641" y="2326"/>
                </a:lnTo>
                <a:lnTo>
                  <a:pt x="1611" y="2296"/>
                </a:lnTo>
                <a:lnTo>
                  <a:pt x="1583" y="2243"/>
                </a:lnTo>
                <a:lnTo>
                  <a:pt x="1589" y="2195"/>
                </a:lnTo>
                <a:lnTo>
                  <a:pt x="1612" y="2146"/>
                </a:lnTo>
                <a:lnTo>
                  <a:pt x="1621" y="2091"/>
                </a:lnTo>
                <a:lnTo>
                  <a:pt x="1608" y="2039"/>
                </a:lnTo>
                <a:lnTo>
                  <a:pt x="1555" y="2004"/>
                </a:lnTo>
                <a:lnTo>
                  <a:pt x="1528" y="1958"/>
                </a:lnTo>
                <a:lnTo>
                  <a:pt x="1524" y="1902"/>
                </a:lnTo>
                <a:lnTo>
                  <a:pt x="1493" y="1856"/>
                </a:lnTo>
                <a:lnTo>
                  <a:pt x="1447" y="1852"/>
                </a:lnTo>
                <a:lnTo>
                  <a:pt x="1436" y="1794"/>
                </a:lnTo>
                <a:lnTo>
                  <a:pt x="1448" y="1760"/>
                </a:lnTo>
                <a:lnTo>
                  <a:pt x="1436" y="1710"/>
                </a:lnTo>
                <a:lnTo>
                  <a:pt x="1423" y="1685"/>
                </a:lnTo>
                <a:lnTo>
                  <a:pt x="1424" y="1578"/>
                </a:lnTo>
                <a:lnTo>
                  <a:pt x="1459" y="1538"/>
                </a:lnTo>
                <a:lnTo>
                  <a:pt x="1266" y="1164"/>
                </a:lnTo>
                <a:lnTo>
                  <a:pt x="1254" y="1110"/>
                </a:lnTo>
                <a:lnTo>
                  <a:pt x="1328" y="858"/>
                </a:lnTo>
                <a:lnTo>
                  <a:pt x="1312" y="804"/>
                </a:lnTo>
                <a:lnTo>
                  <a:pt x="1219" y="686"/>
                </a:lnTo>
                <a:lnTo>
                  <a:pt x="1179" y="671"/>
                </a:lnTo>
                <a:lnTo>
                  <a:pt x="1143" y="671"/>
                </a:lnTo>
                <a:lnTo>
                  <a:pt x="1118" y="657"/>
                </a:lnTo>
                <a:lnTo>
                  <a:pt x="1102" y="640"/>
                </a:lnTo>
                <a:lnTo>
                  <a:pt x="1069" y="534"/>
                </a:lnTo>
                <a:lnTo>
                  <a:pt x="1088" y="438"/>
                </a:lnTo>
                <a:lnTo>
                  <a:pt x="1084" y="428"/>
                </a:lnTo>
                <a:lnTo>
                  <a:pt x="1061" y="419"/>
                </a:lnTo>
                <a:lnTo>
                  <a:pt x="1123" y="344"/>
                </a:lnTo>
                <a:lnTo>
                  <a:pt x="1097" y="330"/>
                </a:lnTo>
                <a:lnTo>
                  <a:pt x="1092" y="304"/>
                </a:lnTo>
                <a:lnTo>
                  <a:pt x="1096" y="274"/>
                </a:lnTo>
                <a:lnTo>
                  <a:pt x="1136" y="212"/>
                </a:lnTo>
                <a:lnTo>
                  <a:pt x="1100" y="114"/>
                </a:lnTo>
                <a:lnTo>
                  <a:pt x="1053" y="80"/>
                </a:lnTo>
                <a:lnTo>
                  <a:pt x="1010" y="69"/>
                </a:lnTo>
                <a:lnTo>
                  <a:pt x="982" y="53"/>
                </a:lnTo>
                <a:lnTo>
                  <a:pt x="954" y="10"/>
                </a:lnTo>
                <a:lnTo>
                  <a:pt x="940" y="0"/>
                </a:lnTo>
                <a:lnTo>
                  <a:pt x="804" y="66"/>
                </a:lnTo>
                <a:lnTo>
                  <a:pt x="747" y="77"/>
                </a:lnTo>
                <a:lnTo>
                  <a:pt x="719" y="97"/>
                </a:lnTo>
                <a:lnTo>
                  <a:pt x="697" y="128"/>
                </a:lnTo>
                <a:lnTo>
                  <a:pt x="674" y="204"/>
                </a:lnTo>
                <a:lnTo>
                  <a:pt x="684" y="418"/>
                </a:lnTo>
                <a:lnTo>
                  <a:pt x="627" y="468"/>
                </a:lnTo>
                <a:lnTo>
                  <a:pt x="608" y="502"/>
                </a:lnTo>
                <a:lnTo>
                  <a:pt x="543" y="547"/>
                </a:lnTo>
                <a:lnTo>
                  <a:pt x="517" y="542"/>
                </a:lnTo>
                <a:lnTo>
                  <a:pt x="483" y="492"/>
                </a:lnTo>
                <a:lnTo>
                  <a:pt x="460" y="477"/>
                </a:lnTo>
                <a:lnTo>
                  <a:pt x="419" y="527"/>
                </a:lnTo>
                <a:lnTo>
                  <a:pt x="385" y="550"/>
                </a:lnTo>
                <a:lnTo>
                  <a:pt x="355" y="555"/>
                </a:lnTo>
                <a:lnTo>
                  <a:pt x="317" y="537"/>
                </a:lnTo>
                <a:lnTo>
                  <a:pt x="255" y="530"/>
                </a:lnTo>
                <a:lnTo>
                  <a:pt x="240" y="511"/>
                </a:lnTo>
                <a:lnTo>
                  <a:pt x="227" y="466"/>
                </a:lnTo>
                <a:lnTo>
                  <a:pt x="123" y="338"/>
                </a:lnTo>
                <a:lnTo>
                  <a:pt x="89" y="325"/>
                </a:lnTo>
                <a:lnTo>
                  <a:pt x="59" y="341"/>
                </a:lnTo>
                <a:lnTo>
                  <a:pt x="70" y="397"/>
                </a:lnTo>
                <a:lnTo>
                  <a:pt x="47" y="406"/>
                </a:lnTo>
                <a:lnTo>
                  <a:pt x="28" y="397"/>
                </a:lnTo>
                <a:lnTo>
                  <a:pt x="8" y="404"/>
                </a:lnTo>
                <a:lnTo>
                  <a:pt x="0" y="423"/>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0" name="Freeform 169" descr="Large grid"/>
          <p:cNvSpPr>
            <a:spLocks/>
          </p:cNvSpPr>
          <p:nvPr/>
        </p:nvSpPr>
        <p:spPr bwMode="auto">
          <a:xfrm rot="21249101">
            <a:off x="3221038" y="1527175"/>
            <a:ext cx="676275" cy="1395413"/>
          </a:xfrm>
          <a:custGeom>
            <a:avLst/>
            <a:gdLst>
              <a:gd name="T0" fmla="*/ 2147483647 w 1830"/>
              <a:gd name="T1" fmla="*/ 2147483647 h 3757"/>
              <a:gd name="T2" fmla="*/ 2147483647 w 1830"/>
              <a:gd name="T3" fmla="*/ 2147483647 h 3757"/>
              <a:gd name="T4" fmla="*/ 2147483647 w 1830"/>
              <a:gd name="T5" fmla="*/ 2147483647 h 3757"/>
              <a:gd name="T6" fmla="*/ 2147483647 w 1830"/>
              <a:gd name="T7" fmla="*/ 2147483647 h 3757"/>
              <a:gd name="T8" fmla="*/ 2147483647 w 1830"/>
              <a:gd name="T9" fmla="*/ 2147483647 h 3757"/>
              <a:gd name="T10" fmla="*/ 2147483647 w 1830"/>
              <a:gd name="T11" fmla="*/ 2147483647 h 3757"/>
              <a:gd name="T12" fmla="*/ 2147483647 w 1830"/>
              <a:gd name="T13" fmla="*/ 2147483647 h 3757"/>
              <a:gd name="T14" fmla="*/ 2147483647 w 1830"/>
              <a:gd name="T15" fmla="*/ 2147483647 h 3757"/>
              <a:gd name="T16" fmla="*/ 2147483647 w 1830"/>
              <a:gd name="T17" fmla="*/ 2147483647 h 3757"/>
              <a:gd name="T18" fmla="*/ 2147483647 w 1830"/>
              <a:gd name="T19" fmla="*/ 2147483647 h 3757"/>
              <a:gd name="T20" fmla="*/ 2147483647 w 1830"/>
              <a:gd name="T21" fmla="*/ 2147483647 h 3757"/>
              <a:gd name="T22" fmla="*/ 2147483647 w 1830"/>
              <a:gd name="T23" fmla="*/ 2147483647 h 3757"/>
              <a:gd name="T24" fmla="*/ 2147483647 w 1830"/>
              <a:gd name="T25" fmla="*/ 2147483647 h 3757"/>
              <a:gd name="T26" fmla="*/ 2147483647 w 1830"/>
              <a:gd name="T27" fmla="*/ 2147483647 h 3757"/>
              <a:gd name="T28" fmla="*/ 2147483647 w 1830"/>
              <a:gd name="T29" fmla="*/ 2147483647 h 3757"/>
              <a:gd name="T30" fmla="*/ 2147483647 w 1830"/>
              <a:gd name="T31" fmla="*/ 2147483647 h 3757"/>
              <a:gd name="T32" fmla="*/ 2147483647 w 1830"/>
              <a:gd name="T33" fmla="*/ 2147483647 h 3757"/>
              <a:gd name="T34" fmla="*/ 2147483647 w 1830"/>
              <a:gd name="T35" fmla="*/ 2147483647 h 3757"/>
              <a:gd name="T36" fmla="*/ 2147483647 w 1830"/>
              <a:gd name="T37" fmla="*/ 2147483647 h 3757"/>
              <a:gd name="T38" fmla="*/ 2147483647 w 1830"/>
              <a:gd name="T39" fmla="*/ 2147483647 h 3757"/>
              <a:gd name="T40" fmla="*/ 2147483647 w 1830"/>
              <a:gd name="T41" fmla="*/ 2147483647 h 3757"/>
              <a:gd name="T42" fmla="*/ 2147483647 w 1830"/>
              <a:gd name="T43" fmla="*/ 2147483647 h 3757"/>
              <a:gd name="T44" fmla="*/ 2147483647 w 1830"/>
              <a:gd name="T45" fmla="*/ 2147483647 h 3757"/>
              <a:gd name="T46" fmla="*/ 2147483647 w 1830"/>
              <a:gd name="T47" fmla="*/ 2147483647 h 3757"/>
              <a:gd name="T48" fmla="*/ 2147483647 w 1830"/>
              <a:gd name="T49" fmla="*/ 2147483647 h 3757"/>
              <a:gd name="T50" fmla="*/ 2147483647 w 1830"/>
              <a:gd name="T51" fmla="*/ 2147483647 h 3757"/>
              <a:gd name="T52" fmla="*/ 2147483647 w 1830"/>
              <a:gd name="T53" fmla="*/ 2147483647 h 3757"/>
              <a:gd name="T54" fmla="*/ 2147483647 w 1830"/>
              <a:gd name="T55" fmla="*/ 2147483647 h 3757"/>
              <a:gd name="T56" fmla="*/ 2147483647 w 1830"/>
              <a:gd name="T57" fmla="*/ 2147483647 h 3757"/>
              <a:gd name="T58" fmla="*/ 2147483647 w 1830"/>
              <a:gd name="T59" fmla="*/ 2147483647 h 3757"/>
              <a:gd name="T60" fmla="*/ 2147483647 w 1830"/>
              <a:gd name="T61" fmla="*/ 2147483647 h 3757"/>
              <a:gd name="T62" fmla="*/ 2147483647 w 1830"/>
              <a:gd name="T63" fmla="*/ 2147483647 h 3757"/>
              <a:gd name="T64" fmla="*/ 2147483647 w 1830"/>
              <a:gd name="T65" fmla="*/ 2147483647 h 3757"/>
              <a:gd name="T66" fmla="*/ 2147483647 w 1830"/>
              <a:gd name="T67" fmla="*/ 2147483647 h 3757"/>
              <a:gd name="T68" fmla="*/ 2147483647 w 1830"/>
              <a:gd name="T69" fmla="*/ 2147483647 h 3757"/>
              <a:gd name="T70" fmla="*/ 2147483647 w 1830"/>
              <a:gd name="T71" fmla="*/ 2147483647 h 3757"/>
              <a:gd name="T72" fmla="*/ 2147483647 w 1830"/>
              <a:gd name="T73" fmla="*/ 2147483647 h 3757"/>
              <a:gd name="T74" fmla="*/ 2147483647 w 1830"/>
              <a:gd name="T75" fmla="*/ 2147483647 h 3757"/>
              <a:gd name="T76" fmla="*/ 2147483647 w 1830"/>
              <a:gd name="T77" fmla="*/ 2147483647 h 3757"/>
              <a:gd name="T78" fmla="*/ 2147483647 w 1830"/>
              <a:gd name="T79" fmla="*/ 2147483647 h 3757"/>
              <a:gd name="T80" fmla="*/ 2147483647 w 1830"/>
              <a:gd name="T81" fmla="*/ 2147483647 h 3757"/>
              <a:gd name="T82" fmla="*/ 2147483647 w 1830"/>
              <a:gd name="T83" fmla="*/ 2147483647 h 3757"/>
              <a:gd name="T84" fmla="*/ 2147483647 w 1830"/>
              <a:gd name="T85" fmla="*/ 2147483647 h 3757"/>
              <a:gd name="T86" fmla="*/ 2147483647 w 1830"/>
              <a:gd name="T87" fmla="*/ 2147483647 h 3757"/>
              <a:gd name="T88" fmla="*/ 2147483647 w 1830"/>
              <a:gd name="T89" fmla="*/ 2147483647 h 3757"/>
              <a:gd name="T90" fmla="*/ 2147483647 w 1830"/>
              <a:gd name="T91" fmla="*/ 2147483647 h 3757"/>
              <a:gd name="T92" fmla="*/ 2147483647 w 1830"/>
              <a:gd name="T93" fmla="*/ 2147483647 h 3757"/>
              <a:gd name="T94" fmla="*/ 2147483647 w 1830"/>
              <a:gd name="T95" fmla="*/ 2147483647 h 3757"/>
              <a:gd name="T96" fmla="*/ 2147483647 w 1830"/>
              <a:gd name="T97" fmla="*/ 2147483647 h 3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0"/>
              <a:gd name="T148" fmla="*/ 0 h 3757"/>
              <a:gd name="T149" fmla="*/ 1830 w 1830"/>
              <a:gd name="T150" fmla="*/ 3757 h 3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0" h="3757">
                <a:moveTo>
                  <a:pt x="0" y="423"/>
                </a:moveTo>
                <a:lnTo>
                  <a:pt x="6" y="423"/>
                </a:lnTo>
                <a:lnTo>
                  <a:pt x="12" y="435"/>
                </a:lnTo>
                <a:lnTo>
                  <a:pt x="192" y="613"/>
                </a:lnTo>
                <a:lnTo>
                  <a:pt x="279" y="638"/>
                </a:lnTo>
                <a:lnTo>
                  <a:pt x="326" y="676"/>
                </a:lnTo>
                <a:lnTo>
                  <a:pt x="422" y="830"/>
                </a:lnTo>
                <a:lnTo>
                  <a:pt x="409" y="902"/>
                </a:lnTo>
                <a:lnTo>
                  <a:pt x="420" y="991"/>
                </a:lnTo>
                <a:lnTo>
                  <a:pt x="433" y="1008"/>
                </a:lnTo>
                <a:lnTo>
                  <a:pt x="440" y="1046"/>
                </a:lnTo>
                <a:lnTo>
                  <a:pt x="426" y="1099"/>
                </a:lnTo>
                <a:lnTo>
                  <a:pt x="436" y="1141"/>
                </a:lnTo>
                <a:lnTo>
                  <a:pt x="499" y="1256"/>
                </a:lnTo>
                <a:lnTo>
                  <a:pt x="499" y="1315"/>
                </a:lnTo>
                <a:lnTo>
                  <a:pt x="479" y="1353"/>
                </a:lnTo>
                <a:lnTo>
                  <a:pt x="470" y="1400"/>
                </a:lnTo>
                <a:lnTo>
                  <a:pt x="529" y="1542"/>
                </a:lnTo>
                <a:lnTo>
                  <a:pt x="552" y="1562"/>
                </a:lnTo>
                <a:lnTo>
                  <a:pt x="566" y="1566"/>
                </a:lnTo>
                <a:lnTo>
                  <a:pt x="575" y="1584"/>
                </a:lnTo>
                <a:lnTo>
                  <a:pt x="595" y="1592"/>
                </a:lnTo>
                <a:lnTo>
                  <a:pt x="608" y="1576"/>
                </a:lnTo>
                <a:lnTo>
                  <a:pt x="618" y="1583"/>
                </a:lnTo>
                <a:lnTo>
                  <a:pt x="630" y="1621"/>
                </a:lnTo>
                <a:lnTo>
                  <a:pt x="676" y="1648"/>
                </a:lnTo>
                <a:lnTo>
                  <a:pt x="729" y="1709"/>
                </a:lnTo>
                <a:lnTo>
                  <a:pt x="746" y="1745"/>
                </a:lnTo>
                <a:lnTo>
                  <a:pt x="746" y="1828"/>
                </a:lnTo>
                <a:lnTo>
                  <a:pt x="779" y="1879"/>
                </a:lnTo>
                <a:lnTo>
                  <a:pt x="756" y="1878"/>
                </a:lnTo>
                <a:lnTo>
                  <a:pt x="748" y="1901"/>
                </a:lnTo>
                <a:lnTo>
                  <a:pt x="759" y="1927"/>
                </a:lnTo>
                <a:lnTo>
                  <a:pt x="729" y="1912"/>
                </a:lnTo>
                <a:lnTo>
                  <a:pt x="699" y="1918"/>
                </a:lnTo>
                <a:lnTo>
                  <a:pt x="651" y="1943"/>
                </a:lnTo>
                <a:lnTo>
                  <a:pt x="631" y="2044"/>
                </a:lnTo>
                <a:lnTo>
                  <a:pt x="371" y="2437"/>
                </a:lnTo>
                <a:lnTo>
                  <a:pt x="343" y="2457"/>
                </a:lnTo>
                <a:lnTo>
                  <a:pt x="324" y="2490"/>
                </a:lnTo>
                <a:lnTo>
                  <a:pt x="310" y="2502"/>
                </a:lnTo>
                <a:lnTo>
                  <a:pt x="291" y="2532"/>
                </a:lnTo>
                <a:lnTo>
                  <a:pt x="231" y="2541"/>
                </a:lnTo>
                <a:lnTo>
                  <a:pt x="206" y="2531"/>
                </a:lnTo>
                <a:lnTo>
                  <a:pt x="187" y="2576"/>
                </a:lnTo>
                <a:lnTo>
                  <a:pt x="212" y="2601"/>
                </a:lnTo>
                <a:lnTo>
                  <a:pt x="201" y="2610"/>
                </a:lnTo>
                <a:lnTo>
                  <a:pt x="148" y="2616"/>
                </a:lnTo>
                <a:lnTo>
                  <a:pt x="150" y="2633"/>
                </a:lnTo>
                <a:lnTo>
                  <a:pt x="142" y="2658"/>
                </a:lnTo>
                <a:lnTo>
                  <a:pt x="122" y="2661"/>
                </a:lnTo>
                <a:lnTo>
                  <a:pt x="112" y="2668"/>
                </a:lnTo>
                <a:lnTo>
                  <a:pt x="86" y="2748"/>
                </a:lnTo>
                <a:lnTo>
                  <a:pt x="102" y="2831"/>
                </a:lnTo>
                <a:lnTo>
                  <a:pt x="115" y="2850"/>
                </a:lnTo>
                <a:lnTo>
                  <a:pt x="127" y="2887"/>
                </a:lnTo>
                <a:lnTo>
                  <a:pt x="117" y="2967"/>
                </a:lnTo>
                <a:lnTo>
                  <a:pt x="131" y="2999"/>
                </a:lnTo>
                <a:lnTo>
                  <a:pt x="157" y="3028"/>
                </a:lnTo>
                <a:lnTo>
                  <a:pt x="172" y="3108"/>
                </a:lnTo>
                <a:lnTo>
                  <a:pt x="186" y="3134"/>
                </a:lnTo>
                <a:lnTo>
                  <a:pt x="203" y="3151"/>
                </a:lnTo>
                <a:lnTo>
                  <a:pt x="206" y="3161"/>
                </a:lnTo>
                <a:lnTo>
                  <a:pt x="190" y="3144"/>
                </a:lnTo>
                <a:lnTo>
                  <a:pt x="173" y="3146"/>
                </a:lnTo>
                <a:lnTo>
                  <a:pt x="163" y="3160"/>
                </a:lnTo>
                <a:lnTo>
                  <a:pt x="168" y="3273"/>
                </a:lnTo>
                <a:lnTo>
                  <a:pt x="153" y="3318"/>
                </a:lnTo>
                <a:lnTo>
                  <a:pt x="143" y="3319"/>
                </a:lnTo>
                <a:lnTo>
                  <a:pt x="133" y="3351"/>
                </a:lnTo>
                <a:lnTo>
                  <a:pt x="146" y="3369"/>
                </a:lnTo>
                <a:lnTo>
                  <a:pt x="147" y="3387"/>
                </a:lnTo>
                <a:lnTo>
                  <a:pt x="142" y="3404"/>
                </a:lnTo>
                <a:lnTo>
                  <a:pt x="148" y="3421"/>
                </a:lnTo>
                <a:lnTo>
                  <a:pt x="173" y="3430"/>
                </a:lnTo>
                <a:lnTo>
                  <a:pt x="169" y="3445"/>
                </a:lnTo>
                <a:lnTo>
                  <a:pt x="152" y="3449"/>
                </a:lnTo>
                <a:lnTo>
                  <a:pt x="156" y="3471"/>
                </a:lnTo>
                <a:lnTo>
                  <a:pt x="202" y="3473"/>
                </a:lnTo>
                <a:lnTo>
                  <a:pt x="256" y="3516"/>
                </a:lnTo>
                <a:lnTo>
                  <a:pt x="350" y="3545"/>
                </a:lnTo>
                <a:lnTo>
                  <a:pt x="358" y="3560"/>
                </a:lnTo>
                <a:lnTo>
                  <a:pt x="352" y="3585"/>
                </a:lnTo>
                <a:lnTo>
                  <a:pt x="378" y="3602"/>
                </a:lnTo>
                <a:lnTo>
                  <a:pt x="426" y="3570"/>
                </a:lnTo>
                <a:lnTo>
                  <a:pt x="432" y="3588"/>
                </a:lnTo>
                <a:lnTo>
                  <a:pt x="432" y="3628"/>
                </a:lnTo>
                <a:lnTo>
                  <a:pt x="464" y="3674"/>
                </a:lnTo>
                <a:lnTo>
                  <a:pt x="461" y="3696"/>
                </a:lnTo>
                <a:lnTo>
                  <a:pt x="487" y="3707"/>
                </a:lnTo>
                <a:lnTo>
                  <a:pt x="477" y="3727"/>
                </a:lnTo>
                <a:lnTo>
                  <a:pt x="447" y="3753"/>
                </a:lnTo>
                <a:lnTo>
                  <a:pt x="463" y="3757"/>
                </a:lnTo>
                <a:lnTo>
                  <a:pt x="497" y="3737"/>
                </a:lnTo>
                <a:lnTo>
                  <a:pt x="530" y="3670"/>
                </a:lnTo>
                <a:lnTo>
                  <a:pt x="537" y="3676"/>
                </a:lnTo>
                <a:lnTo>
                  <a:pt x="537" y="3708"/>
                </a:lnTo>
                <a:lnTo>
                  <a:pt x="556" y="3714"/>
                </a:lnTo>
                <a:lnTo>
                  <a:pt x="632" y="3668"/>
                </a:lnTo>
                <a:lnTo>
                  <a:pt x="658" y="3667"/>
                </a:lnTo>
                <a:lnTo>
                  <a:pt x="681" y="3655"/>
                </a:lnTo>
                <a:lnTo>
                  <a:pt x="697" y="3668"/>
                </a:lnTo>
                <a:lnTo>
                  <a:pt x="706" y="3670"/>
                </a:lnTo>
                <a:lnTo>
                  <a:pt x="761" y="3611"/>
                </a:lnTo>
                <a:lnTo>
                  <a:pt x="786" y="3604"/>
                </a:lnTo>
                <a:lnTo>
                  <a:pt x="810" y="3614"/>
                </a:lnTo>
                <a:lnTo>
                  <a:pt x="859" y="3577"/>
                </a:lnTo>
                <a:lnTo>
                  <a:pt x="889" y="3572"/>
                </a:lnTo>
                <a:lnTo>
                  <a:pt x="911" y="3524"/>
                </a:lnTo>
                <a:lnTo>
                  <a:pt x="927" y="3555"/>
                </a:lnTo>
                <a:lnTo>
                  <a:pt x="987" y="3526"/>
                </a:lnTo>
                <a:lnTo>
                  <a:pt x="975" y="3495"/>
                </a:lnTo>
                <a:lnTo>
                  <a:pt x="983" y="3504"/>
                </a:lnTo>
                <a:lnTo>
                  <a:pt x="1011" y="3512"/>
                </a:lnTo>
                <a:lnTo>
                  <a:pt x="1029" y="3508"/>
                </a:lnTo>
                <a:lnTo>
                  <a:pt x="1049" y="3489"/>
                </a:lnTo>
                <a:lnTo>
                  <a:pt x="1108" y="3479"/>
                </a:lnTo>
                <a:lnTo>
                  <a:pt x="1176" y="3439"/>
                </a:lnTo>
                <a:lnTo>
                  <a:pt x="1206" y="3455"/>
                </a:lnTo>
                <a:lnTo>
                  <a:pt x="1266" y="3456"/>
                </a:lnTo>
                <a:lnTo>
                  <a:pt x="1280" y="3442"/>
                </a:lnTo>
                <a:lnTo>
                  <a:pt x="1290" y="3424"/>
                </a:lnTo>
                <a:lnTo>
                  <a:pt x="1292" y="3429"/>
                </a:lnTo>
                <a:lnTo>
                  <a:pt x="1768" y="2762"/>
                </a:lnTo>
                <a:lnTo>
                  <a:pt x="1830" y="2573"/>
                </a:lnTo>
                <a:lnTo>
                  <a:pt x="1812" y="2457"/>
                </a:lnTo>
                <a:lnTo>
                  <a:pt x="1800" y="2474"/>
                </a:lnTo>
                <a:lnTo>
                  <a:pt x="1761" y="2429"/>
                </a:lnTo>
                <a:lnTo>
                  <a:pt x="1741" y="2381"/>
                </a:lnTo>
                <a:lnTo>
                  <a:pt x="1641" y="2326"/>
                </a:lnTo>
                <a:lnTo>
                  <a:pt x="1611" y="2296"/>
                </a:lnTo>
                <a:lnTo>
                  <a:pt x="1583" y="2243"/>
                </a:lnTo>
                <a:lnTo>
                  <a:pt x="1589" y="2195"/>
                </a:lnTo>
                <a:lnTo>
                  <a:pt x="1612" y="2146"/>
                </a:lnTo>
                <a:lnTo>
                  <a:pt x="1621" y="2091"/>
                </a:lnTo>
                <a:lnTo>
                  <a:pt x="1608" y="2039"/>
                </a:lnTo>
                <a:lnTo>
                  <a:pt x="1555" y="2004"/>
                </a:lnTo>
                <a:lnTo>
                  <a:pt x="1528" y="1958"/>
                </a:lnTo>
                <a:lnTo>
                  <a:pt x="1524" y="1902"/>
                </a:lnTo>
                <a:lnTo>
                  <a:pt x="1493" y="1856"/>
                </a:lnTo>
                <a:lnTo>
                  <a:pt x="1447" y="1852"/>
                </a:lnTo>
                <a:lnTo>
                  <a:pt x="1436" y="1794"/>
                </a:lnTo>
                <a:lnTo>
                  <a:pt x="1448" y="1760"/>
                </a:lnTo>
                <a:lnTo>
                  <a:pt x="1436" y="1710"/>
                </a:lnTo>
                <a:lnTo>
                  <a:pt x="1423" y="1685"/>
                </a:lnTo>
                <a:lnTo>
                  <a:pt x="1424" y="1578"/>
                </a:lnTo>
                <a:lnTo>
                  <a:pt x="1459" y="1538"/>
                </a:lnTo>
                <a:lnTo>
                  <a:pt x="1266" y="1164"/>
                </a:lnTo>
                <a:lnTo>
                  <a:pt x="1254" y="1110"/>
                </a:lnTo>
                <a:lnTo>
                  <a:pt x="1328" y="858"/>
                </a:lnTo>
                <a:lnTo>
                  <a:pt x="1312" y="804"/>
                </a:lnTo>
                <a:lnTo>
                  <a:pt x="1219" y="686"/>
                </a:lnTo>
                <a:lnTo>
                  <a:pt x="1179" y="671"/>
                </a:lnTo>
                <a:lnTo>
                  <a:pt x="1143" y="671"/>
                </a:lnTo>
                <a:lnTo>
                  <a:pt x="1118" y="657"/>
                </a:lnTo>
                <a:lnTo>
                  <a:pt x="1102" y="640"/>
                </a:lnTo>
                <a:lnTo>
                  <a:pt x="1069" y="534"/>
                </a:lnTo>
                <a:lnTo>
                  <a:pt x="1088" y="438"/>
                </a:lnTo>
                <a:lnTo>
                  <a:pt x="1084" y="428"/>
                </a:lnTo>
                <a:lnTo>
                  <a:pt x="1061" y="419"/>
                </a:lnTo>
                <a:lnTo>
                  <a:pt x="1123" y="344"/>
                </a:lnTo>
                <a:lnTo>
                  <a:pt x="1097" y="330"/>
                </a:lnTo>
                <a:lnTo>
                  <a:pt x="1092" y="304"/>
                </a:lnTo>
                <a:lnTo>
                  <a:pt x="1096" y="274"/>
                </a:lnTo>
                <a:lnTo>
                  <a:pt x="1136" y="212"/>
                </a:lnTo>
                <a:lnTo>
                  <a:pt x="1100" y="114"/>
                </a:lnTo>
                <a:lnTo>
                  <a:pt x="1053" y="80"/>
                </a:lnTo>
                <a:lnTo>
                  <a:pt x="1010" y="69"/>
                </a:lnTo>
                <a:lnTo>
                  <a:pt x="982" y="53"/>
                </a:lnTo>
                <a:lnTo>
                  <a:pt x="954" y="10"/>
                </a:lnTo>
                <a:lnTo>
                  <a:pt x="940" y="0"/>
                </a:lnTo>
                <a:lnTo>
                  <a:pt x="804" y="66"/>
                </a:lnTo>
                <a:lnTo>
                  <a:pt x="747" y="77"/>
                </a:lnTo>
                <a:lnTo>
                  <a:pt x="719" y="97"/>
                </a:lnTo>
                <a:lnTo>
                  <a:pt x="697" y="128"/>
                </a:lnTo>
                <a:lnTo>
                  <a:pt x="674" y="204"/>
                </a:lnTo>
                <a:lnTo>
                  <a:pt x="684" y="418"/>
                </a:lnTo>
                <a:lnTo>
                  <a:pt x="627" y="468"/>
                </a:lnTo>
                <a:lnTo>
                  <a:pt x="608" y="502"/>
                </a:lnTo>
                <a:lnTo>
                  <a:pt x="543" y="547"/>
                </a:lnTo>
                <a:lnTo>
                  <a:pt x="517" y="542"/>
                </a:lnTo>
                <a:lnTo>
                  <a:pt x="483" y="492"/>
                </a:lnTo>
                <a:lnTo>
                  <a:pt x="460" y="477"/>
                </a:lnTo>
                <a:lnTo>
                  <a:pt x="419" y="527"/>
                </a:lnTo>
                <a:lnTo>
                  <a:pt x="385" y="550"/>
                </a:lnTo>
                <a:lnTo>
                  <a:pt x="355" y="555"/>
                </a:lnTo>
                <a:lnTo>
                  <a:pt x="317" y="537"/>
                </a:lnTo>
                <a:lnTo>
                  <a:pt x="255" y="530"/>
                </a:lnTo>
                <a:lnTo>
                  <a:pt x="240" y="511"/>
                </a:lnTo>
                <a:lnTo>
                  <a:pt x="227" y="466"/>
                </a:lnTo>
                <a:lnTo>
                  <a:pt x="123" y="338"/>
                </a:lnTo>
                <a:lnTo>
                  <a:pt x="89" y="325"/>
                </a:lnTo>
                <a:lnTo>
                  <a:pt x="59" y="341"/>
                </a:lnTo>
                <a:lnTo>
                  <a:pt x="70" y="397"/>
                </a:lnTo>
                <a:lnTo>
                  <a:pt x="47" y="406"/>
                </a:lnTo>
                <a:lnTo>
                  <a:pt x="28" y="397"/>
                </a:lnTo>
                <a:lnTo>
                  <a:pt x="8" y="404"/>
                </a:lnTo>
                <a:lnTo>
                  <a:pt x="0" y="423"/>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1" name="Freeform 170"/>
          <p:cNvSpPr>
            <a:spLocks/>
          </p:cNvSpPr>
          <p:nvPr/>
        </p:nvSpPr>
        <p:spPr bwMode="auto">
          <a:xfrm rot="21249101">
            <a:off x="2247900" y="4699000"/>
            <a:ext cx="1100138" cy="1255713"/>
          </a:xfrm>
          <a:custGeom>
            <a:avLst/>
            <a:gdLst>
              <a:gd name="T0" fmla="*/ 2147483647 w 2978"/>
              <a:gd name="T1" fmla="*/ 2147483647 h 3382"/>
              <a:gd name="T2" fmla="*/ 2147483647 w 2978"/>
              <a:gd name="T3" fmla="*/ 2147483647 h 3382"/>
              <a:gd name="T4" fmla="*/ 2147483647 w 2978"/>
              <a:gd name="T5" fmla="*/ 2147483647 h 3382"/>
              <a:gd name="T6" fmla="*/ 2147483647 w 2978"/>
              <a:gd name="T7" fmla="*/ 2147483647 h 3382"/>
              <a:gd name="T8" fmla="*/ 2147483647 w 2978"/>
              <a:gd name="T9" fmla="*/ 2147483647 h 3382"/>
              <a:gd name="T10" fmla="*/ 2147483647 w 2978"/>
              <a:gd name="T11" fmla="*/ 2147483647 h 3382"/>
              <a:gd name="T12" fmla="*/ 2147483647 w 2978"/>
              <a:gd name="T13" fmla="*/ 2147483647 h 3382"/>
              <a:gd name="T14" fmla="*/ 2147483647 w 2978"/>
              <a:gd name="T15" fmla="*/ 2147483647 h 3382"/>
              <a:gd name="T16" fmla="*/ 2147483647 w 2978"/>
              <a:gd name="T17" fmla="*/ 2147483647 h 3382"/>
              <a:gd name="T18" fmla="*/ 2147483647 w 2978"/>
              <a:gd name="T19" fmla="*/ 2147483647 h 3382"/>
              <a:gd name="T20" fmla="*/ 2147483647 w 2978"/>
              <a:gd name="T21" fmla="*/ 2147483647 h 3382"/>
              <a:gd name="T22" fmla="*/ 2147483647 w 2978"/>
              <a:gd name="T23" fmla="*/ 2147483647 h 3382"/>
              <a:gd name="T24" fmla="*/ 2147483647 w 2978"/>
              <a:gd name="T25" fmla="*/ 2147483647 h 3382"/>
              <a:gd name="T26" fmla="*/ 2147483647 w 2978"/>
              <a:gd name="T27" fmla="*/ 2147483647 h 3382"/>
              <a:gd name="T28" fmla="*/ 2147483647 w 2978"/>
              <a:gd name="T29" fmla="*/ 2147483647 h 3382"/>
              <a:gd name="T30" fmla="*/ 2147483647 w 2978"/>
              <a:gd name="T31" fmla="*/ 2147483647 h 3382"/>
              <a:gd name="T32" fmla="*/ 2147483647 w 2978"/>
              <a:gd name="T33" fmla="*/ 2147483647 h 3382"/>
              <a:gd name="T34" fmla="*/ 2147483647 w 2978"/>
              <a:gd name="T35" fmla="*/ 2147483647 h 3382"/>
              <a:gd name="T36" fmla="*/ 2147483647 w 2978"/>
              <a:gd name="T37" fmla="*/ 2147483647 h 3382"/>
              <a:gd name="T38" fmla="*/ 2147483647 w 2978"/>
              <a:gd name="T39" fmla="*/ 2147483647 h 3382"/>
              <a:gd name="T40" fmla="*/ 2147483647 w 2978"/>
              <a:gd name="T41" fmla="*/ 2147483647 h 3382"/>
              <a:gd name="T42" fmla="*/ 2147483647 w 2978"/>
              <a:gd name="T43" fmla="*/ 2147483647 h 3382"/>
              <a:gd name="T44" fmla="*/ 2147483647 w 2978"/>
              <a:gd name="T45" fmla="*/ 2147483647 h 3382"/>
              <a:gd name="T46" fmla="*/ 2147483647 w 2978"/>
              <a:gd name="T47" fmla="*/ 2147483647 h 3382"/>
              <a:gd name="T48" fmla="*/ 2147483647 w 2978"/>
              <a:gd name="T49" fmla="*/ 2147483647 h 3382"/>
              <a:gd name="T50" fmla="*/ 2147483647 w 2978"/>
              <a:gd name="T51" fmla="*/ 2147483647 h 3382"/>
              <a:gd name="T52" fmla="*/ 2147483647 w 2978"/>
              <a:gd name="T53" fmla="*/ 2147483647 h 3382"/>
              <a:gd name="T54" fmla="*/ 2147483647 w 2978"/>
              <a:gd name="T55" fmla="*/ 2147483647 h 3382"/>
              <a:gd name="T56" fmla="*/ 2147483647 w 2978"/>
              <a:gd name="T57" fmla="*/ 2147483647 h 3382"/>
              <a:gd name="T58" fmla="*/ 2147483647 w 2978"/>
              <a:gd name="T59" fmla="*/ 2147483647 h 3382"/>
              <a:gd name="T60" fmla="*/ 2147483647 w 2978"/>
              <a:gd name="T61" fmla="*/ 2147483647 h 3382"/>
              <a:gd name="T62" fmla="*/ 2147483647 w 2978"/>
              <a:gd name="T63" fmla="*/ 2147483647 h 3382"/>
              <a:gd name="T64" fmla="*/ 2147483647 w 2978"/>
              <a:gd name="T65" fmla="*/ 2147483647 h 3382"/>
              <a:gd name="T66" fmla="*/ 2147483647 w 2978"/>
              <a:gd name="T67" fmla="*/ 2147483647 h 3382"/>
              <a:gd name="T68" fmla="*/ 2147483647 w 2978"/>
              <a:gd name="T69" fmla="*/ 2147483647 h 3382"/>
              <a:gd name="T70" fmla="*/ 2147483647 w 2978"/>
              <a:gd name="T71" fmla="*/ 2147483647 h 3382"/>
              <a:gd name="T72" fmla="*/ 2147483647 w 2978"/>
              <a:gd name="T73" fmla="*/ 2147483647 h 3382"/>
              <a:gd name="T74" fmla="*/ 2147483647 w 2978"/>
              <a:gd name="T75" fmla="*/ 2147483647 h 3382"/>
              <a:gd name="T76" fmla="*/ 2147483647 w 2978"/>
              <a:gd name="T77" fmla="*/ 2147483647 h 3382"/>
              <a:gd name="T78" fmla="*/ 2147483647 w 2978"/>
              <a:gd name="T79" fmla="*/ 2147483647 h 3382"/>
              <a:gd name="T80" fmla="*/ 2147483647 w 2978"/>
              <a:gd name="T81" fmla="*/ 2147483647 h 3382"/>
              <a:gd name="T82" fmla="*/ 2147483647 w 2978"/>
              <a:gd name="T83" fmla="*/ 2147483647 h 3382"/>
              <a:gd name="T84" fmla="*/ 2147483647 w 2978"/>
              <a:gd name="T85" fmla="*/ 2147483647 h 3382"/>
              <a:gd name="T86" fmla="*/ 2147483647 w 2978"/>
              <a:gd name="T87" fmla="*/ 2147483647 h 3382"/>
              <a:gd name="T88" fmla="*/ 2147483647 w 2978"/>
              <a:gd name="T89" fmla="*/ 2147483647 h 3382"/>
              <a:gd name="T90" fmla="*/ 2147483647 w 2978"/>
              <a:gd name="T91" fmla="*/ 2147483647 h 3382"/>
              <a:gd name="T92" fmla="*/ 2147483647 w 2978"/>
              <a:gd name="T93" fmla="*/ 2147483647 h 3382"/>
              <a:gd name="T94" fmla="*/ 2147483647 w 2978"/>
              <a:gd name="T95" fmla="*/ 2147483647 h 3382"/>
              <a:gd name="T96" fmla="*/ 2147483647 w 2978"/>
              <a:gd name="T97" fmla="*/ 2147483647 h 3382"/>
              <a:gd name="T98" fmla="*/ 2147483647 w 2978"/>
              <a:gd name="T99" fmla="*/ 2147483647 h 3382"/>
              <a:gd name="T100" fmla="*/ 2147483647 w 2978"/>
              <a:gd name="T101" fmla="*/ 2147483647 h 3382"/>
              <a:gd name="T102" fmla="*/ 2147483647 w 2978"/>
              <a:gd name="T103" fmla="*/ 2147483647 h 3382"/>
              <a:gd name="T104" fmla="*/ 2147483647 w 2978"/>
              <a:gd name="T105" fmla="*/ 2147483647 h 3382"/>
              <a:gd name="T106" fmla="*/ 2147483647 w 2978"/>
              <a:gd name="T107" fmla="*/ 2147483647 h 3382"/>
              <a:gd name="T108" fmla="*/ 2147483647 w 2978"/>
              <a:gd name="T109" fmla="*/ 2147483647 h 3382"/>
              <a:gd name="T110" fmla="*/ 2147483647 w 2978"/>
              <a:gd name="T111" fmla="*/ 2147483647 h 3382"/>
              <a:gd name="T112" fmla="*/ 2147483647 w 2978"/>
              <a:gd name="T113" fmla="*/ 2147483647 h 3382"/>
              <a:gd name="T114" fmla="*/ 2147483647 w 2978"/>
              <a:gd name="T115" fmla="*/ 2147483647 h 3382"/>
              <a:gd name="T116" fmla="*/ 2147483647 w 2978"/>
              <a:gd name="T117" fmla="*/ 2147483647 h 3382"/>
              <a:gd name="T118" fmla="*/ 2147483647 w 2978"/>
              <a:gd name="T119" fmla="*/ 2147483647 h 3382"/>
              <a:gd name="T120" fmla="*/ 2147483647 w 2978"/>
              <a:gd name="T121" fmla="*/ 0 h 3382"/>
              <a:gd name="T122" fmla="*/ 2147483647 w 2978"/>
              <a:gd name="T123" fmla="*/ 2147483647 h 3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78"/>
              <a:gd name="T187" fmla="*/ 0 h 3382"/>
              <a:gd name="T188" fmla="*/ 2978 w 2978"/>
              <a:gd name="T189" fmla="*/ 3382 h 3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78" h="3382">
                <a:moveTo>
                  <a:pt x="1022" y="30"/>
                </a:moveTo>
                <a:lnTo>
                  <a:pt x="1001" y="77"/>
                </a:lnTo>
                <a:lnTo>
                  <a:pt x="1000" y="107"/>
                </a:lnTo>
                <a:lnTo>
                  <a:pt x="980" y="119"/>
                </a:lnTo>
                <a:lnTo>
                  <a:pt x="931" y="115"/>
                </a:lnTo>
                <a:lnTo>
                  <a:pt x="918" y="143"/>
                </a:lnTo>
                <a:lnTo>
                  <a:pt x="919" y="176"/>
                </a:lnTo>
                <a:lnTo>
                  <a:pt x="930" y="205"/>
                </a:lnTo>
                <a:lnTo>
                  <a:pt x="919" y="224"/>
                </a:lnTo>
                <a:lnTo>
                  <a:pt x="777" y="183"/>
                </a:lnTo>
                <a:lnTo>
                  <a:pt x="752" y="154"/>
                </a:lnTo>
                <a:lnTo>
                  <a:pt x="721" y="134"/>
                </a:lnTo>
                <a:lnTo>
                  <a:pt x="704" y="182"/>
                </a:lnTo>
                <a:lnTo>
                  <a:pt x="644" y="263"/>
                </a:lnTo>
                <a:lnTo>
                  <a:pt x="629" y="305"/>
                </a:lnTo>
                <a:lnTo>
                  <a:pt x="615" y="323"/>
                </a:lnTo>
                <a:lnTo>
                  <a:pt x="586" y="299"/>
                </a:lnTo>
                <a:lnTo>
                  <a:pt x="565" y="258"/>
                </a:lnTo>
                <a:lnTo>
                  <a:pt x="518" y="213"/>
                </a:lnTo>
                <a:lnTo>
                  <a:pt x="503" y="121"/>
                </a:lnTo>
                <a:lnTo>
                  <a:pt x="450" y="141"/>
                </a:lnTo>
                <a:lnTo>
                  <a:pt x="418" y="172"/>
                </a:lnTo>
                <a:lnTo>
                  <a:pt x="411" y="213"/>
                </a:lnTo>
                <a:lnTo>
                  <a:pt x="335" y="266"/>
                </a:lnTo>
                <a:lnTo>
                  <a:pt x="74" y="252"/>
                </a:lnTo>
                <a:lnTo>
                  <a:pt x="67" y="274"/>
                </a:lnTo>
                <a:lnTo>
                  <a:pt x="102" y="471"/>
                </a:lnTo>
                <a:lnTo>
                  <a:pt x="46" y="499"/>
                </a:lnTo>
                <a:lnTo>
                  <a:pt x="16" y="526"/>
                </a:lnTo>
                <a:lnTo>
                  <a:pt x="1" y="563"/>
                </a:lnTo>
                <a:lnTo>
                  <a:pt x="0" y="586"/>
                </a:lnTo>
                <a:lnTo>
                  <a:pt x="5" y="607"/>
                </a:lnTo>
                <a:lnTo>
                  <a:pt x="42" y="629"/>
                </a:lnTo>
                <a:lnTo>
                  <a:pt x="39" y="665"/>
                </a:lnTo>
                <a:lnTo>
                  <a:pt x="23" y="708"/>
                </a:lnTo>
                <a:lnTo>
                  <a:pt x="23" y="813"/>
                </a:lnTo>
                <a:lnTo>
                  <a:pt x="44" y="858"/>
                </a:lnTo>
                <a:lnTo>
                  <a:pt x="158" y="891"/>
                </a:lnTo>
                <a:lnTo>
                  <a:pt x="166" y="931"/>
                </a:lnTo>
                <a:lnTo>
                  <a:pt x="161" y="971"/>
                </a:lnTo>
                <a:lnTo>
                  <a:pt x="147" y="1001"/>
                </a:lnTo>
                <a:lnTo>
                  <a:pt x="147" y="1018"/>
                </a:lnTo>
                <a:lnTo>
                  <a:pt x="230" y="1029"/>
                </a:lnTo>
                <a:lnTo>
                  <a:pt x="310" y="1006"/>
                </a:lnTo>
                <a:lnTo>
                  <a:pt x="323" y="974"/>
                </a:lnTo>
                <a:lnTo>
                  <a:pt x="375" y="917"/>
                </a:lnTo>
                <a:lnTo>
                  <a:pt x="400" y="909"/>
                </a:lnTo>
                <a:lnTo>
                  <a:pt x="413" y="882"/>
                </a:lnTo>
                <a:lnTo>
                  <a:pt x="500" y="857"/>
                </a:lnTo>
                <a:lnTo>
                  <a:pt x="584" y="880"/>
                </a:lnTo>
                <a:lnTo>
                  <a:pt x="836" y="1063"/>
                </a:lnTo>
                <a:lnTo>
                  <a:pt x="901" y="1375"/>
                </a:lnTo>
                <a:lnTo>
                  <a:pt x="893" y="1410"/>
                </a:lnTo>
                <a:lnTo>
                  <a:pt x="1022" y="1585"/>
                </a:lnTo>
                <a:lnTo>
                  <a:pt x="1031" y="1661"/>
                </a:lnTo>
                <a:lnTo>
                  <a:pt x="1070" y="1650"/>
                </a:lnTo>
                <a:lnTo>
                  <a:pt x="1107" y="1654"/>
                </a:lnTo>
                <a:lnTo>
                  <a:pt x="1147" y="1695"/>
                </a:lnTo>
                <a:lnTo>
                  <a:pt x="1205" y="1801"/>
                </a:lnTo>
                <a:lnTo>
                  <a:pt x="1252" y="1813"/>
                </a:lnTo>
                <a:lnTo>
                  <a:pt x="1501" y="2122"/>
                </a:lnTo>
                <a:lnTo>
                  <a:pt x="1528" y="2115"/>
                </a:lnTo>
                <a:lnTo>
                  <a:pt x="1690" y="2144"/>
                </a:lnTo>
                <a:lnTo>
                  <a:pt x="1755" y="2233"/>
                </a:lnTo>
                <a:lnTo>
                  <a:pt x="1773" y="2286"/>
                </a:lnTo>
                <a:lnTo>
                  <a:pt x="1852" y="2325"/>
                </a:lnTo>
                <a:lnTo>
                  <a:pt x="1858" y="2341"/>
                </a:lnTo>
                <a:lnTo>
                  <a:pt x="1849" y="2380"/>
                </a:lnTo>
                <a:lnTo>
                  <a:pt x="1945" y="2371"/>
                </a:lnTo>
                <a:lnTo>
                  <a:pt x="1971" y="2379"/>
                </a:lnTo>
                <a:lnTo>
                  <a:pt x="1992" y="2411"/>
                </a:lnTo>
                <a:lnTo>
                  <a:pt x="2007" y="2467"/>
                </a:lnTo>
                <a:lnTo>
                  <a:pt x="1995" y="2503"/>
                </a:lnTo>
                <a:lnTo>
                  <a:pt x="2017" y="2541"/>
                </a:lnTo>
                <a:lnTo>
                  <a:pt x="2074" y="2569"/>
                </a:lnTo>
                <a:lnTo>
                  <a:pt x="2123" y="2633"/>
                </a:lnTo>
                <a:lnTo>
                  <a:pt x="2150" y="2588"/>
                </a:lnTo>
                <a:lnTo>
                  <a:pt x="2177" y="2590"/>
                </a:lnTo>
                <a:lnTo>
                  <a:pt x="2329" y="3058"/>
                </a:lnTo>
                <a:lnTo>
                  <a:pt x="2213" y="3115"/>
                </a:lnTo>
                <a:lnTo>
                  <a:pt x="2229" y="3172"/>
                </a:lnTo>
                <a:lnTo>
                  <a:pt x="2167" y="3276"/>
                </a:lnTo>
                <a:lnTo>
                  <a:pt x="2166" y="3338"/>
                </a:lnTo>
                <a:lnTo>
                  <a:pt x="2177" y="3378"/>
                </a:lnTo>
                <a:lnTo>
                  <a:pt x="2184" y="3368"/>
                </a:lnTo>
                <a:lnTo>
                  <a:pt x="2181" y="3381"/>
                </a:lnTo>
                <a:lnTo>
                  <a:pt x="2261" y="3382"/>
                </a:lnTo>
                <a:lnTo>
                  <a:pt x="2277" y="3369"/>
                </a:lnTo>
                <a:lnTo>
                  <a:pt x="2339" y="3263"/>
                </a:lnTo>
                <a:lnTo>
                  <a:pt x="2375" y="3233"/>
                </a:lnTo>
                <a:lnTo>
                  <a:pt x="2410" y="3225"/>
                </a:lnTo>
                <a:lnTo>
                  <a:pt x="2424" y="3194"/>
                </a:lnTo>
                <a:lnTo>
                  <a:pt x="2432" y="3079"/>
                </a:lnTo>
                <a:lnTo>
                  <a:pt x="2449" y="3055"/>
                </a:lnTo>
                <a:lnTo>
                  <a:pt x="2544" y="3017"/>
                </a:lnTo>
                <a:lnTo>
                  <a:pt x="2569" y="3018"/>
                </a:lnTo>
                <a:lnTo>
                  <a:pt x="2579" y="2998"/>
                </a:lnTo>
                <a:lnTo>
                  <a:pt x="2575" y="2849"/>
                </a:lnTo>
                <a:lnTo>
                  <a:pt x="2554" y="2823"/>
                </a:lnTo>
                <a:lnTo>
                  <a:pt x="2505" y="2793"/>
                </a:lnTo>
                <a:lnTo>
                  <a:pt x="2482" y="2758"/>
                </a:lnTo>
                <a:lnTo>
                  <a:pt x="2428" y="2732"/>
                </a:lnTo>
                <a:lnTo>
                  <a:pt x="2461" y="2584"/>
                </a:lnTo>
                <a:lnTo>
                  <a:pt x="2568" y="2462"/>
                </a:lnTo>
                <a:lnTo>
                  <a:pt x="2622" y="2455"/>
                </a:lnTo>
                <a:lnTo>
                  <a:pt x="2703" y="2519"/>
                </a:lnTo>
                <a:lnTo>
                  <a:pt x="2828" y="2571"/>
                </a:lnTo>
                <a:lnTo>
                  <a:pt x="2881" y="2676"/>
                </a:lnTo>
                <a:lnTo>
                  <a:pt x="2936" y="2708"/>
                </a:lnTo>
                <a:lnTo>
                  <a:pt x="2936" y="2695"/>
                </a:lnTo>
                <a:lnTo>
                  <a:pt x="2978" y="2618"/>
                </a:lnTo>
                <a:lnTo>
                  <a:pt x="2832" y="2386"/>
                </a:lnTo>
                <a:lnTo>
                  <a:pt x="2654" y="2314"/>
                </a:lnTo>
                <a:lnTo>
                  <a:pt x="2617" y="2266"/>
                </a:lnTo>
                <a:lnTo>
                  <a:pt x="2314" y="2110"/>
                </a:lnTo>
                <a:lnTo>
                  <a:pt x="2293" y="2109"/>
                </a:lnTo>
                <a:lnTo>
                  <a:pt x="2279" y="2086"/>
                </a:lnTo>
                <a:lnTo>
                  <a:pt x="2281" y="2060"/>
                </a:lnTo>
                <a:lnTo>
                  <a:pt x="2313" y="2028"/>
                </a:lnTo>
                <a:lnTo>
                  <a:pt x="2351" y="2007"/>
                </a:lnTo>
                <a:lnTo>
                  <a:pt x="2357" y="1962"/>
                </a:lnTo>
                <a:lnTo>
                  <a:pt x="2327" y="1918"/>
                </a:lnTo>
                <a:lnTo>
                  <a:pt x="2276" y="1921"/>
                </a:lnTo>
                <a:lnTo>
                  <a:pt x="2255" y="1933"/>
                </a:lnTo>
                <a:lnTo>
                  <a:pt x="2294" y="1922"/>
                </a:lnTo>
                <a:lnTo>
                  <a:pt x="2257" y="1933"/>
                </a:lnTo>
                <a:lnTo>
                  <a:pt x="2106" y="1925"/>
                </a:lnTo>
                <a:lnTo>
                  <a:pt x="2100" y="1963"/>
                </a:lnTo>
                <a:lnTo>
                  <a:pt x="1994" y="1855"/>
                </a:lnTo>
                <a:lnTo>
                  <a:pt x="1969" y="1850"/>
                </a:lnTo>
                <a:lnTo>
                  <a:pt x="1960" y="1810"/>
                </a:lnTo>
                <a:lnTo>
                  <a:pt x="1940" y="1809"/>
                </a:lnTo>
                <a:lnTo>
                  <a:pt x="1821" y="1662"/>
                </a:lnTo>
                <a:lnTo>
                  <a:pt x="1769" y="1501"/>
                </a:lnTo>
                <a:lnTo>
                  <a:pt x="1753" y="1476"/>
                </a:lnTo>
                <a:lnTo>
                  <a:pt x="1701" y="1286"/>
                </a:lnTo>
                <a:lnTo>
                  <a:pt x="1682" y="1269"/>
                </a:lnTo>
                <a:lnTo>
                  <a:pt x="1653" y="1267"/>
                </a:lnTo>
                <a:lnTo>
                  <a:pt x="1646" y="1249"/>
                </a:lnTo>
                <a:lnTo>
                  <a:pt x="1458" y="1105"/>
                </a:lnTo>
                <a:lnTo>
                  <a:pt x="1411" y="1021"/>
                </a:lnTo>
                <a:lnTo>
                  <a:pt x="1401" y="977"/>
                </a:lnTo>
                <a:lnTo>
                  <a:pt x="1425" y="813"/>
                </a:lnTo>
                <a:lnTo>
                  <a:pt x="1456" y="793"/>
                </a:lnTo>
                <a:lnTo>
                  <a:pt x="1465" y="763"/>
                </a:lnTo>
                <a:lnTo>
                  <a:pt x="1454" y="731"/>
                </a:lnTo>
                <a:lnTo>
                  <a:pt x="1421" y="716"/>
                </a:lnTo>
                <a:lnTo>
                  <a:pt x="1417" y="645"/>
                </a:lnTo>
                <a:lnTo>
                  <a:pt x="1428" y="613"/>
                </a:lnTo>
                <a:lnTo>
                  <a:pt x="1482" y="579"/>
                </a:lnTo>
                <a:lnTo>
                  <a:pt x="1499" y="580"/>
                </a:lnTo>
                <a:lnTo>
                  <a:pt x="1504" y="588"/>
                </a:lnTo>
                <a:lnTo>
                  <a:pt x="1685" y="518"/>
                </a:lnTo>
                <a:lnTo>
                  <a:pt x="1727" y="533"/>
                </a:lnTo>
                <a:lnTo>
                  <a:pt x="1769" y="515"/>
                </a:lnTo>
                <a:lnTo>
                  <a:pt x="1802" y="524"/>
                </a:lnTo>
                <a:lnTo>
                  <a:pt x="1803" y="551"/>
                </a:lnTo>
                <a:lnTo>
                  <a:pt x="1783" y="583"/>
                </a:lnTo>
                <a:lnTo>
                  <a:pt x="1783" y="591"/>
                </a:lnTo>
                <a:lnTo>
                  <a:pt x="1805" y="599"/>
                </a:lnTo>
                <a:lnTo>
                  <a:pt x="1830" y="595"/>
                </a:lnTo>
                <a:lnTo>
                  <a:pt x="1848" y="582"/>
                </a:lnTo>
                <a:lnTo>
                  <a:pt x="1855" y="563"/>
                </a:lnTo>
                <a:lnTo>
                  <a:pt x="1846" y="543"/>
                </a:lnTo>
                <a:lnTo>
                  <a:pt x="1830" y="534"/>
                </a:lnTo>
                <a:lnTo>
                  <a:pt x="1820" y="510"/>
                </a:lnTo>
                <a:lnTo>
                  <a:pt x="1785" y="491"/>
                </a:lnTo>
                <a:lnTo>
                  <a:pt x="1776" y="479"/>
                </a:lnTo>
                <a:lnTo>
                  <a:pt x="1778" y="443"/>
                </a:lnTo>
                <a:lnTo>
                  <a:pt x="1758" y="413"/>
                </a:lnTo>
                <a:lnTo>
                  <a:pt x="1781" y="345"/>
                </a:lnTo>
                <a:lnTo>
                  <a:pt x="1755" y="349"/>
                </a:lnTo>
                <a:lnTo>
                  <a:pt x="1745" y="339"/>
                </a:lnTo>
                <a:lnTo>
                  <a:pt x="1747" y="318"/>
                </a:lnTo>
                <a:lnTo>
                  <a:pt x="1764" y="286"/>
                </a:lnTo>
                <a:lnTo>
                  <a:pt x="1814" y="246"/>
                </a:lnTo>
                <a:lnTo>
                  <a:pt x="1578" y="183"/>
                </a:lnTo>
                <a:lnTo>
                  <a:pt x="1538" y="149"/>
                </a:lnTo>
                <a:lnTo>
                  <a:pt x="1519" y="143"/>
                </a:lnTo>
                <a:lnTo>
                  <a:pt x="1468" y="103"/>
                </a:lnTo>
                <a:lnTo>
                  <a:pt x="1451" y="31"/>
                </a:lnTo>
                <a:lnTo>
                  <a:pt x="1453" y="9"/>
                </a:lnTo>
                <a:lnTo>
                  <a:pt x="1443" y="0"/>
                </a:lnTo>
                <a:lnTo>
                  <a:pt x="1414" y="2"/>
                </a:lnTo>
                <a:lnTo>
                  <a:pt x="1391" y="16"/>
                </a:lnTo>
                <a:lnTo>
                  <a:pt x="1076" y="55"/>
                </a:lnTo>
                <a:lnTo>
                  <a:pt x="1022" y="30"/>
                </a:lnTo>
                <a:close/>
              </a:path>
            </a:pathLst>
          </a:custGeom>
          <a:solidFill>
            <a:srgbClr val="009999"/>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2" name="Freeform 172"/>
          <p:cNvSpPr>
            <a:spLocks/>
          </p:cNvSpPr>
          <p:nvPr/>
        </p:nvSpPr>
        <p:spPr bwMode="auto">
          <a:xfrm rot="21249101">
            <a:off x="3076575" y="4911725"/>
            <a:ext cx="374650" cy="390525"/>
          </a:xfrm>
          <a:custGeom>
            <a:avLst/>
            <a:gdLst>
              <a:gd name="T0" fmla="*/ 2147483647 w 1008"/>
              <a:gd name="T1" fmla="*/ 2147483647 h 1054"/>
              <a:gd name="T2" fmla="*/ 2147483647 w 1008"/>
              <a:gd name="T3" fmla="*/ 2147483647 h 1054"/>
              <a:gd name="T4" fmla="*/ 2147483647 w 1008"/>
              <a:gd name="T5" fmla="*/ 2147483647 h 1054"/>
              <a:gd name="T6" fmla="*/ 2147483647 w 1008"/>
              <a:gd name="T7" fmla="*/ 2147483647 h 1054"/>
              <a:gd name="T8" fmla="*/ 2147483647 w 1008"/>
              <a:gd name="T9" fmla="*/ 2147483647 h 1054"/>
              <a:gd name="T10" fmla="*/ 2147483647 w 1008"/>
              <a:gd name="T11" fmla="*/ 2147483647 h 1054"/>
              <a:gd name="T12" fmla="*/ 2147483647 w 1008"/>
              <a:gd name="T13" fmla="*/ 2147483647 h 1054"/>
              <a:gd name="T14" fmla="*/ 2147483647 w 1008"/>
              <a:gd name="T15" fmla="*/ 2147483647 h 1054"/>
              <a:gd name="T16" fmla="*/ 2147483647 w 1008"/>
              <a:gd name="T17" fmla="*/ 2147483647 h 1054"/>
              <a:gd name="T18" fmla="*/ 2147483647 w 1008"/>
              <a:gd name="T19" fmla="*/ 2147483647 h 1054"/>
              <a:gd name="T20" fmla="*/ 2147483647 w 1008"/>
              <a:gd name="T21" fmla="*/ 2147483647 h 1054"/>
              <a:gd name="T22" fmla="*/ 2147483647 w 1008"/>
              <a:gd name="T23" fmla="*/ 0 h 1054"/>
              <a:gd name="T24" fmla="*/ 2147483647 w 1008"/>
              <a:gd name="T25" fmla="*/ 2147483647 h 1054"/>
              <a:gd name="T26" fmla="*/ 2147483647 w 1008"/>
              <a:gd name="T27" fmla="*/ 2147483647 h 1054"/>
              <a:gd name="T28" fmla="*/ 2147483647 w 1008"/>
              <a:gd name="T29" fmla="*/ 2147483647 h 1054"/>
              <a:gd name="T30" fmla="*/ 2147483647 w 1008"/>
              <a:gd name="T31" fmla="*/ 2147483647 h 1054"/>
              <a:gd name="T32" fmla="*/ 2147483647 w 1008"/>
              <a:gd name="T33" fmla="*/ 2147483647 h 1054"/>
              <a:gd name="T34" fmla="*/ 2147483647 w 1008"/>
              <a:gd name="T35" fmla="*/ 2147483647 h 1054"/>
              <a:gd name="T36" fmla="*/ 2147483647 w 1008"/>
              <a:gd name="T37" fmla="*/ 2147483647 h 1054"/>
              <a:gd name="T38" fmla="*/ 2147483647 w 1008"/>
              <a:gd name="T39" fmla="*/ 2147483647 h 1054"/>
              <a:gd name="T40" fmla="*/ 2147483647 w 1008"/>
              <a:gd name="T41" fmla="*/ 2147483647 h 1054"/>
              <a:gd name="T42" fmla="*/ 2147483647 w 1008"/>
              <a:gd name="T43" fmla="*/ 2147483647 h 1054"/>
              <a:gd name="T44" fmla="*/ 2147483647 w 1008"/>
              <a:gd name="T45" fmla="*/ 2147483647 h 1054"/>
              <a:gd name="T46" fmla="*/ 2147483647 w 1008"/>
              <a:gd name="T47" fmla="*/ 2147483647 h 1054"/>
              <a:gd name="T48" fmla="*/ 2147483647 w 1008"/>
              <a:gd name="T49" fmla="*/ 2147483647 h 1054"/>
              <a:gd name="T50" fmla="*/ 2147483647 w 1008"/>
              <a:gd name="T51" fmla="*/ 2147483647 h 1054"/>
              <a:gd name="T52" fmla="*/ 2147483647 w 1008"/>
              <a:gd name="T53" fmla="*/ 2147483647 h 1054"/>
              <a:gd name="T54" fmla="*/ 2147483647 w 1008"/>
              <a:gd name="T55" fmla="*/ 2147483647 h 1054"/>
              <a:gd name="T56" fmla="*/ 2147483647 w 1008"/>
              <a:gd name="T57" fmla="*/ 2147483647 h 1054"/>
              <a:gd name="T58" fmla="*/ 2147483647 w 1008"/>
              <a:gd name="T59" fmla="*/ 2147483647 h 1054"/>
              <a:gd name="T60" fmla="*/ 2147483647 w 1008"/>
              <a:gd name="T61" fmla="*/ 2147483647 h 1054"/>
              <a:gd name="T62" fmla="*/ 2147483647 w 1008"/>
              <a:gd name="T63" fmla="*/ 2147483647 h 1054"/>
              <a:gd name="T64" fmla="*/ 2147483647 w 1008"/>
              <a:gd name="T65" fmla="*/ 2147483647 h 1054"/>
              <a:gd name="T66" fmla="*/ 2147483647 w 1008"/>
              <a:gd name="T67" fmla="*/ 2147483647 h 1054"/>
              <a:gd name="T68" fmla="*/ 2147483647 w 1008"/>
              <a:gd name="T69" fmla="*/ 2147483647 h 1054"/>
              <a:gd name="T70" fmla="*/ 2147483647 w 1008"/>
              <a:gd name="T71" fmla="*/ 2147483647 h 1054"/>
              <a:gd name="T72" fmla="*/ 2147483647 w 1008"/>
              <a:gd name="T73" fmla="*/ 2147483647 h 1054"/>
              <a:gd name="T74" fmla="*/ 2147483647 w 1008"/>
              <a:gd name="T75" fmla="*/ 2147483647 h 1054"/>
              <a:gd name="T76" fmla="*/ 2147483647 w 1008"/>
              <a:gd name="T77" fmla="*/ 2147483647 h 1054"/>
              <a:gd name="T78" fmla="*/ 2147483647 w 1008"/>
              <a:gd name="T79" fmla="*/ 2147483647 h 1054"/>
              <a:gd name="T80" fmla="*/ 2147483647 w 1008"/>
              <a:gd name="T81" fmla="*/ 2147483647 h 1054"/>
              <a:gd name="T82" fmla="*/ 2147483647 w 1008"/>
              <a:gd name="T83" fmla="*/ 2147483647 h 1054"/>
              <a:gd name="T84" fmla="*/ 2147483647 w 1008"/>
              <a:gd name="T85" fmla="*/ 2147483647 h 1054"/>
              <a:gd name="T86" fmla="*/ 2147483647 w 1008"/>
              <a:gd name="T87" fmla="*/ 2147483647 h 1054"/>
              <a:gd name="T88" fmla="*/ 2147483647 w 1008"/>
              <a:gd name="T89" fmla="*/ 2147483647 h 10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8"/>
              <a:gd name="T136" fmla="*/ 0 h 1054"/>
              <a:gd name="T137" fmla="*/ 1008 w 1008"/>
              <a:gd name="T138" fmla="*/ 1054 h 10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8" h="1054">
                <a:moveTo>
                  <a:pt x="685" y="1054"/>
                </a:moveTo>
                <a:lnTo>
                  <a:pt x="687" y="1017"/>
                </a:lnTo>
                <a:lnTo>
                  <a:pt x="665" y="1015"/>
                </a:lnTo>
                <a:lnTo>
                  <a:pt x="667" y="990"/>
                </a:lnTo>
                <a:lnTo>
                  <a:pt x="628" y="983"/>
                </a:lnTo>
                <a:lnTo>
                  <a:pt x="586" y="938"/>
                </a:lnTo>
                <a:lnTo>
                  <a:pt x="554" y="932"/>
                </a:lnTo>
                <a:lnTo>
                  <a:pt x="518" y="901"/>
                </a:lnTo>
                <a:lnTo>
                  <a:pt x="516" y="876"/>
                </a:lnTo>
                <a:lnTo>
                  <a:pt x="482" y="871"/>
                </a:lnTo>
                <a:lnTo>
                  <a:pt x="446" y="891"/>
                </a:lnTo>
                <a:lnTo>
                  <a:pt x="440" y="868"/>
                </a:lnTo>
                <a:lnTo>
                  <a:pt x="477" y="849"/>
                </a:lnTo>
                <a:lnTo>
                  <a:pt x="371" y="731"/>
                </a:lnTo>
                <a:lnTo>
                  <a:pt x="366" y="675"/>
                </a:lnTo>
                <a:lnTo>
                  <a:pt x="347" y="656"/>
                </a:lnTo>
                <a:lnTo>
                  <a:pt x="321" y="645"/>
                </a:lnTo>
                <a:lnTo>
                  <a:pt x="231" y="543"/>
                </a:lnTo>
                <a:lnTo>
                  <a:pt x="228" y="521"/>
                </a:lnTo>
                <a:lnTo>
                  <a:pt x="185" y="455"/>
                </a:lnTo>
                <a:lnTo>
                  <a:pt x="152" y="444"/>
                </a:lnTo>
                <a:lnTo>
                  <a:pt x="117" y="380"/>
                </a:lnTo>
                <a:lnTo>
                  <a:pt x="95" y="378"/>
                </a:lnTo>
                <a:lnTo>
                  <a:pt x="100" y="344"/>
                </a:lnTo>
                <a:lnTo>
                  <a:pt x="111" y="335"/>
                </a:lnTo>
                <a:lnTo>
                  <a:pt x="94" y="307"/>
                </a:lnTo>
                <a:lnTo>
                  <a:pt x="94" y="280"/>
                </a:lnTo>
                <a:lnTo>
                  <a:pt x="71" y="250"/>
                </a:lnTo>
                <a:lnTo>
                  <a:pt x="54" y="192"/>
                </a:lnTo>
                <a:lnTo>
                  <a:pt x="33" y="188"/>
                </a:lnTo>
                <a:lnTo>
                  <a:pt x="0" y="155"/>
                </a:lnTo>
                <a:lnTo>
                  <a:pt x="2" y="144"/>
                </a:lnTo>
                <a:lnTo>
                  <a:pt x="18" y="134"/>
                </a:lnTo>
                <a:lnTo>
                  <a:pt x="14" y="115"/>
                </a:lnTo>
                <a:lnTo>
                  <a:pt x="20" y="27"/>
                </a:lnTo>
                <a:lnTo>
                  <a:pt x="47" y="0"/>
                </a:lnTo>
                <a:lnTo>
                  <a:pt x="88" y="10"/>
                </a:lnTo>
                <a:lnTo>
                  <a:pt x="89" y="25"/>
                </a:lnTo>
                <a:lnTo>
                  <a:pt x="149" y="94"/>
                </a:lnTo>
                <a:lnTo>
                  <a:pt x="162" y="96"/>
                </a:lnTo>
                <a:lnTo>
                  <a:pt x="209" y="17"/>
                </a:lnTo>
                <a:lnTo>
                  <a:pt x="295" y="31"/>
                </a:lnTo>
                <a:lnTo>
                  <a:pt x="314" y="8"/>
                </a:lnTo>
                <a:lnTo>
                  <a:pt x="321" y="8"/>
                </a:lnTo>
                <a:lnTo>
                  <a:pt x="377" y="52"/>
                </a:lnTo>
                <a:lnTo>
                  <a:pt x="395" y="53"/>
                </a:lnTo>
                <a:lnTo>
                  <a:pt x="405" y="41"/>
                </a:lnTo>
                <a:lnTo>
                  <a:pt x="423" y="60"/>
                </a:lnTo>
                <a:lnTo>
                  <a:pt x="494" y="72"/>
                </a:lnTo>
                <a:lnTo>
                  <a:pt x="500" y="64"/>
                </a:lnTo>
                <a:lnTo>
                  <a:pt x="510" y="65"/>
                </a:lnTo>
                <a:lnTo>
                  <a:pt x="548" y="97"/>
                </a:lnTo>
                <a:lnTo>
                  <a:pt x="561" y="96"/>
                </a:lnTo>
                <a:lnTo>
                  <a:pt x="590" y="64"/>
                </a:lnTo>
                <a:lnTo>
                  <a:pt x="605" y="67"/>
                </a:lnTo>
                <a:lnTo>
                  <a:pt x="623" y="90"/>
                </a:lnTo>
                <a:lnTo>
                  <a:pt x="636" y="93"/>
                </a:lnTo>
                <a:lnTo>
                  <a:pt x="650" y="74"/>
                </a:lnTo>
                <a:lnTo>
                  <a:pt x="700" y="81"/>
                </a:lnTo>
                <a:lnTo>
                  <a:pt x="718" y="108"/>
                </a:lnTo>
                <a:lnTo>
                  <a:pt x="729" y="100"/>
                </a:lnTo>
                <a:lnTo>
                  <a:pt x="729" y="90"/>
                </a:lnTo>
                <a:lnTo>
                  <a:pt x="761" y="92"/>
                </a:lnTo>
                <a:lnTo>
                  <a:pt x="793" y="129"/>
                </a:lnTo>
                <a:lnTo>
                  <a:pt x="785" y="147"/>
                </a:lnTo>
                <a:lnTo>
                  <a:pt x="787" y="158"/>
                </a:lnTo>
                <a:lnTo>
                  <a:pt x="811" y="178"/>
                </a:lnTo>
                <a:lnTo>
                  <a:pt x="849" y="177"/>
                </a:lnTo>
                <a:lnTo>
                  <a:pt x="879" y="155"/>
                </a:lnTo>
                <a:lnTo>
                  <a:pt x="935" y="160"/>
                </a:lnTo>
                <a:lnTo>
                  <a:pt x="946" y="174"/>
                </a:lnTo>
                <a:lnTo>
                  <a:pt x="938" y="190"/>
                </a:lnTo>
                <a:lnTo>
                  <a:pt x="938" y="210"/>
                </a:lnTo>
                <a:lnTo>
                  <a:pt x="892" y="294"/>
                </a:lnTo>
                <a:lnTo>
                  <a:pt x="881" y="300"/>
                </a:lnTo>
                <a:lnTo>
                  <a:pt x="881" y="314"/>
                </a:lnTo>
                <a:lnTo>
                  <a:pt x="888" y="324"/>
                </a:lnTo>
                <a:lnTo>
                  <a:pt x="872" y="348"/>
                </a:lnTo>
                <a:lnTo>
                  <a:pt x="881" y="379"/>
                </a:lnTo>
                <a:lnTo>
                  <a:pt x="897" y="383"/>
                </a:lnTo>
                <a:lnTo>
                  <a:pt x="909" y="392"/>
                </a:lnTo>
                <a:lnTo>
                  <a:pt x="927" y="388"/>
                </a:lnTo>
                <a:lnTo>
                  <a:pt x="935" y="402"/>
                </a:lnTo>
                <a:lnTo>
                  <a:pt x="939" y="418"/>
                </a:lnTo>
                <a:lnTo>
                  <a:pt x="958" y="438"/>
                </a:lnTo>
                <a:lnTo>
                  <a:pt x="971" y="436"/>
                </a:lnTo>
                <a:lnTo>
                  <a:pt x="976" y="441"/>
                </a:lnTo>
                <a:lnTo>
                  <a:pt x="975" y="453"/>
                </a:lnTo>
                <a:lnTo>
                  <a:pt x="994" y="465"/>
                </a:lnTo>
                <a:lnTo>
                  <a:pt x="1006" y="468"/>
                </a:lnTo>
                <a:lnTo>
                  <a:pt x="1008" y="484"/>
                </a:lnTo>
                <a:lnTo>
                  <a:pt x="988" y="504"/>
                </a:lnTo>
                <a:lnTo>
                  <a:pt x="951" y="505"/>
                </a:lnTo>
                <a:lnTo>
                  <a:pt x="927" y="490"/>
                </a:lnTo>
                <a:lnTo>
                  <a:pt x="914" y="490"/>
                </a:lnTo>
                <a:lnTo>
                  <a:pt x="909" y="496"/>
                </a:lnTo>
                <a:lnTo>
                  <a:pt x="973" y="582"/>
                </a:lnTo>
                <a:lnTo>
                  <a:pt x="982" y="587"/>
                </a:lnTo>
                <a:lnTo>
                  <a:pt x="979" y="623"/>
                </a:lnTo>
                <a:lnTo>
                  <a:pt x="974" y="637"/>
                </a:lnTo>
                <a:lnTo>
                  <a:pt x="959" y="643"/>
                </a:lnTo>
                <a:lnTo>
                  <a:pt x="948" y="633"/>
                </a:lnTo>
                <a:lnTo>
                  <a:pt x="937" y="632"/>
                </a:lnTo>
                <a:lnTo>
                  <a:pt x="924" y="651"/>
                </a:lnTo>
                <a:lnTo>
                  <a:pt x="903" y="661"/>
                </a:lnTo>
                <a:lnTo>
                  <a:pt x="883" y="661"/>
                </a:lnTo>
                <a:lnTo>
                  <a:pt x="873" y="669"/>
                </a:lnTo>
                <a:lnTo>
                  <a:pt x="861" y="668"/>
                </a:lnTo>
                <a:lnTo>
                  <a:pt x="856" y="655"/>
                </a:lnTo>
                <a:lnTo>
                  <a:pt x="839" y="656"/>
                </a:lnTo>
                <a:lnTo>
                  <a:pt x="825" y="672"/>
                </a:lnTo>
                <a:lnTo>
                  <a:pt x="831" y="686"/>
                </a:lnTo>
                <a:lnTo>
                  <a:pt x="847" y="693"/>
                </a:lnTo>
                <a:lnTo>
                  <a:pt x="852" y="718"/>
                </a:lnTo>
                <a:lnTo>
                  <a:pt x="861" y="732"/>
                </a:lnTo>
                <a:lnTo>
                  <a:pt x="861" y="759"/>
                </a:lnTo>
                <a:lnTo>
                  <a:pt x="855" y="769"/>
                </a:lnTo>
                <a:lnTo>
                  <a:pt x="842" y="767"/>
                </a:lnTo>
                <a:lnTo>
                  <a:pt x="834" y="759"/>
                </a:lnTo>
                <a:lnTo>
                  <a:pt x="828" y="733"/>
                </a:lnTo>
                <a:lnTo>
                  <a:pt x="820" y="725"/>
                </a:lnTo>
                <a:lnTo>
                  <a:pt x="798" y="725"/>
                </a:lnTo>
                <a:lnTo>
                  <a:pt x="757" y="761"/>
                </a:lnTo>
                <a:lnTo>
                  <a:pt x="750" y="786"/>
                </a:lnTo>
                <a:lnTo>
                  <a:pt x="742" y="796"/>
                </a:lnTo>
                <a:lnTo>
                  <a:pt x="742" y="833"/>
                </a:lnTo>
                <a:lnTo>
                  <a:pt x="731" y="842"/>
                </a:lnTo>
                <a:lnTo>
                  <a:pt x="710" y="842"/>
                </a:lnTo>
                <a:lnTo>
                  <a:pt x="696" y="857"/>
                </a:lnTo>
                <a:lnTo>
                  <a:pt x="693" y="901"/>
                </a:lnTo>
                <a:lnTo>
                  <a:pt x="687" y="905"/>
                </a:lnTo>
                <a:lnTo>
                  <a:pt x="689" y="920"/>
                </a:lnTo>
                <a:lnTo>
                  <a:pt x="714" y="958"/>
                </a:lnTo>
                <a:lnTo>
                  <a:pt x="713" y="980"/>
                </a:lnTo>
                <a:lnTo>
                  <a:pt x="687" y="1017"/>
                </a:lnTo>
                <a:lnTo>
                  <a:pt x="685" y="1054"/>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3" name="Freeform 173"/>
          <p:cNvSpPr>
            <a:spLocks/>
          </p:cNvSpPr>
          <p:nvPr/>
        </p:nvSpPr>
        <p:spPr bwMode="auto">
          <a:xfrm rot="21249101">
            <a:off x="3076575" y="4911725"/>
            <a:ext cx="374650" cy="390525"/>
          </a:xfrm>
          <a:custGeom>
            <a:avLst/>
            <a:gdLst>
              <a:gd name="T0" fmla="*/ 2147483647 w 1008"/>
              <a:gd name="T1" fmla="*/ 2147483647 h 1054"/>
              <a:gd name="T2" fmla="*/ 2147483647 w 1008"/>
              <a:gd name="T3" fmla="*/ 2147483647 h 1054"/>
              <a:gd name="T4" fmla="*/ 2147483647 w 1008"/>
              <a:gd name="T5" fmla="*/ 2147483647 h 1054"/>
              <a:gd name="T6" fmla="*/ 2147483647 w 1008"/>
              <a:gd name="T7" fmla="*/ 2147483647 h 1054"/>
              <a:gd name="T8" fmla="*/ 2147483647 w 1008"/>
              <a:gd name="T9" fmla="*/ 2147483647 h 1054"/>
              <a:gd name="T10" fmla="*/ 2147483647 w 1008"/>
              <a:gd name="T11" fmla="*/ 2147483647 h 1054"/>
              <a:gd name="T12" fmla="*/ 2147483647 w 1008"/>
              <a:gd name="T13" fmla="*/ 2147483647 h 1054"/>
              <a:gd name="T14" fmla="*/ 2147483647 w 1008"/>
              <a:gd name="T15" fmla="*/ 2147483647 h 1054"/>
              <a:gd name="T16" fmla="*/ 2147483647 w 1008"/>
              <a:gd name="T17" fmla="*/ 2147483647 h 1054"/>
              <a:gd name="T18" fmla="*/ 2147483647 w 1008"/>
              <a:gd name="T19" fmla="*/ 2147483647 h 1054"/>
              <a:gd name="T20" fmla="*/ 2147483647 w 1008"/>
              <a:gd name="T21" fmla="*/ 2147483647 h 1054"/>
              <a:gd name="T22" fmla="*/ 2147483647 w 1008"/>
              <a:gd name="T23" fmla="*/ 0 h 1054"/>
              <a:gd name="T24" fmla="*/ 2147483647 w 1008"/>
              <a:gd name="T25" fmla="*/ 2147483647 h 1054"/>
              <a:gd name="T26" fmla="*/ 2147483647 w 1008"/>
              <a:gd name="T27" fmla="*/ 2147483647 h 1054"/>
              <a:gd name="T28" fmla="*/ 2147483647 w 1008"/>
              <a:gd name="T29" fmla="*/ 2147483647 h 1054"/>
              <a:gd name="T30" fmla="*/ 2147483647 w 1008"/>
              <a:gd name="T31" fmla="*/ 2147483647 h 1054"/>
              <a:gd name="T32" fmla="*/ 2147483647 w 1008"/>
              <a:gd name="T33" fmla="*/ 2147483647 h 1054"/>
              <a:gd name="T34" fmla="*/ 2147483647 w 1008"/>
              <a:gd name="T35" fmla="*/ 2147483647 h 1054"/>
              <a:gd name="T36" fmla="*/ 2147483647 w 1008"/>
              <a:gd name="T37" fmla="*/ 2147483647 h 1054"/>
              <a:gd name="T38" fmla="*/ 2147483647 w 1008"/>
              <a:gd name="T39" fmla="*/ 2147483647 h 1054"/>
              <a:gd name="T40" fmla="*/ 2147483647 w 1008"/>
              <a:gd name="T41" fmla="*/ 2147483647 h 1054"/>
              <a:gd name="T42" fmla="*/ 2147483647 w 1008"/>
              <a:gd name="T43" fmla="*/ 2147483647 h 1054"/>
              <a:gd name="T44" fmla="*/ 2147483647 w 1008"/>
              <a:gd name="T45" fmla="*/ 2147483647 h 1054"/>
              <a:gd name="T46" fmla="*/ 2147483647 w 1008"/>
              <a:gd name="T47" fmla="*/ 2147483647 h 1054"/>
              <a:gd name="T48" fmla="*/ 2147483647 w 1008"/>
              <a:gd name="T49" fmla="*/ 2147483647 h 1054"/>
              <a:gd name="T50" fmla="*/ 2147483647 w 1008"/>
              <a:gd name="T51" fmla="*/ 2147483647 h 1054"/>
              <a:gd name="T52" fmla="*/ 2147483647 w 1008"/>
              <a:gd name="T53" fmla="*/ 2147483647 h 1054"/>
              <a:gd name="T54" fmla="*/ 2147483647 w 1008"/>
              <a:gd name="T55" fmla="*/ 2147483647 h 1054"/>
              <a:gd name="T56" fmla="*/ 2147483647 w 1008"/>
              <a:gd name="T57" fmla="*/ 2147483647 h 1054"/>
              <a:gd name="T58" fmla="*/ 2147483647 w 1008"/>
              <a:gd name="T59" fmla="*/ 2147483647 h 1054"/>
              <a:gd name="T60" fmla="*/ 2147483647 w 1008"/>
              <a:gd name="T61" fmla="*/ 2147483647 h 1054"/>
              <a:gd name="T62" fmla="*/ 2147483647 w 1008"/>
              <a:gd name="T63" fmla="*/ 2147483647 h 1054"/>
              <a:gd name="T64" fmla="*/ 2147483647 w 1008"/>
              <a:gd name="T65" fmla="*/ 2147483647 h 1054"/>
              <a:gd name="T66" fmla="*/ 2147483647 w 1008"/>
              <a:gd name="T67" fmla="*/ 2147483647 h 1054"/>
              <a:gd name="T68" fmla="*/ 2147483647 w 1008"/>
              <a:gd name="T69" fmla="*/ 2147483647 h 1054"/>
              <a:gd name="T70" fmla="*/ 2147483647 w 1008"/>
              <a:gd name="T71" fmla="*/ 2147483647 h 1054"/>
              <a:gd name="T72" fmla="*/ 2147483647 w 1008"/>
              <a:gd name="T73" fmla="*/ 2147483647 h 1054"/>
              <a:gd name="T74" fmla="*/ 2147483647 w 1008"/>
              <a:gd name="T75" fmla="*/ 2147483647 h 1054"/>
              <a:gd name="T76" fmla="*/ 2147483647 w 1008"/>
              <a:gd name="T77" fmla="*/ 2147483647 h 1054"/>
              <a:gd name="T78" fmla="*/ 2147483647 w 1008"/>
              <a:gd name="T79" fmla="*/ 2147483647 h 1054"/>
              <a:gd name="T80" fmla="*/ 2147483647 w 1008"/>
              <a:gd name="T81" fmla="*/ 2147483647 h 1054"/>
              <a:gd name="T82" fmla="*/ 2147483647 w 1008"/>
              <a:gd name="T83" fmla="*/ 2147483647 h 1054"/>
              <a:gd name="T84" fmla="*/ 2147483647 w 1008"/>
              <a:gd name="T85" fmla="*/ 2147483647 h 1054"/>
              <a:gd name="T86" fmla="*/ 2147483647 w 1008"/>
              <a:gd name="T87" fmla="*/ 2147483647 h 1054"/>
              <a:gd name="T88" fmla="*/ 2147483647 w 1008"/>
              <a:gd name="T89" fmla="*/ 2147483647 h 10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8"/>
              <a:gd name="T136" fmla="*/ 0 h 1054"/>
              <a:gd name="T137" fmla="*/ 1008 w 1008"/>
              <a:gd name="T138" fmla="*/ 1054 h 10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8" h="1054">
                <a:moveTo>
                  <a:pt x="685" y="1054"/>
                </a:moveTo>
                <a:lnTo>
                  <a:pt x="687" y="1017"/>
                </a:lnTo>
                <a:lnTo>
                  <a:pt x="665" y="1015"/>
                </a:lnTo>
                <a:lnTo>
                  <a:pt x="667" y="990"/>
                </a:lnTo>
                <a:lnTo>
                  <a:pt x="628" y="983"/>
                </a:lnTo>
                <a:lnTo>
                  <a:pt x="586" y="938"/>
                </a:lnTo>
                <a:lnTo>
                  <a:pt x="554" y="932"/>
                </a:lnTo>
                <a:lnTo>
                  <a:pt x="518" y="901"/>
                </a:lnTo>
                <a:lnTo>
                  <a:pt x="516" y="876"/>
                </a:lnTo>
                <a:lnTo>
                  <a:pt x="482" y="871"/>
                </a:lnTo>
                <a:lnTo>
                  <a:pt x="446" y="891"/>
                </a:lnTo>
                <a:lnTo>
                  <a:pt x="440" y="868"/>
                </a:lnTo>
                <a:lnTo>
                  <a:pt x="477" y="849"/>
                </a:lnTo>
                <a:lnTo>
                  <a:pt x="371" y="731"/>
                </a:lnTo>
                <a:lnTo>
                  <a:pt x="366" y="675"/>
                </a:lnTo>
                <a:lnTo>
                  <a:pt x="347" y="656"/>
                </a:lnTo>
                <a:lnTo>
                  <a:pt x="321" y="645"/>
                </a:lnTo>
                <a:lnTo>
                  <a:pt x="231" y="543"/>
                </a:lnTo>
                <a:lnTo>
                  <a:pt x="228" y="521"/>
                </a:lnTo>
                <a:lnTo>
                  <a:pt x="185" y="455"/>
                </a:lnTo>
                <a:lnTo>
                  <a:pt x="152" y="444"/>
                </a:lnTo>
                <a:lnTo>
                  <a:pt x="117" y="380"/>
                </a:lnTo>
                <a:lnTo>
                  <a:pt x="95" y="378"/>
                </a:lnTo>
                <a:lnTo>
                  <a:pt x="100" y="344"/>
                </a:lnTo>
                <a:lnTo>
                  <a:pt x="111" y="335"/>
                </a:lnTo>
                <a:lnTo>
                  <a:pt x="94" y="307"/>
                </a:lnTo>
                <a:lnTo>
                  <a:pt x="94" y="280"/>
                </a:lnTo>
                <a:lnTo>
                  <a:pt x="71" y="250"/>
                </a:lnTo>
                <a:lnTo>
                  <a:pt x="54" y="192"/>
                </a:lnTo>
                <a:lnTo>
                  <a:pt x="33" y="188"/>
                </a:lnTo>
                <a:lnTo>
                  <a:pt x="0" y="155"/>
                </a:lnTo>
                <a:lnTo>
                  <a:pt x="2" y="144"/>
                </a:lnTo>
                <a:lnTo>
                  <a:pt x="18" y="134"/>
                </a:lnTo>
                <a:lnTo>
                  <a:pt x="14" y="115"/>
                </a:lnTo>
                <a:lnTo>
                  <a:pt x="20" y="27"/>
                </a:lnTo>
                <a:lnTo>
                  <a:pt x="47" y="0"/>
                </a:lnTo>
                <a:lnTo>
                  <a:pt x="88" y="10"/>
                </a:lnTo>
                <a:lnTo>
                  <a:pt x="89" y="25"/>
                </a:lnTo>
                <a:lnTo>
                  <a:pt x="149" y="94"/>
                </a:lnTo>
                <a:lnTo>
                  <a:pt x="162" y="96"/>
                </a:lnTo>
                <a:lnTo>
                  <a:pt x="209" y="17"/>
                </a:lnTo>
                <a:lnTo>
                  <a:pt x="295" y="31"/>
                </a:lnTo>
                <a:lnTo>
                  <a:pt x="314" y="8"/>
                </a:lnTo>
                <a:lnTo>
                  <a:pt x="321" y="8"/>
                </a:lnTo>
                <a:lnTo>
                  <a:pt x="377" y="52"/>
                </a:lnTo>
                <a:lnTo>
                  <a:pt x="395" y="53"/>
                </a:lnTo>
                <a:lnTo>
                  <a:pt x="405" y="41"/>
                </a:lnTo>
                <a:lnTo>
                  <a:pt x="423" y="60"/>
                </a:lnTo>
                <a:lnTo>
                  <a:pt x="494" y="72"/>
                </a:lnTo>
                <a:lnTo>
                  <a:pt x="500" y="64"/>
                </a:lnTo>
                <a:lnTo>
                  <a:pt x="510" y="65"/>
                </a:lnTo>
                <a:lnTo>
                  <a:pt x="548" y="97"/>
                </a:lnTo>
                <a:lnTo>
                  <a:pt x="561" y="96"/>
                </a:lnTo>
                <a:lnTo>
                  <a:pt x="590" y="64"/>
                </a:lnTo>
                <a:lnTo>
                  <a:pt x="605" y="67"/>
                </a:lnTo>
                <a:lnTo>
                  <a:pt x="623" y="90"/>
                </a:lnTo>
                <a:lnTo>
                  <a:pt x="636" y="93"/>
                </a:lnTo>
                <a:lnTo>
                  <a:pt x="650" y="74"/>
                </a:lnTo>
                <a:lnTo>
                  <a:pt x="700" y="81"/>
                </a:lnTo>
                <a:lnTo>
                  <a:pt x="718" y="108"/>
                </a:lnTo>
                <a:lnTo>
                  <a:pt x="729" y="100"/>
                </a:lnTo>
                <a:lnTo>
                  <a:pt x="729" y="90"/>
                </a:lnTo>
                <a:lnTo>
                  <a:pt x="761" y="92"/>
                </a:lnTo>
                <a:lnTo>
                  <a:pt x="793" y="129"/>
                </a:lnTo>
                <a:lnTo>
                  <a:pt x="785" y="147"/>
                </a:lnTo>
                <a:lnTo>
                  <a:pt x="787" y="158"/>
                </a:lnTo>
                <a:lnTo>
                  <a:pt x="811" y="178"/>
                </a:lnTo>
                <a:lnTo>
                  <a:pt x="849" y="177"/>
                </a:lnTo>
                <a:lnTo>
                  <a:pt x="879" y="155"/>
                </a:lnTo>
                <a:lnTo>
                  <a:pt x="935" y="160"/>
                </a:lnTo>
                <a:lnTo>
                  <a:pt x="946" y="174"/>
                </a:lnTo>
                <a:lnTo>
                  <a:pt x="938" y="190"/>
                </a:lnTo>
                <a:lnTo>
                  <a:pt x="938" y="210"/>
                </a:lnTo>
                <a:lnTo>
                  <a:pt x="892" y="294"/>
                </a:lnTo>
                <a:lnTo>
                  <a:pt x="881" y="300"/>
                </a:lnTo>
                <a:lnTo>
                  <a:pt x="881" y="314"/>
                </a:lnTo>
                <a:lnTo>
                  <a:pt x="888" y="324"/>
                </a:lnTo>
                <a:lnTo>
                  <a:pt x="872" y="348"/>
                </a:lnTo>
                <a:lnTo>
                  <a:pt x="881" y="379"/>
                </a:lnTo>
                <a:lnTo>
                  <a:pt x="897" y="383"/>
                </a:lnTo>
                <a:lnTo>
                  <a:pt x="909" y="392"/>
                </a:lnTo>
                <a:lnTo>
                  <a:pt x="927" y="388"/>
                </a:lnTo>
                <a:lnTo>
                  <a:pt x="935" y="402"/>
                </a:lnTo>
                <a:lnTo>
                  <a:pt x="939" y="418"/>
                </a:lnTo>
                <a:lnTo>
                  <a:pt x="958" y="438"/>
                </a:lnTo>
                <a:lnTo>
                  <a:pt x="971" y="436"/>
                </a:lnTo>
                <a:lnTo>
                  <a:pt x="976" y="441"/>
                </a:lnTo>
                <a:lnTo>
                  <a:pt x="975" y="453"/>
                </a:lnTo>
                <a:lnTo>
                  <a:pt x="994" y="465"/>
                </a:lnTo>
                <a:lnTo>
                  <a:pt x="1006" y="468"/>
                </a:lnTo>
                <a:lnTo>
                  <a:pt x="1008" y="484"/>
                </a:lnTo>
                <a:lnTo>
                  <a:pt x="988" y="504"/>
                </a:lnTo>
                <a:lnTo>
                  <a:pt x="951" y="505"/>
                </a:lnTo>
                <a:lnTo>
                  <a:pt x="927" y="490"/>
                </a:lnTo>
                <a:lnTo>
                  <a:pt x="914" y="490"/>
                </a:lnTo>
                <a:lnTo>
                  <a:pt x="909" y="496"/>
                </a:lnTo>
                <a:lnTo>
                  <a:pt x="973" y="582"/>
                </a:lnTo>
                <a:lnTo>
                  <a:pt x="982" y="587"/>
                </a:lnTo>
                <a:lnTo>
                  <a:pt x="979" y="623"/>
                </a:lnTo>
                <a:lnTo>
                  <a:pt x="974" y="637"/>
                </a:lnTo>
                <a:lnTo>
                  <a:pt x="959" y="643"/>
                </a:lnTo>
                <a:lnTo>
                  <a:pt x="948" y="633"/>
                </a:lnTo>
                <a:lnTo>
                  <a:pt x="937" y="632"/>
                </a:lnTo>
                <a:lnTo>
                  <a:pt x="924" y="651"/>
                </a:lnTo>
                <a:lnTo>
                  <a:pt x="903" y="661"/>
                </a:lnTo>
                <a:lnTo>
                  <a:pt x="883" y="661"/>
                </a:lnTo>
                <a:lnTo>
                  <a:pt x="873" y="669"/>
                </a:lnTo>
                <a:lnTo>
                  <a:pt x="861" y="668"/>
                </a:lnTo>
                <a:lnTo>
                  <a:pt x="856" y="655"/>
                </a:lnTo>
                <a:lnTo>
                  <a:pt x="839" y="656"/>
                </a:lnTo>
                <a:lnTo>
                  <a:pt x="825" y="672"/>
                </a:lnTo>
                <a:lnTo>
                  <a:pt x="831" y="686"/>
                </a:lnTo>
                <a:lnTo>
                  <a:pt x="847" y="693"/>
                </a:lnTo>
                <a:lnTo>
                  <a:pt x="852" y="718"/>
                </a:lnTo>
                <a:lnTo>
                  <a:pt x="861" y="732"/>
                </a:lnTo>
                <a:lnTo>
                  <a:pt x="861" y="759"/>
                </a:lnTo>
                <a:lnTo>
                  <a:pt x="855" y="769"/>
                </a:lnTo>
                <a:lnTo>
                  <a:pt x="842" y="767"/>
                </a:lnTo>
                <a:lnTo>
                  <a:pt x="834" y="759"/>
                </a:lnTo>
                <a:lnTo>
                  <a:pt x="828" y="733"/>
                </a:lnTo>
                <a:lnTo>
                  <a:pt x="820" y="725"/>
                </a:lnTo>
                <a:lnTo>
                  <a:pt x="798" y="725"/>
                </a:lnTo>
                <a:lnTo>
                  <a:pt x="757" y="761"/>
                </a:lnTo>
                <a:lnTo>
                  <a:pt x="750" y="786"/>
                </a:lnTo>
                <a:lnTo>
                  <a:pt x="742" y="796"/>
                </a:lnTo>
                <a:lnTo>
                  <a:pt x="742" y="833"/>
                </a:lnTo>
                <a:lnTo>
                  <a:pt x="731" y="842"/>
                </a:lnTo>
                <a:lnTo>
                  <a:pt x="710" y="842"/>
                </a:lnTo>
                <a:lnTo>
                  <a:pt x="696" y="857"/>
                </a:lnTo>
                <a:lnTo>
                  <a:pt x="693" y="901"/>
                </a:lnTo>
                <a:lnTo>
                  <a:pt x="687" y="905"/>
                </a:lnTo>
                <a:lnTo>
                  <a:pt x="689" y="920"/>
                </a:lnTo>
                <a:lnTo>
                  <a:pt x="714" y="958"/>
                </a:lnTo>
                <a:lnTo>
                  <a:pt x="713" y="980"/>
                </a:lnTo>
                <a:lnTo>
                  <a:pt x="687" y="1017"/>
                </a:lnTo>
                <a:lnTo>
                  <a:pt x="685" y="1054"/>
                </a:lnTo>
              </a:path>
            </a:pathLst>
          </a:custGeom>
          <a:solidFill>
            <a:srgbClr val="C0C0C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4" name="Freeform 174"/>
          <p:cNvSpPr>
            <a:spLocks/>
          </p:cNvSpPr>
          <p:nvPr/>
        </p:nvSpPr>
        <p:spPr bwMode="auto">
          <a:xfrm rot="21249101">
            <a:off x="3554413" y="5310188"/>
            <a:ext cx="644525" cy="571500"/>
          </a:xfrm>
          <a:custGeom>
            <a:avLst/>
            <a:gdLst>
              <a:gd name="T0" fmla="*/ 2147483647 w 1744"/>
              <a:gd name="T1" fmla="*/ 2147483647 h 1534"/>
              <a:gd name="T2" fmla="*/ 2147483647 w 1744"/>
              <a:gd name="T3" fmla="*/ 2147483647 h 1534"/>
              <a:gd name="T4" fmla="*/ 2147483647 w 1744"/>
              <a:gd name="T5" fmla="*/ 2147483647 h 1534"/>
              <a:gd name="T6" fmla="*/ 2147483647 w 1744"/>
              <a:gd name="T7" fmla="*/ 2147483647 h 1534"/>
              <a:gd name="T8" fmla="*/ 2147483647 w 1744"/>
              <a:gd name="T9" fmla="*/ 2147483647 h 1534"/>
              <a:gd name="T10" fmla="*/ 2147483647 w 1744"/>
              <a:gd name="T11" fmla="*/ 2147483647 h 1534"/>
              <a:gd name="T12" fmla="*/ 2147483647 w 1744"/>
              <a:gd name="T13" fmla="*/ 2147483647 h 1534"/>
              <a:gd name="T14" fmla="*/ 2147483647 w 1744"/>
              <a:gd name="T15" fmla="*/ 2147483647 h 1534"/>
              <a:gd name="T16" fmla="*/ 2147483647 w 1744"/>
              <a:gd name="T17" fmla="*/ 2147483647 h 1534"/>
              <a:gd name="T18" fmla="*/ 2147483647 w 1744"/>
              <a:gd name="T19" fmla="*/ 2147483647 h 1534"/>
              <a:gd name="T20" fmla="*/ 2147483647 w 1744"/>
              <a:gd name="T21" fmla="*/ 2147483647 h 1534"/>
              <a:gd name="T22" fmla="*/ 2147483647 w 1744"/>
              <a:gd name="T23" fmla="*/ 2147483647 h 1534"/>
              <a:gd name="T24" fmla="*/ 2147483647 w 1744"/>
              <a:gd name="T25" fmla="*/ 2147483647 h 1534"/>
              <a:gd name="T26" fmla="*/ 2147483647 w 1744"/>
              <a:gd name="T27" fmla="*/ 2147483647 h 1534"/>
              <a:gd name="T28" fmla="*/ 2147483647 w 1744"/>
              <a:gd name="T29" fmla="*/ 2147483647 h 1534"/>
              <a:gd name="T30" fmla="*/ 2147483647 w 1744"/>
              <a:gd name="T31" fmla="*/ 2147483647 h 1534"/>
              <a:gd name="T32" fmla="*/ 2147483647 w 1744"/>
              <a:gd name="T33" fmla="*/ 2147483647 h 1534"/>
              <a:gd name="T34" fmla="*/ 2147483647 w 1744"/>
              <a:gd name="T35" fmla="*/ 2147483647 h 1534"/>
              <a:gd name="T36" fmla="*/ 2147483647 w 1744"/>
              <a:gd name="T37" fmla="*/ 2147483647 h 1534"/>
              <a:gd name="T38" fmla="*/ 2147483647 w 1744"/>
              <a:gd name="T39" fmla="*/ 2147483647 h 1534"/>
              <a:gd name="T40" fmla="*/ 2147483647 w 1744"/>
              <a:gd name="T41" fmla="*/ 2147483647 h 1534"/>
              <a:gd name="T42" fmla="*/ 2147483647 w 1744"/>
              <a:gd name="T43" fmla="*/ 2147483647 h 1534"/>
              <a:gd name="T44" fmla="*/ 2147483647 w 1744"/>
              <a:gd name="T45" fmla="*/ 2147483647 h 1534"/>
              <a:gd name="T46" fmla="*/ 2147483647 w 1744"/>
              <a:gd name="T47" fmla="*/ 2147483647 h 1534"/>
              <a:gd name="T48" fmla="*/ 2147483647 w 1744"/>
              <a:gd name="T49" fmla="*/ 2147483647 h 1534"/>
              <a:gd name="T50" fmla="*/ 2147483647 w 1744"/>
              <a:gd name="T51" fmla="*/ 2147483647 h 1534"/>
              <a:gd name="T52" fmla="*/ 2147483647 w 1744"/>
              <a:gd name="T53" fmla="*/ 2147483647 h 1534"/>
              <a:gd name="T54" fmla="*/ 2147483647 w 1744"/>
              <a:gd name="T55" fmla="*/ 2147483647 h 1534"/>
              <a:gd name="T56" fmla="*/ 2147483647 w 1744"/>
              <a:gd name="T57" fmla="*/ 2147483647 h 1534"/>
              <a:gd name="T58" fmla="*/ 2147483647 w 1744"/>
              <a:gd name="T59" fmla="*/ 2147483647 h 1534"/>
              <a:gd name="T60" fmla="*/ 2147483647 w 1744"/>
              <a:gd name="T61" fmla="*/ 2147483647 h 1534"/>
              <a:gd name="T62" fmla="*/ 2147483647 w 1744"/>
              <a:gd name="T63" fmla="*/ 2147483647 h 1534"/>
              <a:gd name="T64" fmla="*/ 2147483647 w 1744"/>
              <a:gd name="T65" fmla="*/ 2147483647 h 1534"/>
              <a:gd name="T66" fmla="*/ 2147483647 w 1744"/>
              <a:gd name="T67" fmla="*/ 2147483647 h 1534"/>
              <a:gd name="T68" fmla="*/ 2147483647 w 1744"/>
              <a:gd name="T69" fmla="*/ 2147483647 h 1534"/>
              <a:gd name="T70" fmla="*/ 2147483647 w 1744"/>
              <a:gd name="T71" fmla="*/ 2147483647 h 1534"/>
              <a:gd name="T72" fmla="*/ 2147483647 w 1744"/>
              <a:gd name="T73" fmla="*/ 2147483647 h 1534"/>
              <a:gd name="T74" fmla="*/ 2147483647 w 1744"/>
              <a:gd name="T75" fmla="*/ 2147483647 h 1534"/>
              <a:gd name="T76" fmla="*/ 2147483647 w 1744"/>
              <a:gd name="T77" fmla="*/ 2147483647 h 1534"/>
              <a:gd name="T78" fmla="*/ 2147483647 w 1744"/>
              <a:gd name="T79" fmla="*/ 2147483647 h 1534"/>
              <a:gd name="T80" fmla="*/ 2147483647 w 1744"/>
              <a:gd name="T81" fmla="*/ 2147483647 h 1534"/>
              <a:gd name="T82" fmla="*/ 2147483647 w 1744"/>
              <a:gd name="T83" fmla="*/ 2147483647 h 1534"/>
              <a:gd name="T84" fmla="*/ 2147483647 w 1744"/>
              <a:gd name="T85" fmla="*/ 2147483647 h 1534"/>
              <a:gd name="T86" fmla="*/ 2147483647 w 1744"/>
              <a:gd name="T87" fmla="*/ 2147483647 h 1534"/>
              <a:gd name="T88" fmla="*/ 2147483647 w 1744"/>
              <a:gd name="T89" fmla="*/ 2147483647 h 1534"/>
              <a:gd name="T90" fmla="*/ 2147483647 w 1744"/>
              <a:gd name="T91" fmla="*/ 2147483647 h 1534"/>
              <a:gd name="T92" fmla="*/ 2147483647 w 1744"/>
              <a:gd name="T93" fmla="*/ 2147483647 h 1534"/>
              <a:gd name="T94" fmla="*/ 2147483647 w 1744"/>
              <a:gd name="T95" fmla="*/ 2147483647 h 1534"/>
              <a:gd name="T96" fmla="*/ 2147483647 w 1744"/>
              <a:gd name="T97" fmla="*/ 2147483647 h 1534"/>
              <a:gd name="T98" fmla="*/ 2147483647 w 1744"/>
              <a:gd name="T99" fmla="*/ 2147483647 h 1534"/>
              <a:gd name="T100" fmla="*/ 2147483647 w 1744"/>
              <a:gd name="T101" fmla="*/ 2147483647 h 1534"/>
              <a:gd name="T102" fmla="*/ 2147483647 w 1744"/>
              <a:gd name="T103" fmla="*/ 2147483647 h 1534"/>
              <a:gd name="T104" fmla="*/ 2147483647 w 1744"/>
              <a:gd name="T105" fmla="*/ 2147483647 h 1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44"/>
              <a:gd name="T160" fmla="*/ 0 h 1534"/>
              <a:gd name="T161" fmla="*/ 1744 w 1744"/>
              <a:gd name="T162" fmla="*/ 1534 h 1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44" h="1534">
                <a:moveTo>
                  <a:pt x="1629" y="396"/>
                </a:moveTo>
                <a:lnTo>
                  <a:pt x="1580" y="360"/>
                </a:lnTo>
                <a:lnTo>
                  <a:pt x="1339" y="316"/>
                </a:lnTo>
                <a:lnTo>
                  <a:pt x="1266" y="361"/>
                </a:lnTo>
                <a:lnTo>
                  <a:pt x="1230" y="363"/>
                </a:lnTo>
                <a:lnTo>
                  <a:pt x="1173" y="345"/>
                </a:lnTo>
                <a:lnTo>
                  <a:pt x="1125" y="402"/>
                </a:lnTo>
                <a:lnTo>
                  <a:pt x="1043" y="424"/>
                </a:lnTo>
                <a:lnTo>
                  <a:pt x="970" y="477"/>
                </a:lnTo>
                <a:lnTo>
                  <a:pt x="1015" y="517"/>
                </a:lnTo>
                <a:lnTo>
                  <a:pt x="1089" y="541"/>
                </a:lnTo>
                <a:lnTo>
                  <a:pt x="1140" y="592"/>
                </a:lnTo>
                <a:lnTo>
                  <a:pt x="1154" y="619"/>
                </a:lnTo>
                <a:lnTo>
                  <a:pt x="1098" y="576"/>
                </a:lnTo>
                <a:lnTo>
                  <a:pt x="1017" y="562"/>
                </a:lnTo>
                <a:lnTo>
                  <a:pt x="998" y="609"/>
                </a:lnTo>
                <a:lnTo>
                  <a:pt x="1054" y="646"/>
                </a:lnTo>
                <a:lnTo>
                  <a:pt x="1064" y="710"/>
                </a:lnTo>
                <a:lnTo>
                  <a:pt x="988" y="622"/>
                </a:lnTo>
                <a:lnTo>
                  <a:pt x="939" y="606"/>
                </a:lnTo>
                <a:lnTo>
                  <a:pt x="918" y="612"/>
                </a:lnTo>
                <a:lnTo>
                  <a:pt x="932" y="667"/>
                </a:lnTo>
                <a:lnTo>
                  <a:pt x="981" y="701"/>
                </a:lnTo>
                <a:lnTo>
                  <a:pt x="953" y="725"/>
                </a:lnTo>
                <a:lnTo>
                  <a:pt x="898" y="676"/>
                </a:lnTo>
                <a:lnTo>
                  <a:pt x="869" y="612"/>
                </a:lnTo>
                <a:lnTo>
                  <a:pt x="749" y="540"/>
                </a:lnTo>
                <a:lnTo>
                  <a:pt x="745" y="521"/>
                </a:lnTo>
                <a:lnTo>
                  <a:pt x="759" y="485"/>
                </a:lnTo>
                <a:lnTo>
                  <a:pt x="690" y="512"/>
                </a:lnTo>
                <a:lnTo>
                  <a:pt x="693" y="723"/>
                </a:lnTo>
                <a:lnTo>
                  <a:pt x="729" y="758"/>
                </a:lnTo>
                <a:lnTo>
                  <a:pt x="753" y="833"/>
                </a:lnTo>
                <a:lnTo>
                  <a:pt x="846" y="916"/>
                </a:lnTo>
                <a:lnTo>
                  <a:pt x="887" y="1008"/>
                </a:lnTo>
                <a:lnTo>
                  <a:pt x="863" y="1025"/>
                </a:lnTo>
                <a:lnTo>
                  <a:pt x="840" y="1019"/>
                </a:lnTo>
                <a:lnTo>
                  <a:pt x="850" y="986"/>
                </a:lnTo>
                <a:lnTo>
                  <a:pt x="825" y="955"/>
                </a:lnTo>
                <a:lnTo>
                  <a:pt x="778" y="950"/>
                </a:lnTo>
                <a:lnTo>
                  <a:pt x="768" y="994"/>
                </a:lnTo>
                <a:lnTo>
                  <a:pt x="798" y="1064"/>
                </a:lnTo>
                <a:lnTo>
                  <a:pt x="783" y="1081"/>
                </a:lnTo>
                <a:lnTo>
                  <a:pt x="677" y="1097"/>
                </a:lnTo>
                <a:lnTo>
                  <a:pt x="700" y="1130"/>
                </a:lnTo>
                <a:lnTo>
                  <a:pt x="846" y="1188"/>
                </a:lnTo>
                <a:lnTo>
                  <a:pt x="894" y="1189"/>
                </a:lnTo>
                <a:lnTo>
                  <a:pt x="922" y="1246"/>
                </a:lnTo>
                <a:lnTo>
                  <a:pt x="956" y="1245"/>
                </a:lnTo>
                <a:lnTo>
                  <a:pt x="1038" y="1314"/>
                </a:lnTo>
                <a:lnTo>
                  <a:pt x="1068" y="1316"/>
                </a:lnTo>
                <a:lnTo>
                  <a:pt x="1106" y="1339"/>
                </a:lnTo>
                <a:lnTo>
                  <a:pt x="1122" y="1534"/>
                </a:lnTo>
                <a:lnTo>
                  <a:pt x="1050" y="1493"/>
                </a:lnTo>
                <a:lnTo>
                  <a:pt x="993" y="1430"/>
                </a:lnTo>
                <a:lnTo>
                  <a:pt x="847" y="1449"/>
                </a:lnTo>
                <a:lnTo>
                  <a:pt x="798" y="1424"/>
                </a:lnTo>
                <a:lnTo>
                  <a:pt x="852" y="1406"/>
                </a:lnTo>
                <a:lnTo>
                  <a:pt x="860" y="1365"/>
                </a:lnTo>
                <a:lnTo>
                  <a:pt x="799" y="1358"/>
                </a:lnTo>
                <a:lnTo>
                  <a:pt x="724" y="1292"/>
                </a:lnTo>
                <a:lnTo>
                  <a:pt x="694" y="1322"/>
                </a:lnTo>
                <a:lnTo>
                  <a:pt x="643" y="1304"/>
                </a:lnTo>
                <a:lnTo>
                  <a:pt x="577" y="1316"/>
                </a:lnTo>
                <a:lnTo>
                  <a:pt x="512" y="1305"/>
                </a:lnTo>
                <a:lnTo>
                  <a:pt x="421" y="1320"/>
                </a:lnTo>
                <a:lnTo>
                  <a:pt x="349" y="1292"/>
                </a:lnTo>
                <a:lnTo>
                  <a:pt x="330" y="1292"/>
                </a:lnTo>
                <a:lnTo>
                  <a:pt x="319" y="1311"/>
                </a:lnTo>
                <a:lnTo>
                  <a:pt x="288" y="1322"/>
                </a:lnTo>
                <a:lnTo>
                  <a:pt x="170" y="1126"/>
                </a:lnTo>
                <a:lnTo>
                  <a:pt x="223" y="1131"/>
                </a:lnTo>
                <a:lnTo>
                  <a:pt x="273" y="1122"/>
                </a:lnTo>
                <a:lnTo>
                  <a:pt x="254" y="1078"/>
                </a:lnTo>
                <a:lnTo>
                  <a:pt x="179" y="1048"/>
                </a:lnTo>
                <a:lnTo>
                  <a:pt x="167" y="1095"/>
                </a:lnTo>
                <a:lnTo>
                  <a:pt x="87" y="965"/>
                </a:lnTo>
                <a:lnTo>
                  <a:pt x="37" y="928"/>
                </a:lnTo>
                <a:lnTo>
                  <a:pt x="16" y="846"/>
                </a:lnTo>
                <a:lnTo>
                  <a:pt x="6" y="833"/>
                </a:lnTo>
                <a:lnTo>
                  <a:pt x="0" y="833"/>
                </a:lnTo>
                <a:lnTo>
                  <a:pt x="6" y="837"/>
                </a:lnTo>
                <a:lnTo>
                  <a:pt x="49" y="803"/>
                </a:lnTo>
                <a:lnTo>
                  <a:pt x="70" y="770"/>
                </a:lnTo>
                <a:lnTo>
                  <a:pt x="86" y="710"/>
                </a:lnTo>
                <a:lnTo>
                  <a:pt x="135" y="674"/>
                </a:lnTo>
                <a:lnTo>
                  <a:pt x="180" y="586"/>
                </a:lnTo>
                <a:lnTo>
                  <a:pt x="244" y="526"/>
                </a:lnTo>
                <a:lnTo>
                  <a:pt x="233" y="405"/>
                </a:lnTo>
                <a:lnTo>
                  <a:pt x="412" y="378"/>
                </a:lnTo>
                <a:lnTo>
                  <a:pt x="466" y="324"/>
                </a:lnTo>
                <a:lnTo>
                  <a:pt x="556" y="287"/>
                </a:lnTo>
                <a:lnTo>
                  <a:pt x="658" y="284"/>
                </a:lnTo>
                <a:lnTo>
                  <a:pt x="728" y="215"/>
                </a:lnTo>
                <a:lnTo>
                  <a:pt x="1228" y="113"/>
                </a:lnTo>
                <a:lnTo>
                  <a:pt x="1278" y="152"/>
                </a:lnTo>
                <a:lnTo>
                  <a:pt x="1459" y="203"/>
                </a:lnTo>
                <a:lnTo>
                  <a:pt x="1558" y="174"/>
                </a:lnTo>
                <a:lnTo>
                  <a:pt x="1622" y="109"/>
                </a:lnTo>
                <a:lnTo>
                  <a:pt x="1624" y="9"/>
                </a:lnTo>
                <a:lnTo>
                  <a:pt x="1680" y="0"/>
                </a:lnTo>
                <a:lnTo>
                  <a:pt x="1695" y="29"/>
                </a:lnTo>
                <a:lnTo>
                  <a:pt x="1744" y="64"/>
                </a:lnTo>
                <a:lnTo>
                  <a:pt x="1742" y="120"/>
                </a:lnTo>
                <a:lnTo>
                  <a:pt x="1692" y="167"/>
                </a:lnTo>
                <a:lnTo>
                  <a:pt x="1677" y="319"/>
                </a:lnTo>
                <a:lnTo>
                  <a:pt x="1629" y="396"/>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5" name="Freeform 175"/>
          <p:cNvSpPr>
            <a:spLocks/>
          </p:cNvSpPr>
          <p:nvPr/>
        </p:nvSpPr>
        <p:spPr bwMode="auto">
          <a:xfrm rot="21249101">
            <a:off x="3554413" y="5310188"/>
            <a:ext cx="644525" cy="571500"/>
          </a:xfrm>
          <a:custGeom>
            <a:avLst/>
            <a:gdLst>
              <a:gd name="T0" fmla="*/ 2147483647 w 1744"/>
              <a:gd name="T1" fmla="*/ 2147483647 h 1534"/>
              <a:gd name="T2" fmla="*/ 2147483647 w 1744"/>
              <a:gd name="T3" fmla="*/ 2147483647 h 1534"/>
              <a:gd name="T4" fmla="*/ 2147483647 w 1744"/>
              <a:gd name="T5" fmla="*/ 2147483647 h 1534"/>
              <a:gd name="T6" fmla="*/ 2147483647 w 1744"/>
              <a:gd name="T7" fmla="*/ 2147483647 h 1534"/>
              <a:gd name="T8" fmla="*/ 2147483647 w 1744"/>
              <a:gd name="T9" fmla="*/ 2147483647 h 1534"/>
              <a:gd name="T10" fmla="*/ 2147483647 w 1744"/>
              <a:gd name="T11" fmla="*/ 2147483647 h 1534"/>
              <a:gd name="T12" fmla="*/ 2147483647 w 1744"/>
              <a:gd name="T13" fmla="*/ 2147483647 h 1534"/>
              <a:gd name="T14" fmla="*/ 2147483647 w 1744"/>
              <a:gd name="T15" fmla="*/ 2147483647 h 1534"/>
              <a:gd name="T16" fmla="*/ 2147483647 w 1744"/>
              <a:gd name="T17" fmla="*/ 2147483647 h 1534"/>
              <a:gd name="T18" fmla="*/ 2147483647 w 1744"/>
              <a:gd name="T19" fmla="*/ 2147483647 h 1534"/>
              <a:gd name="T20" fmla="*/ 2147483647 w 1744"/>
              <a:gd name="T21" fmla="*/ 2147483647 h 1534"/>
              <a:gd name="T22" fmla="*/ 2147483647 w 1744"/>
              <a:gd name="T23" fmla="*/ 2147483647 h 1534"/>
              <a:gd name="T24" fmla="*/ 2147483647 w 1744"/>
              <a:gd name="T25" fmla="*/ 2147483647 h 1534"/>
              <a:gd name="T26" fmla="*/ 2147483647 w 1744"/>
              <a:gd name="T27" fmla="*/ 2147483647 h 1534"/>
              <a:gd name="T28" fmla="*/ 2147483647 w 1744"/>
              <a:gd name="T29" fmla="*/ 2147483647 h 1534"/>
              <a:gd name="T30" fmla="*/ 2147483647 w 1744"/>
              <a:gd name="T31" fmla="*/ 2147483647 h 1534"/>
              <a:gd name="T32" fmla="*/ 2147483647 w 1744"/>
              <a:gd name="T33" fmla="*/ 2147483647 h 1534"/>
              <a:gd name="T34" fmla="*/ 2147483647 w 1744"/>
              <a:gd name="T35" fmla="*/ 2147483647 h 1534"/>
              <a:gd name="T36" fmla="*/ 2147483647 w 1744"/>
              <a:gd name="T37" fmla="*/ 2147483647 h 1534"/>
              <a:gd name="T38" fmla="*/ 2147483647 w 1744"/>
              <a:gd name="T39" fmla="*/ 2147483647 h 1534"/>
              <a:gd name="T40" fmla="*/ 2147483647 w 1744"/>
              <a:gd name="T41" fmla="*/ 2147483647 h 1534"/>
              <a:gd name="T42" fmla="*/ 2147483647 w 1744"/>
              <a:gd name="T43" fmla="*/ 2147483647 h 1534"/>
              <a:gd name="T44" fmla="*/ 2147483647 w 1744"/>
              <a:gd name="T45" fmla="*/ 2147483647 h 1534"/>
              <a:gd name="T46" fmla="*/ 2147483647 w 1744"/>
              <a:gd name="T47" fmla="*/ 2147483647 h 1534"/>
              <a:gd name="T48" fmla="*/ 2147483647 w 1744"/>
              <a:gd name="T49" fmla="*/ 2147483647 h 1534"/>
              <a:gd name="T50" fmla="*/ 2147483647 w 1744"/>
              <a:gd name="T51" fmla="*/ 2147483647 h 1534"/>
              <a:gd name="T52" fmla="*/ 2147483647 w 1744"/>
              <a:gd name="T53" fmla="*/ 2147483647 h 1534"/>
              <a:gd name="T54" fmla="*/ 2147483647 w 1744"/>
              <a:gd name="T55" fmla="*/ 2147483647 h 1534"/>
              <a:gd name="T56" fmla="*/ 2147483647 w 1744"/>
              <a:gd name="T57" fmla="*/ 2147483647 h 1534"/>
              <a:gd name="T58" fmla="*/ 2147483647 w 1744"/>
              <a:gd name="T59" fmla="*/ 2147483647 h 1534"/>
              <a:gd name="T60" fmla="*/ 2147483647 w 1744"/>
              <a:gd name="T61" fmla="*/ 2147483647 h 1534"/>
              <a:gd name="T62" fmla="*/ 2147483647 w 1744"/>
              <a:gd name="T63" fmla="*/ 2147483647 h 1534"/>
              <a:gd name="T64" fmla="*/ 2147483647 w 1744"/>
              <a:gd name="T65" fmla="*/ 2147483647 h 1534"/>
              <a:gd name="T66" fmla="*/ 2147483647 w 1744"/>
              <a:gd name="T67" fmla="*/ 2147483647 h 1534"/>
              <a:gd name="T68" fmla="*/ 2147483647 w 1744"/>
              <a:gd name="T69" fmla="*/ 2147483647 h 1534"/>
              <a:gd name="T70" fmla="*/ 2147483647 w 1744"/>
              <a:gd name="T71" fmla="*/ 2147483647 h 1534"/>
              <a:gd name="T72" fmla="*/ 2147483647 w 1744"/>
              <a:gd name="T73" fmla="*/ 2147483647 h 1534"/>
              <a:gd name="T74" fmla="*/ 2147483647 w 1744"/>
              <a:gd name="T75" fmla="*/ 2147483647 h 1534"/>
              <a:gd name="T76" fmla="*/ 2147483647 w 1744"/>
              <a:gd name="T77" fmla="*/ 2147483647 h 1534"/>
              <a:gd name="T78" fmla="*/ 2147483647 w 1744"/>
              <a:gd name="T79" fmla="*/ 2147483647 h 1534"/>
              <a:gd name="T80" fmla="*/ 2147483647 w 1744"/>
              <a:gd name="T81" fmla="*/ 2147483647 h 1534"/>
              <a:gd name="T82" fmla="*/ 2147483647 w 1744"/>
              <a:gd name="T83" fmla="*/ 2147483647 h 1534"/>
              <a:gd name="T84" fmla="*/ 2147483647 w 1744"/>
              <a:gd name="T85" fmla="*/ 2147483647 h 1534"/>
              <a:gd name="T86" fmla="*/ 2147483647 w 1744"/>
              <a:gd name="T87" fmla="*/ 2147483647 h 1534"/>
              <a:gd name="T88" fmla="*/ 2147483647 w 1744"/>
              <a:gd name="T89" fmla="*/ 2147483647 h 1534"/>
              <a:gd name="T90" fmla="*/ 2147483647 w 1744"/>
              <a:gd name="T91" fmla="*/ 2147483647 h 1534"/>
              <a:gd name="T92" fmla="*/ 2147483647 w 1744"/>
              <a:gd name="T93" fmla="*/ 2147483647 h 1534"/>
              <a:gd name="T94" fmla="*/ 2147483647 w 1744"/>
              <a:gd name="T95" fmla="*/ 2147483647 h 1534"/>
              <a:gd name="T96" fmla="*/ 2147483647 w 1744"/>
              <a:gd name="T97" fmla="*/ 2147483647 h 1534"/>
              <a:gd name="T98" fmla="*/ 2147483647 w 1744"/>
              <a:gd name="T99" fmla="*/ 2147483647 h 1534"/>
              <a:gd name="T100" fmla="*/ 2147483647 w 1744"/>
              <a:gd name="T101" fmla="*/ 2147483647 h 1534"/>
              <a:gd name="T102" fmla="*/ 2147483647 w 1744"/>
              <a:gd name="T103" fmla="*/ 2147483647 h 1534"/>
              <a:gd name="T104" fmla="*/ 2147483647 w 1744"/>
              <a:gd name="T105" fmla="*/ 2147483647 h 1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44"/>
              <a:gd name="T160" fmla="*/ 0 h 1534"/>
              <a:gd name="T161" fmla="*/ 1744 w 1744"/>
              <a:gd name="T162" fmla="*/ 1534 h 1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44" h="1534">
                <a:moveTo>
                  <a:pt x="1629" y="396"/>
                </a:moveTo>
                <a:lnTo>
                  <a:pt x="1580" y="360"/>
                </a:lnTo>
                <a:lnTo>
                  <a:pt x="1339" y="316"/>
                </a:lnTo>
                <a:lnTo>
                  <a:pt x="1266" y="361"/>
                </a:lnTo>
                <a:lnTo>
                  <a:pt x="1230" y="363"/>
                </a:lnTo>
                <a:lnTo>
                  <a:pt x="1173" y="345"/>
                </a:lnTo>
                <a:lnTo>
                  <a:pt x="1125" y="402"/>
                </a:lnTo>
                <a:lnTo>
                  <a:pt x="1043" y="424"/>
                </a:lnTo>
                <a:lnTo>
                  <a:pt x="970" y="477"/>
                </a:lnTo>
                <a:lnTo>
                  <a:pt x="1015" y="517"/>
                </a:lnTo>
                <a:lnTo>
                  <a:pt x="1089" y="541"/>
                </a:lnTo>
                <a:lnTo>
                  <a:pt x="1140" y="592"/>
                </a:lnTo>
                <a:lnTo>
                  <a:pt x="1154" y="619"/>
                </a:lnTo>
                <a:lnTo>
                  <a:pt x="1098" y="576"/>
                </a:lnTo>
                <a:lnTo>
                  <a:pt x="1017" y="562"/>
                </a:lnTo>
                <a:lnTo>
                  <a:pt x="998" y="609"/>
                </a:lnTo>
                <a:lnTo>
                  <a:pt x="1054" y="646"/>
                </a:lnTo>
                <a:lnTo>
                  <a:pt x="1064" y="710"/>
                </a:lnTo>
                <a:lnTo>
                  <a:pt x="988" y="622"/>
                </a:lnTo>
                <a:lnTo>
                  <a:pt x="939" y="606"/>
                </a:lnTo>
                <a:lnTo>
                  <a:pt x="918" y="612"/>
                </a:lnTo>
                <a:lnTo>
                  <a:pt x="932" y="667"/>
                </a:lnTo>
                <a:lnTo>
                  <a:pt x="981" y="701"/>
                </a:lnTo>
                <a:lnTo>
                  <a:pt x="953" y="725"/>
                </a:lnTo>
                <a:lnTo>
                  <a:pt x="898" y="676"/>
                </a:lnTo>
                <a:lnTo>
                  <a:pt x="869" y="612"/>
                </a:lnTo>
                <a:lnTo>
                  <a:pt x="749" y="540"/>
                </a:lnTo>
                <a:lnTo>
                  <a:pt x="745" y="521"/>
                </a:lnTo>
                <a:lnTo>
                  <a:pt x="759" y="485"/>
                </a:lnTo>
                <a:lnTo>
                  <a:pt x="690" y="512"/>
                </a:lnTo>
                <a:lnTo>
                  <a:pt x="693" y="723"/>
                </a:lnTo>
                <a:lnTo>
                  <a:pt x="729" y="758"/>
                </a:lnTo>
                <a:lnTo>
                  <a:pt x="753" y="833"/>
                </a:lnTo>
                <a:lnTo>
                  <a:pt x="846" y="916"/>
                </a:lnTo>
                <a:lnTo>
                  <a:pt x="887" y="1008"/>
                </a:lnTo>
                <a:lnTo>
                  <a:pt x="863" y="1025"/>
                </a:lnTo>
                <a:lnTo>
                  <a:pt x="840" y="1019"/>
                </a:lnTo>
                <a:lnTo>
                  <a:pt x="850" y="986"/>
                </a:lnTo>
                <a:lnTo>
                  <a:pt x="825" y="955"/>
                </a:lnTo>
                <a:lnTo>
                  <a:pt x="778" y="950"/>
                </a:lnTo>
                <a:lnTo>
                  <a:pt x="768" y="994"/>
                </a:lnTo>
                <a:lnTo>
                  <a:pt x="798" y="1064"/>
                </a:lnTo>
                <a:lnTo>
                  <a:pt x="783" y="1081"/>
                </a:lnTo>
                <a:lnTo>
                  <a:pt x="677" y="1097"/>
                </a:lnTo>
                <a:lnTo>
                  <a:pt x="700" y="1130"/>
                </a:lnTo>
                <a:lnTo>
                  <a:pt x="846" y="1188"/>
                </a:lnTo>
                <a:lnTo>
                  <a:pt x="894" y="1189"/>
                </a:lnTo>
                <a:lnTo>
                  <a:pt x="922" y="1246"/>
                </a:lnTo>
                <a:lnTo>
                  <a:pt x="956" y="1245"/>
                </a:lnTo>
                <a:lnTo>
                  <a:pt x="1038" y="1314"/>
                </a:lnTo>
                <a:lnTo>
                  <a:pt x="1068" y="1316"/>
                </a:lnTo>
                <a:lnTo>
                  <a:pt x="1106" y="1339"/>
                </a:lnTo>
                <a:lnTo>
                  <a:pt x="1122" y="1534"/>
                </a:lnTo>
                <a:lnTo>
                  <a:pt x="1050" y="1493"/>
                </a:lnTo>
                <a:lnTo>
                  <a:pt x="993" y="1430"/>
                </a:lnTo>
                <a:lnTo>
                  <a:pt x="847" y="1449"/>
                </a:lnTo>
                <a:lnTo>
                  <a:pt x="798" y="1424"/>
                </a:lnTo>
                <a:lnTo>
                  <a:pt x="852" y="1406"/>
                </a:lnTo>
                <a:lnTo>
                  <a:pt x="860" y="1365"/>
                </a:lnTo>
                <a:lnTo>
                  <a:pt x="799" y="1358"/>
                </a:lnTo>
                <a:lnTo>
                  <a:pt x="724" y="1292"/>
                </a:lnTo>
                <a:lnTo>
                  <a:pt x="694" y="1322"/>
                </a:lnTo>
                <a:lnTo>
                  <a:pt x="643" y="1304"/>
                </a:lnTo>
                <a:lnTo>
                  <a:pt x="577" y="1316"/>
                </a:lnTo>
                <a:lnTo>
                  <a:pt x="512" y="1305"/>
                </a:lnTo>
                <a:lnTo>
                  <a:pt x="421" y="1320"/>
                </a:lnTo>
                <a:lnTo>
                  <a:pt x="349" y="1292"/>
                </a:lnTo>
                <a:lnTo>
                  <a:pt x="330" y="1292"/>
                </a:lnTo>
                <a:lnTo>
                  <a:pt x="319" y="1311"/>
                </a:lnTo>
                <a:lnTo>
                  <a:pt x="288" y="1322"/>
                </a:lnTo>
                <a:lnTo>
                  <a:pt x="170" y="1126"/>
                </a:lnTo>
                <a:lnTo>
                  <a:pt x="223" y="1131"/>
                </a:lnTo>
                <a:lnTo>
                  <a:pt x="273" y="1122"/>
                </a:lnTo>
                <a:lnTo>
                  <a:pt x="254" y="1078"/>
                </a:lnTo>
                <a:lnTo>
                  <a:pt x="179" y="1048"/>
                </a:lnTo>
                <a:lnTo>
                  <a:pt x="167" y="1095"/>
                </a:lnTo>
                <a:lnTo>
                  <a:pt x="87" y="965"/>
                </a:lnTo>
                <a:lnTo>
                  <a:pt x="37" y="928"/>
                </a:lnTo>
                <a:lnTo>
                  <a:pt x="16" y="846"/>
                </a:lnTo>
                <a:lnTo>
                  <a:pt x="6" y="833"/>
                </a:lnTo>
                <a:lnTo>
                  <a:pt x="0" y="833"/>
                </a:lnTo>
                <a:lnTo>
                  <a:pt x="6" y="837"/>
                </a:lnTo>
                <a:lnTo>
                  <a:pt x="49" y="803"/>
                </a:lnTo>
                <a:lnTo>
                  <a:pt x="70" y="770"/>
                </a:lnTo>
                <a:lnTo>
                  <a:pt x="86" y="710"/>
                </a:lnTo>
                <a:lnTo>
                  <a:pt x="135" y="674"/>
                </a:lnTo>
                <a:lnTo>
                  <a:pt x="180" y="586"/>
                </a:lnTo>
                <a:lnTo>
                  <a:pt x="244" y="526"/>
                </a:lnTo>
                <a:lnTo>
                  <a:pt x="233" y="405"/>
                </a:lnTo>
                <a:lnTo>
                  <a:pt x="412" y="378"/>
                </a:lnTo>
                <a:lnTo>
                  <a:pt x="466" y="324"/>
                </a:lnTo>
                <a:lnTo>
                  <a:pt x="556" y="287"/>
                </a:lnTo>
                <a:lnTo>
                  <a:pt x="658" y="284"/>
                </a:lnTo>
                <a:lnTo>
                  <a:pt x="728" y="215"/>
                </a:lnTo>
                <a:lnTo>
                  <a:pt x="1228" y="113"/>
                </a:lnTo>
                <a:lnTo>
                  <a:pt x="1278" y="152"/>
                </a:lnTo>
                <a:lnTo>
                  <a:pt x="1459" y="203"/>
                </a:lnTo>
                <a:lnTo>
                  <a:pt x="1558" y="174"/>
                </a:lnTo>
                <a:lnTo>
                  <a:pt x="1622" y="109"/>
                </a:lnTo>
                <a:lnTo>
                  <a:pt x="1624" y="9"/>
                </a:lnTo>
                <a:lnTo>
                  <a:pt x="1680" y="0"/>
                </a:lnTo>
                <a:lnTo>
                  <a:pt x="1695" y="29"/>
                </a:lnTo>
                <a:lnTo>
                  <a:pt x="1744" y="64"/>
                </a:lnTo>
                <a:lnTo>
                  <a:pt x="1742" y="120"/>
                </a:lnTo>
                <a:lnTo>
                  <a:pt x="1692" y="167"/>
                </a:lnTo>
                <a:lnTo>
                  <a:pt x="1677" y="319"/>
                </a:lnTo>
                <a:lnTo>
                  <a:pt x="1629" y="396"/>
                </a:lnTo>
              </a:path>
            </a:pathLst>
          </a:custGeom>
          <a:solidFill>
            <a:srgbClr val="C0C0C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6" name="Freeform 176"/>
          <p:cNvSpPr>
            <a:spLocks/>
          </p:cNvSpPr>
          <p:nvPr/>
        </p:nvSpPr>
        <p:spPr bwMode="auto">
          <a:xfrm rot="21249101">
            <a:off x="3076575" y="4475163"/>
            <a:ext cx="612775" cy="369887"/>
          </a:xfrm>
          <a:custGeom>
            <a:avLst/>
            <a:gdLst>
              <a:gd name="T0" fmla="*/ 2147483647 w 1656"/>
              <a:gd name="T1" fmla="*/ 2147483647 h 1000"/>
              <a:gd name="T2" fmla="*/ 2147483647 w 1656"/>
              <a:gd name="T3" fmla="*/ 2147483647 h 1000"/>
              <a:gd name="T4" fmla="*/ 2147483647 w 1656"/>
              <a:gd name="T5" fmla="*/ 2147483647 h 1000"/>
              <a:gd name="T6" fmla="*/ 2147483647 w 1656"/>
              <a:gd name="T7" fmla="*/ 2147483647 h 1000"/>
              <a:gd name="T8" fmla="*/ 2147483647 w 1656"/>
              <a:gd name="T9" fmla="*/ 2147483647 h 1000"/>
              <a:gd name="T10" fmla="*/ 2147483647 w 1656"/>
              <a:gd name="T11" fmla="*/ 2147483647 h 1000"/>
              <a:gd name="T12" fmla="*/ 2147483647 w 1656"/>
              <a:gd name="T13" fmla="*/ 2147483647 h 1000"/>
              <a:gd name="T14" fmla="*/ 2147483647 w 1656"/>
              <a:gd name="T15" fmla="*/ 2147483647 h 1000"/>
              <a:gd name="T16" fmla="*/ 2147483647 w 1656"/>
              <a:gd name="T17" fmla="*/ 2147483647 h 1000"/>
              <a:gd name="T18" fmla="*/ 2147483647 w 1656"/>
              <a:gd name="T19" fmla="*/ 2147483647 h 1000"/>
              <a:gd name="T20" fmla="*/ 2147483647 w 1656"/>
              <a:gd name="T21" fmla="*/ 0 h 1000"/>
              <a:gd name="T22" fmla="*/ 2147483647 w 1656"/>
              <a:gd name="T23" fmla="*/ 2147483647 h 1000"/>
              <a:gd name="T24" fmla="*/ 2147483647 w 1656"/>
              <a:gd name="T25" fmla="*/ 2147483647 h 1000"/>
              <a:gd name="T26" fmla="*/ 2147483647 w 1656"/>
              <a:gd name="T27" fmla="*/ 2147483647 h 1000"/>
              <a:gd name="T28" fmla="*/ 2147483647 w 1656"/>
              <a:gd name="T29" fmla="*/ 2147483647 h 1000"/>
              <a:gd name="T30" fmla="*/ 2147483647 w 1656"/>
              <a:gd name="T31" fmla="*/ 2147483647 h 1000"/>
              <a:gd name="T32" fmla="*/ 2147483647 w 1656"/>
              <a:gd name="T33" fmla="*/ 2147483647 h 1000"/>
              <a:gd name="T34" fmla="*/ 2147483647 w 1656"/>
              <a:gd name="T35" fmla="*/ 2147483647 h 1000"/>
              <a:gd name="T36" fmla="*/ 2147483647 w 1656"/>
              <a:gd name="T37" fmla="*/ 2147483647 h 1000"/>
              <a:gd name="T38" fmla="*/ 2147483647 w 1656"/>
              <a:gd name="T39" fmla="*/ 2147483647 h 1000"/>
              <a:gd name="T40" fmla="*/ 2147483647 w 1656"/>
              <a:gd name="T41" fmla="*/ 2147483647 h 1000"/>
              <a:gd name="T42" fmla="*/ 2147483647 w 1656"/>
              <a:gd name="T43" fmla="*/ 2147483647 h 1000"/>
              <a:gd name="T44" fmla="*/ 2147483647 w 1656"/>
              <a:gd name="T45" fmla="*/ 2147483647 h 1000"/>
              <a:gd name="T46" fmla="*/ 2147483647 w 1656"/>
              <a:gd name="T47" fmla="*/ 2147483647 h 1000"/>
              <a:gd name="T48" fmla="*/ 2147483647 w 1656"/>
              <a:gd name="T49" fmla="*/ 2147483647 h 1000"/>
              <a:gd name="T50" fmla="*/ 2147483647 w 1656"/>
              <a:gd name="T51" fmla="*/ 2147483647 h 1000"/>
              <a:gd name="T52" fmla="*/ 2147483647 w 1656"/>
              <a:gd name="T53" fmla="*/ 2147483647 h 1000"/>
              <a:gd name="T54" fmla="*/ 2147483647 w 1656"/>
              <a:gd name="T55" fmla="*/ 2147483647 h 1000"/>
              <a:gd name="T56" fmla="*/ 2147483647 w 1656"/>
              <a:gd name="T57" fmla="*/ 2147483647 h 1000"/>
              <a:gd name="T58" fmla="*/ 2147483647 w 1656"/>
              <a:gd name="T59" fmla="*/ 2147483647 h 1000"/>
              <a:gd name="T60" fmla="*/ 2147483647 w 1656"/>
              <a:gd name="T61" fmla="*/ 2147483647 h 1000"/>
              <a:gd name="T62" fmla="*/ 2147483647 w 1656"/>
              <a:gd name="T63" fmla="*/ 2147483647 h 1000"/>
              <a:gd name="T64" fmla="*/ 2147483647 w 1656"/>
              <a:gd name="T65" fmla="*/ 2147483647 h 1000"/>
              <a:gd name="T66" fmla="*/ 2147483647 w 1656"/>
              <a:gd name="T67" fmla="*/ 2147483647 h 1000"/>
              <a:gd name="T68" fmla="*/ 2147483647 w 1656"/>
              <a:gd name="T69" fmla="*/ 2147483647 h 1000"/>
              <a:gd name="T70" fmla="*/ 2147483647 w 1656"/>
              <a:gd name="T71" fmla="*/ 2147483647 h 1000"/>
              <a:gd name="T72" fmla="*/ 2147483647 w 1656"/>
              <a:gd name="T73" fmla="*/ 2147483647 h 1000"/>
              <a:gd name="T74" fmla="*/ 2147483647 w 1656"/>
              <a:gd name="T75" fmla="*/ 2147483647 h 1000"/>
              <a:gd name="T76" fmla="*/ 2147483647 w 1656"/>
              <a:gd name="T77" fmla="*/ 2147483647 h 1000"/>
              <a:gd name="T78" fmla="*/ 2147483647 w 1656"/>
              <a:gd name="T79" fmla="*/ 2147483647 h 1000"/>
              <a:gd name="T80" fmla="*/ 2147483647 w 1656"/>
              <a:gd name="T81" fmla="*/ 2147483647 h 1000"/>
              <a:gd name="T82" fmla="*/ 2147483647 w 1656"/>
              <a:gd name="T83" fmla="*/ 2147483647 h 1000"/>
              <a:gd name="T84" fmla="*/ 2147483647 w 1656"/>
              <a:gd name="T85" fmla="*/ 2147483647 h 1000"/>
              <a:gd name="T86" fmla="*/ 0 w 1656"/>
              <a:gd name="T87" fmla="*/ 2147483647 h 1000"/>
              <a:gd name="T88" fmla="*/ 2147483647 w 1656"/>
              <a:gd name="T89" fmla="*/ 2147483647 h 1000"/>
              <a:gd name="T90" fmla="*/ 2147483647 w 1656"/>
              <a:gd name="T91" fmla="*/ 2147483647 h 1000"/>
              <a:gd name="T92" fmla="*/ 2147483647 w 1656"/>
              <a:gd name="T93" fmla="*/ 2147483647 h 1000"/>
              <a:gd name="T94" fmla="*/ 2147483647 w 1656"/>
              <a:gd name="T95" fmla="*/ 2147483647 h 1000"/>
              <a:gd name="T96" fmla="*/ 2147483647 w 1656"/>
              <a:gd name="T97" fmla="*/ 2147483647 h 1000"/>
              <a:gd name="T98" fmla="*/ 2147483647 w 1656"/>
              <a:gd name="T99" fmla="*/ 2147483647 h 1000"/>
              <a:gd name="T100" fmla="*/ 2147483647 w 1656"/>
              <a:gd name="T101" fmla="*/ 2147483647 h 1000"/>
              <a:gd name="T102" fmla="*/ 2147483647 w 1656"/>
              <a:gd name="T103" fmla="*/ 2147483647 h 1000"/>
              <a:gd name="T104" fmla="*/ 2147483647 w 1656"/>
              <a:gd name="T105" fmla="*/ 2147483647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56"/>
              <a:gd name="T160" fmla="*/ 0 h 1000"/>
              <a:gd name="T161" fmla="*/ 1656 w 1656"/>
              <a:gd name="T162" fmla="*/ 1000 h 1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56" h="1000">
                <a:moveTo>
                  <a:pt x="277" y="161"/>
                </a:moveTo>
                <a:lnTo>
                  <a:pt x="440" y="283"/>
                </a:lnTo>
                <a:lnTo>
                  <a:pt x="614" y="279"/>
                </a:lnTo>
                <a:lnTo>
                  <a:pt x="675" y="194"/>
                </a:lnTo>
                <a:lnTo>
                  <a:pt x="882" y="116"/>
                </a:lnTo>
                <a:lnTo>
                  <a:pt x="956" y="140"/>
                </a:lnTo>
                <a:lnTo>
                  <a:pt x="1061" y="97"/>
                </a:lnTo>
                <a:lnTo>
                  <a:pt x="1081" y="47"/>
                </a:lnTo>
                <a:lnTo>
                  <a:pt x="1152" y="7"/>
                </a:lnTo>
                <a:lnTo>
                  <a:pt x="1228" y="13"/>
                </a:lnTo>
                <a:lnTo>
                  <a:pt x="1280" y="0"/>
                </a:lnTo>
                <a:lnTo>
                  <a:pt x="1349" y="17"/>
                </a:lnTo>
                <a:lnTo>
                  <a:pt x="1422" y="63"/>
                </a:lnTo>
                <a:lnTo>
                  <a:pt x="1478" y="48"/>
                </a:lnTo>
                <a:lnTo>
                  <a:pt x="1636" y="155"/>
                </a:lnTo>
                <a:lnTo>
                  <a:pt x="1656" y="203"/>
                </a:lnTo>
                <a:lnTo>
                  <a:pt x="1608" y="266"/>
                </a:lnTo>
                <a:lnTo>
                  <a:pt x="1575" y="267"/>
                </a:lnTo>
                <a:lnTo>
                  <a:pt x="1511" y="296"/>
                </a:lnTo>
                <a:lnTo>
                  <a:pt x="1467" y="345"/>
                </a:lnTo>
                <a:lnTo>
                  <a:pt x="1465" y="378"/>
                </a:lnTo>
                <a:lnTo>
                  <a:pt x="1440" y="425"/>
                </a:lnTo>
                <a:lnTo>
                  <a:pt x="1430" y="476"/>
                </a:lnTo>
                <a:lnTo>
                  <a:pt x="1254" y="799"/>
                </a:lnTo>
                <a:lnTo>
                  <a:pt x="1036" y="878"/>
                </a:lnTo>
                <a:lnTo>
                  <a:pt x="1022" y="878"/>
                </a:lnTo>
                <a:lnTo>
                  <a:pt x="1000" y="845"/>
                </a:lnTo>
                <a:lnTo>
                  <a:pt x="945" y="864"/>
                </a:lnTo>
                <a:lnTo>
                  <a:pt x="889" y="867"/>
                </a:lnTo>
                <a:lnTo>
                  <a:pt x="816" y="914"/>
                </a:lnTo>
                <a:lnTo>
                  <a:pt x="750" y="916"/>
                </a:lnTo>
                <a:lnTo>
                  <a:pt x="719" y="940"/>
                </a:lnTo>
                <a:lnTo>
                  <a:pt x="655" y="946"/>
                </a:lnTo>
                <a:lnTo>
                  <a:pt x="595" y="980"/>
                </a:lnTo>
                <a:lnTo>
                  <a:pt x="453" y="1000"/>
                </a:lnTo>
                <a:lnTo>
                  <a:pt x="387" y="953"/>
                </a:lnTo>
                <a:lnTo>
                  <a:pt x="334" y="934"/>
                </a:lnTo>
                <a:lnTo>
                  <a:pt x="283" y="863"/>
                </a:lnTo>
                <a:lnTo>
                  <a:pt x="221" y="827"/>
                </a:lnTo>
                <a:lnTo>
                  <a:pt x="177" y="756"/>
                </a:lnTo>
                <a:lnTo>
                  <a:pt x="126" y="730"/>
                </a:lnTo>
                <a:lnTo>
                  <a:pt x="65" y="606"/>
                </a:lnTo>
                <a:lnTo>
                  <a:pt x="33" y="587"/>
                </a:lnTo>
                <a:lnTo>
                  <a:pt x="0" y="584"/>
                </a:lnTo>
                <a:lnTo>
                  <a:pt x="49" y="537"/>
                </a:lnTo>
                <a:lnTo>
                  <a:pt x="99" y="526"/>
                </a:lnTo>
                <a:lnTo>
                  <a:pt x="100" y="435"/>
                </a:lnTo>
                <a:lnTo>
                  <a:pt x="143" y="355"/>
                </a:lnTo>
                <a:lnTo>
                  <a:pt x="114" y="315"/>
                </a:lnTo>
                <a:lnTo>
                  <a:pt x="134" y="282"/>
                </a:lnTo>
                <a:lnTo>
                  <a:pt x="251" y="285"/>
                </a:lnTo>
                <a:lnTo>
                  <a:pt x="273" y="249"/>
                </a:lnTo>
                <a:lnTo>
                  <a:pt x="277" y="161"/>
                </a:lnTo>
                <a:close/>
              </a:path>
            </a:pathLst>
          </a:custGeom>
          <a:solidFill>
            <a:srgbClr val="DDDDDD"/>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7" name="Freeform 177"/>
          <p:cNvSpPr>
            <a:spLocks/>
          </p:cNvSpPr>
          <p:nvPr/>
        </p:nvSpPr>
        <p:spPr bwMode="auto">
          <a:xfrm rot="21249101">
            <a:off x="3076575" y="4475163"/>
            <a:ext cx="612775" cy="369887"/>
          </a:xfrm>
          <a:custGeom>
            <a:avLst/>
            <a:gdLst>
              <a:gd name="T0" fmla="*/ 2147483647 w 1656"/>
              <a:gd name="T1" fmla="*/ 2147483647 h 1000"/>
              <a:gd name="T2" fmla="*/ 2147483647 w 1656"/>
              <a:gd name="T3" fmla="*/ 2147483647 h 1000"/>
              <a:gd name="T4" fmla="*/ 2147483647 w 1656"/>
              <a:gd name="T5" fmla="*/ 2147483647 h 1000"/>
              <a:gd name="T6" fmla="*/ 2147483647 w 1656"/>
              <a:gd name="T7" fmla="*/ 2147483647 h 1000"/>
              <a:gd name="T8" fmla="*/ 2147483647 w 1656"/>
              <a:gd name="T9" fmla="*/ 2147483647 h 1000"/>
              <a:gd name="T10" fmla="*/ 2147483647 w 1656"/>
              <a:gd name="T11" fmla="*/ 2147483647 h 1000"/>
              <a:gd name="T12" fmla="*/ 2147483647 w 1656"/>
              <a:gd name="T13" fmla="*/ 2147483647 h 1000"/>
              <a:gd name="T14" fmla="*/ 2147483647 w 1656"/>
              <a:gd name="T15" fmla="*/ 2147483647 h 1000"/>
              <a:gd name="T16" fmla="*/ 2147483647 w 1656"/>
              <a:gd name="T17" fmla="*/ 2147483647 h 1000"/>
              <a:gd name="T18" fmla="*/ 2147483647 w 1656"/>
              <a:gd name="T19" fmla="*/ 2147483647 h 1000"/>
              <a:gd name="T20" fmla="*/ 2147483647 w 1656"/>
              <a:gd name="T21" fmla="*/ 0 h 1000"/>
              <a:gd name="T22" fmla="*/ 2147483647 w 1656"/>
              <a:gd name="T23" fmla="*/ 2147483647 h 1000"/>
              <a:gd name="T24" fmla="*/ 2147483647 w 1656"/>
              <a:gd name="T25" fmla="*/ 2147483647 h 1000"/>
              <a:gd name="T26" fmla="*/ 2147483647 w 1656"/>
              <a:gd name="T27" fmla="*/ 2147483647 h 1000"/>
              <a:gd name="T28" fmla="*/ 2147483647 w 1656"/>
              <a:gd name="T29" fmla="*/ 2147483647 h 1000"/>
              <a:gd name="T30" fmla="*/ 2147483647 w 1656"/>
              <a:gd name="T31" fmla="*/ 2147483647 h 1000"/>
              <a:gd name="T32" fmla="*/ 2147483647 w 1656"/>
              <a:gd name="T33" fmla="*/ 2147483647 h 1000"/>
              <a:gd name="T34" fmla="*/ 2147483647 w 1656"/>
              <a:gd name="T35" fmla="*/ 2147483647 h 1000"/>
              <a:gd name="T36" fmla="*/ 2147483647 w 1656"/>
              <a:gd name="T37" fmla="*/ 2147483647 h 1000"/>
              <a:gd name="T38" fmla="*/ 2147483647 w 1656"/>
              <a:gd name="T39" fmla="*/ 2147483647 h 1000"/>
              <a:gd name="T40" fmla="*/ 2147483647 w 1656"/>
              <a:gd name="T41" fmla="*/ 2147483647 h 1000"/>
              <a:gd name="T42" fmla="*/ 2147483647 w 1656"/>
              <a:gd name="T43" fmla="*/ 2147483647 h 1000"/>
              <a:gd name="T44" fmla="*/ 2147483647 w 1656"/>
              <a:gd name="T45" fmla="*/ 2147483647 h 1000"/>
              <a:gd name="T46" fmla="*/ 2147483647 w 1656"/>
              <a:gd name="T47" fmla="*/ 2147483647 h 1000"/>
              <a:gd name="T48" fmla="*/ 2147483647 w 1656"/>
              <a:gd name="T49" fmla="*/ 2147483647 h 1000"/>
              <a:gd name="T50" fmla="*/ 2147483647 w 1656"/>
              <a:gd name="T51" fmla="*/ 2147483647 h 1000"/>
              <a:gd name="T52" fmla="*/ 2147483647 w 1656"/>
              <a:gd name="T53" fmla="*/ 2147483647 h 1000"/>
              <a:gd name="T54" fmla="*/ 2147483647 w 1656"/>
              <a:gd name="T55" fmla="*/ 2147483647 h 1000"/>
              <a:gd name="T56" fmla="*/ 2147483647 w 1656"/>
              <a:gd name="T57" fmla="*/ 2147483647 h 1000"/>
              <a:gd name="T58" fmla="*/ 2147483647 w 1656"/>
              <a:gd name="T59" fmla="*/ 2147483647 h 1000"/>
              <a:gd name="T60" fmla="*/ 2147483647 w 1656"/>
              <a:gd name="T61" fmla="*/ 2147483647 h 1000"/>
              <a:gd name="T62" fmla="*/ 2147483647 w 1656"/>
              <a:gd name="T63" fmla="*/ 2147483647 h 1000"/>
              <a:gd name="T64" fmla="*/ 2147483647 w 1656"/>
              <a:gd name="T65" fmla="*/ 2147483647 h 1000"/>
              <a:gd name="T66" fmla="*/ 2147483647 w 1656"/>
              <a:gd name="T67" fmla="*/ 2147483647 h 1000"/>
              <a:gd name="T68" fmla="*/ 2147483647 w 1656"/>
              <a:gd name="T69" fmla="*/ 2147483647 h 1000"/>
              <a:gd name="T70" fmla="*/ 2147483647 w 1656"/>
              <a:gd name="T71" fmla="*/ 2147483647 h 1000"/>
              <a:gd name="T72" fmla="*/ 2147483647 w 1656"/>
              <a:gd name="T73" fmla="*/ 2147483647 h 1000"/>
              <a:gd name="T74" fmla="*/ 2147483647 w 1656"/>
              <a:gd name="T75" fmla="*/ 2147483647 h 1000"/>
              <a:gd name="T76" fmla="*/ 2147483647 w 1656"/>
              <a:gd name="T77" fmla="*/ 2147483647 h 1000"/>
              <a:gd name="T78" fmla="*/ 2147483647 w 1656"/>
              <a:gd name="T79" fmla="*/ 2147483647 h 1000"/>
              <a:gd name="T80" fmla="*/ 2147483647 w 1656"/>
              <a:gd name="T81" fmla="*/ 2147483647 h 1000"/>
              <a:gd name="T82" fmla="*/ 2147483647 w 1656"/>
              <a:gd name="T83" fmla="*/ 2147483647 h 1000"/>
              <a:gd name="T84" fmla="*/ 2147483647 w 1656"/>
              <a:gd name="T85" fmla="*/ 2147483647 h 1000"/>
              <a:gd name="T86" fmla="*/ 0 w 1656"/>
              <a:gd name="T87" fmla="*/ 2147483647 h 1000"/>
              <a:gd name="T88" fmla="*/ 2147483647 w 1656"/>
              <a:gd name="T89" fmla="*/ 2147483647 h 1000"/>
              <a:gd name="T90" fmla="*/ 2147483647 w 1656"/>
              <a:gd name="T91" fmla="*/ 2147483647 h 1000"/>
              <a:gd name="T92" fmla="*/ 2147483647 w 1656"/>
              <a:gd name="T93" fmla="*/ 2147483647 h 1000"/>
              <a:gd name="T94" fmla="*/ 2147483647 w 1656"/>
              <a:gd name="T95" fmla="*/ 2147483647 h 1000"/>
              <a:gd name="T96" fmla="*/ 2147483647 w 1656"/>
              <a:gd name="T97" fmla="*/ 2147483647 h 1000"/>
              <a:gd name="T98" fmla="*/ 2147483647 w 1656"/>
              <a:gd name="T99" fmla="*/ 2147483647 h 1000"/>
              <a:gd name="T100" fmla="*/ 2147483647 w 1656"/>
              <a:gd name="T101" fmla="*/ 2147483647 h 1000"/>
              <a:gd name="T102" fmla="*/ 2147483647 w 1656"/>
              <a:gd name="T103" fmla="*/ 2147483647 h 1000"/>
              <a:gd name="T104" fmla="*/ 2147483647 w 1656"/>
              <a:gd name="T105" fmla="*/ 2147483647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56"/>
              <a:gd name="T160" fmla="*/ 0 h 1000"/>
              <a:gd name="T161" fmla="*/ 1656 w 1656"/>
              <a:gd name="T162" fmla="*/ 1000 h 1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56" h="1000">
                <a:moveTo>
                  <a:pt x="277" y="161"/>
                </a:moveTo>
                <a:lnTo>
                  <a:pt x="440" y="283"/>
                </a:lnTo>
                <a:lnTo>
                  <a:pt x="614" y="279"/>
                </a:lnTo>
                <a:lnTo>
                  <a:pt x="675" y="194"/>
                </a:lnTo>
                <a:lnTo>
                  <a:pt x="882" y="116"/>
                </a:lnTo>
                <a:lnTo>
                  <a:pt x="956" y="140"/>
                </a:lnTo>
                <a:lnTo>
                  <a:pt x="1061" y="97"/>
                </a:lnTo>
                <a:lnTo>
                  <a:pt x="1081" y="47"/>
                </a:lnTo>
                <a:lnTo>
                  <a:pt x="1152" y="7"/>
                </a:lnTo>
                <a:lnTo>
                  <a:pt x="1228" y="13"/>
                </a:lnTo>
                <a:lnTo>
                  <a:pt x="1280" y="0"/>
                </a:lnTo>
                <a:lnTo>
                  <a:pt x="1349" y="17"/>
                </a:lnTo>
                <a:lnTo>
                  <a:pt x="1422" y="63"/>
                </a:lnTo>
                <a:lnTo>
                  <a:pt x="1478" y="48"/>
                </a:lnTo>
                <a:lnTo>
                  <a:pt x="1636" y="155"/>
                </a:lnTo>
                <a:lnTo>
                  <a:pt x="1656" y="203"/>
                </a:lnTo>
                <a:lnTo>
                  <a:pt x="1608" y="266"/>
                </a:lnTo>
                <a:lnTo>
                  <a:pt x="1575" y="267"/>
                </a:lnTo>
                <a:lnTo>
                  <a:pt x="1511" y="296"/>
                </a:lnTo>
                <a:lnTo>
                  <a:pt x="1467" y="345"/>
                </a:lnTo>
                <a:lnTo>
                  <a:pt x="1465" y="378"/>
                </a:lnTo>
                <a:lnTo>
                  <a:pt x="1440" y="425"/>
                </a:lnTo>
                <a:lnTo>
                  <a:pt x="1430" y="476"/>
                </a:lnTo>
                <a:lnTo>
                  <a:pt x="1254" y="799"/>
                </a:lnTo>
                <a:lnTo>
                  <a:pt x="1036" y="878"/>
                </a:lnTo>
                <a:lnTo>
                  <a:pt x="1022" y="878"/>
                </a:lnTo>
                <a:lnTo>
                  <a:pt x="1000" y="845"/>
                </a:lnTo>
                <a:lnTo>
                  <a:pt x="945" y="864"/>
                </a:lnTo>
                <a:lnTo>
                  <a:pt x="889" y="867"/>
                </a:lnTo>
                <a:lnTo>
                  <a:pt x="816" y="914"/>
                </a:lnTo>
                <a:lnTo>
                  <a:pt x="750" y="916"/>
                </a:lnTo>
                <a:lnTo>
                  <a:pt x="719" y="940"/>
                </a:lnTo>
                <a:lnTo>
                  <a:pt x="655" y="946"/>
                </a:lnTo>
                <a:lnTo>
                  <a:pt x="595" y="980"/>
                </a:lnTo>
                <a:lnTo>
                  <a:pt x="453" y="1000"/>
                </a:lnTo>
                <a:lnTo>
                  <a:pt x="387" y="953"/>
                </a:lnTo>
                <a:lnTo>
                  <a:pt x="334" y="934"/>
                </a:lnTo>
                <a:lnTo>
                  <a:pt x="283" y="863"/>
                </a:lnTo>
                <a:lnTo>
                  <a:pt x="221" y="827"/>
                </a:lnTo>
                <a:lnTo>
                  <a:pt x="177" y="756"/>
                </a:lnTo>
                <a:lnTo>
                  <a:pt x="126" y="730"/>
                </a:lnTo>
                <a:lnTo>
                  <a:pt x="65" y="606"/>
                </a:lnTo>
                <a:lnTo>
                  <a:pt x="33" y="587"/>
                </a:lnTo>
                <a:lnTo>
                  <a:pt x="0" y="584"/>
                </a:lnTo>
                <a:lnTo>
                  <a:pt x="49" y="537"/>
                </a:lnTo>
                <a:lnTo>
                  <a:pt x="99" y="526"/>
                </a:lnTo>
                <a:lnTo>
                  <a:pt x="100" y="435"/>
                </a:lnTo>
                <a:lnTo>
                  <a:pt x="143" y="355"/>
                </a:lnTo>
                <a:lnTo>
                  <a:pt x="114" y="315"/>
                </a:lnTo>
                <a:lnTo>
                  <a:pt x="134" y="282"/>
                </a:lnTo>
                <a:lnTo>
                  <a:pt x="251" y="285"/>
                </a:lnTo>
                <a:lnTo>
                  <a:pt x="273" y="249"/>
                </a:lnTo>
                <a:lnTo>
                  <a:pt x="277" y="161"/>
                </a:lnTo>
              </a:path>
            </a:pathLst>
          </a:custGeom>
          <a:solidFill>
            <a:srgbClr val="C0C0C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8" name="Freeform 178"/>
          <p:cNvSpPr>
            <a:spLocks/>
          </p:cNvSpPr>
          <p:nvPr/>
        </p:nvSpPr>
        <p:spPr bwMode="auto">
          <a:xfrm rot="21249101">
            <a:off x="2895600" y="3656013"/>
            <a:ext cx="820738" cy="769937"/>
          </a:xfrm>
          <a:custGeom>
            <a:avLst/>
            <a:gdLst>
              <a:gd name="T0" fmla="*/ 2147483647 w 2223"/>
              <a:gd name="T1" fmla="*/ 2147483647 h 2077"/>
              <a:gd name="T2" fmla="*/ 2147483647 w 2223"/>
              <a:gd name="T3" fmla="*/ 2147483647 h 2077"/>
              <a:gd name="T4" fmla="*/ 2147483647 w 2223"/>
              <a:gd name="T5" fmla="*/ 2147483647 h 2077"/>
              <a:gd name="T6" fmla="*/ 2147483647 w 2223"/>
              <a:gd name="T7" fmla="*/ 2147483647 h 2077"/>
              <a:gd name="T8" fmla="*/ 2147483647 w 2223"/>
              <a:gd name="T9" fmla="*/ 2147483647 h 2077"/>
              <a:gd name="T10" fmla="*/ 2147483647 w 2223"/>
              <a:gd name="T11" fmla="*/ 2147483647 h 2077"/>
              <a:gd name="T12" fmla="*/ 2147483647 w 2223"/>
              <a:gd name="T13" fmla="*/ 2147483647 h 2077"/>
              <a:gd name="T14" fmla="*/ 2147483647 w 2223"/>
              <a:gd name="T15" fmla="*/ 2147483647 h 2077"/>
              <a:gd name="T16" fmla="*/ 2147483647 w 2223"/>
              <a:gd name="T17" fmla="*/ 2147483647 h 2077"/>
              <a:gd name="T18" fmla="*/ 2147483647 w 2223"/>
              <a:gd name="T19" fmla="*/ 2147483647 h 2077"/>
              <a:gd name="T20" fmla="*/ 2147483647 w 2223"/>
              <a:gd name="T21" fmla="*/ 2147483647 h 2077"/>
              <a:gd name="T22" fmla="*/ 2147483647 w 2223"/>
              <a:gd name="T23" fmla="*/ 2147483647 h 2077"/>
              <a:gd name="T24" fmla="*/ 2147483647 w 2223"/>
              <a:gd name="T25" fmla="*/ 2147483647 h 2077"/>
              <a:gd name="T26" fmla="*/ 2147483647 w 2223"/>
              <a:gd name="T27" fmla="*/ 2147483647 h 2077"/>
              <a:gd name="T28" fmla="*/ 2147483647 w 2223"/>
              <a:gd name="T29" fmla="*/ 2147483647 h 2077"/>
              <a:gd name="T30" fmla="*/ 2147483647 w 2223"/>
              <a:gd name="T31" fmla="*/ 2147483647 h 2077"/>
              <a:gd name="T32" fmla="*/ 2147483647 w 2223"/>
              <a:gd name="T33" fmla="*/ 2147483647 h 2077"/>
              <a:gd name="T34" fmla="*/ 2147483647 w 2223"/>
              <a:gd name="T35" fmla="*/ 2147483647 h 2077"/>
              <a:gd name="T36" fmla="*/ 2147483647 w 2223"/>
              <a:gd name="T37" fmla="*/ 2147483647 h 2077"/>
              <a:gd name="T38" fmla="*/ 2147483647 w 2223"/>
              <a:gd name="T39" fmla="*/ 2147483647 h 2077"/>
              <a:gd name="T40" fmla="*/ 2147483647 w 2223"/>
              <a:gd name="T41" fmla="*/ 2147483647 h 2077"/>
              <a:gd name="T42" fmla="*/ 2147483647 w 2223"/>
              <a:gd name="T43" fmla="*/ 2147483647 h 2077"/>
              <a:gd name="T44" fmla="*/ 2147483647 w 2223"/>
              <a:gd name="T45" fmla="*/ 2147483647 h 2077"/>
              <a:gd name="T46" fmla="*/ 2147483647 w 2223"/>
              <a:gd name="T47" fmla="*/ 2147483647 h 2077"/>
              <a:gd name="T48" fmla="*/ 2147483647 w 2223"/>
              <a:gd name="T49" fmla="*/ 2147483647 h 2077"/>
              <a:gd name="T50" fmla="*/ 2147483647 w 2223"/>
              <a:gd name="T51" fmla="*/ 2147483647 h 2077"/>
              <a:gd name="T52" fmla="*/ 2147483647 w 2223"/>
              <a:gd name="T53" fmla="*/ 2147483647 h 2077"/>
              <a:gd name="T54" fmla="*/ 2147483647 w 2223"/>
              <a:gd name="T55" fmla="*/ 2147483647 h 2077"/>
              <a:gd name="T56" fmla="*/ 2147483647 w 2223"/>
              <a:gd name="T57" fmla="*/ 2147483647 h 2077"/>
              <a:gd name="T58" fmla="*/ 2147483647 w 2223"/>
              <a:gd name="T59" fmla="*/ 2147483647 h 2077"/>
              <a:gd name="T60" fmla="*/ 2147483647 w 2223"/>
              <a:gd name="T61" fmla="*/ 2147483647 h 2077"/>
              <a:gd name="T62" fmla="*/ 2147483647 w 2223"/>
              <a:gd name="T63" fmla="*/ 0 h 2077"/>
              <a:gd name="T64" fmla="*/ 2147483647 w 2223"/>
              <a:gd name="T65" fmla="*/ 2147483647 h 2077"/>
              <a:gd name="T66" fmla="*/ 2147483647 w 2223"/>
              <a:gd name="T67" fmla="*/ 2147483647 h 2077"/>
              <a:gd name="T68" fmla="*/ 2147483647 w 2223"/>
              <a:gd name="T69" fmla="*/ 2147483647 h 2077"/>
              <a:gd name="T70" fmla="*/ 2147483647 w 2223"/>
              <a:gd name="T71" fmla="*/ 2147483647 h 2077"/>
              <a:gd name="T72" fmla="*/ 2147483647 w 2223"/>
              <a:gd name="T73" fmla="*/ 2147483647 h 2077"/>
              <a:gd name="T74" fmla="*/ 2147483647 w 2223"/>
              <a:gd name="T75" fmla="*/ 2147483647 h 2077"/>
              <a:gd name="T76" fmla="*/ 2147483647 w 2223"/>
              <a:gd name="T77" fmla="*/ 2147483647 h 2077"/>
              <a:gd name="T78" fmla="*/ 2147483647 w 2223"/>
              <a:gd name="T79" fmla="*/ 2147483647 h 2077"/>
              <a:gd name="T80" fmla="*/ 2147483647 w 2223"/>
              <a:gd name="T81" fmla="*/ 2147483647 h 2077"/>
              <a:gd name="T82" fmla="*/ 2147483647 w 2223"/>
              <a:gd name="T83" fmla="*/ 2147483647 h 2077"/>
              <a:gd name="T84" fmla="*/ 2147483647 w 2223"/>
              <a:gd name="T85" fmla="*/ 2147483647 h 20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3"/>
              <a:gd name="T130" fmla="*/ 0 h 2077"/>
              <a:gd name="T131" fmla="*/ 2223 w 2223"/>
              <a:gd name="T132" fmla="*/ 2077 h 20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3" h="2077">
                <a:moveTo>
                  <a:pt x="2074" y="1167"/>
                </a:moveTo>
                <a:lnTo>
                  <a:pt x="2151" y="1359"/>
                </a:lnTo>
                <a:lnTo>
                  <a:pt x="2197" y="1405"/>
                </a:lnTo>
                <a:lnTo>
                  <a:pt x="2194" y="1452"/>
                </a:lnTo>
                <a:lnTo>
                  <a:pt x="2223" y="1513"/>
                </a:lnTo>
                <a:lnTo>
                  <a:pt x="2205" y="1573"/>
                </a:lnTo>
                <a:lnTo>
                  <a:pt x="2053" y="1700"/>
                </a:lnTo>
                <a:lnTo>
                  <a:pt x="1923" y="1950"/>
                </a:lnTo>
                <a:lnTo>
                  <a:pt x="1917" y="2012"/>
                </a:lnTo>
                <a:lnTo>
                  <a:pt x="1929" y="2067"/>
                </a:lnTo>
                <a:lnTo>
                  <a:pt x="1886" y="2077"/>
                </a:lnTo>
                <a:lnTo>
                  <a:pt x="1822" y="2060"/>
                </a:lnTo>
                <a:lnTo>
                  <a:pt x="1692" y="1961"/>
                </a:lnTo>
                <a:lnTo>
                  <a:pt x="1579" y="1964"/>
                </a:lnTo>
                <a:lnTo>
                  <a:pt x="1505" y="2010"/>
                </a:lnTo>
                <a:lnTo>
                  <a:pt x="1460" y="1979"/>
                </a:lnTo>
                <a:lnTo>
                  <a:pt x="1377" y="1979"/>
                </a:lnTo>
                <a:lnTo>
                  <a:pt x="1337" y="2020"/>
                </a:lnTo>
                <a:lnTo>
                  <a:pt x="1295" y="2042"/>
                </a:lnTo>
                <a:lnTo>
                  <a:pt x="1262" y="2031"/>
                </a:lnTo>
                <a:lnTo>
                  <a:pt x="1155" y="1921"/>
                </a:lnTo>
                <a:lnTo>
                  <a:pt x="1064" y="1951"/>
                </a:lnTo>
                <a:lnTo>
                  <a:pt x="935" y="1889"/>
                </a:lnTo>
                <a:lnTo>
                  <a:pt x="855" y="1767"/>
                </a:lnTo>
                <a:lnTo>
                  <a:pt x="817" y="1746"/>
                </a:lnTo>
                <a:lnTo>
                  <a:pt x="796" y="1752"/>
                </a:lnTo>
                <a:lnTo>
                  <a:pt x="758" y="1721"/>
                </a:lnTo>
                <a:lnTo>
                  <a:pt x="758" y="1654"/>
                </a:lnTo>
                <a:lnTo>
                  <a:pt x="573" y="1599"/>
                </a:lnTo>
                <a:lnTo>
                  <a:pt x="567" y="1624"/>
                </a:lnTo>
                <a:lnTo>
                  <a:pt x="578" y="1650"/>
                </a:lnTo>
                <a:lnTo>
                  <a:pt x="528" y="1681"/>
                </a:lnTo>
                <a:lnTo>
                  <a:pt x="498" y="1667"/>
                </a:lnTo>
                <a:lnTo>
                  <a:pt x="420" y="1586"/>
                </a:lnTo>
                <a:lnTo>
                  <a:pt x="443" y="1541"/>
                </a:lnTo>
                <a:lnTo>
                  <a:pt x="444" y="1528"/>
                </a:lnTo>
                <a:lnTo>
                  <a:pt x="438" y="1521"/>
                </a:lnTo>
                <a:lnTo>
                  <a:pt x="391" y="1511"/>
                </a:lnTo>
                <a:lnTo>
                  <a:pt x="355" y="1458"/>
                </a:lnTo>
                <a:lnTo>
                  <a:pt x="235" y="1437"/>
                </a:lnTo>
                <a:lnTo>
                  <a:pt x="215" y="1394"/>
                </a:lnTo>
                <a:lnTo>
                  <a:pt x="173" y="1369"/>
                </a:lnTo>
                <a:lnTo>
                  <a:pt x="108" y="1430"/>
                </a:lnTo>
                <a:lnTo>
                  <a:pt x="82" y="1411"/>
                </a:lnTo>
                <a:lnTo>
                  <a:pt x="131" y="1221"/>
                </a:lnTo>
                <a:lnTo>
                  <a:pt x="127" y="1203"/>
                </a:lnTo>
                <a:lnTo>
                  <a:pt x="68" y="1121"/>
                </a:lnTo>
                <a:lnTo>
                  <a:pt x="54" y="741"/>
                </a:lnTo>
                <a:lnTo>
                  <a:pt x="0" y="693"/>
                </a:lnTo>
                <a:lnTo>
                  <a:pt x="1" y="664"/>
                </a:lnTo>
                <a:lnTo>
                  <a:pt x="49" y="569"/>
                </a:lnTo>
                <a:lnTo>
                  <a:pt x="63" y="454"/>
                </a:lnTo>
                <a:lnTo>
                  <a:pt x="31" y="350"/>
                </a:lnTo>
                <a:lnTo>
                  <a:pt x="91" y="385"/>
                </a:lnTo>
                <a:lnTo>
                  <a:pt x="106" y="363"/>
                </a:lnTo>
                <a:lnTo>
                  <a:pt x="108" y="332"/>
                </a:lnTo>
                <a:lnTo>
                  <a:pt x="57" y="311"/>
                </a:lnTo>
                <a:lnTo>
                  <a:pt x="92" y="290"/>
                </a:lnTo>
                <a:lnTo>
                  <a:pt x="131" y="280"/>
                </a:lnTo>
                <a:lnTo>
                  <a:pt x="135" y="293"/>
                </a:lnTo>
                <a:lnTo>
                  <a:pt x="183" y="250"/>
                </a:lnTo>
                <a:lnTo>
                  <a:pt x="433" y="186"/>
                </a:lnTo>
                <a:lnTo>
                  <a:pt x="565" y="86"/>
                </a:lnTo>
                <a:lnTo>
                  <a:pt x="928" y="0"/>
                </a:lnTo>
                <a:lnTo>
                  <a:pt x="1003" y="28"/>
                </a:lnTo>
                <a:lnTo>
                  <a:pt x="1031" y="59"/>
                </a:lnTo>
                <a:lnTo>
                  <a:pt x="1025" y="84"/>
                </a:lnTo>
                <a:lnTo>
                  <a:pt x="957" y="39"/>
                </a:lnTo>
                <a:lnTo>
                  <a:pt x="1007" y="191"/>
                </a:lnTo>
                <a:lnTo>
                  <a:pt x="1033" y="203"/>
                </a:lnTo>
                <a:lnTo>
                  <a:pt x="1038" y="189"/>
                </a:lnTo>
                <a:lnTo>
                  <a:pt x="1054" y="175"/>
                </a:lnTo>
                <a:lnTo>
                  <a:pt x="1071" y="188"/>
                </a:lnTo>
                <a:lnTo>
                  <a:pt x="1165" y="163"/>
                </a:lnTo>
                <a:lnTo>
                  <a:pt x="1201" y="141"/>
                </a:lnTo>
                <a:lnTo>
                  <a:pt x="1503" y="201"/>
                </a:lnTo>
                <a:lnTo>
                  <a:pt x="1884" y="155"/>
                </a:lnTo>
                <a:lnTo>
                  <a:pt x="2016" y="228"/>
                </a:lnTo>
                <a:lnTo>
                  <a:pt x="2136" y="679"/>
                </a:lnTo>
                <a:lnTo>
                  <a:pt x="2135" y="749"/>
                </a:lnTo>
                <a:lnTo>
                  <a:pt x="2092" y="817"/>
                </a:lnTo>
                <a:lnTo>
                  <a:pt x="2033" y="854"/>
                </a:lnTo>
                <a:lnTo>
                  <a:pt x="1993" y="907"/>
                </a:lnTo>
                <a:lnTo>
                  <a:pt x="2017" y="950"/>
                </a:lnTo>
                <a:lnTo>
                  <a:pt x="2082" y="1001"/>
                </a:lnTo>
                <a:lnTo>
                  <a:pt x="2074" y="1167"/>
                </a:lnTo>
                <a:close/>
              </a:path>
            </a:pathLst>
          </a:custGeom>
          <a:solidFill>
            <a:srgbClr val="FF006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9" name="Freeform 179" descr="Large checker board"/>
          <p:cNvSpPr>
            <a:spLocks/>
          </p:cNvSpPr>
          <p:nvPr/>
        </p:nvSpPr>
        <p:spPr bwMode="auto">
          <a:xfrm rot="21249101">
            <a:off x="2895600" y="3656013"/>
            <a:ext cx="820738" cy="769937"/>
          </a:xfrm>
          <a:custGeom>
            <a:avLst/>
            <a:gdLst>
              <a:gd name="T0" fmla="*/ 2147483647 w 2223"/>
              <a:gd name="T1" fmla="*/ 2147483647 h 2077"/>
              <a:gd name="T2" fmla="*/ 2147483647 w 2223"/>
              <a:gd name="T3" fmla="*/ 2147483647 h 2077"/>
              <a:gd name="T4" fmla="*/ 2147483647 w 2223"/>
              <a:gd name="T5" fmla="*/ 2147483647 h 2077"/>
              <a:gd name="T6" fmla="*/ 2147483647 w 2223"/>
              <a:gd name="T7" fmla="*/ 2147483647 h 2077"/>
              <a:gd name="T8" fmla="*/ 2147483647 w 2223"/>
              <a:gd name="T9" fmla="*/ 2147483647 h 2077"/>
              <a:gd name="T10" fmla="*/ 2147483647 w 2223"/>
              <a:gd name="T11" fmla="*/ 2147483647 h 2077"/>
              <a:gd name="T12" fmla="*/ 2147483647 w 2223"/>
              <a:gd name="T13" fmla="*/ 2147483647 h 2077"/>
              <a:gd name="T14" fmla="*/ 2147483647 w 2223"/>
              <a:gd name="T15" fmla="*/ 2147483647 h 2077"/>
              <a:gd name="T16" fmla="*/ 2147483647 w 2223"/>
              <a:gd name="T17" fmla="*/ 2147483647 h 2077"/>
              <a:gd name="T18" fmla="*/ 2147483647 w 2223"/>
              <a:gd name="T19" fmla="*/ 2147483647 h 2077"/>
              <a:gd name="T20" fmla="*/ 2147483647 w 2223"/>
              <a:gd name="T21" fmla="*/ 2147483647 h 2077"/>
              <a:gd name="T22" fmla="*/ 2147483647 w 2223"/>
              <a:gd name="T23" fmla="*/ 2147483647 h 2077"/>
              <a:gd name="T24" fmla="*/ 2147483647 w 2223"/>
              <a:gd name="T25" fmla="*/ 2147483647 h 2077"/>
              <a:gd name="T26" fmla="*/ 2147483647 w 2223"/>
              <a:gd name="T27" fmla="*/ 2147483647 h 2077"/>
              <a:gd name="T28" fmla="*/ 2147483647 w 2223"/>
              <a:gd name="T29" fmla="*/ 2147483647 h 2077"/>
              <a:gd name="T30" fmla="*/ 2147483647 w 2223"/>
              <a:gd name="T31" fmla="*/ 2147483647 h 2077"/>
              <a:gd name="T32" fmla="*/ 2147483647 w 2223"/>
              <a:gd name="T33" fmla="*/ 2147483647 h 2077"/>
              <a:gd name="T34" fmla="*/ 2147483647 w 2223"/>
              <a:gd name="T35" fmla="*/ 2147483647 h 2077"/>
              <a:gd name="T36" fmla="*/ 2147483647 w 2223"/>
              <a:gd name="T37" fmla="*/ 2147483647 h 2077"/>
              <a:gd name="T38" fmla="*/ 2147483647 w 2223"/>
              <a:gd name="T39" fmla="*/ 2147483647 h 2077"/>
              <a:gd name="T40" fmla="*/ 2147483647 w 2223"/>
              <a:gd name="T41" fmla="*/ 2147483647 h 2077"/>
              <a:gd name="T42" fmla="*/ 2147483647 w 2223"/>
              <a:gd name="T43" fmla="*/ 2147483647 h 2077"/>
              <a:gd name="T44" fmla="*/ 2147483647 w 2223"/>
              <a:gd name="T45" fmla="*/ 2147483647 h 2077"/>
              <a:gd name="T46" fmla="*/ 2147483647 w 2223"/>
              <a:gd name="T47" fmla="*/ 2147483647 h 2077"/>
              <a:gd name="T48" fmla="*/ 2147483647 w 2223"/>
              <a:gd name="T49" fmla="*/ 2147483647 h 2077"/>
              <a:gd name="T50" fmla="*/ 2147483647 w 2223"/>
              <a:gd name="T51" fmla="*/ 2147483647 h 2077"/>
              <a:gd name="T52" fmla="*/ 2147483647 w 2223"/>
              <a:gd name="T53" fmla="*/ 2147483647 h 2077"/>
              <a:gd name="T54" fmla="*/ 2147483647 w 2223"/>
              <a:gd name="T55" fmla="*/ 2147483647 h 2077"/>
              <a:gd name="T56" fmla="*/ 2147483647 w 2223"/>
              <a:gd name="T57" fmla="*/ 2147483647 h 2077"/>
              <a:gd name="T58" fmla="*/ 2147483647 w 2223"/>
              <a:gd name="T59" fmla="*/ 2147483647 h 2077"/>
              <a:gd name="T60" fmla="*/ 2147483647 w 2223"/>
              <a:gd name="T61" fmla="*/ 2147483647 h 2077"/>
              <a:gd name="T62" fmla="*/ 2147483647 w 2223"/>
              <a:gd name="T63" fmla="*/ 0 h 2077"/>
              <a:gd name="T64" fmla="*/ 2147483647 w 2223"/>
              <a:gd name="T65" fmla="*/ 2147483647 h 2077"/>
              <a:gd name="T66" fmla="*/ 2147483647 w 2223"/>
              <a:gd name="T67" fmla="*/ 2147483647 h 2077"/>
              <a:gd name="T68" fmla="*/ 2147483647 w 2223"/>
              <a:gd name="T69" fmla="*/ 2147483647 h 2077"/>
              <a:gd name="T70" fmla="*/ 2147483647 w 2223"/>
              <a:gd name="T71" fmla="*/ 2147483647 h 2077"/>
              <a:gd name="T72" fmla="*/ 2147483647 w 2223"/>
              <a:gd name="T73" fmla="*/ 2147483647 h 2077"/>
              <a:gd name="T74" fmla="*/ 2147483647 w 2223"/>
              <a:gd name="T75" fmla="*/ 2147483647 h 2077"/>
              <a:gd name="T76" fmla="*/ 2147483647 w 2223"/>
              <a:gd name="T77" fmla="*/ 2147483647 h 2077"/>
              <a:gd name="T78" fmla="*/ 2147483647 w 2223"/>
              <a:gd name="T79" fmla="*/ 2147483647 h 2077"/>
              <a:gd name="T80" fmla="*/ 2147483647 w 2223"/>
              <a:gd name="T81" fmla="*/ 2147483647 h 2077"/>
              <a:gd name="T82" fmla="*/ 2147483647 w 2223"/>
              <a:gd name="T83" fmla="*/ 2147483647 h 2077"/>
              <a:gd name="T84" fmla="*/ 2147483647 w 2223"/>
              <a:gd name="T85" fmla="*/ 2147483647 h 20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3"/>
              <a:gd name="T130" fmla="*/ 0 h 2077"/>
              <a:gd name="T131" fmla="*/ 2223 w 2223"/>
              <a:gd name="T132" fmla="*/ 2077 h 20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3" h="2077">
                <a:moveTo>
                  <a:pt x="2074" y="1167"/>
                </a:moveTo>
                <a:lnTo>
                  <a:pt x="2151" y="1359"/>
                </a:lnTo>
                <a:lnTo>
                  <a:pt x="2197" y="1405"/>
                </a:lnTo>
                <a:lnTo>
                  <a:pt x="2194" y="1452"/>
                </a:lnTo>
                <a:lnTo>
                  <a:pt x="2223" y="1513"/>
                </a:lnTo>
                <a:lnTo>
                  <a:pt x="2205" y="1573"/>
                </a:lnTo>
                <a:lnTo>
                  <a:pt x="2053" y="1700"/>
                </a:lnTo>
                <a:lnTo>
                  <a:pt x="1923" y="1950"/>
                </a:lnTo>
                <a:lnTo>
                  <a:pt x="1917" y="2012"/>
                </a:lnTo>
                <a:lnTo>
                  <a:pt x="1929" y="2067"/>
                </a:lnTo>
                <a:lnTo>
                  <a:pt x="1886" y="2077"/>
                </a:lnTo>
                <a:lnTo>
                  <a:pt x="1822" y="2060"/>
                </a:lnTo>
                <a:lnTo>
                  <a:pt x="1692" y="1961"/>
                </a:lnTo>
                <a:lnTo>
                  <a:pt x="1579" y="1964"/>
                </a:lnTo>
                <a:lnTo>
                  <a:pt x="1505" y="2010"/>
                </a:lnTo>
                <a:lnTo>
                  <a:pt x="1460" y="1979"/>
                </a:lnTo>
                <a:lnTo>
                  <a:pt x="1377" y="1979"/>
                </a:lnTo>
                <a:lnTo>
                  <a:pt x="1337" y="2020"/>
                </a:lnTo>
                <a:lnTo>
                  <a:pt x="1295" y="2042"/>
                </a:lnTo>
                <a:lnTo>
                  <a:pt x="1262" y="2031"/>
                </a:lnTo>
                <a:lnTo>
                  <a:pt x="1155" y="1921"/>
                </a:lnTo>
                <a:lnTo>
                  <a:pt x="1064" y="1951"/>
                </a:lnTo>
                <a:lnTo>
                  <a:pt x="935" y="1889"/>
                </a:lnTo>
                <a:lnTo>
                  <a:pt x="855" y="1767"/>
                </a:lnTo>
                <a:lnTo>
                  <a:pt x="817" y="1746"/>
                </a:lnTo>
                <a:lnTo>
                  <a:pt x="796" y="1752"/>
                </a:lnTo>
                <a:lnTo>
                  <a:pt x="758" y="1721"/>
                </a:lnTo>
                <a:lnTo>
                  <a:pt x="758" y="1654"/>
                </a:lnTo>
                <a:lnTo>
                  <a:pt x="573" y="1599"/>
                </a:lnTo>
                <a:lnTo>
                  <a:pt x="567" y="1624"/>
                </a:lnTo>
                <a:lnTo>
                  <a:pt x="578" y="1650"/>
                </a:lnTo>
                <a:lnTo>
                  <a:pt x="528" y="1681"/>
                </a:lnTo>
                <a:lnTo>
                  <a:pt x="498" y="1667"/>
                </a:lnTo>
                <a:lnTo>
                  <a:pt x="420" y="1586"/>
                </a:lnTo>
                <a:lnTo>
                  <a:pt x="443" y="1541"/>
                </a:lnTo>
                <a:lnTo>
                  <a:pt x="444" y="1528"/>
                </a:lnTo>
                <a:lnTo>
                  <a:pt x="438" y="1521"/>
                </a:lnTo>
                <a:lnTo>
                  <a:pt x="391" y="1511"/>
                </a:lnTo>
                <a:lnTo>
                  <a:pt x="355" y="1458"/>
                </a:lnTo>
                <a:lnTo>
                  <a:pt x="235" y="1437"/>
                </a:lnTo>
                <a:lnTo>
                  <a:pt x="215" y="1394"/>
                </a:lnTo>
                <a:lnTo>
                  <a:pt x="173" y="1369"/>
                </a:lnTo>
                <a:lnTo>
                  <a:pt x="108" y="1430"/>
                </a:lnTo>
                <a:lnTo>
                  <a:pt x="82" y="1411"/>
                </a:lnTo>
                <a:lnTo>
                  <a:pt x="131" y="1221"/>
                </a:lnTo>
                <a:lnTo>
                  <a:pt x="127" y="1203"/>
                </a:lnTo>
                <a:lnTo>
                  <a:pt x="68" y="1121"/>
                </a:lnTo>
                <a:lnTo>
                  <a:pt x="54" y="741"/>
                </a:lnTo>
                <a:lnTo>
                  <a:pt x="0" y="693"/>
                </a:lnTo>
                <a:lnTo>
                  <a:pt x="1" y="664"/>
                </a:lnTo>
                <a:lnTo>
                  <a:pt x="49" y="569"/>
                </a:lnTo>
                <a:lnTo>
                  <a:pt x="63" y="454"/>
                </a:lnTo>
                <a:lnTo>
                  <a:pt x="31" y="350"/>
                </a:lnTo>
                <a:lnTo>
                  <a:pt x="91" y="385"/>
                </a:lnTo>
                <a:lnTo>
                  <a:pt x="106" y="363"/>
                </a:lnTo>
                <a:lnTo>
                  <a:pt x="108" y="332"/>
                </a:lnTo>
                <a:lnTo>
                  <a:pt x="57" y="311"/>
                </a:lnTo>
                <a:lnTo>
                  <a:pt x="92" y="290"/>
                </a:lnTo>
                <a:lnTo>
                  <a:pt x="131" y="280"/>
                </a:lnTo>
                <a:lnTo>
                  <a:pt x="135" y="293"/>
                </a:lnTo>
                <a:lnTo>
                  <a:pt x="183" y="250"/>
                </a:lnTo>
                <a:lnTo>
                  <a:pt x="433" y="186"/>
                </a:lnTo>
                <a:lnTo>
                  <a:pt x="565" y="86"/>
                </a:lnTo>
                <a:lnTo>
                  <a:pt x="928" y="0"/>
                </a:lnTo>
                <a:lnTo>
                  <a:pt x="1003" y="28"/>
                </a:lnTo>
                <a:lnTo>
                  <a:pt x="1031" y="59"/>
                </a:lnTo>
                <a:lnTo>
                  <a:pt x="1025" y="84"/>
                </a:lnTo>
                <a:lnTo>
                  <a:pt x="957" y="39"/>
                </a:lnTo>
                <a:lnTo>
                  <a:pt x="1007" y="191"/>
                </a:lnTo>
                <a:lnTo>
                  <a:pt x="1033" y="203"/>
                </a:lnTo>
                <a:lnTo>
                  <a:pt x="1038" y="189"/>
                </a:lnTo>
                <a:lnTo>
                  <a:pt x="1054" y="175"/>
                </a:lnTo>
                <a:lnTo>
                  <a:pt x="1071" y="188"/>
                </a:lnTo>
                <a:lnTo>
                  <a:pt x="1165" y="163"/>
                </a:lnTo>
                <a:lnTo>
                  <a:pt x="1201" y="141"/>
                </a:lnTo>
                <a:lnTo>
                  <a:pt x="1503" y="201"/>
                </a:lnTo>
                <a:lnTo>
                  <a:pt x="1884" y="155"/>
                </a:lnTo>
                <a:lnTo>
                  <a:pt x="2016" y="228"/>
                </a:lnTo>
                <a:lnTo>
                  <a:pt x="2136" y="679"/>
                </a:lnTo>
                <a:lnTo>
                  <a:pt x="2135" y="749"/>
                </a:lnTo>
                <a:lnTo>
                  <a:pt x="2092" y="817"/>
                </a:lnTo>
                <a:lnTo>
                  <a:pt x="2033" y="854"/>
                </a:lnTo>
                <a:lnTo>
                  <a:pt x="1993" y="907"/>
                </a:lnTo>
                <a:lnTo>
                  <a:pt x="2017" y="950"/>
                </a:lnTo>
                <a:lnTo>
                  <a:pt x="2082" y="1001"/>
                </a:lnTo>
                <a:lnTo>
                  <a:pt x="2074" y="1167"/>
                </a:lnTo>
              </a:path>
            </a:pathLst>
          </a:custGeom>
          <a:pattFill prst="lgCheck">
            <a:fgClr>
              <a:srgbClr val="0099FF"/>
            </a:fgClr>
            <a:bgClr>
              <a:srgbClr val="FFFFFF"/>
            </a:bgClr>
          </a:patt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0" name="Freeform 180"/>
          <p:cNvSpPr>
            <a:spLocks/>
          </p:cNvSpPr>
          <p:nvPr/>
        </p:nvSpPr>
        <p:spPr bwMode="auto">
          <a:xfrm rot="21249101">
            <a:off x="3373438" y="3148013"/>
            <a:ext cx="549275" cy="311150"/>
          </a:xfrm>
          <a:custGeom>
            <a:avLst/>
            <a:gdLst>
              <a:gd name="T0" fmla="*/ 0 w 1493"/>
              <a:gd name="T1" fmla="*/ 2147483647 h 838"/>
              <a:gd name="T2" fmla="*/ 2147483647 w 1493"/>
              <a:gd name="T3" fmla="*/ 2147483647 h 838"/>
              <a:gd name="T4" fmla="*/ 2147483647 w 1493"/>
              <a:gd name="T5" fmla="*/ 2147483647 h 838"/>
              <a:gd name="T6" fmla="*/ 2147483647 w 1493"/>
              <a:gd name="T7" fmla="*/ 2147483647 h 838"/>
              <a:gd name="T8" fmla="*/ 2147483647 w 1493"/>
              <a:gd name="T9" fmla="*/ 2147483647 h 838"/>
              <a:gd name="T10" fmla="*/ 2147483647 w 1493"/>
              <a:gd name="T11" fmla="*/ 2147483647 h 838"/>
              <a:gd name="T12" fmla="*/ 2147483647 w 1493"/>
              <a:gd name="T13" fmla="*/ 2147483647 h 838"/>
              <a:gd name="T14" fmla="*/ 2147483647 w 1493"/>
              <a:gd name="T15" fmla="*/ 2147483647 h 838"/>
              <a:gd name="T16" fmla="*/ 2147483647 w 1493"/>
              <a:gd name="T17" fmla="*/ 2147483647 h 838"/>
              <a:gd name="T18" fmla="*/ 2147483647 w 1493"/>
              <a:gd name="T19" fmla="*/ 2147483647 h 838"/>
              <a:gd name="T20" fmla="*/ 2147483647 w 1493"/>
              <a:gd name="T21" fmla="*/ 2147483647 h 838"/>
              <a:gd name="T22" fmla="*/ 2147483647 w 1493"/>
              <a:gd name="T23" fmla="*/ 2147483647 h 838"/>
              <a:gd name="T24" fmla="*/ 2147483647 w 1493"/>
              <a:gd name="T25" fmla="*/ 2147483647 h 838"/>
              <a:gd name="T26" fmla="*/ 2147483647 w 1493"/>
              <a:gd name="T27" fmla="*/ 2147483647 h 838"/>
              <a:gd name="T28" fmla="*/ 2147483647 w 1493"/>
              <a:gd name="T29" fmla="*/ 2147483647 h 838"/>
              <a:gd name="T30" fmla="*/ 2147483647 w 1493"/>
              <a:gd name="T31" fmla="*/ 2147483647 h 838"/>
              <a:gd name="T32" fmla="*/ 2147483647 w 1493"/>
              <a:gd name="T33" fmla="*/ 2147483647 h 838"/>
              <a:gd name="T34" fmla="*/ 2147483647 w 1493"/>
              <a:gd name="T35" fmla="*/ 2147483647 h 838"/>
              <a:gd name="T36" fmla="*/ 2147483647 w 1493"/>
              <a:gd name="T37" fmla="*/ 2147483647 h 838"/>
              <a:gd name="T38" fmla="*/ 2147483647 w 1493"/>
              <a:gd name="T39" fmla="*/ 2147483647 h 838"/>
              <a:gd name="T40" fmla="*/ 2147483647 w 1493"/>
              <a:gd name="T41" fmla="*/ 2147483647 h 838"/>
              <a:gd name="T42" fmla="*/ 2147483647 w 1493"/>
              <a:gd name="T43" fmla="*/ 2147483647 h 838"/>
              <a:gd name="T44" fmla="*/ 2147483647 w 1493"/>
              <a:gd name="T45" fmla="*/ 2147483647 h 838"/>
              <a:gd name="T46" fmla="*/ 2147483647 w 1493"/>
              <a:gd name="T47" fmla="*/ 2147483647 h 838"/>
              <a:gd name="T48" fmla="*/ 2147483647 w 1493"/>
              <a:gd name="T49" fmla="*/ 2147483647 h 838"/>
              <a:gd name="T50" fmla="*/ 2147483647 w 1493"/>
              <a:gd name="T51" fmla="*/ 2147483647 h 838"/>
              <a:gd name="T52" fmla="*/ 2147483647 w 1493"/>
              <a:gd name="T53" fmla="*/ 2147483647 h 838"/>
              <a:gd name="T54" fmla="*/ 2147483647 w 1493"/>
              <a:gd name="T55" fmla="*/ 2147483647 h 838"/>
              <a:gd name="T56" fmla="*/ 2147483647 w 1493"/>
              <a:gd name="T57" fmla="*/ 2147483647 h 838"/>
              <a:gd name="T58" fmla="*/ 2147483647 w 1493"/>
              <a:gd name="T59" fmla="*/ 2147483647 h 838"/>
              <a:gd name="T60" fmla="*/ 2147483647 w 1493"/>
              <a:gd name="T61" fmla="*/ 2147483647 h 838"/>
              <a:gd name="T62" fmla="*/ 2147483647 w 1493"/>
              <a:gd name="T63" fmla="*/ 2147483647 h 838"/>
              <a:gd name="T64" fmla="*/ 2147483647 w 1493"/>
              <a:gd name="T65" fmla="*/ 2147483647 h 838"/>
              <a:gd name="T66" fmla="*/ 2147483647 w 1493"/>
              <a:gd name="T67" fmla="*/ 2147483647 h 838"/>
              <a:gd name="T68" fmla="*/ 2147483647 w 1493"/>
              <a:gd name="T69" fmla="*/ 2147483647 h 838"/>
              <a:gd name="T70" fmla="*/ 2147483647 w 1493"/>
              <a:gd name="T71" fmla="*/ 2147483647 h 838"/>
              <a:gd name="T72" fmla="*/ 2147483647 w 1493"/>
              <a:gd name="T73" fmla="*/ 2147483647 h 8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3"/>
              <a:gd name="T112" fmla="*/ 0 h 838"/>
              <a:gd name="T113" fmla="*/ 1493 w 1493"/>
              <a:gd name="T114" fmla="*/ 838 h 8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3" h="838">
                <a:moveTo>
                  <a:pt x="12" y="739"/>
                </a:moveTo>
                <a:lnTo>
                  <a:pt x="0" y="698"/>
                </a:lnTo>
                <a:lnTo>
                  <a:pt x="15" y="513"/>
                </a:lnTo>
                <a:lnTo>
                  <a:pt x="68" y="412"/>
                </a:lnTo>
                <a:lnTo>
                  <a:pt x="89" y="309"/>
                </a:lnTo>
                <a:lnTo>
                  <a:pt x="145" y="214"/>
                </a:lnTo>
                <a:lnTo>
                  <a:pt x="177" y="188"/>
                </a:lnTo>
                <a:lnTo>
                  <a:pt x="297" y="145"/>
                </a:lnTo>
                <a:lnTo>
                  <a:pt x="400" y="265"/>
                </a:lnTo>
                <a:lnTo>
                  <a:pt x="422" y="328"/>
                </a:lnTo>
                <a:lnTo>
                  <a:pt x="426" y="288"/>
                </a:lnTo>
                <a:lnTo>
                  <a:pt x="446" y="347"/>
                </a:lnTo>
                <a:lnTo>
                  <a:pt x="470" y="375"/>
                </a:lnTo>
                <a:lnTo>
                  <a:pt x="531" y="404"/>
                </a:lnTo>
                <a:lnTo>
                  <a:pt x="550" y="403"/>
                </a:lnTo>
                <a:lnTo>
                  <a:pt x="605" y="375"/>
                </a:lnTo>
                <a:lnTo>
                  <a:pt x="608" y="396"/>
                </a:lnTo>
                <a:lnTo>
                  <a:pt x="625" y="416"/>
                </a:lnTo>
                <a:lnTo>
                  <a:pt x="629" y="362"/>
                </a:lnTo>
                <a:lnTo>
                  <a:pt x="660" y="311"/>
                </a:lnTo>
                <a:lnTo>
                  <a:pt x="649" y="85"/>
                </a:lnTo>
                <a:lnTo>
                  <a:pt x="669" y="64"/>
                </a:lnTo>
                <a:lnTo>
                  <a:pt x="697" y="57"/>
                </a:lnTo>
                <a:lnTo>
                  <a:pt x="740" y="19"/>
                </a:lnTo>
                <a:lnTo>
                  <a:pt x="830" y="0"/>
                </a:lnTo>
                <a:lnTo>
                  <a:pt x="889" y="8"/>
                </a:lnTo>
                <a:lnTo>
                  <a:pt x="936" y="40"/>
                </a:lnTo>
                <a:lnTo>
                  <a:pt x="993" y="57"/>
                </a:lnTo>
                <a:lnTo>
                  <a:pt x="1014" y="87"/>
                </a:lnTo>
                <a:lnTo>
                  <a:pt x="1097" y="149"/>
                </a:lnTo>
                <a:lnTo>
                  <a:pt x="1126" y="148"/>
                </a:lnTo>
                <a:lnTo>
                  <a:pt x="1151" y="133"/>
                </a:lnTo>
                <a:lnTo>
                  <a:pt x="1207" y="120"/>
                </a:lnTo>
                <a:lnTo>
                  <a:pt x="1269" y="132"/>
                </a:lnTo>
                <a:lnTo>
                  <a:pt x="1308" y="176"/>
                </a:lnTo>
                <a:lnTo>
                  <a:pt x="1335" y="190"/>
                </a:lnTo>
                <a:lnTo>
                  <a:pt x="1353" y="214"/>
                </a:lnTo>
                <a:lnTo>
                  <a:pt x="1360" y="240"/>
                </a:lnTo>
                <a:lnTo>
                  <a:pt x="1342" y="356"/>
                </a:lnTo>
                <a:lnTo>
                  <a:pt x="1372" y="363"/>
                </a:lnTo>
                <a:lnTo>
                  <a:pt x="1398" y="377"/>
                </a:lnTo>
                <a:lnTo>
                  <a:pt x="1401" y="405"/>
                </a:lnTo>
                <a:lnTo>
                  <a:pt x="1485" y="532"/>
                </a:lnTo>
                <a:lnTo>
                  <a:pt x="1493" y="622"/>
                </a:lnTo>
                <a:lnTo>
                  <a:pt x="1455" y="627"/>
                </a:lnTo>
                <a:lnTo>
                  <a:pt x="1393" y="694"/>
                </a:lnTo>
                <a:lnTo>
                  <a:pt x="1389" y="725"/>
                </a:lnTo>
                <a:lnTo>
                  <a:pt x="1356" y="777"/>
                </a:lnTo>
                <a:lnTo>
                  <a:pt x="1328" y="785"/>
                </a:lnTo>
                <a:lnTo>
                  <a:pt x="1268" y="768"/>
                </a:lnTo>
                <a:lnTo>
                  <a:pt x="1245" y="788"/>
                </a:lnTo>
                <a:lnTo>
                  <a:pt x="1241" y="818"/>
                </a:lnTo>
                <a:lnTo>
                  <a:pt x="1217" y="838"/>
                </a:lnTo>
                <a:lnTo>
                  <a:pt x="1131" y="811"/>
                </a:lnTo>
                <a:lnTo>
                  <a:pt x="1055" y="733"/>
                </a:lnTo>
                <a:lnTo>
                  <a:pt x="953" y="674"/>
                </a:lnTo>
                <a:lnTo>
                  <a:pt x="894" y="680"/>
                </a:lnTo>
                <a:lnTo>
                  <a:pt x="865" y="673"/>
                </a:lnTo>
                <a:lnTo>
                  <a:pt x="822" y="592"/>
                </a:lnTo>
                <a:lnTo>
                  <a:pt x="800" y="573"/>
                </a:lnTo>
                <a:lnTo>
                  <a:pt x="772" y="584"/>
                </a:lnTo>
                <a:lnTo>
                  <a:pt x="733" y="630"/>
                </a:lnTo>
                <a:lnTo>
                  <a:pt x="676" y="647"/>
                </a:lnTo>
                <a:lnTo>
                  <a:pt x="561" y="610"/>
                </a:lnTo>
                <a:lnTo>
                  <a:pt x="473" y="608"/>
                </a:lnTo>
                <a:lnTo>
                  <a:pt x="445" y="617"/>
                </a:lnTo>
                <a:lnTo>
                  <a:pt x="418" y="610"/>
                </a:lnTo>
                <a:lnTo>
                  <a:pt x="391" y="624"/>
                </a:lnTo>
                <a:lnTo>
                  <a:pt x="360" y="625"/>
                </a:lnTo>
                <a:lnTo>
                  <a:pt x="333" y="611"/>
                </a:lnTo>
                <a:lnTo>
                  <a:pt x="244" y="614"/>
                </a:lnTo>
                <a:lnTo>
                  <a:pt x="107" y="676"/>
                </a:lnTo>
                <a:lnTo>
                  <a:pt x="76" y="728"/>
                </a:lnTo>
                <a:lnTo>
                  <a:pt x="50" y="745"/>
                </a:lnTo>
                <a:lnTo>
                  <a:pt x="12" y="739"/>
                </a:lnTo>
                <a:close/>
              </a:path>
            </a:pathLst>
          </a:custGeom>
          <a:solidFill>
            <a:srgbClr val="C0C0C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1" name="Freeform 181"/>
          <p:cNvSpPr>
            <a:spLocks/>
          </p:cNvSpPr>
          <p:nvPr/>
        </p:nvSpPr>
        <p:spPr bwMode="auto">
          <a:xfrm rot="21249101">
            <a:off x="3373438" y="3148013"/>
            <a:ext cx="549275" cy="311150"/>
          </a:xfrm>
          <a:custGeom>
            <a:avLst/>
            <a:gdLst>
              <a:gd name="T0" fmla="*/ 0 w 1493"/>
              <a:gd name="T1" fmla="*/ 2147483647 h 838"/>
              <a:gd name="T2" fmla="*/ 2147483647 w 1493"/>
              <a:gd name="T3" fmla="*/ 2147483647 h 838"/>
              <a:gd name="T4" fmla="*/ 2147483647 w 1493"/>
              <a:gd name="T5" fmla="*/ 2147483647 h 838"/>
              <a:gd name="T6" fmla="*/ 2147483647 w 1493"/>
              <a:gd name="T7" fmla="*/ 2147483647 h 838"/>
              <a:gd name="T8" fmla="*/ 2147483647 w 1493"/>
              <a:gd name="T9" fmla="*/ 2147483647 h 838"/>
              <a:gd name="T10" fmla="*/ 2147483647 w 1493"/>
              <a:gd name="T11" fmla="*/ 2147483647 h 838"/>
              <a:gd name="T12" fmla="*/ 2147483647 w 1493"/>
              <a:gd name="T13" fmla="*/ 2147483647 h 838"/>
              <a:gd name="T14" fmla="*/ 2147483647 w 1493"/>
              <a:gd name="T15" fmla="*/ 2147483647 h 838"/>
              <a:gd name="T16" fmla="*/ 2147483647 w 1493"/>
              <a:gd name="T17" fmla="*/ 2147483647 h 838"/>
              <a:gd name="T18" fmla="*/ 2147483647 w 1493"/>
              <a:gd name="T19" fmla="*/ 2147483647 h 838"/>
              <a:gd name="T20" fmla="*/ 2147483647 w 1493"/>
              <a:gd name="T21" fmla="*/ 2147483647 h 838"/>
              <a:gd name="T22" fmla="*/ 2147483647 w 1493"/>
              <a:gd name="T23" fmla="*/ 2147483647 h 838"/>
              <a:gd name="T24" fmla="*/ 2147483647 w 1493"/>
              <a:gd name="T25" fmla="*/ 2147483647 h 838"/>
              <a:gd name="T26" fmla="*/ 2147483647 w 1493"/>
              <a:gd name="T27" fmla="*/ 2147483647 h 838"/>
              <a:gd name="T28" fmla="*/ 2147483647 w 1493"/>
              <a:gd name="T29" fmla="*/ 2147483647 h 838"/>
              <a:gd name="T30" fmla="*/ 2147483647 w 1493"/>
              <a:gd name="T31" fmla="*/ 2147483647 h 838"/>
              <a:gd name="T32" fmla="*/ 2147483647 w 1493"/>
              <a:gd name="T33" fmla="*/ 2147483647 h 838"/>
              <a:gd name="T34" fmla="*/ 2147483647 w 1493"/>
              <a:gd name="T35" fmla="*/ 2147483647 h 838"/>
              <a:gd name="T36" fmla="*/ 2147483647 w 1493"/>
              <a:gd name="T37" fmla="*/ 2147483647 h 838"/>
              <a:gd name="T38" fmla="*/ 2147483647 w 1493"/>
              <a:gd name="T39" fmla="*/ 2147483647 h 838"/>
              <a:gd name="T40" fmla="*/ 2147483647 w 1493"/>
              <a:gd name="T41" fmla="*/ 2147483647 h 838"/>
              <a:gd name="T42" fmla="*/ 2147483647 w 1493"/>
              <a:gd name="T43" fmla="*/ 2147483647 h 838"/>
              <a:gd name="T44" fmla="*/ 2147483647 w 1493"/>
              <a:gd name="T45" fmla="*/ 2147483647 h 838"/>
              <a:gd name="T46" fmla="*/ 2147483647 w 1493"/>
              <a:gd name="T47" fmla="*/ 2147483647 h 838"/>
              <a:gd name="T48" fmla="*/ 2147483647 w 1493"/>
              <a:gd name="T49" fmla="*/ 2147483647 h 838"/>
              <a:gd name="T50" fmla="*/ 2147483647 w 1493"/>
              <a:gd name="T51" fmla="*/ 2147483647 h 838"/>
              <a:gd name="T52" fmla="*/ 2147483647 w 1493"/>
              <a:gd name="T53" fmla="*/ 2147483647 h 838"/>
              <a:gd name="T54" fmla="*/ 2147483647 w 1493"/>
              <a:gd name="T55" fmla="*/ 2147483647 h 838"/>
              <a:gd name="T56" fmla="*/ 2147483647 w 1493"/>
              <a:gd name="T57" fmla="*/ 2147483647 h 838"/>
              <a:gd name="T58" fmla="*/ 2147483647 w 1493"/>
              <a:gd name="T59" fmla="*/ 2147483647 h 838"/>
              <a:gd name="T60" fmla="*/ 2147483647 w 1493"/>
              <a:gd name="T61" fmla="*/ 2147483647 h 838"/>
              <a:gd name="T62" fmla="*/ 2147483647 w 1493"/>
              <a:gd name="T63" fmla="*/ 2147483647 h 838"/>
              <a:gd name="T64" fmla="*/ 2147483647 w 1493"/>
              <a:gd name="T65" fmla="*/ 2147483647 h 838"/>
              <a:gd name="T66" fmla="*/ 2147483647 w 1493"/>
              <a:gd name="T67" fmla="*/ 2147483647 h 838"/>
              <a:gd name="T68" fmla="*/ 2147483647 w 1493"/>
              <a:gd name="T69" fmla="*/ 2147483647 h 838"/>
              <a:gd name="T70" fmla="*/ 2147483647 w 1493"/>
              <a:gd name="T71" fmla="*/ 2147483647 h 838"/>
              <a:gd name="T72" fmla="*/ 2147483647 w 1493"/>
              <a:gd name="T73" fmla="*/ 2147483647 h 8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3"/>
              <a:gd name="T112" fmla="*/ 0 h 838"/>
              <a:gd name="T113" fmla="*/ 1493 w 1493"/>
              <a:gd name="T114" fmla="*/ 838 h 8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3" h="838">
                <a:moveTo>
                  <a:pt x="12" y="739"/>
                </a:moveTo>
                <a:lnTo>
                  <a:pt x="0" y="698"/>
                </a:lnTo>
                <a:lnTo>
                  <a:pt x="15" y="513"/>
                </a:lnTo>
                <a:lnTo>
                  <a:pt x="68" y="412"/>
                </a:lnTo>
                <a:lnTo>
                  <a:pt x="89" y="309"/>
                </a:lnTo>
                <a:lnTo>
                  <a:pt x="145" y="214"/>
                </a:lnTo>
                <a:lnTo>
                  <a:pt x="177" y="188"/>
                </a:lnTo>
                <a:lnTo>
                  <a:pt x="297" y="145"/>
                </a:lnTo>
                <a:lnTo>
                  <a:pt x="400" y="265"/>
                </a:lnTo>
                <a:lnTo>
                  <a:pt x="422" y="328"/>
                </a:lnTo>
                <a:lnTo>
                  <a:pt x="426" y="288"/>
                </a:lnTo>
                <a:lnTo>
                  <a:pt x="446" y="347"/>
                </a:lnTo>
                <a:lnTo>
                  <a:pt x="470" y="375"/>
                </a:lnTo>
                <a:lnTo>
                  <a:pt x="531" y="404"/>
                </a:lnTo>
                <a:lnTo>
                  <a:pt x="550" y="403"/>
                </a:lnTo>
                <a:lnTo>
                  <a:pt x="605" y="375"/>
                </a:lnTo>
                <a:lnTo>
                  <a:pt x="608" y="396"/>
                </a:lnTo>
                <a:lnTo>
                  <a:pt x="625" y="416"/>
                </a:lnTo>
                <a:lnTo>
                  <a:pt x="629" y="362"/>
                </a:lnTo>
                <a:lnTo>
                  <a:pt x="660" y="311"/>
                </a:lnTo>
                <a:lnTo>
                  <a:pt x="649" y="85"/>
                </a:lnTo>
                <a:lnTo>
                  <a:pt x="669" y="64"/>
                </a:lnTo>
                <a:lnTo>
                  <a:pt x="697" y="57"/>
                </a:lnTo>
                <a:lnTo>
                  <a:pt x="740" y="19"/>
                </a:lnTo>
                <a:lnTo>
                  <a:pt x="830" y="0"/>
                </a:lnTo>
                <a:lnTo>
                  <a:pt x="889" y="8"/>
                </a:lnTo>
                <a:lnTo>
                  <a:pt x="936" y="40"/>
                </a:lnTo>
                <a:lnTo>
                  <a:pt x="993" y="57"/>
                </a:lnTo>
                <a:lnTo>
                  <a:pt x="1014" y="87"/>
                </a:lnTo>
                <a:lnTo>
                  <a:pt x="1097" y="149"/>
                </a:lnTo>
                <a:lnTo>
                  <a:pt x="1126" y="148"/>
                </a:lnTo>
                <a:lnTo>
                  <a:pt x="1151" y="133"/>
                </a:lnTo>
                <a:lnTo>
                  <a:pt x="1207" y="120"/>
                </a:lnTo>
                <a:lnTo>
                  <a:pt x="1269" y="132"/>
                </a:lnTo>
                <a:lnTo>
                  <a:pt x="1308" y="176"/>
                </a:lnTo>
                <a:lnTo>
                  <a:pt x="1335" y="190"/>
                </a:lnTo>
                <a:lnTo>
                  <a:pt x="1353" y="214"/>
                </a:lnTo>
                <a:lnTo>
                  <a:pt x="1360" y="240"/>
                </a:lnTo>
                <a:lnTo>
                  <a:pt x="1342" y="356"/>
                </a:lnTo>
                <a:lnTo>
                  <a:pt x="1372" y="363"/>
                </a:lnTo>
                <a:lnTo>
                  <a:pt x="1398" y="377"/>
                </a:lnTo>
                <a:lnTo>
                  <a:pt x="1401" y="405"/>
                </a:lnTo>
                <a:lnTo>
                  <a:pt x="1485" y="532"/>
                </a:lnTo>
                <a:lnTo>
                  <a:pt x="1493" y="622"/>
                </a:lnTo>
                <a:lnTo>
                  <a:pt x="1455" y="627"/>
                </a:lnTo>
                <a:lnTo>
                  <a:pt x="1393" y="694"/>
                </a:lnTo>
                <a:lnTo>
                  <a:pt x="1389" y="725"/>
                </a:lnTo>
                <a:lnTo>
                  <a:pt x="1356" y="777"/>
                </a:lnTo>
                <a:lnTo>
                  <a:pt x="1328" y="785"/>
                </a:lnTo>
                <a:lnTo>
                  <a:pt x="1268" y="768"/>
                </a:lnTo>
                <a:lnTo>
                  <a:pt x="1245" y="788"/>
                </a:lnTo>
                <a:lnTo>
                  <a:pt x="1241" y="818"/>
                </a:lnTo>
                <a:lnTo>
                  <a:pt x="1217" y="838"/>
                </a:lnTo>
                <a:lnTo>
                  <a:pt x="1131" y="811"/>
                </a:lnTo>
                <a:lnTo>
                  <a:pt x="1055" y="733"/>
                </a:lnTo>
                <a:lnTo>
                  <a:pt x="953" y="674"/>
                </a:lnTo>
                <a:lnTo>
                  <a:pt x="894" y="680"/>
                </a:lnTo>
                <a:lnTo>
                  <a:pt x="865" y="673"/>
                </a:lnTo>
                <a:lnTo>
                  <a:pt x="822" y="592"/>
                </a:lnTo>
                <a:lnTo>
                  <a:pt x="800" y="573"/>
                </a:lnTo>
                <a:lnTo>
                  <a:pt x="772" y="584"/>
                </a:lnTo>
                <a:lnTo>
                  <a:pt x="733" y="630"/>
                </a:lnTo>
                <a:lnTo>
                  <a:pt x="676" y="647"/>
                </a:lnTo>
                <a:lnTo>
                  <a:pt x="561" y="610"/>
                </a:lnTo>
                <a:lnTo>
                  <a:pt x="473" y="608"/>
                </a:lnTo>
                <a:lnTo>
                  <a:pt x="445" y="617"/>
                </a:lnTo>
                <a:lnTo>
                  <a:pt x="418" y="610"/>
                </a:lnTo>
                <a:lnTo>
                  <a:pt x="391" y="624"/>
                </a:lnTo>
                <a:lnTo>
                  <a:pt x="360" y="625"/>
                </a:lnTo>
                <a:lnTo>
                  <a:pt x="333" y="611"/>
                </a:lnTo>
                <a:lnTo>
                  <a:pt x="244" y="614"/>
                </a:lnTo>
                <a:lnTo>
                  <a:pt x="107" y="676"/>
                </a:lnTo>
                <a:lnTo>
                  <a:pt x="76" y="728"/>
                </a:lnTo>
                <a:lnTo>
                  <a:pt x="50" y="745"/>
                </a:lnTo>
                <a:lnTo>
                  <a:pt x="12" y="739"/>
                </a:lnTo>
              </a:path>
            </a:pathLst>
          </a:custGeom>
          <a:solidFill>
            <a:srgbClr val="C0C0C0"/>
          </a:solidFill>
          <a:ln w="635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2" name="Freeform 182" descr="Large grid"/>
          <p:cNvSpPr>
            <a:spLocks/>
          </p:cNvSpPr>
          <p:nvPr/>
        </p:nvSpPr>
        <p:spPr bwMode="auto">
          <a:xfrm rot="21249101">
            <a:off x="2916238" y="3597275"/>
            <a:ext cx="30162" cy="38100"/>
          </a:xfrm>
          <a:custGeom>
            <a:avLst/>
            <a:gdLst>
              <a:gd name="T0" fmla="*/ 2147483647 w 80"/>
              <a:gd name="T1" fmla="*/ 2147483647 h 101"/>
              <a:gd name="T2" fmla="*/ 2147483647 w 80"/>
              <a:gd name="T3" fmla="*/ 2147483647 h 101"/>
              <a:gd name="T4" fmla="*/ 2147483647 w 80"/>
              <a:gd name="T5" fmla="*/ 2147483647 h 101"/>
              <a:gd name="T6" fmla="*/ 2147483647 w 80"/>
              <a:gd name="T7" fmla="*/ 0 h 101"/>
              <a:gd name="T8" fmla="*/ 0 w 80"/>
              <a:gd name="T9" fmla="*/ 2147483647 h 101"/>
              <a:gd name="T10" fmla="*/ 2147483647 w 80"/>
              <a:gd name="T11" fmla="*/ 2147483647 h 101"/>
              <a:gd name="T12" fmla="*/ 2147483647 w 80"/>
              <a:gd name="T13" fmla="*/ 2147483647 h 101"/>
              <a:gd name="T14" fmla="*/ 2147483647 w 80"/>
              <a:gd name="T15" fmla="*/ 2147483647 h 10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01"/>
              <a:gd name="T26" fmla="*/ 80 w 80"/>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01">
                <a:moveTo>
                  <a:pt x="80" y="101"/>
                </a:moveTo>
                <a:lnTo>
                  <a:pt x="72" y="44"/>
                </a:lnTo>
                <a:lnTo>
                  <a:pt x="43" y="14"/>
                </a:lnTo>
                <a:lnTo>
                  <a:pt x="16" y="0"/>
                </a:lnTo>
                <a:lnTo>
                  <a:pt x="0" y="64"/>
                </a:lnTo>
                <a:lnTo>
                  <a:pt x="16" y="85"/>
                </a:lnTo>
                <a:lnTo>
                  <a:pt x="40" y="97"/>
                </a:lnTo>
                <a:lnTo>
                  <a:pt x="80" y="101"/>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3" name="Freeform 183" descr="Large grid"/>
          <p:cNvSpPr>
            <a:spLocks/>
          </p:cNvSpPr>
          <p:nvPr/>
        </p:nvSpPr>
        <p:spPr bwMode="auto">
          <a:xfrm rot="21249101">
            <a:off x="2916238" y="3597275"/>
            <a:ext cx="30162" cy="38100"/>
          </a:xfrm>
          <a:custGeom>
            <a:avLst/>
            <a:gdLst>
              <a:gd name="T0" fmla="*/ 2147483647 w 80"/>
              <a:gd name="T1" fmla="*/ 2147483647 h 101"/>
              <a:gd name="T2" fmla="*/ 2147483647 w 80"/>
              <a:gd name="T3" fmla="*/ 2147483647 h 101"/>
              <a:gd name="T4" fmla="*/ 2147483647 w 80"/>
              <a:gd name="T5" fmla="*/ 2147483647 h 101"/>
              <a:gd name="T6" fmla="*/ 2147483647 w 80"/>
              <a:gd name="T7" fmla="*/ 0 h 101"/>
              <a:gd name="T8" fmla="*/ 0 w 80"/>
              <a:gd name="T9" fmla="*/ 2147483647 h 101"/>
              <a:gd name="T10" fmla="*/ 2147483647 w 80"/>
              <a:gd name="T11" fmla="*/ 2147483647 h 101"/>
              <a:gd name="T12" fmla="*/ 2147483647 w 80"/>
              <a:gd name="T13" fmla="*/ 2147483647 h 101"/>
              <a:gd name="T14" fmla="*/ 2147483647 w 80"/>
              <a:gd name="T15" fmla="*/ 2147483647 h 10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01"/>
              <a:gd name="T26" fmla="*/ 80 w 80"/>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01">
                <a:moveTo>
                  <a:pt x="80" y="101"/>
                </a:moveTo>
                <a:lnTo>
                  <a:pt x="72" y="44"/>
                </a:lnTo>
                <a:lnTo>
                  <a:pt x="43" y="14"/>
                </a:lnTo>
                <a:lnTo>
                  <a:pt x="16" y="0"/>
                </a:lnTo>
                <a:lnTo>
                  <a:pt x="0" y="64"/>
                </a:lnTo>
                <a:lnTo>
                  <a:pt x="16" y="85"/>
                </a:lnTo>
                <a:lnTo>
                  <a:pt x="40" y="97"/>
                </a:lnTo>
                <a:lnTo>
                  <a:pt x="80" y="101"/>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4" name="Freeform 184" descr="Large grid"/>
          <p:cNvSpPr>
            <a:spLocks/>
          </p:cNvSpPr>
          <p:nvPr/>
        </p:nvSpPr>
        <p:spPr bwMode="auto">
          <a:xfrm rot="21249101">
            <a:off x="2701925" y="3643313"/>
            <a:ext cx="28575" cy="52387"/>
          </a:xfrm>
          <a:custGeom>
            <a:avLst/>
            <a:gdLst>
              <a:gd name="T0" fmla="*/ 2147483647 w 75"/>
              <a:gd name="T1" fmla="*/ 2147483647 h 141"/>
              <a:gd name="T2" fmla="*/ 2147483647 w 75"/>
              <a:gd name="T3" fmla="*/ 0 h 141"/>
              <a:gd name="T4" fmla="*/ 2147483647 w 75"/>
              <a:gd name="T5" fmla="*/ 2147483647 h 141"/>
              <a:gd name="T6" fmla="*/ 2147483647 w 75"/>
              <a:gd name="T7" fmla="*/ 2147483647 h 141"/>
              <a:gd name="T8" fmla="*/ 2147483647 w 75"/>
              <a:gd name="T9" fmla="*/ 2147483647 h 141"/>
              <a:gd name="T10" fmla="*/ 2147483647 w 75"/>
              <a:gd name="T11" fmla="*/ 2147483647 h 141"/>
              <a:gd name="T12" fmla="*/ 2147483647 w 75"/>
              <a:gd name="T13" fmla="*/ 2147483647 h 141"/>
              <a:gd name="T14" fmla="*/ 2147483647 w 75"/>
              <a:gd name="T15" fmla="*/ 2147483647 h 141"/>
              <a:gd name="T16" fmla="*/ 2147483647 w 75"/>
              <a:gd name="T17" fmla="*/ 2147483647 h 141"/>
              <a:gd name="T18" fmla="*/ 2147483647 w 75"/>
              <a:gd name="T19" fmla="*/ 2147483647 h 141"/>
              <a:gd name="T20" fmla="*/ 2147483647 w 75"/>
              <a:gd name="T21" fmla="*/ 2147483647 h 141"/>
              <a:gd name="T22" fmla="*/ 2147483647 w 75"/>
              <a:gd name="T23" fmla="*/ 2147483647 h 141"/>
              <a:gd name="T24" fmla="*/ 2147483647 w 75"/>
              <a:gd name="T25" fmla="*/ 2147483647 h 141"/>
              <a:gd name="T26" fmla="*/ 0 w 75"/>
              <a:gd name="T27" fmla="*/ 2147483647 h 141"/>
              <a:gd name="T28" fmla="*/ 2147483647 w 75"/>
              <a:gd name="T29" fmla="*/ 0 h 141"/>
              <a:gd name="T30" fmla="*/ 2147483647 w 75"/>
              <a:gd name="T31" fmla="*/ 2147483647 h 1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141"/>
              <a:gd name="T50" fmla="*/ 75 w 75"/>
              <a:gd name="T51" fmla="*/ 141 h 1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141">
                <a:moveTo>
                  <a:pt x="16" y="1"/>
                </a:moveTo>
                <a:lnTo>
                  <a:pt x="26" y="0"/>
                </a:lnTo>
                <a:lnTo>
                  <a:pt x="39" y="7"/>
                </a:lnTo>
                <a:lnTo>
                  <a:pt x="44" y="23"/>
                </a:lnTo>
                <a:lnTo>
                  <a:pt x="75" y="42"/>
                </a:lnTo>
                <a:lnTo>
                  <a:pt x="75" y="65"/>
                </a:lnTo>
                <a:lnTo>
                  <a:pt x="50" y="80"/>
                </a:lnTo>
                <a:lnTo>
                  <a:pt x="36" y="141"/>
                </a:lnTo>
                <a:lnTo>
                  <a:pt x="22" y="128"/>
                </a:lnTo>
                <a:lnTo>
                  <a:pt x="30" y="78"/>
                </a:lnTo>
                <a:lnTo>
                  <a:pt x="19" y="66"/>
                </a:lnTo>
                <a:lnTo>
                  <a:pt x="16" y="40"/>
                </a:lnTo>
                <a:lnTo>
                  <a:pt x="9" y="34"/>
                </a:lnTo>
                <a:lnTo>
                  <a:pt x="0" y="5"/>
                </a:lnTo>
                <a:lnTo>
                  <a:pt x="1" y="0"/>
                </a:lnTo>
                <a:lnTo>
                  <a:pt x="16" y="1"/>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5" name="Freeform 185" descr="Large grid"/>
          <p:cNvSpPr>
            <a:spLocks/>
          </p:cNvSpPr>
          <p:nvPr/>
        </p:nvSpPr>
        <p:spPr bwMode="auto">
          <a:xfrm rot="21249101">
            <a:off x="2701925" y="3643313"/>
            <a:ext cx="28575" cy="52387"/>
          </a:xfrm>
          <a:custGeom>
            <a:avLst/>
            <a:gdLst>
              <a:gd name="T0" fmla="*/ 2147483647 w 75"/>
              <a:gd name="T1" fmla="*/ 2147483647 h 141"/>
              <a:gd name="T2" fmla="*/ 2147483647 w 75"/>
              <a:gd name="T3" fmla="*/ 0 h 141"/>
              <a:gd name="T4" fmla="*/ 2147483647 w 75"/>
              <a:gd name="T5" fmla="*/ 2147483647 h 141"/>
              <a:gd name="T6" fmla="*/ 2147483647 w 75"/>
              <a:gd name="T7" fmla="*/ 2147483647 h 141"/>
              <a:gd name="T8" fmla="*/ 2147483647 w 75"/>
              <a:gd name="T9" fmla="*/ 2147483647 h 141"/>
              <a:gd name="T10" fmla="*/ 2147483647 w 75"/>
              <a:gd name="T11" fmla="*/ 2147483647 h 141"/>
              <a:gd name="T12" fmla="*/ 2147483647 w 75"/>
              <a:gd name="T13" fmla="*/ 2147483647 h 141"/>
              <a:gd name="T14" fmla="*/ 2147483647 w 75"/>
              <a:gd name="T15" fmla="*/ 2147483647 h 141"/>
              <a:gd name="T16" fmla="*/ 2147483647 w 75"/>
              <a:gd name="T17" fmla="*/ 2147483647 h 141"/>
              <a:gd name="T18" fmla="*/ 2147483647 w 75"/>
              <a:gd name="T19" fmla="*/ 2147483647 h 141"/>
              <a:gd name="T20" fmla="*/ 2147483647 w 75"/>
              <a:gd name="T21" fmla="*/ 2147483647 h 141"/>
              <a:gd name="T22" fmla="*/ 2147483647 w 75"/>
              <a:gd name="T23" fmla="*/ 2147483647 h 141"/>
              <a:gd name="T24" fmla="*/ 2147483647 w 75"/>
              <a:gd name="T25" fmla="*/ 2147483647 h 141"/>
              <a:gd name="T26" fmla="*/ 0 w 75"/>
              <a:gd name="T27" fmla="*/ 2147483647 h 141"/>
              <a:gd name="T28" fmla="*/ 2147483647 w 75"/>
              <a:gd name="T29" fmla="*/ 0 h 141"/>
              <a:gd name="T30" fmla="*/ 2147483647 w 75"/>
              <a:gd name="T31" fmla="*/ 2147483647 h 1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141"/>
              <a:gd name="T50" fmla="*/ 75 w 75"/>
              <a:gd name="T51" fmla="*/ 141 h 1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141">
                <a:moveTo>
                  <a:pt x="16" y="1"/>
                </a:moveTo>
                <a:lnTo>
                  <a:pt x="26" y="0"/>
                </a:lnTo>
                <a:lnTo>
                  <a:pt x="39" y="7"/>
                </a:lnTo>
                <a:lnTo>
                  <a:pt x="44" y="23"/>
                </a:lnTo>
                <a:lnTo>
                  <a:pt x="75" y="42"/>
                </a:lnTo>
                <a:lnTo>
                  <a:pt x="75" y="65"/>
                </a:lnTo>
                <a:lnTo>
                  <a:pt x="50" y="80"/>
                </a:lnTo>
                <a:lnTo>
                  <a:pt x="36" y="141"/>
                </a:lnTo>
                <a:lnTo>
                  <a:pt x="22" y="128"/>
                </a:lnTo>
                <a:lnTo>
                  <a:pt x="30" y="78"/>
                </a:lnTo>
                <a:lnTo>
                  <a:pt x="19" y="66"/>
                </a:lnTo>
                <a:lnTo>
                  <a:pt x="16" y="40"/>
                </a:lnTo>
                <a:lnTo>
                  <a:pt x="9" y="34"/>
                </a:lnTo>
                <a:lnTo>
                  <a:pt x="0" y="5"/>
                </a:lnTo>
                <a:lnTo>
                  <a:pt x="1" y="0"/>
                </a:lnTo>
                <a:lnTo>
                  <a:pt x="16" y="1"/>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6" name="Freeform 186" descr="Large grid"/>
          <p:cNvSpPr>
            <a:spLocks/>
          </p:cNvSpPr>
          <p:nvPr/>
        </p:nvSpPr>
        <p:spPr bwMode="auto">
          <a:xfrm rot="21249101">
            <a:off x="2644775" y="3641725"/>
            <a:ext cx="57150" cy="46038"/>
          </a:xfrm>
          <a:custGeom>
            <a:avLst/>
            <a:gdLst>
              <a:gd name="T0" fmla="*/ 2147483647 w 158"/>
              <a:gd name="T1" fmla="*/ 0 h 123"/>
              <a:gd name="T2" fmla="*/ 2147483647 w 158"/>
              <a:gd name="T3" fmla="*/ 2147483647 h 123"/>
              <a:gd name="T4" fmla="*/ 2147483647 w 158"/>
              <a:gd name="T5" fmla="*/ 2147483647 h 123"/>
              <a:gd name="T6" fmla="*/ 2147483647 w 158"/>
              <a:gd name="T7" fmla="*/ 2147483647 h 123"/>
              <a:gd name="T8" fmla="*/ 2147483647 w 158"/>
              <a:gd name="T9" fmla="*/ 2147483647 h 123"/>
              <a:gd name="T10" fmla="*/ 2147483647 w 158"/>
              <a:gd name="T11" fmla="*/ 2147483647 h 123"/>
              <a:gd name="T12" fmla="*/ 2147483647 w 158"/>
              <a:gd name="T13" fmla="*/ 2147483647 h 123"/>
              <a:gd name="T14" fmla="*/ 2147483647 w 158"/>
              <a:gd name="T15" fmla="*/ 2147483647 h 123"/>
              <a:gd name="T16" fmla="*/ 2147483647 w 158"/>
              <a:gd name="T17" fmla="*/ 2147483647 h 123"/>
              <a:gd name="T18" fmla="*/ 2147483647 w 158"/>
              <a:gd name="T19" fmla="*/ 2147483647 h 123"/>
              <a:gd name="T20" fmla="*/ 2147483647 w 158"/>
              <a:gd name="T21" fmla="*/ 2147483647 h 123"/>
              <a:gd name="T22" fmla="*/ 2147483647 w 158"/>
              <a:gd name="T23" fmla="*/ 2147483647 h 123"/>
              <a:gd name="T24" fmla="*/ 2147483647 w 158"/>
              <a:gd name="T25" fmla="*/ 2147483647 h 123"/>
              <a:gd name="T26" fmla="*/ 2147483647 w 158"/>
              <a:gd name="T27" fmla="*/ 2147483647 h 123"/>
              <a:gd name="T28" fmla="*/ 2147483647 w 158"/>
              <a:gd name="T29" fmla="*/ 2147483647 h 123"/>
              <a:gd name="T30" fmla="*/ 2147483647 w 158"/>
              <a:gd name="T31" fmla="*/ 2147483647 h 123"/>
              <a:gd name="T32" fmla="*/ 2147483647 w 158"/>
              <a:gd name="T33" fmla="*/ 2147483647 h 123"/>
              <a:gd name="T34" fmla="*/ 2147483647 w 158"/>
              <a:gd name="T35" fmla="*/ 2147483647 h 123"/>
              <a:gd name="T36" fmla="*/ 2147483647 w 158"/>
              <a:gd name="T37" fmla="*/ 2147483647 h 123"/>
              <a:gd name="T38" fmla="*/ 0 w 158"/>
              <a:gd name="T39" fmla="*/ 2147483647 h 123"/>
              <a:gd name="T40" fmla="*/ 2147483647 w 158"/>
              <a:gd name="T41" fmla="*/ 2147483647 h 123"/>
              <a:gd name="T42" fmla="*/ 2147483647 w 158"/>
              <a:gd name="T43" fmla="*/ 2147483647 h 123"/>
              <a:gd name="T44" fmla="*/ 2147483647 w 158"/>
              <a:gd name="T45" fmla="*/ 2147483647 h 123"/>
              <a:gd name="T46" fmla="*/ 2147483647 w 158"/>
              <a:gd name="T47" fmla="*/ 2147483647 h 123"/>
              <a:gd name="T48" fmla="*/ 2147483647 w 158"/>
              <a:gd name="T49" fmla="*/ 2147483647 h 123"/>
              <a:gd name="T50" fmla="*/ 2147483647 w 158"/>
              <a:gd name="T51" fmla="*/ 2147483647 h 123"/>
              <a:gd name="T52" fmla="*/ 2147483647 w 158"/>
              <a:gd name="T53" fmla="*/ 0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23"/>
              <a:gd name="T83" fmla="*/ 158 w 158"/>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23">
                <a:moveTo>
                  <a:pt x="59" y="0"/>
                </a:moveTo>
                <a:lnTo>
                  <a:pt x="64" y="4"/>
                </a:lnTo>
                <a:lnTo>
                  <a:pt x="68" y="22"/>
                </a:lnTo>
                <a:lnTo>
                  <a:pt x="82" y="27"/>
                </a:lnTo>
                <a:lnTo>
                  <a:pt x="95" y="45"/>
                </a:lnTo>
                <a:lnTo>
                  <a:pt x="107" y="50"/>
                </a:lnTo>
                <a:lnTo>
                  <a:pt x="108" y="40"/>
                </a:lnTo>
                <a:lnTo>
                  <a:pt x="121" y="41"/>
                </a:lnTo>
                <a:lnTo>
                  <a:pt x="122" y="33"/>
                </a:lnTo>
                <a:lnTo>
                  <a:pt x="137" y="34"/>
                </a:lnTo>
                <a:lnTo>
                  <a:pt x="138" y="47"/>
                </a:lnTo>
                <a:lnTo>
                  <a:pt x="151" y="67"/>
                </a:lnTo>
                <a:lnTo>
                  <a:pt x="158" y="117"/>
                </a:lnTo>
                <a:lnTo>
                  <a:pt x="142" y="121"/>
                </a:lnTo>
                <a:lnTo>
                  <a:pt x="108" y="110"/>
                </a:lnTo>
                <a:lnTo>
                  <a:pt x="96" y="121"/>
                </a:lnTo>
                <a:lnTo>
                  <a:pt x="78" y="123"/>
                </a:lnTo>
                <a:lnTo>
                  <a:pt x="43" y="86"/>
                </a:lnTo>
                <a:lnTo>
                  <a:pt x="6" y="66"/>
                </a:lnTo>
                <a:lnTo>
                  <a:pt x="0" y="46"/>
                </a:lnTo>
                <a:lnTo>
                  <a:pt x="12" y="49"/>
                </a:lnTo>
                <a:lnTo>
                  <a:pt x="27" y="32"/>
                </a:lnTo>
                <a:lnTo>
                  <a:pt x="14" y="31"/>
                </a:lnTo>
                <a:lnTo>
                  <a:pt x="8" y="11"/>
                </a:lnTo>
                <a:lnTo>
                  <a:pt x="25" y="2"/>
                </a:lnTo>
                <a:lnTo>
                  <a:pt x="52" y="5"/>
                </a:lnTo>
                <a:lnTo>
                  <a:pt x="59" y="0"/>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7" name="Freeform 187" descr="Large grid"/>
          <p:cNvSpPr>
            <a:spLocks/>
          </p:cNvSpPr>
          <p:nvPr/>
        </p:nvSpPr>
        <p:spPr bwMode="auto">
          <a:xfrm rot="21249101">
            <a:off x="2644775" y="3641725"/>
            <a:ext cx="57150" cy="46038"/>
          </a:xfrm>
          <a:custGeom>
            <a:avLst/>
            <a:gdLst>
              <a:gd name="T0" fmla="*/ 2147483647 w 158"/>
              <a:gd name="T1" fmla="*/ 0 h 123"/>
              <a:gd name="T2" fmla="*/ 2147483647 w 158"/>
              <a:gd name="T3" fmla="*/ 2147483647 h 123"/>
              <a:gd name="T4" fmla="*/ 2147483647 w 158"/>
              <a:gd name="T5" fmla="*/ 2147483647 h 123"/>
              <a:gd name="T6" fmla="*/ 2147483647 w 158"/>
              <a:gd name="T7" fmla="*/ 2147483647 h 123"/>
              <a:gd name="T8" fmla="*/ 2147483647 w 158"/>
              <a:gd name="T9" fmla="*/ 2147483647 h 123"/>
              <a:gd name="T10" fmla="*/ 2147483647 w 158"/>
              <a:gd name="T11" fmla="*/ 2147483647 h 123"/>
              <a:gd name="T12" fmla="*/ 2147483647 w 158"/>
              <a:gd name="T13" fmla="*/ 2147483647 h 123"/>
              <a:gd name="T14" fmla="*/ 2147483647 w 158"/>
              <a:gd name="T15" fmla="*/ 2147483647 h 123"/>
              <a:gd name="T16" fmla="*/ 2147483647 w 158"/>
              <a:gd name="T17" fmla="*/ 2147483647 h 123"/>
              <a:gd name="T18" fmla="*/ 2147483647 w 158"/>
              <a:gd name="T19" fmla="*/ 2147483647 h 123"/>
              <a:gd name="T20" fmla="*/ 2147483647 w 158"/>
              <a:gd name="T21" fmla="*/ 2147483647 h 123"/>
              <a:gd name="T22" fmla="*/ 2147483647 w 158"/>
              <a:gd name="T23" fmla="*/ 2147483647 h 123"/>
              <a:gd name="T24" fmla="*/ 2147483647 w 158"/>
              <a:gd name="T25" fmla="*/ 2147483647 h 123"/>
              <a:gd name="T26" fmla="*/ 2147483647 w 158"/>
              <a:gd name="T27" fmla="*/ 2147483647 h 123"/>
              <a:gd name="T28" fmla="*/ 2147483647 w 158"/>
              <a:gd name="T29" fmla="*/ 2147483647 h 123"/>
              <a:gd name="T30" fmla="*/ 2147483647 w 158"/>
              <a:gd name="T31" fmla="*/ 2147483647 h 123"/>
              <a:gd name="T32" fmla="*/ 2147483647 w 158"/>
              <a:gd name="T33" fmla="*/ 2147483647 h 123"/>
              <a:gd name="T34" fmla="*/ 2147483647 w 158"/>
              <a:gd name="T35" fmla="*/ 2147483647 h 123"/>
              <a:gd name="T36" fmla="*/ 2147483647 w 158"/>
              <a:gd name="T37" fmla="*/ 2147483647 h 123"/>
              <a:gd name="T38" fmla="*/ 0 w 158"/>
              <a:gd name="T39" fmla="*/ 2147483647 h 123"/>
              <a:gd name="T40" fmla="*/ 2147483647 w 158"/>
              <a:gd name="T41" fmla="*/ 2147483647 h 123"/>
              <a:gd name="T42" fmla="*/ 2147483647 w 158"/>
              <a:gd name="T43" fmla="*/ 2147483647 h 123"/>
              <a:gd name="T44" fmla="*/ 2147483647 w 158"/>
              <a:gd name="T45" fmla="*/ 2147483647 h 123"/>
              <a:gd name="T46" fmla="*/ 2147483647 w 158"/>
              <a:gd name="T47" fmla="*/ 2147483647 h 123"/>
              <a:gd name="T48" fmla="*/ 2147483647 w 158"/>
              <a:gd name="T49" fmla="*/ 2147483647 h 123"/>
              <a:gd name="T50" fmla="*/ 2147483647 w 158"/>
              <a:gd name="T51" fmla="*/ 2147483647 h 123"/>
              <a:gd name="T52" fmla="*/ 2147483647 w 158"/>
              <a:gd name="T53" fmla="*/ 0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23"/>
              <a:gd name="T83" fmla="*/ 158 w 158"/>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23">
                <a:moveTo>
                  <a:pt x="59" y="0"/>
                </a:moveTo>
                <a:lnTo>
                  <a:pt x="64" y="4"/>
                </a:lnTo>
                <a:lnTo>
                  <a:pt x="68" y="22"/>
                </a:lnTo>
                <a:lnTo>
                  <a:pt x="82" y="27"/>
                </a:lnTo>
                <a:lnTo>
                  <a:pt x="95" y="45"/>
                </a:lnTo>
                <a:lnTo>
                  <a:pt x="107" y="50"/>
                </a:lnTo>
                <a:lnTo>
                  <a:pt x="108" y="40"/>
                </a:lnTo>
                <a:lnTo>
                  <a:pt x="121" y="41"/>
                </a:lnTo>
                <a:lnTo>
                  <a:pt x="122" y="33"/>
                </a:lnTo>
                <a:lnTo>
                  <a:pt x="137" y="34"/>
                </a:lnTo>
                <a:lnTo>
                  <a:pt x="138" y="47"/>
                </a:lnTo>
                <a:lnTo>
                  <a:pt x="151" y="67"/>
                </a:lnTo>
                <a:lnTo>
                  <a:pt x="158" y="117"/>
                </a:lnTo>
                <a:lnTo>
                  <a:pt x="142" y="121"/>
                </a:lnTo>
                <a:lnTo>
                  <a:pt x="108" y="110"/>
                </a:lnTo>
                <a:lnTo>
                  <a:pt x="96" y="121"/>
                </a:lnTo>
                <a:lnTo>
                  <a:pt x="78" y="123"/>
                </a:lnTo>
                <a:lnTo>
                  <a:pt x="43" y="86"/>
                </a:lnTo>
                <a:lnTo>
                  <a:pt x="6" y="66"/>
                </a:lnTo>
                <a:lnTo>
                  <a:pt x="0" y="46"/>
                </a:lnTo>
                <a:lnTo>
                  <a:pt x="12" y="49"/>
                </a:lnTo>
                <a:lnTo>
                  <a:pt x="27" y="32"/>
                </a:lnTo>
                <a:lnTo>
                  <a:pt x="14" y="31"/>
                </a:lnTo>
                <a:lnTo>
                  <a:pt x="8" y="11"/>
                </a:lnTo>
                <a:lnTo>
                  <a:pt x="25" y="2"/>
                </a:lnTo>
                <a:lnTo>
                  <a:pt x="52" y="5"/>
                </a:lnTo>
                <a:lnTo>
                  <a:pt x="59" y="0"/>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8" name="Freeform 188" descr="Large grid"/>
          <p:cNvSpPr>
            <a:spLocks/>
          </p:cNvSpPr>
          <p:nvPr/>
        </p:nvSpPr>
        <p:spPr bwMode="auto">
          <a:xfrm rot="21249101">
            <a:off x="2549525" y="3554413"/>
            <a:ext cx="82550" cy="77787"/>
          </a:xfrm>
          <a:custGeom>
            <a:avLst/>
            <a:gdLst>
              <a:gd name="T0" fmla="*/ 2147483647 w 224"/>
              <a:gd name="T1" fmla="*/ 2147483647 h 211"/>
              <a:gd name="T2" fmla="*/ 2147483647 w 224"/>
              <a:gd name="T3" fmla="*/ 2147483647 h 211"/>
              <a:gd name="T4" fmla="*/ 2147483647 w 224"/>
              <a:gd name="T5" fmla="*/ 2147483647 h 211"/>
              <a:gd name="T6" fmla="*/ 2147483647 w 224"/>
              <a:gd name="T7" fmla="*/ 2147483647 h 211"/>
              <a:gd name="T8" fmla="*/ 2147483647 w 224"/>
              <a:gd name="T9" fmla="*/ 2147483647 h 211"/>
              <a:gd name="T10" fmla="*/ 2147483647 w 224"/>
              <a:gd name="T11" fmla="*/ 2147483647 h 211"/>
              <a:gd name="T12" fmla="*/ 2147483647 w 224"/>
              <a:gd name="T13" fmla="*/ 0 h 211"/>
              <a:gd name="T14" fmla="*/ 2147483647 w 224"/>
              <a:gd name="T15" fmla="*/ 2147483647 h 211"/>
              <a:gd name="T16" fmla="*/ 2147483647 w 224"/>
              <a:gd name="T17" fmla="*/ 2147483647 h 211"/>
              <a:gd name="T18" fmla="*/ 2147483647 w 224"/>
              <a:gd name="T19" fmla="*/ 2147483647 h 211"/>
              <a:gd name="T20" fmla="*/ 2147483647 w 224"/>
              <a:gd name="T21" fmla="*/ 2147483647 h 211"/>
              <a:gd name="T22" fmla="*/ 2147483647 w 224"/>
              <a:gd name="T23" fmla="*/ 2147483647 h 211"/>
              <a:gd name="T24" fmla="*/ 2147483647 w 224"/>
              <a:gd name="T25" fmla="*/ 2147483647 h 211"/>
              <a:gd name="T26" fmla="*/ 2147483647 w 224"/>
              <a:gd name="T27" fmla="*/ 2147483647 h 211"/>
              <a:gd name="T28" fmla="*/ 2147483647 w 224"/>
              <a:gd name="T29" fmla="*/ 2147483647 h 211"/>
              <a:gd name="T30" fmla="*/ 2147483647 w 224"/>
              <a:gd name="T31" fmla="*/ 2147483647 h 211"/>
              <a:gd name="T32" fmla="*/ 2147483647 w 224"/>
              <a:gd name="T33" fmla="*/ 2147483647 h 211"/>
              <a:gd name="T34" fmla="*/ 2147483647 w 224"/>
              <a:gd name="T35" fmla="*/ 2147483647 h 211"/>
              <a:gd name="T36" fmla="*/ 2147483647 w 224"/>
              <a:gd name="T37" fmla="*/ 2147483647 h 211"/>
              <a:gd name="T38" fmla="*/ 2147483647 w 224"/>
              <a:gd name="T39" fmla="*/ 2147483647 h 211"/>
              <a:gd name="T40" fmla="*/ 2147483647 w 224"/>
              <a:gd name="T41" fmla="*/ 2147483647 h 211"/>
              <a:gd name="T42" fmla="*/ 2147483647 w 224"/>
              <a:gd name="T43" fmla="*/ 2147483647 h 211"/>
              <a:gd name="T44" fmla="*/ 2147483647 w 224"/>
              <a:gd name="T45" fmla="*/ 2147483647 h 211"/>
              <a:gd name="T46" fmla="*/ 2147483647 w 224"/>
              <a:gd name="T47" fmla="*/ 2147483647 h 211"/>
              <a:gd name="T48" fmla="*/ 2147483647 w 224"/>
              <a:gd name="T49" fmla="*/ 2147483647 h 211"/>
              <a:gd name="T50" fmla="*/ 2147483647 w 224"/>
              <a:gd name="T51" fmla="*/ 2147483647 h 211"/>
              <a:gd name="T52" fmla="*/ 2147483647 w 224"/>
              <a:gd name="T53" fmla="*/ 2147483647 h 211"/>
              <a:gd name="T54" fmla="*/ 0 w 224"/>
              <a:gd name="T55" fmla="*/ 2147483647 h 211"/>
              <a:gd name="T56" fmla="*/ 2147483647 w 224"/>
              <a:gd name="T57" fmla="*/ 2147483647 h 211"/>
              <a:gd name="T58" fmla="*/ 2147483647 w 224"/>
              <a:gd name="T59" fmla="*/ 2147483647 h 211"/>
              <a:gd name="T60" fmla="*/ 0 w 224"/>
              <a:gd name="T61" fmla="*/ 2147483647 h 211"/>
              <a:gd name="T62" fmla="*/ 2147483647 w 224"/>
              <a:gd name="T63" fmla="*/ 2147483647 h 211"/>
              <a:gd name="T64" fmla="*/ 2147483647 w 224"/>
              <a:gd name="T65" fmla="*/ 2147483647 h 211"/>
              <a:gd name="T66" fmla="*/ 2147483647 w 224"/>
              <a:gd name="T67" fmla="*/ 2147483647 h 211"/>
              <a:gd name="T68" fmla="*/ 2147483647 w 224"/>
              <a:gd name="T69" fmla="*/ 2147483647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211"/>
              <a:gd name="T107" fmla="*/ 224 w 224"/>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211">
                <a:moveTo>
                  <a:pt x="63" y="17"/>
                </a:moveTo>
                <a:lnTo>
                  <a:pt x="82" y="8"/>
                </a:lnTo>
                <a:lnTo>
                  <a:pt x="131" y="9"/>
                </a:lnTo>
                <a:lnTo>
                  <a:pt x="158" y="33"/>
                </a:lnTo>
                <a:lnTo>
                  <a:pt x="167" y="32"/>
                </a:lnTo>
                <a:lnTo>
                  <a:pt x="171" y="8"/>
                </a:lnTo>
                <a:lnTo>
                  <a:pt x="180" y="0"/>
                </a:lnTo>
                <a:lnTo>
                  <a:pt x="204" y="56"/>
                </a:lnTo>
                <a:lnTo>
                  <a:pt x="197" y="84"/>
                </a:lnTo>
                <a:lnTo>
                  <a:pt x="201" y="110"/>
                </a:lnTo>
                <a:lnTo>
                  <a:pt x="207" y="120"/>
                </a:lnTo>
                <a:lnTo>
                  <a:pt x="224" y="128"/>
                </a:lnTo>
                <a:lnTo>
                  <a:pt x="223" y="135"/>
                </a:lnTo>
                <a:lnTo>
                  <a:pt x="211" y="132"/>
                </a:lnTo>
                <a:lnTo>
                  <a:pt x="195" y="201"/>
                </a:lnTo>
                <a:lnTo>
                  <a:pt x="165" y="203"/>
                </a:lnTo>
                <a:lnTo>
                  <a:pt x="142" y="211"/>
                </a:lnTo>
                <a:lnTo>
                  <a:pt x="122" y="205"/>
                </a:lnTo>
                <a:lnTo>
                  <a:pt x="94" y="182"/>
                </a:lnTo>
                <a:lnTo>
                  <a:pt x="57" y="187"/>
                </a:lnTo>
                <a:lnTo>
                  <a:pt x="59" y="173"/>
                </a:lnTo>
                <a:lnTo>
                  <a:pt x="74" y="156"/>
                </a:lnTo>
                <a:lnTo>
                  <a:pt x="59" y="154"/>
                </a:lnTo>
                <a:lnTo>
                  <a:pt x="19" y="131"/>
                </a:lnTo>
                <a:lnTo>
                  <a:pt x="20" y="104"/>
                </a:lnTo>
                <a:lnTo>
                  <a:pt x="4" y="82"/>
                </a:lnTo>
                <a:lnTo>
                  <a:pt x="13" y="66"/>
                </a:lnTo>
                <a:lnTo>
                  <a:pt x="0" y="48"/>
                </a:lnTo>
                <a:lnTo>
                  <a:pt x="7" y="48"/>
                </a:lnTo>
                <a:lnTo>
                  <a:pt x="8" y="41"/>
                </a:lnTo>
                <a:lnTo>
                  <a:pt x="0" y="27"/>
                </a:lnTo>
                <a:lnTo>
                  <a:pt x="1" y="15"/>
                </a:lnTo>
                <a:lnTo>
                  <a:pt x="19" y="18"/>
                </a:lnTo>
                <a:lnTo>
                  <a:pt x="40" y="29"/>
                </a:lnTo>
                <a:lnTo>
                  <a:pt x="63" y="17"/>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9" name="Freeform 189" descr="Large grid"/>
          <p:cNvSpPr>
            <a:spLocks/>
          </p:cNvSpPr>
          <p:nvPr/>
        </p:nvSpPr>
        <p:spPr bwMode="auto">
          <a:xfrm rot="21249101">
            <a:off x="2549525" y="3554413"/>
            <a:ext cx="82550" cy="77787"/>
          </a:xfrm>
          <a:custGeom>
            <a:avLst/>
            <a:gdLst>
              <a:gd name="T0" fmla="*/ 2147483647 w 224"/>
              <a:gd name="T1" fmla="*/ 2147483647 h 211"/>
              <a:gd name="T2" fmla="*/ 2147483647 w 224"/>
              <a:gd name="T3" fmla="*/ 2147483647 h 211"/>
              <a:gd name="T4" fmla="*/ 2147483647 w 224"/>
              <a:gd name="T5" fmla="*/ 2147483647 h 211"/>
              <a:gd name="T6" fmla="*/ 2147483647 w 224"/>
              <a:gd name="T7" fmla="*/ 2147483647 h 211"/>
              <a:gd name="T8" fmla="*/ 2147483647 w 224"/>
              <a:gd name="T9" fmla="*/ 2147483647 h 211"/>
              <a:gd name="T10" fmla="*/ 2147483647 w 224"/>
              <a:gd name="T11" fmla="*/ 2147483647 h 211"/>
              <a:gd name="T12" fmla="*/ 2147483647 w 224"/>
              <a:gd name="T13" fmla="*/ 0 h 211"/>
              <a:gd name="T14" fmla="*/ 2147483647 w 224"/>
              <a:gd name="T15" fmla="*/ 2147483647 h 211"/>
              <a:gd name="T16" fmla="*/ 2147483647 w 224"/>
              <a:gd name="T17" fmla="*/ 2147483647 h 211"/>
              <a:gd name="T18" fmla="*/ 2147483647 w 224"/>
              <a:gd name="T19" fmla="*/ 2147483647 h 211"/>
              <a:gd name="T20" fmla="*/ 2147483647 w 224"/>
              <a:gd name="T21" fmla="*/ 2147483647 h 211"/>
              <a:gd name="T22" fmla="*/ 2147483647 w 224"/>
              <a:gd name="T23" fmla="*/ 2147483647 h 211"/>
              <a:gd name="T24" fmla="*/ 2147483647 w 224"/>
              <a:gd name="T25" fmla="*/ 2147483647 h 211"/>
              <a:gd name="T26" fmla="*/ 2147483647 w 224"/>
              <a:gd name="T27" fmla="*/ 2147483647 h 211"/>
              <a:gd name="T28" fmla="*/ 2147483647 w 224"/>
              <a:gd name="T29" fmla="*/ 2147483647 h 211"/>
              <a:gd name="T30" fmla="*/ 2147483647 w 224"/>
              <a:gd name="T31" fmla="*/ 2147483647 h 211"/>
              <a:gd name="T32" fmla="*/ 2147483647 w 224"/>
              <a:gd name="T33" fmla="*/ 2147483647 h 211"/>
              <a:gd name="T34" fmla="*/ 2147483647 w 224"/>
              <a:gd name="T35" fmla="*/ 2147483647 h 211"/>
              <a:gd name="T36" fmla="*/ 2147483647 w 224"/>
              <a:gd name="T37" fmla="*/ 2147483647 h 211"/>
              <a:gd name="T38" fmla="*/ 2147483647 w 224"/>
              <a:gd name="T39" fmla="*/ 2147483647 h 211"/>
              <a:gd name="T40" fmla="*/ 2147483647 w 224"/>
              <a:gd name="T41" fmla="*/ 2147483647 h 211"/>
              <a:gd name="T42" fmla="*/ 2147483647 w 224"/>
              <a:gd name="T43" fmla="*/ 2147483647 h 211"/>
              <a:gd name="T44" fmla="*/ 2147483647 w 224"/>
              <a:gd name="T45" fmla="*/ 2147483647 h 211"/>
              <a:gd name="T46" fmla="*/ 2147483647 w 224"/>
              <a:gd name="T47" fmla="*/ 2147483647 h 211"/>
              <a:gd name="T48" fmla="*/ 2147483647 w 224"/>
              <a:gd name="T49" fmla="*/ 2147483647 h 211"/>
              <a:gd name="T50" fmla="*/ 2147483647 w 224"/>
              <a:gd name="T51" fmla="*/ 2147483647 h 211"/>
              <a:gd name="T52" fmla="*/ 2147483647 w 224"/>
              <a:gd name="T53" fmla="*/ 2147483647 h 211"/>
              <a:gd name="T54" fmla="*/ 0 w 224"/>
              <a:gd name="T55" fmla="*/ 2147483647 h 211"/>
              <a:gd name="T56" fmla="*/ 2147483647 w 224"/>
              <a:gd name="T57" fmla="*/ 2147483647 h 211"/>
              <a:gd name="T58" fmla="*/ 2147483647 w 224"/>
              <a:gd name="T59" fmla="*/ 2147483647 h 211"/>
              <a:gd name="T60" fmla="*/ 0 w 224"/>
              <a:gd name="T61" fmla="*/ 2147483647 h 211"/>
              <a:gd name="T62" fmla="*/ 2147483647 w 224"/>
              <a:gd name="T63" fmla="*/ 2147483647 h 211"/>
              <a:gd name="T64" fmla="*/ 2147483647 w 224"/>
              <a:gd name="T65" fmla="*/ 2147483647 h 211"/>
              <a:gd name="T66" fmla="*/ 2147483647 w 224"/>
              <a:gd name="T67" fmla="*/ 2147483647 h 211"/>
              <a:gd name="T68" fmla="*/ 2147483647 w 224"/>
              <a:gd name="T69" fmla="*/ 2147483647 h 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211"/>
              <a:gd name="T107" fmla="*/ 224 w 224"/>
              <a:gd name="T108" fmla="*/ 211 h 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211">
                <a:moveTo>
                  <a:pt x="63" y="17"/>
                </a:moveTo>
                <a:lnTo>
                  <a:pt x="82" y="8"/>
                </a:lnTo>
                <a:lnTo>
                  <a:pt x="131" y="9"/>
                </a:lnTo>
                <a:lnTo>
                  <a:pt x="158" y="33"/>
                </a:lnTo>
                <a:lnTo>
                  <a:pt x="167" y="32"/>
                </a:lnTo>
                <a:lnTo>
                  <a:pt x="171" y="8"/>
                </a:lnTo>
                <a:lnTo>
                  <a:pt x="180" y="0"/>
                </a:lnTo>
                <a:lnTo>
                  <a:pt x="204" y="56"/>
                </a:lnTo>
                <a:lnTo>
                  <a:pt x="197" y="84"/>
                </a:lnTo>
                <a:lnTo>
                  <a:pt x="201" y="110"/>
                </a:lnTo>
                <a:lnTo>
                  <a:pt x="207" y="120"/>
                </a:lnTo>
                <a:lnTo>
                  <a:pt x="224" y="128"/>
                </a:lnTo>
                <a:lnTo>
                  <a:pt x="223" y="135"/>
                </a:lnTo>
                <a:lnTo>
                  <a:pt x="211" y="132"/>
                </a:lnTo>
                <a:lnTo>
                  <a:pt x="195" y="201"/>
                </a:lnTo>
                <a:lnTo>
                  <a:pt x="165" y="203"/>
                </a:lnTo>
                <a:lnTo>
                  <a:pt x="142" y="211"/>
                </a:lnTo>
                <a:lnTo>
                  <a:pt x="122" y="205"/>
                </a:lnTo>
                <a:lnTo>
                  <a:pt x="94" y="182"/>
                </a:lnTo>
                <a:lnTo>
                  <a:pt x="57" y="187"/>
                </a:lnTo>
                <a:lnTo>
                  <a:pt x="59" y="173"/>
                </a:lnTo>
                <a:lnTo>
                  <a:pt x="74" y="156"/>
                </a:lnTo>
                <a:lnTo>
                  <a:pt x="59" y="154"/>
                </a:lnTo>
                <a:lnTo>
                  <a:pt x="19" y="131"/>
                </a:lnTo>
                <a:lnTo>
                  <a:pt x="20" y="104"/>
                </a:lnTo>
                <a:lnTo>
                  <a:pt x="4" y="82"/>
                </a:lnTo>
                <a:lnTo>
                  <a:pt x="13" y="66"/>
                </a:lnTo>
                <a:lnTo>
                  <a:pt x="0" y="48"/>
                </a:lnTo>
                <a:lnTo>
                  <a:pt x="7" y="48"/>
                </a:lnTo>
                <a:lnTo>
                  <a:pt x="8" y="41"/>
                </a:lnTo>
                <a:lnTo>
                  <a:pt x="0" y="27"/>
                </a:lnTo>
                <a:lnTo>
                  <a:pt x="1" y="15"/>
                </a:lnTo>
                <a:lnTo>
                  <a:pt x="19" y="18"/>
                </a:lnTo>
                <a:lnTo>
                  <a:pt x="40" y="29"/>
                </a:lnTo>
                <a:lnTo>
                  <a:pt x="63" y="17"/>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0" name="Freeform 190" descr="Large grid"/>
          <p:cNvSpPr>
            <a:spLocks/>
          </p:cNvSpPr>
          <p:nvPr/>
        </p:nvSpPr>
        <p:spPr bwMode="auto">
          <a:xfrm rot="21249101">
            <a:off x="2616200" y="3616325"/>
            <a:ext cx="26988" cy="57150"/>
          </a:xfrm>
          <a:custGeom>
            <a:avLst/>
            <a:gdLst>
              <a:gd name="T0" fmla="*/ 2147483647 w 76"/>
              <a:gd name="T1" fmla="*/ 2147483647 h 156"/>
              <a:gd name="T2" fmla="*/ 2147483647 w 76"/>
              <a:gd name="T3" fmla="*/ 2147483647 h 156"/>
              <a:gd name="T4" fmla="*/ 2147483647 w 76"/>
              <a:gd name="T5" fmla="*/ 0 h 156"/>
              <a:gd name="T6" fmla="*/ 2147483647 w 76"/>
              <a:gd name="T7" fmla="*/ 2147483647 h 156"/>
              <a:gd name="T8" fmla="*/ 2147483647 w 76"/>
              <a:gd name="T9" fmla="*/ 2147483647 h 156"/>
              <a:gd name="T10" fmla="*/ 2147483647 w 76"/>
              <a:gd name="T11" fmla="*/ 2147483647 h 156"/>
              <a:gd name="T12" fmla="*/ 2147483647 w 76"/>
              <a:gd name="T13" fmla="*/ 2147483647 h 156"/>
              <a:gd name="T14" fmla="*/ 2147483647 w 76"/>
              <a:gd name="T15" fmla="*/ 2147483647 h 156"/>
              <a:gd name="T16" fmla="*/ 2147483647 w 76"/>
              <a:gd name="T17" fmla="*/ 2147483647 h 156"/>
              <a:gd name="T18" fmla="*/ 2147483647 w 76"/>
              <a:gd name="T19" fmla="*/ 2147483647 h 156"/>
              <a:gd name="T20" fmla="*/ 2147483647 w 76"/>
              <a:gd name="T21" fmla="*/ 2147483647 h 156"/>
              <a:gd name="T22" fmla="*/ 0 w 76"/>
              <a:gd name="T23" fmla="*/ 2147483647 h 156"/>
              <a:gd name="T24" fmla="*/ 2147483647 w 76"/>
              <a:gd name="T25" fmla="*/ 2147483647 h 156"/>
              <a:gd name="T26" fmla="*/ 2147483647 w 76"/>
              <a:gd name="T27" fmla="*/ 2147483647 h 156"/>
              <a:gd name="T28" fmla="*/ 2147483647 w 76"/>
              <a:gd name="T29" fmla="*/ 2147483647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56"/>
              <a:gd name="T47" fmla="*/ 76 w 7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56">
                <a:moveTo>
                  <a:pt x="52" y="38"/>
                </a:moveTo>
                <a:lnTo>
                  <a:pt x="56" y="11"/>
                </a:lnTo>
                <a:lnTo>
                  <a:pt x="63" y="0"/>
                </a:lnTo>
                <a:lnTo>
                  <a:pt x="76" y="2"/>
                </a:lnTo>
                <a:lnTo>
                  <a:pt x="71" y="55"/>
                </a:lnTo>
                <a:lnTo>
                  <a:pt x="46" y="88"/>
                </a:lnTo>
                <a:lnTo>
                  <a:pt x="41" y="113"/>
                </a:lnTo>
                <a:lnTo>
                  <a:pt x="31" y="123"/>
                </a:lnTo>
                <a:lnTo>
                  <a:pt x="18" y="152"/>
                </a:lnTo>
                <a:lnTo>
                  <a:pt x="7" y="156"/>
                </a:lnTo>
                <a:lnTo>
                  <a:pt x="8" y="127"/>
                </a:lnTo>
                <a:lnTo>
                  <a:pt x="0" y="101"/>
                </a:lnTo>
                <a:lnTo>
                  <a:pt x="7" y="99"/>
                </a:lnTo>
                <a:lnTo>
                  <a:pt x="37" y="42"/>
                </a:lnTo>
                <a:lnTo>
                  <a:pt x="52" y="38"/>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1" name="Freeform 191" descr="Large grid"/>
          <p:cNvSpPr>
            <a:spLocks/>
          </p:cNvSpPr>
          <p:nvPr/>
        </p:nvSpPr>
        <p:spPr bwMode="auto">
          <a:xfrm rot="21249101">
            <a:off x="2616200" y="3616325"/>
            <a:ext cx="26988" cy="57150"/>
          </a:xfrm>
          <a:custGeom>
            <a:avLst/>
            <a:gdLst>
              <a:gd name="T0" fmla="*/ 2147483647 w 76"/>
              <a:gd name="T1" fmla="*/ 2147483647 h 156"/>
              <a:gd name="T2" fmla="*/ 2147483647 w 76"/>
              <a:gd name="T3" fmla="*/ 2147483647 h 156"/>
              <a:gd name="T4" fmla="*/ 2147483647 w 76"/>
              <a:gd name="T5" fmla="*/ 0 h 156"/>
              <a:gd name="T6" fmla="*/ 2147483647 w 76"/>
              <a:gd name="T7" fmla="*/ 2147483647 h 156"/>
              <a:gd name="T8" fmla="*/ 2147483647 w 76"/>
              <a:gd name="T9" fmla="*/ 2147483647 h 156"/>
              <a:gd name="T10" fmla="*/ 2147483647 w 76"/>
              <a:gd name="T11" fmla="*/ 2147483647 h 156"/>
              <a:gd name="T12" fmla="*/ 2147483647 w 76"/>
              <a:gd name="T13" fmla="*/ 2147483647 h 156"/>
              <a:gd name="T14" fmla="*/ 2147483647 w 76"/>
              <a:gd name="T15" fmla="*/ 2147483647 h 156"/>
              <a:gd name="T16" fmla="*/ 2147483647 w 76"/>
              <a:gd name="T17" fmla="*/ 2147483647 h 156"/>
              <a:gd name="T18" fmla="*/ 2147483647 w 76"/>
              <a:gd name="T19" fmla="*/ 2147483647 h 156"/>
              <a:gd name="T20" fmla="*/ 2147483647 w 76"/>
              <a:gd name="T21" fmla="*/ 2147483647 h 156"/>
              <a:gd name="T22" fmla="*/ 0 w 76"/>
              <a:gd name="T23" fmla="*/ 2147483647 h 156"/>
              <a:gd name="T24" fmla="*/ 2147483647 w 76"/>
              <a:gd name="T25" fmla="*/ 2147483647 h 156"/>
              <a:gd name="T26" fmla="*/ 2147483647 w 76"/>
              <a:gd name="T27" fmla="*/ 2147483647 h 156"/>
              <a:gd name="T28" fmla="*/ 2147483647 w 76"/>
              <a:gd name="T29" fmla="*/ 2147483647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56"/>
              <a:gd name="T47" fmla="*/ 76 w 7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56">
                <a:moveTo>
                  <a:pt x="52" y="38"/>
                </a:moveTo>
                <a:lnTo>
                  <a:pt x="56" y="11"/>
                </a:lnTo>
                <a:lnTo>
                  <a:pt x="63" y="0"/>
                </a:lnTo>
                <a:lnTo>
                  <a:pt x="76" y="2"/>
                </a:lnTo>
                <a:lnTo>
                  <a:pt x="71" y="55"/>
                </a:lnTo>
                <a:lnTo>
                  <a:pt x="46" y="88"/>
                </a:lnTo>
                <a:lnTo>
                  <a:pt x="41" y="113"/>
                </a:lnTo>
                <a:lnTo>
                  <a:pt x="31" y="123"/>
                </a:lnTo>
                <a:lnTo>
                  <a:pt x="18" y="152"/>
                </a:lnTo>
                <a:lnTo>
                  <a:pt x="7" y="156"/>
                </a:lnTo>
                <a:lnTo>
                  <a:pt x="8" y="127"/>
                </a:lnTo>
                <a:lnTo>
                  <a:pt x="0" y="101"/>
                </a:lnTo>
                <a:lnTo>
                  <a:pt x="7" y="99"/>
                </a:lnTo>
                <a:lnTo>
                  <a:pt x="37" y="42"/>
                </a:lnTo>
                <a:lnTo>
                  <a:pt x="52" y="38"/>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2" name="Freeform 192" descr="Large grid"/>
          <p:cNvSpPr>
            <a:spLocks/>
          </p:cNvSpPr>
          <p:nvPr/>
        </p:nvSpPr>
        <p:spPr bwMode="auto">
          <a:xfrm rot="21249101">
            <a:off x="2644775" y="3490913"/>
            <a:ext cx="130175" cy="152400"/>
          </a:xfrm>
          <a:custGeom>
            <a:avLst/>
            <a:gdLst>
              <a:gd name="T0" fmla="*/ 2147483647 w 357"/>
              <a:gd name="T1" fmla="*/ 2147483647 h 411"/>
              <a:gd name="T2" fmla="*/ 2147483647 w 357"/>
              <a:gd name="T3" fmla="*/ 2147483647 h 411"/>
              <a:gd name="T4" fmla="*/ 2147483647 w 357"/>
              <a:gd name="T5" fmla="*/ 2147483647 h 411"/>
              <a:gd name="T6" fmla="*/ 2147483647 w 357"/>
              <a:gd name="T7" fmla="*/ 2147483647 h 411"/>
              <a:gd name="T8" fmla="*/ 2147483647 w 357"/>
              <a:gd name="T9" fmla="*/ 2147483647 h 411"/>
              <a:gd name="T10" fmla="*/ 2147483647 w 357"/>
              <a:gd name="T11" fmla="*/ 2147483647 h 411"/>
              <a:gd name="T12" fmla="*/ 2147483647 w 357"/>
              <a:gd name="T13" fmla="*/ 2147483647 h 411"/>
              <a:gd name="T14" fmla="*/ 2147483647 w 357"/>
              <a:gd name="T15" fmla="*/ 2147483647 h 411"/>
              <a:gd name="T16" fmla="*/ 2147483647 w 357"/>
              <a:gd name="T17" fmla="*/ 2147483647 h 411"/>
              <a:gd name="T18" fmla="*/ 2147483647 w 357"/>
              <a:gd name="T19" fmla="*/ 2147483647 h 411"/>
              <a:gd name="T20" fmla="*/ 2147483647 w 357"/>
              <a:gd name="T21" fmla="*/ 2147483647 h 411"/>
              <a:gd name="T22" fmla="*/ 2147483647 w 357"/>
              <a:gd name="T23" fmla="*/ 2147483647 h 411"/>
              <a:gd name="T24" fmla="*/ 2147483647 w 357"/>
              <a:gd name="T25" fmla="*/ 2147483647 h 411"/>
              <a:gd name="T26" fmla="*/ 2147483647 w 357"/>
              <a:gd name="T27" fmla="*/ 2147483647 h 411"/>
              <a:gd name="T28" fmla="*/ 2147483647 w 357"/>
              <a:gd name="T29" fmla="*/ 0 h 411"/>
              <a:gd name="T30" fmla="*/ 2147483647 w 357"/>
              <a:gd name="T31" fmla="*/ 2147483647 h 411"/>
              <a:gd name="T32" fmla="*/ 2147483647 w 357"/>
              <a:gd name="T33" fmla="*/ 2147483647 h 411"/>
              <a:gd name="T34" fmla="*/ 2147483647 w 357"/>
              <a:gd name="T35" fmla="*/ 2147483647 h 411"/>
              <a:gd name="T36" fmla="*/ 2147483647 w 357"/>
              <a:gd name="T37" fmla="*/ 2147483647 h 411"/>
              <a:gd name="T38" fmla="*/ 2147483647 w 357"/>
              <a:gd name="T39" fmla="*/ 2147483647 h 411"/>
              <a:gd name="T40" fmla="*/ 2147483647 w 357"/>
              <a:gd name="T41" fmla="*/ 2147483647 h 411"/>
              <a:gd name="T42" fmla="*/ 2147483647 w 357"/>
              <a:gd name="T43" fmla="*/ 2147483647 h 411"/>
              <a:gd name="T44" fmla="*/ 2147483647 w 357"/>
              <a:gd name="T45" fmla="*/ 2147483647 h 411"/>
              <a:gd name="T46" fmla="*/ 2147483647 w 357"/>
              <a:gd name="T47" fmla="*/ 2147483647 h 411"/>
              <a:gd name="T48" fmla="*/ 2147483647 w 357"/>
              <a:gd name="T49" fmla="*/ 2147483647 h 411"/>
              <a:gd name="T50" fmla="*/ 2147483647 w 357"/>
              <a:gd name="T51" fmla="*/ 2147483647 h 411"/>
              <a:gd name="T52" fmla="*/ 2147483647 w 357"/>
              <a:gd name="T53" fmla="*/ 2147483647 h 411"/>
              <a:gd name="T54" fmla="*/ 2147483647 w 357"/>
              <a:gd name="T55" fmla="*/ 2147483647 h 411"/>
              <a:gd name="T56" fmla="*/ 2147483647 w 357"/>
              <a:gd name="T57" fmla="*/ 2147483647 h 411"/>
              <a:gd name="T58" fmla="*/ 2147483647 w 357"/>
              <a:gd name="T59" fmla="*/ 2147483647 h 411"/>
              <a:gd name="T60" fmla="*/ 2147483647 w 357"/>
              <a:gd name="T61" fmla="*/ 2147483647 h 411"/>
              <a:gd name="T62" fmla="*/ 2147483647 w 357"/>
              <a:gd name="T63" fmla="*/ 2147483647 h 411"/>
              <a:gd name="T64" fmla="*/ 2147483647 w 357"/>
              <a:gd name="T65" fmla="*/ 2147483647 h 411"/>
              <a:gd name="T66" fmla="*/ 2147483647 w 357"/>
              <a:gd name="T67" fmla="*/ 2147483647 h 411"/>
              <a:gd name="T68" fmla="*/ 2147483647 w 357"/>
              <a:gd name="T69" fmla="*/ 2147483647 h 411"/>
              <a:gd name="T70" fmla="*/ 2147483647 w 357"/>
              <a:gd name="T71" fmla="*/ 2147483647 h 411"/>
              <a:gd name="T72" fmla="*/ 2147483647 w 357"/>
              <a:gd name="T73" fmla="*/ 2147483647 h 411"/>
              <a:gd name="T74" fmla="*/ 2147483647 w 357"/>
              <a:gd name="T75" fmla="*/ 2147483647 h 411"/>
              <a:gd name="T76" fmla="*/ 2147483647 w 357"/>
              <a:gd name="T77" fmla="*/ 2147483647 h 411"/>
              <a:gd name="T78" fmla="*/ 2147483647 w 357"/>
              <a:gd name="T79" fmla="*/ 2147483647 h 411"/>
              <a:gd name="T80" fmla="*/ 2147483647 w 357"/>
              <a:gd name="T81" fmla="*/ 2147483647 h 411"/>
              <a:gd name="T82" fmla="*/ 2147483647 w 357"/>
              <a:gd name="T83" fmla="*/ 2147483647 h 411"/>
              <a:gd name="T84" fmla="*/ 2147483647 w 357"/>
              <a:gd name="T85" fmla="*/ 2147483647 h 4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411"/>
              <a:gd name="T131" fmla="*/ 357 w 357"/>
              <a:gd name="T132" fmla="*/ 411 h 4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411">
                <a:moveTo>
                  <a:pt x="104" y="34"/>
                </a:moveTo>
                <a:lnTo>
                  <a:pt x="188" y="49"/>
                </a:lnTo>
                <a:lnTo>
                  <a:pt x="186" y="66"/>
                </a:lnTo>
                <a:lnTo>
                  <a:pt x="173" y="70"/>
                </a:lnTo>
                <a:lnTo>
                  <a:pt x="169" y="101"/>
                </a:lnTo>
                <a:lnTo>
                  <a:pt x="159" y="106"/>
                </a:lnTo>
                <a:lnTo>
                  <a:pt x="161" y="111"/>
                </a:lnTo>
                <a:lnTo>
                  <a:pt x="170" y="107"/>
                </a:lnTo>
                <a:lnTo>
                  <a:pt x="170" y="156"/>
                </a:lnTo>
                <a:lnTo>
                  <a:pt x="187" y="140"/>
                </a:lnTo>
                <a:lnTo>
                  <a:pt x="198" y="108"/>
                </a:lnTo>
                <a:lnTo>
                  <a:pt x="204" y="105"/>
                </a:lnTo>
                <a:lnTo>
                  <a:pt x="209" y="81"/>
                </a:lnTo>
                <a:lnTo>
                  <a:pt x="205" y="81"/>
                </a:lnTo>
                <a:lnTo>
                  <a:pt x="209" y="73"/>
                </a:lnTo>
                <a:lnTo>
                  <a:pt x="216" y="74"/>
                </a:lnTo>
                <a:lnTo>
                  <a:pt x="228" y="118"/>
                </a:lnTo>
                <a:lnTo>
                  <a:pt x="225" y="138"/>
                </a:lnTo>
                <a:lnTo>
                  <a:pt x="218" y="138"/>
                </a:lnTo>
                <a:lnTo>
                  <a:pt x="211" y="149"/>
                </a:lnTo>
                <a:lnTo>
                  <a:pt x="217" y="151"/>
                </a:lnTo>
                <a:lnTo>
                  <a:pt x="216" y="158"/>
                </a:lnTo>
                <a:lnTo>
                  <a:pt x="228" y="160"/>
                </a:lnTo>
                <a:lnTo>
                  <a:pt x="239" y="74"/>
                </a:lnTo>
                <a:lnTo>
                  <a:pt x="233" y="60"/>
                </a:lnTo>
                <a:lnTo>
                  <a:pt x="215" y="55"/>
                </a:lnTo>
                <a:lnTo>
                  <a:pt x="214" y="40"/>
                </a:lnTo>
                <a:lnTo>
                  <a:pt x="242" y="12"/>
                </a:lnTo>
                <a:lnTo>
                  <a:pt x="280" y="7"/>
                </a:lnTo>
                <a:lnTo>
                  <a:pt x="283" y="0"/>
                </a:lnTo>
                <a:lnTo>
                  <a:pt x="308" y="1"/>
                </a:lnTo>
                <a:lnTo>
                  <a:pt x="325" y="26"/>
                </a:lnTo>
                <a:lnTo>
                  <a:pt x="337" y="76"/>
                </a:lnTo>
                <a:lnTo>
                  <a:pt x="346" y="79"/>
                </a:lnTo>
                <a:lnTo>
                  <a:pt x="341" y="97"/>
                </a:lnTo>
                <a:lnTo>
                  <a:pt x="344" y="116"/>
                </a:lnTo>
                <a:lnTo>
                  <a:pt x="349" y="119"/>
                </a:lnTo>
                <a:lnTo>
                  <a:pt x="347" y="140"/>
                </a:lnTo>
                <a:lnTo>
                  <a:pt x="357" y="177"/>
                </a:lnTo>
                <a:lnTo>
                  <a:pt x="329" y="175"/>
                </a:lnTo>
                <a:lnTo>
                  <a:pt x="315" y="187"/>
                </a:lnTo>
                <a:lnTo>
                  <a:pt x="297" y="186"/>
                </a:lnTo>
                <a:lnTo>
                  <a:pt x="264" y="226"/>
                </a:lnTo>
                <a:lnTo>
                  <a:pt x="258" y="253"/>
                </a:lnTo>
                <a:lnTo>
                  <a:pt x="281" y="257"/>
                </a:lnTo>
                <a:lnTo>
                  <a:pt x="295" y="286"/>
                </a:lnTo>
                <a:lnTo>
                  <a:pt x="291" y="321"/>
                </a:lnTo>
                <a:lnTo>
                  <a:pt x="234" y="330"/>
                </a:lnTo>
                <a:lnTo>
                  <a:pt x="227" y="340"/>
                </a:lnTo>
                <a:lnTo>
                  <a:pt x="225" y="355"/>
                </a:lnTo>
                <a:lnTo>
                  <a:pt x="231" y="356"/>
                </a:lnTo>
                <a:lnTo>
                  <a:pt x="234" y="374"/>
                </a:lnTo>
                <a:lnTo>
                  <a:pt x="228" y="374"/>
                </a:lnTo>
                <a:lnTo>
                  <a:pt x="224" y="383"/>
                </a:lnTo>
                <a:lnTo>
                  <a:pt x="220" y="407"/>
                </a:lnTo>
                <a:lnTo>
                  <a:pt x="199" y="411"/>
                </a:lnTo>
                <a:lnTo>
                  <a:pt x="188" y="397"/>
                </a:lnTo>
                <a:lnTo>
                  <a:pt x="135" y="380"/>
                </a:lnTo>
                <a:lnTo>
                  <a:pt x="121" y="369"/>
                </a:lnTo>
                <a:lnTo>
                  <a:pt x="122" y="363"/>
                </a:lnTo>
                <a:lnTo>
                  <a:pt x="140" y="371"/>
                </a:lnTo>
                <a:lnTo>
                  <a:pt x="140" y="347"/>
                </a:lnTo>
                <a:lnTo>
                  <a:pt x="146" y="348"/>
                </a:lnTo>
                <a:lnTo>
                  <a:pt x="148" y="335"/>
                </a:lnTo>
                <a:lnTo>
                  <a:pt x="99" y="317"/>
                </a:lnTo>
                <a:lnTo>
                  <a:pt x="50" y="314"/>
                </a:lnTo>
                <a:lnTo>
                  <a:pt x="51" y="282"/>
                </a:lnTo>
                <a:lnTo>
                  <a:pt x="29" y="270"/>
                </a:lnTo>
                <a:lnTo>
                  <a:pt x="24" y="258"/>
                </a:lnTo>
                <a:lnTo>
                  <a:pt x="25" y="251"/>
                </a:lnTo>
                <a:lnTo>
                  <a:pt x="31" y="250"/>
                </a:lnTo>
                <a:lnTo>
                  <a:pt x="46" y="169"/>
                </a:lnTo>
                <a:lnTo>
                  <a:pt x="38" y="155"/>
                </a:lnTo>
                <a:lnTo>
                  <a:pt x="12" y="149"/>
                </a:lnTo>
                <a:lnTo>
                  <a:pt x="6" y="140"/>
                </a:lnTo>
                <a:lnTo>
                  <a:pt x="20" y="132"/>
                </a:lnTo>
                <a:lnTo>
                  <a:pt x="0" y="123"/>
                </a:lnTo>
                <a:lnTo>
                  <a:pt x="1" y="117"/>
                </a:lnTo>
                <a:lnTo>
                  <a:pt x="15" y="109"/>
                </a:lnTo>
                <a:lnTo>
                  <a:pt x="66" y="117"/>
                </a:lnTo>
                <a:lnTo>
                  <a:pt x="87" y="114"/>
                </a:lnTo>
                <a:lnTo>
                  <a:pt x="98" y="85"/>
                </a:lnTo>
                <a:lnTo>
                  <a:pt x="119" y="87"/>
                </a:lnTo>
                <a:lnTo>
                  <a:pt x="129" y="81"/>
                </a:lnTo>
                <a:lnTo>
                  <a:pt x="134" y="62"/>
                </a:lnTo>
                <a:lnTo>
                  <a:pt x="104" y="34"/>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3" name="Freeform 193" descr="Large grid"/>
          <p:cNvSpPr>
            <a:spLocks/>
          </p:cNvSpPr>
          <p:nvPr/>
        </p:nvSpPr>
        <p:spPr bwMode="auto">
          <a:xfrm rot="21249101">
            <a:off x="2644775" y="3490913"/>
            <a:ext cx="130175" cy="152400"/>
          </a:xfrm>
          <a:custGeom>
            <a:avLst/>
            <a:gdLst>
              <a:gd name="T0" fmla="*/ 2147483647 w 357"/>
              <a:gd name="T1" fmla="*/ 2147483647 h 411"/>
              <a:gd name="T2" fmla="*/ 2147483647 w 357"/>
              <a:gd name="T3" fmla="*/ 2147483647 h 411"/>
              <a:gd name="T4" fmla="*/ 2147483647 w 357"/>
              <a:gd name="T5" fmla="*/ 2147483647 h 411"/>
              <a:gd name="T6" fmla="*/ 2147483647 w 357"/>
              <a:gd name="T7" fmla="*/ 2147483647 h 411"/>
              <a:gd name="T8" fmla="*/ 2147483647 w 357"/>
              <a:gd name="T9" fmla="*/ 2147483647 h 411"/>
              <a:gd name="T10" fmla="*/ 2147483647 w 357"/>
              <a:gd name="T11" fmla="*/ 2147483647 h 411"/>
              <a:gd name="T12" fmla="*/ 2147483647 w 357"/>
              <a:gd name="T13" fmla="*/ 2147483647 h 411"/>
              <a:gd name="T14" fmla="*/ 2147483647 w 357"/>
              <a:gd name="T15" fmla="*/ 2147483647 h 411"/>
              <a:gd name="T16" fmla="*/ 2147483647 w 357"/>
              <a:gd name="T17" fmla="*/ 2147483647 h 411"/>
              <a:gd name="T18" fmla="*/ 2147483647 w 357"/>
              <a:gd name="T19" fmla="*/ 2147483647 h 411"/>
              <a:gd name="T20" fmla="*/ 2147483647 w 357"/>
              <a:gd name="T21" fmla="*/ 2147483647 h 411"/>
              <a:gd name="T22" fmla="*/ 2147483647 w 357"/>
              <a:gd name="T23" fmla="*/ 2147483647 h 411"/>
              <a:gd name="T24" fmla="*/ 2147483647 w 357"/>
              <a:gd name="T25" fmla="*/ 2147483647 h 411"/>
              <a:gd name="T26" fmla="*/ 2147483647 w 357"/>
              <a:gd name="T27" fmla="*/ 2147483647 h 411"/>
              <a:gd name="T28" fmla="*/ 2147483647 w 357"/>
              <a:gd name="T29" fmla="*/ 0 h 411"/>
              <a:gd name="T30" fmla="*/ 2147483647 w 357"/>
              <a:gd name="T31" fmla="*/ 2147483647 h 411"/>
              <a:gd name="T32" fmla="*/ 2147483647 w 357"/>
              <a:gd name="T33" fmla="*/ 2147483647 h 411"/>
              <a:gd name="T34" fmla="*/ 2147483647 w 357"/>
              <a:gd name="T35" fmla="*/ 2147483647 h 411"/>
              <a:gd name="T36" fmla="*/ 2147483647 w 357"/>
              <a:gd name="T37" fmla="*/ 2147483647 h 411"/>
              <a:gd name="T38" fmla="*/ 2147483647 w 357"/>
              <a:gd name="T39" fmla="*/ 2147483647 h 411"/>
              <a:gd name="T40" fmla="*/ 2147483647 w 357"/>
              <a:gd name="T41" fmla="*/ 2147483647 h 411"/>
              <a:gd name="T42" fmla="*/ 2147483647 w 357"/>
              <a:gd name="T43" fmla="*/ 2147483647 h 411"/>
              <a:gd name="T44" fmla="*/ 2147483647 w 357"/>
              <a:gd name="T45" fmla="*/ 2147483647 h 411"/>
              <a:gd name="T46" fmla="*/ 2147483647 w 357"/>
              <a:gd name="T47" fmla="*/ 2147483647 h 411"/>
              <a:gd name="T48" fmla="*/ 2147483647 w 357"/>
              <a:gd name="T49" fmla="*/ 2147483647 h 411"/>
              <a:gd name="T50" fmla="*/ 2147483647 w 357"/>
              <a:gd name="T51" fmla="*/ 2147483647 h 411"/>
              <a:gd name="T52" fmla="*/ 2147483647 w 357"/>
              <a:gd name="T53" fmla="*/ 2147483647 h 411"/>
              <a:gd name="T54" fmla="*/ 2147483647 w 357"/>
              <a:gd name="T55" fmla="*/ 2147483647 h 411"/>
              <a:gd name="T56" fmla="*/ 2147483647 w 357"/>
              <a:gd name="T57" fmla="*/ 2147483647 h 411"/>
              <a:gd name="T58" fmla="*/ 2147483647 w 357"/>
              <a:gd name="T59" fmla="*/ 2147483647 h 411"/>
              <a:gd name="T60" fmla="*/ 2147483647 w 357"/>
              <a:gd name="T61" fmla="*/ 2147483647 h 411"/>
              <a:gd name="T62" fmla="*/ 2147483647 w 357"/>
              <a:gd name="T63" fmla="*/ 2147483647 h 411"/>
              <a:gd name="T64" fmla="*/ 2147483647 w 357"/>
              <a:gd name="T65" fmla="*/ 2147483647 h 411"/>
              <a:gd name="T66" fmla="*/ 2147483647 w 357"/>
              <a:gd name="T67" fmla="*/ 2147483647 h 411"/>
              <a:gd name="T68" fmla="*/ 2147483647 w 357"/>
              <a:gd name="T69" fmla="*/ 2147483647 h 411"/>
              <a:gd name="T70" fmla="*/ 2147483647 w 357"/>
              <a:gd name="T71" fmla="*/ 2147483647 h 411"/>
              <a:gd name="T72" fmla="*/ 2147483647 w 357"/>
              <a:gd name="T73" fmla="*/ 2147483647 h 411"/>
              <a:gd name="T74" fmla="*/ 2147483647 w 357"/>
              <a:gd name="T75" fmla="*/ 2147483647 h 411"/>
              <a:gd name="T76" fmla="*/ 2147483647 w 357"/>
              <a:gd name="T77" fmla="*/ 2147483647 h 411"/>
              <a:gd name="T78" fmla="*/ 2147483647 w 357"/>
              <a:gd name="T79" fmla="*/ 2147483647 h 411"/>
              <a:gd name="T80" fmla="*/ 2147483647 w 357"/>
              <a:gd name="T81" fmla="*/ 2147483647 h 411"/>
              <a:gd name="T82" fmla="*/ 2147483647 w 357"/>
              <a:gd name="T83" fmla="*/ 2147483647 h 411"/>
              <a:gd name="T84" fmla="*/ 2147483647 w 357"/>
              <a:gd name="T85" fmla="*/ 2147483647 h 4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411"/>
              <a:gd name="T131" fmla="*/ 357 w 357"/>
              <a:gd name="T132" fmla="*/ 411 h 4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411">
                <a:moveTo>
                  <a:pt x="104" y="34"/>
                </a:moveTo>
                <a:lnTo>
                  <a:pt x="188" y="49"/>
                </a:lnTo>
                <a:lnTo>
                  <a:pt x="186" y="66"/>
                </a:lnTo>
                <a:lnTo>
                  <a:pt x="173" y="70"/>
                </a:lnTo>
                <a:lnTo>
                  <a:pt x="169" y="101"/>
                </a:lnTo>
                <a:lnTo>
                  <a:pt x="159" y="106"/>
                </a:lnTo>
                <a:lnTo>
                  <a:pt x="161" y="111"/>
                </a:lnTo>
                <a:lnTo>
                  <a:pt x="170" y="107"/>
                </a:lnTo>
                <a:lnTo>
                  <a:pt x="170" y="156"/>
                </a:lnTo>
                <a:lnTo>
                  <a:pt x="187" y="140"/>
                </a:lnTo>
                <a:lnTo>
                  <a:pt x="198" y="108"/>
                </a:lnTo>
                <a:lnTo>
                  <a:pt x="204" y="105"/>
                </a:lnTo>
                <a:lnTo>
                  <a:pt x="209" y="81"/>
                </a:lnTo>
                <a:lnTo>
                  <a:pt x="205" y="81"/>
                </a:lnTo>
                <a:lnTo>
                  <a:pt x="209" y="73"/>
                </a:lnTo>
                <a:lnTo>
                  <a:pt x="216" y="74"/>
                </a:lnTo>
                <a:lnTo>
                  <a:pt x="228" y="118"/>
                </a:lnTo>
                <a:lnTo>
                  <a:pt x="225" y="138"/>
                </a:lnTo>
                <a:lnTo>
                  <a:pt x="218" y="138"/>
                </a:lnTo>
                <a:lnTo>
                  <a:pt x="211" y="149"/>
                </a:lnTo>
                <a:lnTo>
                  <a:pt x="217" y="151"/>
                </a:lnTo>
                <a:lnTo>
                  <a:pt x="216" y="158"/>
                </a:lnTo>
                <a:lnTo>
                  <a:pt x="228" y="160"/>
                </a:lnTo>
                <a:lnTo>
                  <a:pt x="239" y="74"/>
                </a:lnTo>
                <a:lnTo>
                  <a:pt x="233" y="60"/>
                </a:lnTo>
                <a:lnTo>
                  <a:pt x="215" y="55"/>
                </a:lnTo>
                <a:lnTo>
                  <a:pt x="214" y="40"/>
                </a:lnTo>
                <a:lnTo>
                  <a:pt x="242" y="12"/>
                </a:lnTo>
                <a:lnTo>
                  <a:pt x="280" y="7"/>
                </a:lnTo>
                <a:lnTo>
                  <a:pt x="283" y="0"/>
                </a:lnTo>
                <a:lnTo>
                  <a:pt x="308" y="1"/>
                </a:lnTo>
                <a:lnTo>
                  <a:pt x="325" y="26"/>
                </a:lnTo>
                <a:lnTo>
                  <a:pt x="337" y="76"/>
                </a:lnTo>
                <a:lnTo>
                  <a:pt x="346" y="79"/>
                </a:lnTo>
                <a:lnTo>
                  <a:pt x="341" y="97"/>
                </a:lnTo>
                <a:lnTo>
                  <a:pt x="344" y="116"/>
                </a:lnTo>
                <a:lnTo>
                  <a:pt x="349" y="119"/>
                </a:lnTo>
                <a:lnTo>
                  <a:pt x="347" y="140"/>
                </a:lnTo>
                <a:lnTo>
                  <a:pt x="357" y="177"/>
                </a:lnTo>
                <a:lnTo>
                  <a:pt x="329" y="175"/>
                </a:lnTo>
                <a:lnTo>
                  <a:pt x="315" y="187"/>
                </a:lnTo>
                <a:lnTo>
                  <a:pt x="297" y="186"/>
                </a:lnTo>
                <a:lnTo>
                  <a:pt x="264" y="226"/>
                </a:lnTo>
                <a:lnTo>
                  <a:pt x="258" y="253"/>
                </a:lnTo>
                <a:lnTo>
                  <a:pt x="281" y="257"/>
                </a:lnTo>
                <a:lnTo>
                  <a:pt x="295" y="286"/>
                </a:lnTo>
                <a:lnTo>
                  <a:pt x="291" y="321"/>
                </a:lnTo>
                <a:lnTo>
                  <a:pt x="234" y="330"/>
                </a:lnTo>
                <a:lnTo>
                  <a:pt x="227" y="340"/>
                </a:lnTo>
                <a:lnTo>
                  <a:pt x="225" y="355"/>
                </a:lnTo>
                <a:lnTo>
                  <a:pt x="231" y="356"/>
                </a:lnTo>
                <a:lnTo>
                  <a:pt x="234" y="374"/>
                </a:lnTo>
                <a:lnTo>
                  <a:pt x="228" y="374"/>
                </a:lnTo>
                <a:lnTo>
                  <a:pt x="224" y="383"/>
                </a:lnTo>
                <a:lnTo>
                  <a:pt x="220" y="407"/>
                </a:lnTo>
                <a:lnTo>
                  <a:pt x="199" y="411"/>
                </a:lnTo>
                <a:lnTo>
                  <a:pt x="188" y="397"/>
                </a:lnTo>
                <a:lnTo>
                  <a:pt x="135" y="380"/>
                </a:lnTo>
                <a:lnTo>
                  <a:pt x="121" y="369"/>
                </a:lnTo>
                <a:lnTo>
                  <a:pt x="122" y="363"/>
                </a:lnTo>
                <a:lnTo>
                  <a:pt x="140" y="371"/>
                </a:lnTo>
                <a:lnTo>
                  <a:pt x="140" y="347"/>
                </a:lnTo>
                <a:lnTo>
                  <a:pt x="146" y="348"/>
                </a:lnTo>
                <a:lnTo>
                  <a:pt x="148" y="335"/>
                </a:lnTo>
                <a:lnTo>
                  <a:pt x="99" y="317"/>
                </a:lnTo>
                <a:lnTo>
                  <a:pt x="50" y="314"/>
                </a:lnTo>
                <a:lnTo>
                  <a:pt x="51" y="282"/>
                </a:lnTo>
                <a:lnTo>
                  <a:pt x="29" y="270"/>
                </a:lnTo>
                <a:lnTo>
                  <a:pt x="24" y="258"/>
                </a:lnTo>
                <a:lnTo>
                  <a:pt x="25" y="251"/>
                </a:lnTo>
                <a:lnTo>
                  <a:pt x="31" y="250"/>
                </a:lnTo>
                <a:lnTo>
                  <a:pt x="46" y="169"/>
                </a:lnTo>
                <a:lnTo>
                  <a:pt x="38" y="155"/>
                </a:lnTo>
                <a:lnTo>
                  <a:pt x="12" y="149"/>
                </a:lnTo>
                <a:lnTo>
                  <a:pt x="6" y="140"/>
                </a:lnTo>
                <a:lnTo>
                  <a:pt x="20" y="132"/>
                </a:lnTo>
                <a:lnTo>
                  <a:pt x="0" y="123"/>
                </a:lnTo>
                <a:lnTo>
                  <a:pt x="1" y="117"/>
                </a:lnTo>
                <a:lnTo>
                  <a:pt x="15" y="109"/>
                </a:lnTo>
                <a:lnTo>
                  <a:pt x="66" y="117"/>
                </a:lnTo>
                <a:lnTo>
                  <a:pt x="87" y="114"/>
                </a:lnTo>
                <a:lnTo>
                  <a:pt x="98" y="85"/>
                </a:lnTo>
                <a:lnTo>
                  <a:pt x="119" y="87"/>
                </a:lnTo>
                <a:lnTo>
                  <a:pt x="129" y="81"/>
                </a:lnTo>
                <a:lnTo>
                  <a:pt x="134" y="62"/>
                </a:lnTo>
                <a:lnTo>
                  <a:pt x="104" y="34"/>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4" name="Freeform 194" descr="Large grid"/>
          <p:cNvSpPr>
            <a:spLocks/>
          </p:cNvSpPr>
          <p:nvPr/>
        </p:nvSpPr>
        <p:spPr bwMode="auto">
          <a:xfrm rot="21249101">
            <a:off x="2414588" y="3281363"/>
            <a:ext cx="219075" cy="369887"/>
          </a:xfrm>
          <a:custGeom>
            <a:avLst/>
            <a:gdLst>
              <a:gd name="T0" fmla="*/ 2147483647 w 596"/>
              <a:gd name="T1" fmla="*/ 2147483647 h 1001"/>
              <a:gd name="T2" fmla="*/ 2147483647 w 596"/>
              <a:gd name="T3" fmla="*/ 2147483647 h 1001"/>
              <a:gd name="T4" fmla="*/ 2147483647 w 596"/>
              <a:gd name="T5" fmla="*/ 2147483647 h 1001"/>
              <a:gd name="T6" fmla="*/ 2147483647 w 596"/>
              <a:gd name="T7" fmla="*/ 2147483647 h 1001"/>
              <a:gd name="T8" fmla="*/ 2147483647 w 596"/>
              <a:gd name="T9" fmla="*/ 2147483647 h 1001"/>
              <a:gd name="T10" fmla="*/ 2147483647 w 596"/>
              <a:gd name="T11" fmla="*/ 2147483647 h 1001"/>
              <a:gd name="T12" fmla="*/ 2147483647 w 596"/>
              <a:gd name="T13" fmla="*/ 2147483647 h 1001"/>
              <a:gd name="T14" fmla="*/ 2147483647 w 596"/>
              <a:gd name="T15" fmla="*/ 2147483647 h 1001"/>
              <a:gd name="T16" fmla="*/ 2147483647 w 596"/>
              <a:gd name="T17" fmla="*/ 2147483647 h 1001"/>
              <a:gd name="T18" fmla="*/ 2147483647 w 596"/>
              <a:gd name="T19" fmla="*/ 2147483647 h 1001"/>
              <a:gd name="T20" fmla="*/ 2147483647 w 596"/>
              <a:gd name="T21" fmla="*/ 2147483647 h 1001"/>
              <a:gd name="T22" fmla="*/ 2147483647 w 596"/>
              <a:gd name="T23" fmla="*/ 2147483647 h 1001"/>
              <a:gd name="T24" fmla="*/ 2147483647 w 596"/>
              <a:gd name="T25" fmla="*/ 2147483647 h 1001"/>
              <a:gd name="T26" fmla="*/ 2147483647 w 596"/>
              <a:gd name="T27" fmla="*/ 2147483647 h 1001"/>
              <a:gd name="T28" fmla="*/ 2147483647 w 596"/>
              <a:gd name="T29" fmla="*/ 2147483647 h 1001"/>
              <a:gd name="T30" fmla="*/ 2147483647 w 596"/>
              <a:gd name="T31" fmla="*/ 2147483647 h 1001"/>
              <a:gd name="T32" fmla="*/ 2147483647 w 596"/>
              <a:gd name="T33" fmla="*/ 2147483647 h 1001"/>
              <a:gd name="T34" fmla="*/ 2147483647 w 596"/>
              <a:gd name="T35" fmla="*/ 2147483647 h 1001"/>
              <a:gd name="T36" fmla="*/ 2147483647 w 596"/>
              <a:gd name="T37" fmla="*/ 2147483647 h 1001"/>
              <a:gd name="T38" fmla="*/ 2147483647 w 596"/>
              <a:gd name="T39" fmla="*/ 2147483647 h 1001"/>
              <a:gd name="T40" fmla="*/ 2147483647 w 596"/>
              <a:gd name="T41" fmla="*/ 2147483647 h 1001"/>
              <a:gd name="T42" fmla="*/ 2147483647 w 596"/>
              <a:gd name="T43" fmla="*/ 2147483647 h 1001"/>
              <a:gd name="T44" fmla="*/ 2147483647 w 596"/>
              <a:gd name="T45" fmla="*/ 2147483647 h 1001"/>
              <a:gd name="T46" fmla="*/ 2147483647 w 596"/>
              <a:gd name="T47" fmla="*/ 2147483647 h 1001"/>
              <a:gd name="T48" fmla="*/ 2147483647 w 596"/>
              <a:gd name="T49" fmla="*/ 2147483647 h 1001"/>
              <a:gd name="T50" fmla="*/ 2147483647 w 596"/>
              <a:gd name="T51" fmla="*/ 2147483647 h 1001"/>
              <a:gd name="T52" fmla="*/ 2147483647 w 596"/>
              <a:gd name="T53" fmla="*/ 2147483647 h 1001"/>
              <a:gd name="T54" fmla="*/ 2147483647 w 596"/>
              <a:gd name="T55" fmla="*/ 2147483647 h 1001"/>
              <a:gd name="T56" fmla="*/ 2147483647 w 596"/>
              <a:gd name="T57" fmla="*/ 2147483647 h 1001"/>
              <a:gd name="T58" fmla="*/ 2147483647 w 596"/>
              <a:gd name="T59" fmla="*/ 0 h 1001"/>
              <a:gd name="T60" fmla="*/ 2147483647 w 596"/>
              <a:gd name="T61" fmla="*/ 2147483647 h 1001"/>
              <a:gd name="T62" fmla="*/ 2147483647 w 596"/>
              <a:gd name="T63" fmla="*/ 2147483647 h 1001"/>
              <a:gd name="T64" fmla="*/ 2147483647 w 596"/>
              <a:gd name="T65" fmla="*/ 2147483647 h 1001"/>
              <a:gd name="T66" fmla="*/ 2147483647 w 596"/>
              <a:gd name="T67" fmla="*/ 2147483647 h 1001"/>
              <a:gd name="T68" fmla="*/ 0 w 596"/>
              <a:gd name="T69" fmla="*/ 2147483647 h 1001"/>
              <a:gd name="T70" fmla="*/ 2147483647 w 596"/>
              <a:gd name="T71" fmla="*/ 2147483647 h 1001"/>
              <a:gd name="T72" fmla="*/ 2147483647 w 596"/>
              <a:gd name="T73" fmla="*/ 2147483647 h 1001"/>
              <a:gd name="T74" fmla="*/ 2147483647 w 596"/>
              <a:gd name="T75" fmla="*/ 2147483647 h 10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6"/>
              <a:gd name="T115" fmla="*/ 0 h 1001"/>
              <a:gd name="T116" fmla="*/ 596 w 596"/>
              <a:gd name="T117" fmla="*/ 1001 h 10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6" h="1001">
                <a:moveTo>
                  <a:pt x="79" y="963"/>
                </a:moveTo>
                <a:lnTo>
                  <a:pt x="110" y="965"/>
                </a:lnTo>
                <a:lnTo>
                  <a:pt x="195" y="1001"/>
                </a:lnTo>
                <a:lnTo>
                  <a:pt x="244" y="987"/>
                </a:lnTo>
                <a:lnTo>
                  <a:pt x="249" y="981"/>
                </a:lnTo>
                <a:lnTo>
                  <a:pt x="259" y="980"/>
                </a:lnTo>
                <a:lnTo>
                  <a:pt x="264" y="991"/>
                </a:lnTo>
                <a:lnTo>
                  <a:pt x="282" y="996"/>
                </a:lnTo>
                <a:lnTo>
                  <a:pt x="284" y="979"/>
                </a:lnTo>
                <a:lnTo>
                  <a:pt x="277" y="962"/>
                </a:lnTo>
                <a:lnTo>
                  <a:pt x="264" y="946"/>
                </a:lnTo>
                <a:lnTo>
                  <a:pt x="238" y="943"/>
                </a:lnTo>
                <a:lnTo>
                  <a:pt x="244" y="892"/>
                </a:lnTo>
                <a:lnTo>
                  <a:pt x="284" y="872"/>
                </a:lnTo>
                <a:lnTo>
                  <a:pt x="286" y="859"/>
                </a:lnTo>
                <a:lnTo>
                  <a:pt x="277" y="857"/>
                </a:lnTo>
                <a:lnTo>
                  <a:pt x="279" y="826"/>
                </a:lnTo>
                <a:lnTo>
                  <a:pt x="294" y="786"/>
                </a:lnTo>
                <a:lnTo>
                  <a:pt x="286" y="771"/>
                </a:lnTo>
                <a:lnTo>
                  <a:pt x="327" y="738"/>
                </a:lnTo>
                <a:lnTo>
                  <a:pt x="326" y="724"/>
                </a:lnTo>
                <a:lnTo>
                  <a:pt x="305" y="696"/>
                </a:lnTo>
                <a:lnTo>
                  <a:pt x="329" y="691"/>
                </a:lnTo>
                <a:lnTo>
                  <a:pt x="375" y="704"/>
                </a:lnTo>
                <a:lnTo>
                  <a:pt x="382" y="680"/>
                </a:lnTo>
                <a:lnTo>
                  <a:pt x="369" y="649"/>
                </a:lnTo>
                <a:lnTo>
                  <a:pt x="386" y="637"/>
                </a:lnTo>
                <a:lnTo>
                  <a:pt x="432" y="649"/>
                </a:lnTo>
                <a:lnTo>
                  <a:pt x="454" y="625"/>
                </a:lnTo>
                <a:lnTo>
                  <a:pt x="451" y="579"/>
                </a:lnTo>
                <a:lnTo>
                  <a:pt x="473" y="536"/>
                </a:lnTo>
                <a:lnTo>
                  <a:pt x="494" y="533"/>
                </a:lnTo>
                <a:lnTo>
                  <a:pt x="491" y="551"/>
                </a:lnTo>
                <a:lnTo>
                  <a:pt x="501" y="576"/>
                </a:lnTo>
                <a:lnTo>
                  <a:pt x="527" y="551"/>
                </a:lnTo>
                <a:lnTo>
                  <a:pt x="530" y="564"/>
                </a:lnTo>
                <a:lnTo>
                  <a:pt x="589" y="522"/>
                </a:lnTo>
                <a:lnTo>
                  <a:pt x="596" y="483"/>
                </a:lnTo>
                <a:lnTo>
                  <a:pt x="594" y="456"/>
                </a:lnTo>
                <a:lnTo>
                  <a:pt x="578" y="444"/>
                </a:lnTo>
                <a:lnTo>
                  <a:pt x="541" y="444"/>
                </a:lnTo>
                <a:lnTo>
                  <a:pt x="514" y="452"/>
                </a:lnTo>
                <a:lnTo>
                  <a:pt x="501" y="428"/>
                </a:lnTo>
                <a:lnTo>
                  <a:pt x="478" y="425"/>
                </a:lnTo>
                <a:lnTo>
                  <a:pt x="459" y="448"/>
                </a:lnTo>
                <a:lnTo>
                  <a:pt x="452" y="427"/>
                </a:lnTo>
                <a:lnTo>
                  <a:pt x="458" y="406"/>
                </a:lnTo>
                <a:lnTo>
                  <a:pt x="485" y="384"/>
                </a:lnTo>
                <a:lnTo>
                  <a:pt x="480" y="374"/>
                </a:lnTo>
                <a:lnTo>
                  <a:pt x="446" y="380"/>
                </a:lnTo>
                <a:lnTo>
                  <a:pt x="448" y="363"/>
                </a:lnTo>
                <a:lnTo>
                  <a:pt x="478" y="356"/>
                </a:lnTo>
                <a:lnTo>
                  <a:pt x="484" y="326"/>
                </a:lnTo>
                <a:lnTo>
                  <a:pt x="490" y="322"/>
                </a:lnTo>
                <a:lnTo>
                  <a:pt x="494" y="278"/>
                </a:lnTo>
                <a:lnTo>
                  <a:pt x="560" y="169"/>
                </a:lnTo>
                <a:lnTo>
                  <a:pt x="564" y="139"/>
                </a:lnTo>
                <a:lnTo>
                  <a:pt x="554" y="65"/>
                </a:lnTo>
                <a:lnTo>
                  <a:pt x="579" y="10"/>
                </a:lnTo>
                <a:lnTo>
                  <a:pt x="574" y="0"/>
                </a:lnTo>
                <a:lnTo>
                  <a:pt x="466" y="44"/>
                </a:lnTo>
                <a:lnTo>
                  <a:pt x="400" y="99"/>
                </a:lnTo>
                <a:lnTo>
                  <a:pt x="384" y="135"/>
                </a:lnTo>
                <a:lnTo>
                  <a:pt x="341" y="160"/>
                </a:lnTo>
                <a:lnTo>
                  <a:pt x="185" y="166"/>
                </a:lnTo>
                <a:lnTo>
                  <a:pt x="148" y="195"/>
                </a:lnTo>
                <a:lnTo>
                  <a:pt x="40" y="408"/>
                </a:lnTo>
                <a:lnTo>
                  <a:pt x="21" y="558"/>
                </a:lnTo>
                <a:lnTo>
                  <a:pt x="28" y="597"/>
                </a:lnTo>
                <a:lnTo>
                  <a:pt x="0" y="709"/>
                </a:lnTo>
                <a:lnTo>
                  <a:pt x="18" y="712"/>
                </a:lnTo>
                <a:lnTo>
                  <a:pt x="33" y="705"/>
                </a:lnTo>
                <a:lnTo>
                  <a:pt x="65" y="733"/>
                </a:lnTo>
                <a:lnTo>
                  <a:pt x="86" y="764"/>
                </a:lnTo>
                <a:lnTo>
                  <a:pt x="98" y="803"/>
                </a:lnTo>
                <a:lnTo>
                  <a:pt x="79" y="963"/>
                </a:lnTo>
                <a:close/>
              </a:path>
            </a:pathLst>
          </a:custGeom>
          <a:solidFill>
            <a:srgbClr val="0099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5" name="Freeform 195" descr="Large grid"/>
          <p:cNvSpPr>
            <a:spLocks/>
          </p:cNvSpPr>
          <p:nvPr/>
        </p:nvSpPr>
        <p:spPr bwMode="auto">
          <a:xfrm rot="21249101">
            <a:off x="2414588" y="3281363"/>
            <a:ext cx="219075" cy="369887"/>
          </a:xfrm>
          <a:custGeom>
            <a:avLst/>
            <a:gdLst>
              <a:gd name="T0" fmla="*/ 2147483647 w 596"/>
              <a:gd name="T1" fmla="*/ 2147483647 h 1001"/>
              <a:gd name="T2" fmla="*/ 2147483647 w 596"/>
              <a:gd name="T3" fmla="*/ 2147483647 h 1001"/>
              <a:gd name="T4" fmla="*/ 2147483647 w 596"/>
              <a:gd name="T5" fmla="*/ 2147483647 h 1001"/>
              <a:gd name="T6" fmla="*/ 2147483647 w 596"/>
              <a:gd name="T7" fmla="*/ 2147483647 h 1001"/>
              <a:gd name="T8" fmla="*/ 2147483647 w 596"/>
              <a:gd name="T9" fmla="*/ 2147483647 h 1001"/>
              <a:gd name="T10" fmla="*/ 2147483647 w 596"/>
              <a:gd name="T11" fmla="*/ 2147483647 h 1001"/>
              <a:gd name="T12" fmla="*/ 2147483647 w 596"/>
              <a:gd name="T13" fmla="*/ 2147483647 h 1001"/>
              <a:gd name="T14" fmla="*/ 2147483647 w 596"/>
              <a:gd name="T15" fmla="*/ 2147483647 h 1001"/>
              <a:gd name="T16" fmla="*/ 2147483647 w 596"/>
              <a:gd name="T17" fmla="*/ 2147483647 h 1001"/>
              <a:gd name="T18" fmla="*/ 2147483647 w 596"/>
              <a:gd name="T19" fmla="*/ 2147483647 h 1001"/>
              <a:gd name="T20" fmla="*/ 2147483647 w 596"/>
              <a:gd name="T21" fmla="*/ 2147483647 h 1001"/>
              <a:gd name="T22" fmla="*/ 2147483647 w 596"/>
              <a:gd name="T23" fmla="*/ 2147483647 h 1001"/>
              <a:gd name="T24" fmla="*/ 2147483647 w 596"/>
              <a:gd name="T25" fmla="*/ 2147483647 h 1001"/>
              <a:gd name="T26" fmla="*/ 2147483647 w 596"/>
              <a:gd name="T27" fmla="*/ 2147483647 h 1001"/>
              <a:gd name="T28" fmla="*/ 2147483647 w 596"/>
              <a:gd name="T29" fmla="*/ 2147483647 h 1001"/>
              <a:gd name="T30" fmla="*/ 2147483647 w 596"/>
              <a:gd name="T31" fmla="*/ 2147483647 h 1001"/>
              <a:gd name="T32" fmla="*/ 2147483647 w 596"/>
              <a:gd name="T33" fmla="*/ 2147483647 h 1001"/>
              <a:gd name="T34" fmla="*/ 2147483647 w 596"/>
              <a:gd name="T35" fmla="*/ 2147483647 h 1001"/>
              <a:gd name="T36" fmla="*/ 2147483647 w 596"/>
              <a:gd name="T37" fmla="*/ 2147483647 h 1001"/>
              <a:gd name="T38" fmla="*/ 2147483647 w 596"/>
              <a:gd name="T39" fmla="*/ 2147483647 h 1001"/>
              <a:gd name="T40" fmla="*/ 2147483647 w 596"/>
              <a:gd name="T41" fmla="*/ 2147483647 h 1001"/>
              <a:gd name="T42" fmla="*/ 2147483647 w 596"/>
              <a:gd name="T43" fmla="*/ 2147483647 h 1001"/>
              <a:gd name="T44" fmla="*/ 2147483647 w 596"/>
              <a:gd name="T45" fmla="*/ 2147483647 h 1001"/>
              <a:gd name="T46" fmla="*/ 2147483647 w 596"/>
              <a:gd name="T47" fmla="*/ 2147483647 h 1001"/>
              <a:gd name="T48" fmla="*/ 2147483647 w 596"/>
              <a:gd name="T49" fmla="*/ 2147483647 h 1001"/>
              <a:gd name="T50" fmla="*/ 2147483647 w 596"/>
              <a:gd name="T51" fmla="*/ 2147483647 h 1001"/>
              <a:gd name="T52" fmla="*/ 2147483647 w 596"/>
              <a:gd name="T53" fmla="*/ 2147483647 h 1001"/>
              <a:gd name="T54" fmla="*/ 2147483647 w 596"/>
              <a:gd name="T55" fmla="*/ 2147483647 h 1001"/>
              <a:gd name="T56" fmla="*/ 2147483647 w 596"/>
              <a:gd name="T57" fmla="*/ 2147483647 h 1001"/>
              <a:gd name="T58" fmla="*/ 2147483647 w 596"/>
              <a:gd name="T59" fmla="*/ 0 h 1001"/>
              <a:gd name="T60" fmla="*/ 2147483647 w 596"/>
              <a:gd name="T61" fmla="*/ 2147483647 h 1001"/>
              <a:gd name="T62" fmla="*/ 2147483647 w 596"/>
              <a:gd name="T63" fmla="*/ 2147483647 h 1001"/>
              <a:gd name="T64" fmla="*/ 2147483647 w 596"/>
              <a:gd name="T65" fmla="*/ 2147483647 h 1001"/>
              <a:gd name="T66" fmla="*/ 2147483647 w 596"/>
              <a:gd name="T67" fmla="*/ 2147483647 h 1001"/>
              <a:gd name="T68" fmla="*/ 0 w 596"/>
              <a:gd name="T69" fmla="*/ 2147483647 h 1001"/>
              <a:gd name="T70" fmla="*/ 2147483647 w 596"/>
              <a:gd name="T71" fmla="*/ 2147483647 h 1001"/>
              <a:gd name="T72" fmla="*/ 2147483647 w 596"/>
              <a:gd name="T73" fmla="*/ 2147483647 h 1001"/>
              <a:gd name="T74" fmla="*/ 2147483647 w 596"/>
              <a:gd name="T75" fmla="*/ 2147483647 h 10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6"/>
              <a:gd name="T115" fmla="*/ 0 h 1001"/>
              <a:gd name="T116" fmla="*/ 596 w 596"/>
              <a:gd name="T117" fmla="*/ 1001 h 10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6" h="1001">
                <a:moveTo>
                  <a:pt x="79" y="963"/>
                </a:moveTo>
                <a:lnTo>
                  <a:pt x="110" y="965"/>
                </a:lnTo>
                <a:lnTo>
                  <a:pt x="195" y="1001"/>
                </a:lnTo>
                <a:lnTo>
                  <a:pt x="244" y="987"/>
                </a:lnTo>
                <a:lnTo>
                  <a:pt x="249" y="981"/>
                </a:lnTo>
                <a:lnTo>
                  <a:pt x="259" y="980"/>
                </a:lnTo>
                <a:lnTo>
                  <a:pt x="264" y="991"/>
                </a:lnTo>
                <a:lnTo>
                  <a:pt x="282" y="996"/>
                </a:lnTo>
                <a:lnTo>
                  <a:pt x="284" y="979"/>
                </a:lnTo>
                <a:lnTo>
                  <a:pt x="277" y="962"/>
                </a:lnTo>
                <a:lnTo>
                  <a:pt x="264" y="946"/>
                </a:lnTo>
                <a:lnTo>
                  <a:pt x="238" y="943"/>
                </a:lnTo>
                <a:lnTo>
                  <a:pt x="244" y="892"/>
                </a:lnTo>
                <a:lnTo>
                  <a:pt x="284" y="872"/>
                </a:lnTo>
                <a:lnTo>
                  <a:pt x="286" y="859"/>
                </a:lnTo>
                <a:lnTo>
                  <a:pt x="277" y="857"/>
                </a:lnTo>
                <a:lnTo>
                  <a:pt x="279" y="826"/>
                </a:lnTo>
                <a:lnTo>
                  <a:pt x="294" y="786"/>
                </a:lnTo>
                <a:lnTo>
                  <a:pt x="286" y="771"/>
                </a:lnTo>
                <a:lnTo>
                  <a:pt x="327" y="738"/>
                </a:lnTo>
                <a:lnTo>
                  <a:pt x="326" y="724"/>
                </a:lnTo>
                <a:lnTo>
                  <a:pt x="305" y="696"/>
                </a:lnTo>
                <a:lnTo>
                  <a:pt x="329" y="691"/>
                </a:lnTo>
                <a:lnTo>
                  <a:pt x="375" y="704"/>
                </a:lnTo>
                <a:lnTo>
                  <a:pt x="382" y="680"/>
                </a:lnTo>
                <a:lnTo>
                  <a:pt x="369" y="649"/>
                </a:lnTo>
                <a:lnTo>
                  <a:pt x="386" y="637"/>
                </a:lnTo>
                <a:lnTo>
                  <a:pt x="432" y="649"/>
                </a:lnTo>
                <a:lnTo>
                  <a:pt x="454" y="625"/>
                </a:lnTo>
                <a:lnTo>
                  <a:pt x="451" y="579"/>
                </a:lnTo>
                <a:lnTo>
                  <a:pt x="473" y="536"/>
                </a:lnTo>
                <a:lnTo>
                  <a:pt x="494" y="533"/>
                </a:lnTo>
                <a:lnTo>
                  <a:pt x="491" y="551"/>
                </a:lnTo>
                <a:lnTo>
                  <a:pt x="501" y="576"/>
                </a:lnTo>
                <a:lnTo>
                  <a:pt x="527" y="551"/>
                </a:lnTo>
                <a:lnTo>
                  <a:pt x="530" y="564"/>
                </a:lnTo>
                <a:lnTo>
                  <a:pt x="589" y="522"/>
                </a:lnTo>
                <a:lnTo>
                  <a:pt x="596" y="483"/>
                </a:lnTo>
                <a:lnTo>
                  <a:pt x="594" y="456"/>
                </a:lnTo>
                <a:lnTo>
                  <a:pt x="578" y="444"/>
                </a:lnTo>
                <a:lnTo>
                  <a:pt x="541" y="444"/>
                </a:lnTo>
                <a:lnTo>
                  <a:pt x="514" y="452"/>
                </a:lnTo>
                <a:lnTo>
                  <a:pt x="501" y="428"/>
                </a:lnTo>
                <a:lnTo>
                  <a:pt x="478" y="425"/>
                </a:lnTo>
                <a:lnTo>
                  <a:pt x="459" y="448"/>
                </a:lnTo>
                <a:lnTo>
                  <a:pt x="452" y="427"/>
                </a:lnTo>
                <a:lnTo>
                  <a:pt x="458" y="406"/>
                </a:lnTo>
                <a:lnTo>
                  <a:pt x="485" y="384"/>
                </a:lnTo>
                <a:lnTo>
                  <a:pt x="480" y="374"/>
                </a:lnTo>
                <a:lnTo>
                  <a:pt x="446" y="380"/>
                </a:lnTo>
                <a:lnTo>
                  <a:pt x="448" y="363"/>
                </a:lnTo>
                <a:lnTo>
                  <a:pt x="478" y="356"/>
                </a:lnTo>
                <a:lnTo>
                  <a:pt x="484" y="326"/>
                </a:lnTo>
                <a:lnTo>
                  <a:pt x="490" y="322"/>
                </a:lnTo>
                <a:lnTo>
                  <a:pt x="494" y="278"/>
                </a:lnTo>
                <a:lnTo>
                  <a:pt x="560" y="169"/>
                </a:lnTo>
                <a:lnTo>
                  <a:pt x="564" y="139"/>
                </a:lnTo>
                <a:lnTo>
                  <a:pt x="554" y="65"/>
                </a:lnTo>
                <a:lnTo>
                  <a:pt x="579" y="10"/>
                </a:lnTo>
                <a:lnTo>
                  <a:pt x="574" y="0"/>
                </a:lnTo>
                <a:lnTo>
                  <a:pt x="466" y="44"/>
                </a:lnTo>
                <a:lnTo>
                  <a:pt x="400" y="99"/>
                </a:lnTo>
                <a:lnTo>
                  <a:pt x="384" y="135"/>
                </a:lnTo>
                <a:lnTo>
                  <a:pt x="341" y="160"/>
                </a:lnTo>
                <a:lnTo>
                  <a:pt x="185" y="166"/>
                </a:lnTo>
                <a:lnTo>
                  <a:pt x="148" y="195"/>
                </a:lnTo>
                <a:lnTo>
                  <a:pt x="40" y="408"/>
                </a:lnTo>
                <a:lnTo>
                  <a:pt x="21" y="558"/>
                </a:lnTo>
                <a:lnTo>
                  <a:pt x="28" y="597"/>
                </a:lnTo>
                <a:lnTo>
                  <a:pt x="0" y="709"/>
                </a:lnTo>
                <a:lnTo>
                  <a:pt x="18" y="712"/>
                </a:lnTo>
                <a:lnTo>
                  <a:pt x="33" y="705"/>
                </a:lnTo>
                <a:lnTo>
                  <a:pt x="65" y="733"/>
                </a:lnTo>
                <a:lnTo>
                  <a:pt x="86" y="764"/>
                </a:lnTo>
                <a:lnTo>
                  <a:pt x="98" y="803"/>
                </a:lnTo>
                <a:lnTo>
                  <a:pt x="79" y="963"/>
                </a:lnTo>
              </a:path>
            </a:pathLst>
          </a:custGeom>
          <a:solidFill>
            <a:srgbClr val="0099FF"/>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6" name="Freeform 196"/>
          <p:cNvSpPr>
            <a:spLocks/>
          </p:cNvSpPr>
          <p:nvPr/>
        </p:nvSpPr>
        <p:spPr bwMode="auto">
          <a:xfrm rot="21249101">
            <a:off x="2162175" y="4268788"/>
            <a:ext cx="55563" cy="84137"/>
          </a:xfrm>
          <a:custGeom>
            <a:avLst/>
            <a:gdLst>
              <a:gd name="T0" fmla="*/ 2147483647 w 148"/>
              <a:gd name="T1" fmla="*/ 2147483647 h 230"/>
              <a:gd name="T2" fmla="*/ 2147483647 w 148"/>
              <a:gd name="T3" fmla="*/ 2147483647 h 230"/>
              <a:gd name="T4" fmla="*/ 2147483647 w 148"/>
              <a:gd name="T5" fmla="*/ 2147483647 h 230"/>
              <a:gd name="T6" fmla="*/ 2147483647 w 148"/>
              <a:gd name="T7" fmla="*/ 2147483647 h 230"/>
              <a:gd name="T8" fmla="*/ 2147483647 w 148"/>
              <a:gd name="T9" fmla="*/ 2147483647 h 230"/>
              <a:gd name="T10" fmla="*/ 2147483647 w 148"/>
              <a:gd name="T11" fmla="*/ 2147483647 h 230"/>
              <a:gd name="T12" fmla="*/ 2147483647 w 148"/>
              <a:gd name="T13" fmla="*/ 2147483647 h 230"/>
              <a:gd name="T14" fmla="*/ 2147483647 w 148"/>
              <a:gd name="T15" fmla="*/ 2147483647 h 230"/>
              <a:gd name="T16" fmla="*/ 2147483647 w 148"/>
              <a:gd name="T17" fmla="*/ 0 h 230"/>
              <a:gd name="T18" fmla="*/ 2147483647 w 148"/>
              <a:gd name="T19" fmla="*/ 2147483647 h 230"/>
              <a:gd name="T20" fmla="*/ 2147483647 w 148"/>
              <a:gd name="T21" fmla="*/ 2147483647 h 230"/>
              <a:gd name="T22" fmla="*/ 2147483647 w 148"/>
              <a:gd name="T23" fmla="*/ 2147483647 h 230"/>
              <a:gd name="T24" fmla="*/ 0 w 148"/>
              <a:gd name="T25" fmla="*/ 2147483647 h 230"/>
              <a:gd name="T26" fmla="*/ 2147483647 w 148"/>
              <a:gd name="T27" fmla="*/ 2147483647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30"/>
              <a:gd name="T44" fmla="*/ 148 w 148"/>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30">
                <a:moveTo>
                  <a:pt x="66" y="224"/>
                </a:moveTo>
                <a:lnTo>
                  <a:pt x="118" y="230"/>
                </a:lnTo>
                <a:lnTo>
                  <a:pt x="143" y="207"/>
                </a:lnTo>
                <a:lnTo>
                  <a:pt x="148" y="155"/>
                </a:lnTo>
                <a:lnTo>
                  <a:pt x="125" y="88"/>
                </a:lnTo>
                <a:lnTo>
                  <a:pt x="128" y="57"/>
                </a:lnTo>
                <a:lnTo>
                  <a:pt x="144" y="28"/>
                </a:lnTo>
                <a:lnTo>
                  <a:pt x="116" y="3"/>
                </a:lnTo>
                <a:lnTo>
                  <a:pt x="87" y="0"/>
                </a:lnTo>
                <a:lnTo>
                  <a:pt x="41" y="22"/>
                </a:lnTo>
                <a:lnTo>
                  <a:pt x="5" y="71"/>
                </a:lnTo>
                <a:lnTo>
                  <a:pt x="12" y="127"/>
                </a:lnTo>
                <a:lnTo>
                  <a:pt x="0" y="191"/>
                </a:lnTo>
                <a:lnTo>
                  <a:pt x="66" y="224"/>
                </a:lnTo>
                <a:close/>
              </a:path>
            </a:pathLst>
          </a:custGeom>
          <a:solidFill>
            <a:srgbClr val="00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7" name="Freeform 197"/>
          <p:cNvSpPr>
            <a:spLocks/>
          </p:cNvSpPr>
          <p:nvPr/>
        </p:nvSpPr>
        <p:spPr bwMode="auto">
          <a:xfrm rot="21249101">
            <a:off x="2162175" y="4268788"/>
            <a:ext cx="55563" cy="84137"/>
          </a:xfrm>
          <a:custGeom>
            <a:avLst/>
            <a:gdLst>
              <a:gd name="T0" fmla="*/ 2147483647 w 148"/>
              <a:gd name="T1" fmla="*/ 2147483647 h 230"/>
              <a:gd name="T2" fmla="*/ 2147483647 w 148"/>
              <a:gd name="T3" fmla="*/ 2147483647 h 230"/>
              <a:gd name="T4" fmla="*/ 2147483647 w 148"/>
              <a:gd name="T5" fmla="*/ 2147483647 h 230"/>
              <a:gd name="T6" fmla="*/ 2147483647 w 148"/>
              <a:gd name="T7" fmla="*/ 2147483647 h 230"/>
              <a:gd name="T8" fmla="*/ 2147483647 w 148"/>
              <a:gd name="T9" fmla="*/ 2147483647 h 230"/>
              <a:gd name="T10" fmla="*/ 2147483647 w 148"/>
              <a:gd name="T11" fmla="*/ 2147483647 h 230"/>
              <a:gd name="T12" fmla="*/ 2147483647 w 148"/>
              <a:gd name="T13" fmla="*/ 2147483647 h 230"/>
              <a:gd name="T14" fmla="*/ 2147483647 w 148"/>
              <a:gd name="T15" fmla="*/ 2147483647 h 230"/>
              <a:gd name="T16" fmla="*/ 2147483647 w 148"/>
              <a:gd name="T17" fmla="*/ 0 h 230"/>
              <a:gd name="T18" fmla="*/ 2147483647 w 148"/>
              <a:gd name="T19" fmla="*/ 2147483647 h 230"/>
              <a:gd name="T20" fmla="*/ 2147483647 w 148"/>
              <a:gd name="T21" fmla="*/ 2147483647 h 230"/>
              <a:gd name="T22" fmla="*/ 2147483647 w 148"/>
              <a:gd name="T23" fmla="*/ 2147483647 h 230"/>
              <a:gd name="T24" fmla="*/ 0 w 148"/>
              <a:gd name="T25" fmla="*/ 2147483647 h 230"/>
              <a:gd name="T26" fmla="*/ 2147483647 w 148"/>
              <a:gd name="T27" fmla="*/ 2147483647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30"/>
              <a:gd name="T44" fmla="*/ 148 w 148"/>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30">
                <a:moveTo>
                  <a:pt x="66" y="224"/>
                </a:moveTo>
                <a:lnTo>
                  <a:pt x="118" y="230"/>
                </a:lnTo>
                <a:lnTo>
                  <a:pt x="143" y="207"/>
                </a:lnTo>
                <a:lnTo>
                  <a:pt x="148" y="155"/>
                </a:lnTo>
                <a:lnTo>
                  <a:pt x="125" y="88"/>
                </a:lnTo>
                <a:lnTo>
                  <a:pt x="128" y="57"/>
                </a:lnTo>
                <a:lnTo>
                  <a:pt x="144" y="28"/>
                </a:lnTo>
                <a:lnTo>
                  <a:pt x="116" y="3"/>
                </a:lnTo>
                <a:lnTo>
                  <a:pt x="87" y="0"/>
                </a:lnTo>
                <a:lnTo>
                  <a:pt x="41" y="22"/>
                </a:lnTo>
                <a:lnTo>
                  <a:pt x="5" y="71"/>
                </a:lnTo>
                <a:lnTo>
                  <a:pt x="12" y="127"/>
                </a:lnTo>
                <a:lnTo>
                  <a:pt x="0" y="191"/>
                </a:lnTo>
                <a:lnTo>
                  <a:pt x="66" y="224"/>
                </a:lnTo>
              </a:path>
            </a:pathLst>
          </a:custGeom>
          <a:solidFill>
            <a:srgbClr val="00FF00"/>
          </a:solidFill>
          <a:ln w="6350"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8" name="Freeform 198"/>
          <p:cNvSpPr>
            <a:spLocks/>
          </p:cNvSpPr>
          <p:nvPr/>
        </p:nvSpPr>
        <p:spPr bwMode="auto">
          <a:xfrm rot="21249101">
            <a:off x="1666875" y="5235575"/>
            <a:ext cx="31750" cy="31750"/>
          </a:xfrm>
          <a:custGeom>
            <a:avLst/>
            <a:gdLst>
              <a:gd name="T0" fmla="*/ 2147483647 w 86"/>
              <a:gd name="T1" fmla="*/ 2147483647 h 82"/>
              <a:gd name="T2" fmla="*/ 2147483647 w 86"/>
              <a:gd name="T3" fmla="*/ 2147483647 h 82"/>
              <a:gd name="T4" fmla="*/ 2147483647 w 86"/>
              <a:gd name="T5" fmla="*/ 2147483647 h 82"/>
              <a:gd name="T6" fmla="*/ 2147483647 w 86"/>
              <a:gd name="T7" fmla="*/ 2147483647 h 82"/>
              <a:gd name="T8" fmla="*/ 2147483647 w 86"/>
              <a:gd name="T9" fmla="*/ 2147483647 h 82"/>
              <a:gd name="T10" fmla="*/ 0 w 86"/>
              <a:gd name="T11" fmla="*/ 0 h 82"/>
              <a:gd name="T12" fmla="*/ 2147483647 w 86"/>
              <a:gd name="T13" fmla="*/ 2147483647 h 82"/>
              <a:gd name="T14" fmla="*/ 2147483647 w 86"/>
              <a:gd name="T15" fmla="*/ 2147483647 h 82"/>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82"/>
              <a:gd name="T26" fmla="*/ 86 w 8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82">
                <a:moveTo>
                  <a:pt x="80" y="56"/>
                </a:moveTo>
                <a:lnTo>
                  <a:pt x="86" y="79"/>
                </a:lnTo>
                <a:lnTo>
                  <a:pt x="63" y="82"/>
                </a:lnTo>
                <a:lnTo>
                  <a:pt x="32" y="72"/>
                </a:lnTo>
                <a:lnTo>
                  <a:pt x="24" y="40"/>
                </a:lnTo>
                <a:lnTo>
                  <a:pt x="0" y="0"/>
                </a:lnTo>
                <a:lnTo>
                  <a:pt x="61" y="23"/>
                </a:lnTo>
                <a:lnTo>
                  <a:pt x="80" y="56"/>
                </a:lnTo>
                <a:close/>
              </a:path>
            </a:pathLst>
          </a:custGeom>
          <a:solidFill>
            <a:srgbClr val="C0C0C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9" name="Freeform 199"/>
          <p:cNvSpPr>
            <a:spLocks/>
          </p:cNvSpPr>
          <p:nvPr/>
        </p:nvSpPr>
        <p:spPr bwMode="auto">
          <a:xfrm rot="21249101">
            <a:off x="1666875" y="5235575"/>
            <a:ext cx="31750" cy="31750"/>
          </a:xfrm>
          <a:custGeom>
            <a:avLst/>
            <a:gdLst>
              <a:gd name="T0" fmla="*/ 2147483647 w 86"/>
              <a:gd name="T1" fmla="*/ 2147483647 h 82"/>
              <a:gd name="T2" fmla="*/ 2147483647 w 86"/>
              <a:gd name="T3" fmla="*/ 2147483647 h 82"/>
              <a:gd name="T4" fmla="*/ 2147483647 w 86"/>
              <a:gd name="T5" fmla="*/ 2147483647 h 82"/>
              <a:gd name="T6" fmla="*/ 2147483647 w 86"/>
              <a:gd name="T7" fmla="*/ 2147483647 h 82"/>
              <a:gd name="T8" fmla="*/ 2147483647 w 86"/>
              <a:gd name="T9" fmla="*/ 2147483647 h 82"/>
              <a:gd name="T10" fmla="*/ 0 w 86"/>
              <a:gd name="T11" fmla="*/ 0 h 82"/>
              <a:gd name="T12" fmla="*/ 2147483647 w 86"/>
              <a:gd name="T13" fmla="*/ 2147483647 h 82"/>
              <a:gd name="T14" fmla="*/ 2147483647 w 86"/>
              <a:gd name="T15" fmla="*/ 2147483647 h 82"/>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82"/>
              <a:gd name="T26" fmla="*/ 86 w 8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82">
                <a:moveTo>
                  <a:pt x="80" y="56"/>
                </a:moveTo>
                <a:lnTo>
                  <a:pt x="86" y="79"/>
                </a:lnTo>
                <a:lnTo>
                  <a:pt x="63" y="82"/>
                </a:lnTo>
                <a:lnTo>
                  <a:pt x="32" y="72"/>
                </a:lnTo>
                <a:lnTo>
                  <a:pt x="24" y="40"/>
                </a:lnTo>
                <a:lnTo>
                  <a:pt x="0" y="0"/>
                </a:lnTo>
                <a:lnTo>
                  <a:pt x="61" y="23"/>
                </a:lnTo>
                <a:lnTo>
                  <a:pt x="80" y="56"/>
                </a:lnTo>
              </a:path>
            </a:pathLst>
          </a:custGeom>
          <a:solidFill>
            <a:srgbClr val="C0C0C0"/>
          </a:solidFill>
          <a:ln w="6350">
            <a:solidFill>
              <a:srgbClr val="3F3F3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400" name="Group 365"/>
          <p:cNvGraphicFramePr>
            <a:graphicFrameLocks noGrp="1"/>
          </p:cNvGraphicFramePr>
          <p:nvPr/>
        </p:nvGraphicFramePr>
        <p:xfrm>
          <a:off x="4643438" y="1392238"/>
          <a:ext cx="4321175" cy="4197352"/>
        </p:xfrm>
        <a:graphic>
          <a:graphicData uri="http://schemas.openxmlformats.org/drawingml/2006/table">
            <a:tbl>
              <a:tblPr/>
              <a:tblGrid>
                <a:gridCol w="471487"/>
                <a:gridCol w="1466850"/>
                <a:gridCol w="2382838"/>
              </a:tblGrid>
              <a:tr h="428625">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1" i="0" u="none" strike="noStrike" cap="none" normalizeH="0" baseline="0" smtClean="0">
                          <a:ln>
                            <a:noFill/>
                          </a:ln>
                          <a:solidFill>
                            <a:srgbClr val="37306A"/>
                          </a:solidFill>
                          <a:effectLst/>
                          <a:latin typeface="Arial" pitchFamily="34" charset="0"/>
                          <a:cs typeface="Arial" pitchFamily="34" charset="0"/>
                        </a:rPr>
                        <a:t>REGIONAL IMPLICIT AUCTIONS</a:t>
                      </a:r>
                      <a:endParaRPr kumimoji="0" lang="en-US" sz="1200" b="1"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r h="50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endParaRPr kumimoji="0" lang="en-US" sz="10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solidFill>
                      <a:srgbClr val="00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1" i="0" u="none" strike="noStrike" cap="none" normalizeH="0" baseline="0" smtClean="0">
                          <a:ln>
                            <a:noFill/>
                          </a:ln>
                          <a:solidFill>
                            <a:srgbClr val="37306A"/>
                          </a:solidFill>
                          <a:effectLst/>
                          <a:latin typeface="Arial" pitchFamily="34" charset="0"/>
                          <a:cs typeface="Arial" pitchFamily="34" charset="0"/>
                        </a:rPr>
                        <a:t>CWE</a:t>
                      </a:r>
                      <a:endParaRPr kumimoji="0" lang="en-US" sz="1200" b="1"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0" i="0" u="none" strike="noStrike" cap="none" normalizeH="0" baseline="0" smtClean="0">
                          <a:ln>
                            <a:noFill/>
                          </a:ln>
                          <a:solidFill>
                            <a:srgbClr val="37306A"/>
                          </a:solidFill>
                          <a:effectLst/>
                          <a:latin typeface="Arial" pitchFamily="34" charset="0"/>
                          <a:cs typeface="Arial" pitchFamily="34" charset="0"/>
                        </a:rPr>
                        <a:t>Price coupling</a:t>
                      </a:r>
                      <a:endParaRPr kumimoji="0" lang="en-US" sz="12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r>
              <a:tr h="5318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endParaRPr kumimoji="0" lang="en-US" sz="10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pattFill prst="lgCheck">
                      <a:fgClr>
                        <a:srgbClr val="00FF00"/>
                      </a:fgClr>
                      <a:bgClr>
                        <a:srgbClr val="FFFFFF"/>
                      </a:bgClr>
                    </a:patt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1" i="0" u="none" strike="noStrike" cap="none" normalizeH="0" baseline="0" smtClean="0">
                          <a:ln>
                            <a:noFill/>
                          </a:ln>
                          <a:solidFill>
                            <a:srgbClr val="37306A"/>
                          </a:solidFill>
                          <a:effectLst/>
                          <a:latin typeface="Arial" pitchFamily="34" charset="0"/>
                          <a:cs typeface="Arial" pitchFamily="34" charset="0"/>
                        </a:rPr>
                        <a:t>Austria</a:t>
                      </a:r>
                      <a:endParaRPr kumimoji="0" lang="en-US" sz="1200" b="1"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0" i="0" u="none" strike="noStrike" cap="none" normalizeH="0" baseline="0" smtClean="0">
                          <a:ln>
                            <a:noFill/>
                          </a:ln>
                          <a:solidFill>
                            <a:srgbClr val="37306A"/>
                          </a:solidFill>
                          <a:effectLst/>
                          <a:latin typeface="Arial" pitchFamily="34" charset="0"/>
                          <a:cs typeface="Arial" pitchFamily="34" charset="0"/>
                        </a:rPr>
                        <a:t>AT price coupled to GE/CWE (no congestion)</a:t>
                      </a:r>
                      <a:endParaRPr kumimoji="0" lang="en-US" sz="12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r>
              <a:tr h="3857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endParaRPr kumimoji="0" lang="en-US" sz="10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pattFill prst="lgCheck">
                      <a:fgClr>
                        <a:srgbClr val="00FF00"/>
                      </a:fgClr>
                      <a:bgClr>
                        <a:srgbClr val="FFFFFF"/>
                      </a:bgClr>
                    </a:patt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1" i="0" u="none" strike="noStrike" cap="none" normalizeH="0" baseline="0" smtClean="0">
                          <a:ln>
                            <a:noFill/>
                          </a:ln>
                          <a:solidFill>
                            <a:srgbClr val="37306A"/>
                          </a:solidFill>
                          <a:effectLst/>
                          <a:latin typeface="Arial" pitchFamily="34" charset="0"/>
                          <a:cs typeface="Arial" pitchFamily="34" charset="0"/>
                        </a:rPr>
                        <a:t>BritNed</a:t>
                      </a:r>
                      <a:endParaRPr kumimoji="0" lang="en-US" sz="1200" b="1"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0" i="0" u="none" strike="noStrike" cap="none" normalizeH="0" baseline="0" smtClean="0">
                          <a:ln>
                            <a:noFill/>
                          </a:ln>
                          <a:solidFill>
                            <a:srgbClr val="37306A"/>
                          </a:solidFill>
                          <a:effectLst/>
                          <a:latin typeface="Arial" pitchFamily="34" charset="0"/>
                          <a:cs typeface="Arial" pitchFamily="34" charset="0"/>
                        </a:rPr>
                        <a:t>GB price coupled to NL/CWE</a:t>
                      </a:r>
                      <a:endParaRPr kumimoji="0" lang="en-US" sz="12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r>
              <a:tr h="5508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endParaRPr kumimoji="0" lang="en-US" sz="10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solidFill>
                      <a:srgbClr val="0099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1" i="0" u="none" strike="noStrike" cap="none" normalizeH="0" baseline="0" smtClean="0">
                          <a:ln>
                            <a:noFill/>
                          </a:ln>
                          <a:solidFill>
                            <a:srgbClr val="37306A"/>
                          </a:solidFill>
                          <a:effectLst/>
                          <a:latin typeface="Arial" pitchFamily="34" charset="0"/>
                          <a:cs typeface="Arial" pitchFamily="34" charset="0"/>
                        </a:rPr>
                        <a:t>Nordic + Estonia</a:t>
                      </a:r>
                      <a:endParaRPr kumimoji="0" lang="en-US" sz="1200" b="1"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0" i="0" u="none" strike="noStrike" cap="none" normalizeH="0" baseline="0" smtClean="0">
                          <a:ln>
                            <a:noFill/>
                          </a:ln>
                          <a:solidFill>
                            <a:srgbClr val="37306A"/>
                          </a:solidFill>
                          <a:effectLst/>
                          <a:latin typeface="Arial" pitchFamily="34" charset="0"/>
                          <a:cs typeface="Arial" pitchFamily="34" charset="0"/>
                        </a:rPr>
                        <a:t>Price coupling, also Poland via Swepol</a:t>
                      </a:r>
                      <a:endParaRPr kumimoji="0" lang="en-US" sz="12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r>
              <a:tr h="5048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endParaRPr kumimoji="0" lang="en-US" sz="10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US" sz="1200" b="1" i="0" u="none" strike="noStrike" cap="none" normalizeH="0" baseline="0" smtClean="0">
                          <a:ln>
                            <a:noFill/>
                          </a:ln>
                          <a:solidFill>
                            <a:srgbClr val="37306A"/>
                          </a:solidFill>
                          <a:effectLst/>
                          <a:latin typeface="Arial" pitchFamily="34" charset="0"/>
                          <a:cs typeface="Arial" pitchFamily="34" charset="0"/>
                        </a:rPr>
                        <a:t>ITVC</a:t>
                      </a:r>
                      <a:br>
                        <a:rPr kumimoji="0" lang="en-US" sz="1200" b="1" i="0" u="none" strike="noStrike" cap="none" normalizeH="0" baseline="0" smtClean="0">
                          <a:ln>
                            <a:noFill/>
                          </a:ln>
                          <a:solidFill>
                            <a:srgbClr val="37306A"/>
                          </a:solidFill>
                          <a:effectLst/>
                          <a:latin typeface="Arial" pitchFamily="34" charset="0"/>
                          <a:cs typeface="Arial" pitchFamily="34" charset="0"/>
                        </a:rPr>
                      </a:br>
                      <a:endParaRPr kumimoji="0" lang="en-US" sz="1200" b="1"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US" sz="1200" b="0" i="0" u="none" strike="noStrike" cap="none" normalizeH="0" baseline="0" smtClean="0">
                          <a:ln>
                            <a:noFill/>
                          </a:ln>
                          <a:solidFill>
                            <a:srgbClr val="37306A"/>
                          </a:solidFill>
                          <a:effectLst/>
                          <a:latin typeface="Arial" pitchFamily="34" charset="0"/>
                          <a:cs typeface="Arial" pitchFamily="34" charset="0"/>
                        </a:rPr>
                        <a:t>Volume coupling </a:t>
                      </a:r>
                      <a:br>
                        <a:rPr kumimoji="0" lang="en-US" sz="1200" b="0" i="0" u="none" strike="noStrike" cap="none" normalizeH="0" baseline="0" smtClean="0">
                          <a:ln>
                            <a:noFill/>
                          </a:ln>
                          <a:solidFill>
                            <a:srgbClr val="37306A"/>
                          </a:solidFill>
                          <a:effectLst/>
                          <a:latin typeface="Arial" pitchFamily="34" charset="0"/>
                          <a:cs typeface="Arial" pitchFamily="34" charset="0"/>
                        </a:rPr>
                      </a:br>
                      <a:r>
                        <a:rPr kumimoji="0" lang="en-US" sz="1200" b="0" i="0" u="none" strike="noStrike" cap="none" normalizeH="0" baseline="0" smtClean="0">
                          <a:ln>
                            <a:noFill/>
                          </a:ln>
                          <a:solidFill>
                            <a:srgbClr val="37306A"/>
                          </a:solidFill>
                          <a:effectLst/>
                          <a:latin typeface="Arial" pitchFamily="34" charset="0"/>
                          <a:cs typeface="Arial" pitchFamily="34" charset="0"/>
                        </a:rPr>
                        <a:t>CWE - Nordic</a:t>
                      </a: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r>
              <a:tr h="4603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endParaRPr kumimoji="0" lang="en-US" sz="10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solidFill>
                      <a:srgbClr val="0099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1" i="0" u="none" strike="noStrike" cap="none" normalizeH="0" baseline="0" smtClean="0">
                          <a:ln>
                            <a:noFill/>
                          </a:ln>
                          <a:solidFill>
                            <a:srgbClr val="37306A"/>
                          </a:solidFill>
                          <a:effectLst/>
                          <a:latin typeface="Arial" pitchFamily="34" charset="0"/>
                          <a:cs typeface="Arial" pitchFamily="34" charset="0"/>
                        </a:rPr>
                        <a:t>Italy - Slovenia</a:t>
                      </a:r>
                      <a:endParaRPr kumimoji="0" lang="en-US" sz="1200" b="1"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0" i="0" u="none" strike="noStrike" cap="none" normalizeH="0" baseline="0" smtClean="0">
                          <a:ln>
                            <a:noFill/>
                          </a:ln>
                          <a:solidFill>
                            <a:srgbClr val="37306A"/>
                          </a:solidFill>
                          <a:effectLst/>
                          <a:latin typeface="Arial" pitchFamily="34" charset="0"/>
                          <a:cs typeface="Arial" pitchFamily="34" charset="0"/>
                        </a:rPr>
                        <a:t>Price coupling</a:t>
                      </a:r>
                      <a:endParaRPr kumimoji="0" lang="en-US" sz="12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r>
              <a:tr h="4127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endParaRPr kumimoji="0" lang="en-US" sz="10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solidFill>
                      <a:srgbClr val="9900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1" i="0" u="none" strike="noStrike" cap="none" normalizeH="0" baseline="0" smtClean="0">
                          <a:ln>
                            <a:noFill/>
                          </a:ln>
                          <a:solidFill>
                            <a:srgbClr val="37306A"/>
                          </a:solidFill>
                          <a:effectLst/>
                          <a:latin typeface="Arial" pitchFamily="34" charset="0"/>
                          <a:cs typeface="Arial" pitchFamily="34" charset="0"/>
                        </a:rPr>
                        <a:t>Mibel</a:t>
                      </a:r>
                      <a:endParaRPr kumimoji="0" lang="en-US" sz="1200" b="1"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0" i="0" u="none" strike="noStrike" cap="none" normalizeH="0" baseline="0" smtClean="0">
                          <a:ln>
                            <a:noFill/>
                          </a:ln>
                          <a:solidFill>
                            <a:srgbClr val="37306A"/>
                          </a:solidFill>
                          <a:effectLst/>
                          <a:latin typeface="Arial" pitchFamily="34" charset="0"/>
                          <a:cs typeface="Arial" pitchFamily="34" charset="0"/>
                        </a:rPr>
                        <a:t>Price coupling</a:t>
                      </a:r>
                      <a:endParaRPr kumimoji="0" lang="en-US" sz="12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r>
              <a:tr h="414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endParaRPr kumimoji="0" lang="en-US" sz="10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solidFill>
                      <a:srgbClr val="CC66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1" i="0" u="none" strike="noStrike" cap="none" normalizeH="0" baseline="0" smtClean="0">
                          <a:ln>
                            <a:noFill/>
                          </a:ln>
                          <a:solidFill>
                            <a:srgbClr val="37306A"/>
                          </a:solidFill>
                          <a:effectLst/>
                          <a:latin typeface="Arial" pitchFamily="34" charset="0"/>
                          <a:cs typeface="Arial" pitchFamily="34" charset="0"/>
                        </a:rPr>
                        <a:t>Czech - Slovak</a:t>
                      </a:r>
                      <a:endParaRPr kumimoji="0" lang="en-US" sz="1200" b="1"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 typeface="Arial Unicode MS" pitchFamily="34" charset="-128"/>
                        <a:buNone/>
                        <a:tabLst/>
                      </a:pPr>
                      <a:r>
                        <a:rPr kumimoji="0" lang="en-GB" sz="1200" b="0" i="0" u="none" strike="noStrike" cap="none" normalizeH="0" baseline="0" smtClean="0">
                          <a:ln>
                            <a:noFill/>
                          </a:ln>
                          <a:solidFill>
                            <a:srgbClr val="37306A"/>
                          </a:solidFill>
                          <a:effectLst/>
                          <a:latin typeface="Arial" pitchFamily="34" charset="0"/>
                          <a:cs typeface="Arial" pitchFamily="34" charset="0"/>
                        </a:rPr>
                        <a:t>Price coupling</a:t>
                      </a:r>
                      <a:endParaRPr kumimoji="0" lang="en-US" sz="1200" b="0" i="0" u="none" strike="noStrike" cap="none" normalizeH="0" baseline="0" smtClean="0">
                        <a:ln>
                          <a:noFill/>
                        </a:ln>
                        <a:solidFill>
                          <a:srgbClr val="37306A"/>
                        </a:solidFill>
                        <a:effectLst/>
                        <a:latin typeface="Arial" pitchFamily="34" charset="0"/>
                        <a:cs typeface="Arial" pitchFamily="34" charset="0"/>
                      </a:endParaRPr>
                    </a:p>
                  </a:txBody>
                  <a:tcPr horzOverflow="overflow">
                    <a:lnL w="12700" cap="flat" cmpd="sng" algn="ctr">
                      <a:solidFill>
                        <a:srgbClr val="37306A"/>
                      </a:solidFill>
                      <a:prstDash val="solid"/>
                      <a:round/>
                      <a:headEnd type="none" w="med" len="med"/>
                      <a:tailEnd type="none" w="med" len="med"/>
                    </a:lnL>
                    <a:lnR w="12700" cap="flat" cmpd="sng" algn="ctr">
                      <a:solidFill>
                        <a:srgbClr val="37306A"/>
                      </a:solidFill>
                      <a:prstDash val="solid"/>
                      <a:round/>
                      <a:headEnd type="none" w="med" len="med"/>
                      <a:tailEnd type="none" w="med" len="med"/>
                    </a:lnR>
                    <a:lnT w="12700" cap="flat" cmpd="sng" algn="ctr">
                      <a:solidFill>
                        <a:srgbClr val="37306A"/>
                      </a:solidFill>
                      <a:prstDash val="solid"/>
                      <a:round/>
                      <a:headEnd type="none" w="med" len="med"/>
                      <a:tailEnd type="none" w="med" len="med"/>
                    </a:lnT>
                    <a:lnB w="12700" cap="flat" cmpd="sng" algn="ctr">
                      <a:solidFill>
                        <a:srgbClr val="37306A"/>
                      </a:solidFill>
                      <a:prstDash val="solid"/>
                      <a:round/>
                      <a:headEnd type="none" w="med" len="med"/>
                      <a:tailEnd type="none" w="med" len="med"/>
                    </a:lnB>
                    <a:lnTlToBr>
                      <a:noFill/>
                    </a:lnTlToBr>
                    <a:lnBlToTr>
                      <a:noFill/>
                    </a:lnBlToTr>
                    <a:noFill/>
                  </a:tcPr>
                </a:tc>
              </a:tr>
            </a:tbl>
          </a:graphicData>
        </a:graphic>
      </p:graphicFrame>
      <p:sp>
        <p:nvSpPr>
          <p:cNvPr id="401" name="Line 225"/>
          <p:cNvSpPr>
            <a:spLocks noChangeShapeType="1"/>
          </p:cNvSpPr>
          <p:nvPr/>
        </p:nvSpPr>
        <p:spPr bwMode="auto">
          <a:xfrm>
            <a:off x="2484438" y="3562350"/>
            <a:ext cx="23812" cy="166688"/>
          </a:xfrm>
          <a:prstGeom prst="line">
            <a:avLst/>
          </a:prstGeom>
          <a:noFill/>
          <a:ln w="38100">
            <a:solidFill>
              <a:srgbClr val="D80B8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2" name="Freeform 226"/>
          <p:cNvSpPr>
            <a:spLocks/>
          </p:cNvSpPr>
          <p:nvPr/>
        </p:nvSpPr>
        <p:spPr bwMode="auto">
          <a:xfrm>
            <a:off x="2573338" y="3527425"/>
            <a:ext cx="257175" cy="271463"/>
          </a:xfrm>
          <a:custGeom>
            <a:avLst/>
            <a:gdLst>
              <a:gd name="T0" fmla="*/ 0 w 162"/>
              <a:gd name="T1" fmla="*/ 2147483647 h 171"/>
              <a:gd name="T2" fmla="*/ 2147483647 w 162"/>
              <a:gd name="T3" fmla="*/ 2147483647 h 171"/>
              <a:gd name="T4" fmla="*/ 2147483647 w 162"/>
              <a:gd name="T5" fmla="*/ 0 h 171"/>
              <a:gd name="T6" fmla="*/ 0 60000 65536"/>
              <a:gd name="T7" fmla="*/ 0 60000 65536"/>
              <a:gd name="T8" fmla="*/ 0 60000 65536"/>
              <a:gd name="T9" fmla="*/ 0 w 162"/>
              <a:gd name="T10" fmla="*/ 0 h 171"/>
              <a:gd name="T11" fmla="*/ 162 w 162"/>
              <a:gd name="T12" fmla="*/ 171 h 171"/>
            </a:gdLst>
            <a:ahLst/>
            <a:cxnLst>
              <a:cxn ang="T6">
                <a:pos x="T0" y="T1"/>
              </a:cxn>
              <a:cxn ang="T7">
                <a:pos x="T2" y="T3"/>
              </a:cxn>
              <a:cxn ang="T8">
                <a:pos x="T4" y="T5"/>
              </a:cxn>
            </a:cxnLst>
            <a:rect l="T9" t="T10" r="T11" b="T12"/>
            <a:pathLst>
              <a:path w="162" h="171">
                <a:moveTo>
                  <a:pt x="0" y="171"/>
                </a:moveTo>
                <a:cubicBezTo>
                  <a:pt x="46" y="149"/>
                  <a:pt x="93" y="127"/>
                  <a:pt x="120" y="99"/>
                </a:cubicBezTo>
                <a:cubicBezTo>
                  <a:pt x="147" y="71"/>
                  <a:pt x="154" y="35"/>
                  <a:pt x="162" y="0"/>
                </a:cubicBezTo>
              </a:path>
            </a:pathLst>
          </a:custGeom>
          <a:noFill/>
          <a:ln w="38100">
            <a:solidFill>
              <a:srgbClr val="D80B8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3" name="Line 227"/>
          <p:cNvSpPr>
            <a:spLocks noChangeShapeType="1"/>
          </p:cNvSpPr>
          <p:nvPr/>
        </p:nvSpPr>
        <p:spPr bwMode="auto">
          <a:xfrm>
            <a:off x="2714625" y="3611563"/>
            <a:ext cx="42863" cy="166687"/>
          </a:xfrm>
          <a:prstGeom prst="line">
            <a:avLst/>
          </a:prstGeom>
          <a:noFill/>
          <a:ln w="38100">
            <a:solidFill>
              <a:srgbClr val="D80B8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4" name="Line 228"/>
          <p:cNvSpPr>
            <a:spLocks noChangeShapeType="1"/>
          </p:cNvSpPr>
          <p:nvPr/>
        </p:nvSpPr>
        <p:spPr bwMode="auto">
          <a:xfrm flipV="1">
            <a:off x="4716463" y="3933825"/>
            <a:ext cx="215900" cy="0"/>
          </a:xfrm>
          <a:prstGeom prst="line">
            <a:avLst/>
          </a:prstGeom>
          <a:noFill/>
          <a:ln w="38100">
            <a:solidFill>
              <a:srgbClr val="D80B8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5" name="Line 229"/>
          <p:cNvSpPr>
            <a:spLocks noChangeShapeType="1"/>
          </p:cNvSpPr>
          <p:nvPr/>
        </p:nvSpPr>
        <p:spPr bwMode="auto">
          <a:xfrm flipH="1">
            <a:off x="2268538" y="3130550"/>
            <a:ext cx="73025" cy="719138"/>
          </a:xfrm>
          <a:prstGeom prst="line">
            <a:avLst/>
          </a:prstGeom>
          <a:noFill/>
          <a:ln w="38100">
            <a:solidFill>
              <a:srgbClr val="D80B8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6" name="Line 230"/>
          <p:cNvSpPr>
            <a:spLocks noChangeShapeType="1"/>
          </p:cNvSpPr>
          <p:nvPr/>
        </p:nvSpPr>
        <p:spPr bwMode="auto">
          <a:xfrm flipH="1">
            <a:off x="1789113" y="4065588"/>
            <a:ext cx="263525" cy="0"/>
          </a:xfrm>
          <a:prstGeom prst="line">
            <a:avLst/>
          </a:prstGeom>
          <a:noFill/>
          <a:ln w="38100">
            <a:solidFill>
              <a:srgbClr val="CC99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7" name="Line 231"/>
          <p:cNvSpPr>
            <a:spLocks noChangeShapeType="1"/>
          </p:cNvSpPr>
          <p:nvPr/>
        </p:nvSpPr>
        <p:spPr bwMode="auto">
          <a:xfrm flipV="1">
            <a:off x="4716463" y="2997200"/>
            <a:ext cx="215900" cy="0"/>
          </a:xfrm>
          <a:prstGeom prst="line">
            <a:avLst/>
          </a:prstGeom>
          <a:noFill/>
          <a:ln w="38100">
            <a:solidFill>
              <a:srgbClr val="CC99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46608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Price Coupling Overall Process</a:t>
            </a:r>
            <a:endParaRPr lang="en-GB" dirty="0"/>
          </a:p>
        </p:txBody>
      </p:sp>
      <p:sp>
        <p:nvSpPr>
          <p:cNvPr id="2" name="Slide Number Placeholder 5"/>
          <p:cNvSpPr>
            <a:spLocks noGrp="1"/>
          </p:cNvSpPr>
          <p:nvPr>
            <p:ph type="sldNum" sz="quarter" idx="12"/>
          </p:nvPr>
        </p:nvSpPr>
        <p:spPr>
          <a:noFill/>
          <a:ln>
            <a:miter lim="800000"/>
            <a:headEnd/>
            <a:tailEnd/>
          </a:ln>
        </p:spPr>
        <p:txBody>
          <a:bodyPr/>
          <a:lstStyle/>
          <a:p>
            <a:r>
              <a:rPr lang="nl-NL" smtClean="0">
                <a:latin typeface="Arial" charset="0"/>
              </a:rPr>
              <a:t>       </a:t>
            </a:r>
            <a:fld id="{ED4AA857-F342-4386-9719-9312B9D600F3}" type="slidenum">
              <a:rPr lang="nl-NL" smtClean="0">
                <a:latin typeface="Arial" charset="0"/>
              </a:rPr>
              <a:pPr/>
              <a:t>3</a:t>
            </a:fld>
            <a:endParaRPr lang="nl-NL" smtClean="0">
              <a:latin typeface="Arial" charset="0"/>
            </a:endParaRPr>
          </a:p>
        </p:txBody>
      </p:sp>
      <p:sp>
        <p:nvSpPr>
          <p:cNvPr id="3" name="AutoShape 9"/>
          <p:cNvSpPr>
            <a:spLocks noChangeArrowheads="1"/>
          </p:cNvSpPr>
          <p:nvPr/>
        </p:nvSpPr>
        <p:spPr bwMode="auto">
          <a:xfrm>
            <a:off x="5580063" y="1557338"/>
            <a:ext cx="2808287" cy="935037"/>
          </a:xfrm>
          <a:prstGeom prst="homePlate">
            <a:avLst>
              <a:gd name="adj" fmla="val 45844"/>
            </a:avLst>
          </a:prstGeom>
          <a:solidFill>
            <a:schemeClr val="accent1"/>
          </a:solidFill>
          <a:ln w="9525">
            <a:solidFill>
              <a:schemeClr val="tx1"/>
            </a:solidFill>
            <a:miter lim="800000"/>
            <a:headEnd/>
            <a:tailEnd/>
          </a:ln>
          <a:effectLst/>
        </p:spPr>
        <p:txBody>
          <a:bodyPr wrap="none" anchor="ctr"/>
          <a:lstStyle/>
          <a:p>
            <a:r>
              <a:rPr lang="en-GB" sz="2400"/>
              <a:t>      Post Coupling</a:t>
            </a:r>
            <a:endParaRPr lang="en-US" sz="2400"/>
          </a:p>
        </p:txBody>
      </p:sp>
      <p:sp>
        <p:nvSpPr>
          <p:cNvPr id="4" name="AutoShape 10"/>
          <p:cNvSpPr>
            <a:spLocks noChangeArrowheads="1"/>
          </p:cNvSpPr>
          <p:nvPr/>
        </p:nvSpPr>
        <p:spPr bwMode="auto">
          <a:xfrm>
            <a:off x="3203575" y="1557338"/>
            <a:ext cx="2808288" cy="935037"/>
          </a:xfrm>
          <a:prstGeom prst="homePlate">
            <a:avLst>
              <a:gd name="adj" fmla="val 45844"/>
            </a:avLst>
          </a:prstGeom>
          <a:solidFill>
            <a:srgbClr val="FFFF00"/>
          </a:solidFill>
          <a:ln w="9525">
            <a:solidFill>
              <a:schemeClr val="tx1"/>
            </a:solidFill>
            <a:miter lim="800000"/>
            <a:headEnd/>
            <a:tailEnd/>
          </a:ln>
          <a:effectLst/>
        </p:spPr>
        <p:txBody>
          <a:bodyPr wrap="none" anchor="ctr"/>
          <a:lstStyle/>
          <a:p>
            <a:r>
              <a:rPr lang="en-GB" sz="2400"/>
              <a:t>      Coupling</a:t>
            </a:r>
            <a:endParaRPr lang="en-US" sz="2400"/>
          </a:p>
        </p:txBody>
      </p:sp>
      <p:sp>
        <p:nvSpPr>
          <p:cNvPr id="5" name="AutoShape 11"/>
          <p:cNvSpPr>
            <a:spLocks noChangeArrowheads="1"/>
          </p:cNvSpPr>
          <p:nvPr/>
        </p:nvSpPr>
        <p:spPr bwMode="auto">
          <a:xfrm>
            <a:off x="827088" y="1557338"/>
            <a:ext cx="2808287" cy="935037"/>
          </a:xfrm>
          <a:prstGeom prst="homePlate">
            <a:avLst>
              <a:gd name="adj" fmla="val 45844"/>
            </a:avLst>
          </a:prstGeom>
          <a:solidFill>
            <a:schemeClr val="accent1"/>
          </a:solidFill>
          <a:ln w="9525">
            <a:solidFill>
              <a:schemeClr val="tx1"/>
            </a:solidFill>
            <a:miter lim="800000"/>
            <a:headEnd/>
            <a:tailEnd/>
          </a:ln>
          <a:effectLst/>
        </p:spPr>
        <p:txBody>
          <a:bodyPr wrap="none" anchor="ctr"/>
          <a:lstStyle/>
          <a:p>
            <a:r>
              <a:rPr lang="en-GB" sz="2400"/>
              <a:t>  Pre Coupling</a:t>
            </a:r>
            <a:endParaRPr lang="en-US" sz="2400"/>
          </a:p>
        </p:txBody>
      </p:sp>
      <p:sp>
        <p:nvSpPr>
          <p:cNvPr id="6" name="Text Box 12"/>
          <p:cNvSpPr txBox="1">
            <a:spLocks noChangeArrowheads="1"/>
          </p:cNvSpPr>
          <p:nvPr/>
        </p:nvSpPr>
        <p:spPr bwMode="auto">
          <a:xfrm>
            <a:off x="900113" y="2781300"/>
            <a:ext cx="2303462" cy="1631950"/>
          </a:xfrm>
          <a:prstGeom prst="rect">
            <a:avLst/>
          </a:prstGeom>
          <a:noFill/>
          <a:ln w="9525">
            <a:noFill/>
            <a:miter lim="800000"/>
            <a:headEnd/>
            <a:tailEnd/>
          </a:ln>
          <a:effectLst/>
        </p:spPr>
        <p:txBody>
          <a:bodyPr>
            <a:spAutoFit/>
          </a:bodyPr>
          <a:lstStyle/>
          <a:p>
            <a:pPr marL="177800" indent="-177800">
              <a:spcBef>
                <a:spcPct val="30000"/>
              </a:spcBef>
              <a:buFontTx/>
              <a:buChar char="•"/>
            </a:pPr>
            <a:r>
              <a:rPr lang="en-GB" sz="1600"/>
              <a:t>TSOs calculate firm DA capacity (including UIOSI of forward rights)</a:t>
            </a:r>
          </a:p>
          <a:p>
            <a:pPr marL="177800" indent="-177800">
              <a:spcBef>
                <a:spcPct val="30000"/>
              </a:spcBef>
              <a:buFontTx/>
              <a:buChar char="•"/>
            </a:pPr>
            <a:r>
              <a:rPr lang="en-GB" sz="1600"/>
              <a:t>PXs receive orders from market parties</a:t>
            </a:r>
            <a:endParaRPr lang="en-US" sz="1600"/>
          </a:p>
        </p:txBody>
      </p:sp>
      <p:sp>
        <p:nvSpPr>
          <p:cNvPr id="7" name="Text Box 13"/>
          <p:cNvSpPr txBox="1">
            <a:spLocks noChangeArrowheads="1"/>
          </p:cNvSpPr>
          <p:nvPr/>
        </p:nvSpPr>
        <p:spPr bwMode="auto">
          <a:xfrm>
            <a:off x="3419475" y="2781300"/>
            <a:ext cx="2376488" cy="2456057"/>
          </a:xfrm>
          <a:prstGeom prst="rect">
            <a:avLst/>
          </a:prstGeom>
          <a:noFill/>
          <a:ln w="9525">
            <a:noFill/>
            <a:miter lim="800000"/>
            <a:headEnd/>
            <a:tailEnd/>
          </a:ln>
          <a:effectLst/>
        </p:spPr>
        <p:txBody>
          <a:bodyPr>
            <a:spAutoFit/>
          </a:bodyPr>
          <a:lstStyle/>
          <a:p>
            <a:pPr marL="177800" indent="-177800">
              <a:spcBef>
                <a:spcPts val="400"/>
              </a:spcBef>
              <a:buFontTx/>
              <a:buChar char="•"/>
            </a:pPr>
            <a:r>
              <a:rPr lang="en-GB" sz="1600" dirty="0"/>
              <a:t>PXs jointly calculate prices and net import/export positions of each hub</a:t>
            </a:r>
          </a:p>
          <a:p>
            <a:pPr marL="355600" indent="-177800">
              <a:spcBef>
                <a:spcPts val="400"/>
              </a:spcBef>
              <a:buFontTx/>
              <a:buChar char="•"/>
            </a:pPr>
            <a:r>
              <a:rPr lang="en-GB" sz="1600" dirty="0"/>
              <a:t>Welfare maximisation</a:t>
            </a:r>
          </a:p>
          <a:p>
            <a:pPr marL="355600" indent="-177800">
              <a:spcBef>
                <a:spcPts val="400"/>
              </a:spcBef>
              <a:buFontTx/>
              <a:buChar char="•"/>
            </a:pPr>
            <a:r>
              <a:rPr lang="en-GB" sz="1600" dirty="0"/>
              <a:t>Price differences where there is congestion*</a:t>
            </a:r>
          </a:p>
        </p:txBody>
      </p:sp>
      <p:sp>
        <p:nvSpPr>
          <p:cNvPr id="8" name="Text Box 14"/>
          <p:cNvSpPr txBox="1">
            <a:spLocks noChangeArrowheads="1"/>
          </p:cNvSpPr>
          <p:nvPr/>
        </p:nvSpPr>
        <p:spPr bwMode="auto">
          <a:xfrm>
            <a:off x="5867400" y="2781300"/>
            <a:ext cx="2809056" cy="3051092"/>
          </a:xfrm>
          <a:prstGeom prst="rect">
            <a:avLst/>
          </a:prstGeom>
          <a:noFill/>
          <a:ln w="9525">
            <a:noFill/>
            <a:miter lim="800000"/>
            <a:headEnd/>
            <a:tailEnd/>
          </a:ln>
          <a:effectLst/>
        </p:spPr>
        <p:txBody>
          <a:bodyPr wrap="square">
            <a:spAutoFit/>
          </a:bodyPr>
          <a:lstStyle/>
          <a:p>
            <a:pPr marL="177800" indent="-177800">
              <a:spcBef>
                <a:spcPct val="30000"/>
              </a:spcBef>
              <a:buFontTx/>
              <a:buChar char="•"/>
            </a:pPr>
            <a:r>
              <a:rPr lang="en-GB" sz="1600" dirty="0"/>
              <a:t>Shipping:</a:t>
            </a:r>
          </a:p>
          <a:p>
            <a:pPr marL="358775" lvl="1" indent="-177800">
              <a:spcBef>
                <a:spcPts val="400"/>
              </a:spcBef>
              <a:buFontTx/>
              <a:buChar char="•"/>
            </a:pPr>
            <a:r>
              <a:rPr lang="en-GB" sz="1600" dirty="0"/>
              <a:t>Schedule and nominate cross-border flows</a:t>
            </a:r>
          </a:p>
          <a:p>
            <a:pPr marL="358775" lvl="1" indent="-177800">
              <a:spcBef>
                <a:spcPts val="400"/>
              </a:spcBef>
              <a:buFontTx/>
              <a:buChar char="•"/>
            </a:pPr>
            <a:r>
              <a:rPr lang="en-GB" sz="1600" dirty="0"/>
              <a:t>Settle exports and imports on relevant exchange; any gain (“congestion revenue”) to TSOs</a:t>
            </a:r>
          </a:p>
          <a:p>
            <a:pPr marL="177800" indent="-177800">
              <a:spcBef>
                <a:spcPct val="30000"/>
              </a:spcBef>
              <a:buFontTx/>
              <a:buChar char="•"/>
            </a:pPr>
            <a:r>
              <a:rPr lang="en-GB" sz="1600" dirty="0"/>
              <a:t>PXs nominate and clear local market trades</a:t>
            </a:r>
          </a:p>
          <a:p>
            <a:pPr marL="177800" indent="-177800">
              <a:spcBef>
                <a:spcPct val="30000"/>
              </a:spcBef>
            </a:pPr>
            <a:endParaRPr lang="en-US" sz="1600" dirty="0"/>
          </a:p>
        </p:txBody>
      </p:sp>
      <p:sp>
        <p:nvSpPr>
          <p:cNvPr id="9" name="Text Box 15"/>
          <p:cNvSpPr txBox="1">
            <a:spLocks noChangeArrowheads="1"/>
          </p:cNvSpPr>
          <p:nvPr/>
        </p:nvSpPr>
        <p:spPr bwMode="auto">
          <a:xfrm>
            <a:off x="1403350" y="5949950"/>
            <a:ext cx="4032250" cy="457200"/>
          </a:xfrm>
          <a:prstGeom prst="rect">
            <a:avLst/>
          </a:prstGeom>
          <a:noFill/>
          <a:ln w="9525">
            <a:noFill/>
            <a:miter lim="800000"/>
            <a:headEnd/>
            <a:tailEnd/>
          </a:ln>
          <a:effectLst/>
        </p:spPr>
        <p:txBody>
          <a:bodyPr>
            <a:spAutoFit/>
          </a:bodyPr>
          <a:lstStyle/>
          <a:p>
            <a:pPr marL="185738" indent="-185738"/>
            <a:r>
              <a:rPr lang="en-GB" sz="1200" dirty="0"/>
              <a:t>* 	also if adjustments for losses and flow related charges (e.g., BSUoS)</a:t>
            </a:r>
            <a:endParaRPr lang="en-US" sz="1200" dirty="0"/>
          </a:p>
        </p:txBody>
      </p:sp>
      <p:sp>
        <p:nvSpPr>
          <p:cNvPr id="13" name="TextBox 12"/>
          <p:cNvSpPr txBox="1"/>
          <p:nvPr/>
        </p:nvSpPr>
        <p:spPr>
          <a:xfrm rot="18862584">
            <a:off x="425467" y="3681614"/>
            <a:ext cx="2967736" cy="523220"/>
          </a:xfrm>
          <a:prstGeom prst="rect">
            <a:avLst/>
          </a:prstGeom>
          <a:noFill/>
        </p:spPr>
        <p:txBody>
          <a:bodyPr wrap="none" rtlCol="0">
            <a:spAutoFit/>
          </a:bodyPr>
          <a:lstStyle/>
          <a:p>
            <a:r>
              <a:rPr lang="en-GB" sz="2800" dirty="0" smtClean="0">
                <a:solidFill>
                  <a:srgbClr val="FF0000"/>
                </a:solidFill>
                <a:latin typeface="Arial Black" pitchFamily="34" charset="0"/>
              </a:rPr>
              <a:t>Local/regional</a:t>
            </a:r>
            <a:endParaRPr lang="en-GB" sz="2800" dirty="0">
              <a:solidFill>
                <a:srgbClr val="FF0000"/>
              </a:solidFill>
              <a:latin typeface="Arial Black" pitchFamily="34" charset="0"/>
            </a:endParaRPr>
          </a:p>
        </p:txBody>
      </p:sp>
      <p:sp>
        <p:nvSpPr>
          <p:cNvPr id="14" name="TextBox 13"/>
          <p:cNvSpPr txBox="1"/>
          <p:nvPr/>
        </p:nvSpPr>
        <p:spPr>
          <a:xfrm rot="18862584">
            <a:off x="5610043" y="3681614"/>
            <a:ext cx="2967736" cy="523220"/>
          </a:xfrm>
          <a:prstGeom prst="rect">
            <a:avLst/>
          </a:prstGeom>
          <a:noFill/>
        </p:spPr>
        <p:txBody>
          <a:bodyPr wrap="none" rtlCol="0">
            <a:spAutoFit/>
          </a:bodyPr>
          <a:lstStyle/>
          <a:p>
            <a:r>
              <a:rPr lang="en-GB" sz="2800" dirty="0" smtClean="0">
                <a:solidFill>
                  <a:srgbClr val="FF0000"/>
                </a:solidFill>
                <a:latin typeface="Arial Black" pitchFamily="34" charset="0"/>
              </a:rPr>
              <a:t>Local/regional</a:t>
            </a:r>
            <a:endParaRPr lang="en-GB" sz="2800" dirty="0">
              <a:solidFill>
                <a:srgbClr val="FF0000"/>
              </a:solidFill>
              <a:latin typeface="Arial Black" pitchFamily="34" charset="0"/>
            </a:endParaRPr>
          </a:p>
        </p:txBody>
      </p:sp>
      <p:sp>
        <p:nvSpPr>
          <p:cNvPr id="15" name="TextBox 14"/>
          <p:cNvSpPr txBox="1"/>
          <p:nvPr/>
        </p:nvSpPr>
        <p:spPr>
          <a:xfrm rot="18862584">
            <a:off x="3549418" y="3681614"/>
            <a:ext cx="2041906" cy="523220"/>
          </a:xfrm>
          <a:prstGeom prst="rect">
            <a:avLst/>
          </a:prstGeom>
          <a:noFill/>
        </p:spPr>
        <p:txBody>
          <a:bodyPr wrap="none" rtlCol="0">
            <a:spAutoFit/>
          </a:bodyPr>
          <a:lstStyle/>
          <a:p>
            <a:r>
              <a:rPr lang="en-GB" sz="2800" dirty="0" smtClean="0">
                <a:solidFill>
                  <a:srgbClr val="FF0000"/>
                </a:solidFill>
                <a:latin typeface="Arial Black" pitchFamily="34" charset="0"/>
              </a:rPr>
              <a:t>European</a:t>
            </a:r>
            <a:endParaRPr lang="en-GB" sz="2800" dirty="0">
              <a:solidFill>
                <a:srgbClr val="FF0000"/>
              </a:solidFill>
              <a:latin typeface="Arial Black" pitchFamily="34" charset="0"/>
            </a:endParaRPr>
          </a:p>
        </p:txBody>
      </p:sp>
    </p:spTree>
    <p:extLst>
      <p:ext uri="{BB962C8B-B14F-4D97-AF65-F5344CB8AC3E}">
        <p14:creationId xmlns:p14="http://schemas.microsoft.com/office/powerpoint/2010/main" val="41863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795320" cy="654032"/>
          </a:xfrm>
        </p:spPr>
        <p:txBody>
          <a:bodyPr>
            <a:normAutofit/>
          </a:bodyPr>
          <a:lstStyle/>
          <a:p>
            <a:r>
              <a:rPr lang="en-US" sz="2800" dirty="0" smtClean="0"/>
              <a:t>XXI Florence Forum Conclusions</a:t>
            </a:r>
            <a:endParaRPr lang="en-US" sz="2800" dirty="0">
              <a:solidFill>
                <a:schemeClr val="tx1"/>
              </a:solidFill>
            </a:endParaRPr>
          </a:p>
        </p:txBody>
      </p:sp>
      <p:sp>
        <p:nvSpPr>
          <p:cNvPr id="6" name="Textfeld 5"/>
          <p:cNvSpPr txBox="1"/>
          <p:nvPr/>
        </p:nvSpPr>
        <p:spPr>
          <a:xfrm>
            <a:off x="611560" y="1148546"/>
            <a:ext cx="8280920" cy="3416320"/>
          </a:xfrm>
          <a:prstGeom prst="rect">
            <a:avLst/>
          </a:prstGeom>
          <a:noFill/>
          <a:ln>
            <a:noFill/>
          </a:ln>
        </p:spPr>
        <p:txBody>
          <a:bodyPr wrap="square" rtlCol="0">
            <a:spAutoFit/>
          </a:bodyPr>
          <a:lstStyle/>
          <a:p>
            <a:r>
              <a:rPr lang="en-US" i="1" dirty="0" smtClean="0"/>
              <a:t>The Forum regretted that progress of the NWE-project regarding coupling of day-ahead markets had been slower than initially anticipated. </a:t>
            </a:r>
          </a:p>
          <a:p>
            <a:r>
              <a:rPr lang="en-US" i="1" dirty="0" smtClean="0"/>
              <a:t>The Forum urged that the NWE project to do its utmost to unblock the situation in order to make swift progress and retain end 2012 for implementation. </a:t>
            </a:r>
          </a:p>
          <a:p>
            <a:r>
              <a:rPr lang="en-US" i="1" dirty="0" smtClean="0"/>
              <a:t>The Forum requested the NWE day ahead project actively to keep stakeholders in other regions well informed about the progress with the aim of allowing a pan-European solution to evolve. </a:t>
            </a:r>
          </a:p>
          <a:p>
            <a:r>
              <a:rPr lang="en-US" i="1" dirty="0" smtClean="0"/>
              <a:t>The Forum encourages power exchanges to refine options for implementation of NWE day-ahead market coupling for discussion with TSOs in mid December 2011. This would be followed by a single solution in January 2012 for discussion with NRAs, TSOs and the European Commission. ACER offered to act as a facilitator </a:t>
            </a:r>
            <a:r>
              <a:rPr lang="en-US" i="1" smtClean="0"/>
              <a:t>for further progress if needed.</a:t>
            </a:r>
            <a:endParaRPr lang="en-US" i="1" dirty="0" smtClean="0"/>
          </a:p>
        </p:txBody>
      </p:sp>
      <p:sp>
        <p:nvSpPr>
          <p:cNvPr id="4" name="Titel 1"/>
          <p:cNvSpPr txBox="1">
            <a:spLocks/>
          </p:cNvSpPr>
          <p:nvPr/>
        </p:nvSpPr>
        <p:spPr bwMode="auto">
          <a:xfrm>
            <a:off x="1691680" y="4941168"/>
            <a:ext cx="5760640" cy="654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PXs are cooperating and already committing</a:t>
            </a:r>
            <a:r>
              <a:rPr kumimoji="0" lang="en-US" sz="2400" b="1" i="0" u="none" strike="noStrike" kern="1200" cap="none" spc="0" normalizeH="0" noProof="0" smtClean="0">
                <a:ln>
                  <a:noFill/>
                </a:ln>
                <a:solidFill>
                  <a:schemeClr val="tx1"/>
                </a:solidFill>
                <a:effectLst/>
                <a:uLnTx/>
                <a:uFillTx/>
                <a:latin typeface="+mj-lt"/>
                <a:ea typeface="+mj-ea"/>
                <a:cs typeface="+mj-cs"/>
              </a:rPr>
              <a:t> important</a:t>
            </a:r>
            <a:r>
              <a:rPr lang="en-US" sz="2400" b="1" smtClean="0">
                <a:latin typeface="+mj-lt"/>
                <a:ea typeface="+mj-ea"/>
                <a:cs typeface="+mj-cs"/>
              </a:rPr>
              <a:t> </a:t>
            </a:r>
            <a:r>
              <a:rPr kumimoji="0" lang="en-US" sz="2400" b="1" i="0" u="none" strike="noStrike" kern="1200" cap="none" spc="0" normalizeH="0" noProof="0" smtClean="0">
                <a:ln>
                  <a:noFill/>
                </a:ln>
                <a:solidFill>
                  <a:schemeClr val="tx1"/>
                </a:solidFill>
                <a:effectLst/>
                <a:uLnTx/>
                <a:uFillTx/>
                <a:latin typeface="+mj-lt"/>
                <a:ea typeface="+mj-ea"/>
                <a:cs typeface="+mj-cs"/>
              </a:rPr>
              <a:t>ressources to fulfill</a:t>
            </a:r>
            <a:r>
              <a:rPr lang="en-US" sz="2400" b="1" smtClean="0">
                <a:latin typeface="+mj-lt"/>
                <a:ea typeface="+mj-ea"/>
                <a:cs typeface="+mj-cs"/>
              </a:rPr>
              <a:t> </a:t>
            </a:r>
            <a:r>
              <a:rPr kumimoji="0" lang="en-US" sz="2400" b="1" i="0" u="none" strike="noStrike" kern="1200" cap="none" spc="0" normalizeH="0" noProof="0" smtClean="0">
                <a:ln>
                  <a:noFill/>
                </a:ln>
                <a:solidFill>
                  <a:schemeClr val="tx1"/>
                </a:solidFill>
                <a:effectLst/>
                <a:uLnTx/>
                <a:uFillTx/>
                <a:latin typeface="+mj-lt"/>
                <a:ea typeface="+mj-ea"/>
                <a:cs typeface="+mj-cs"/>
              </a:rPr>
              <a:t>the expectations of stakeholders</a:t>
            </a:r>
            <a:r>
              <a:rPr kumimoji="0" lang="en-US" sz="2400" b="1" i="0" u="none" strike="noStrike" kern="1200" cap="none" spc="0" normalizeH="0" baseline="0" noProof="0" smtClean="0">
                <a:ln>
                  <a:noFill/>
                </a:ln>
                <a:solidFill>
                  <a:schemeClr val="tx1"/>
                </a:solidFill>
                <a:effectLst/>
                <a:uLnTx/>
                <a:uFillTx/>
                <a:latin typeface="+mj-lt"/>
                <a:ea typeface="+mj-ea"/>
                <a:cs typeface="+mj-cs"/>
              </a:rPr>
              <a:t> </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39207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446856" y="1412776"/>
            <a:ext cx="8229600" cy="4525963"/>
          </a:xfrm>
        </p:spPr>
        <p:txBody>
          <a:bodyPr/>
          <a:lstStyle/>
          <a:p>
            <a:pPr>
              <a:spcBef>
                <a:spcPts val="600"/>
              </a:spcBef>
            </a:pPr>
            <a:r>
              <a:rPr lang="it-IT" sz="1800" dirty="0">
                <a:latin typeface="Arial" pitchFamily="34" charset="0"/>
                <a:cs typeface="Arial" pitchFamily="34" charset="0"/>
              </a:rPr>
              <a:t>Price Coupling of </a:t>
            </a:r>
            <a:r>
              <a:rPr lang="it-IT" sz="1800" dirty="0" smtClean="0">
                <a:latin typeface="Arial" pitchFamily="34" charset="0"/>
                <a:cs typeface="Arial" pitchFamily="34" charset="0"/>
              </a:rPr>
              <a:t>Regions </a:t>
            </a:r>
            <a:r>
              <a:rPr lang="it-IT" sz="1800" dirty="0">
                <a:latin typeface="Arial" pitchFamily="34" charset="0"/>
                <a:cs typeface="Arial" pitchFamily="34" charset="0"/>
              </a:rPr>
              <a:t>(PCR) is </a:t>
            </a:r>
            <a:r>
              <a:rPr lang="it-IT" sz="1800" dirty="0" smtClean="0">
                <a:latin typeface="Arial" pitchFamily="34" charset="0"/>
                <a:cs typeface="Arial" pitchFamily="34" charset="0"/>
              </a:rPr>
              <a:t>a joint PX project</a:t>
            </a:r>
            <a:r>
              <a:rPr lang="en-US" sz="1800" dirty="0" smtClean="0">
                <a:latin typeface="Arial" pitchFamily="34" charset="0"/>
                <a:cs typeface="Arial" pitchFamily="34" charset="0"/>
              </a:rPr>
              <a:t> </a:t>
            </a:r>
            <a:r>
              <a:rPr lang="en-US" sz="1800" dirty="0">
                <a:latin typeface="Arial" pitchFamily="34" charset="0"/>
                <a:cs typeface="Arial" pitchFamily="34" charset="0"/>
              </a:rPr>
              <a:t>focused on the delivery of a common European price coupling solution (with associated algorithms, systems, procedures and inter-PX co-operation arrangements), where this solution can potentially be implemented in a variety of local regulatory/governance </a:t>
            </a:r>
            <a:r>
              <a:rPr lang="en-US" sz="1800" dirty="0" smtClean="0">
                <a:latin typeface="Arial" pitchFamily="34" charset="0"/>
                <a:cs typeface="Arial" pitchFamily="34" charset="0"/>
              </a:rPr>
              <a:t>settings</a:t>
            </a:r>
          </a:p>
          <a:p>
            <a:pPr>
              <a:spcBef>
                <a:spcPts val="600"/>
              </a:spcBef>
            </a:pPr>
            <a:r>
              <a:rPr lang="en-US" sz="1800" dirty="0">
                <a:latin typeface="Arial" pitchFamily="34" charset="0"/>
                <a:cs typeface="Arial" pitchFamily="34" charset="0"/>
              </a:rPr>
              <a:t>P</a:t>
            </a:r>
            <a:r>
              <a:rPr lang="en-US" sz="1800" dirty="0" smtClean="0">
                <a:latin typeface="Arial" pitchFamily="34" charset="0"/>
                <a:cs typeface="Arial" pitchFamily="34" charset="0"/>
              </a:rPr>
              <a:t>hilosophy </a:t>
            </a:r>
            <a:r>
              <a:rPr lang="en-US" sz="1800" dirty="0">
                <a:latin typeface="Arial" pitchFamily="34" charset="0"/>
                <a:cs typeface="Arial" pitchFamily="34" charset="0"/>
              </a:rPr>
              <a:t>is to build on the existing contractual, regulatory and operational solutions, </a:t>
            </a:r>
            <a:r>
              <a:rPr lang="en-US" sz="1800" dirty="0" smtClean="0">
                <a:latin typeface="Arial" pitchFamily="34" charset="0"/>
                <a:cs typeface="Arial" pitchFamily="34" charset="0"/>
              </a:rPr>
              <a:t>while establishing the necessary </a:t>
            </a:r>
            <a:r>
              <a:rPr lang="en-US" sz="1800" dirty="0">
                <a:latin typeface="Arial" pitchFamily="34" charset="0"/>
                <a:cs typeface="Arial" pitchFamily="34" charset="0"/>
              </a:rPr>
              <a:t>harmonization and governance </a:t>
            </a:r>
            <a:r>
              <a:rPr lang="en-US" sz="1800" dirty="0" smtClean="0">
                <a:latin typeface="Arial" pitchFamily="34" charset="0"/>
                <a:cs typeface="Arial" pitchFamily="34" charset="0"/>
              </a:rPr>
              <a:t>principles at </a:t>
            </a:r>
            <a:r>
              <a:rPr lang="en-US" sz="1800" dirty="0">
                <a:latin typeface="Arial" pitchFamily="34" charset="0"/>
                <a:cs typeface="Arial" pitchFamily="34" charset="0"/>
              </a:rPr>
              <a:t>the European </a:t>
            </a:r>
            <a:r>
              <a:rPr lang="en-US" sz="1800" dirty="0" smtClean="0">
                <a:latin typeface="Arial" pitchFamily="34" charset="0"/>
                <a:cs typeface="Arial" pitchFamily="34" charset="0"/>
              </a:rPr>
              <a:t>level</a:t>
            </a:r>
            <a:endParaRPr lang="es-ES" sz="1800" dirty="0">
              <a:latin typeface="Arial" pitchFamily="34" charset="0"/>
              <a:cs typeface="Arial" pitchFamily="34" charset="0"/>
            </a:endParaRPr>
          </a:p>
          <a:p>
            <a:pPr>
              <a:spcBef>
                <a:spcPts val="600"/>
              </a:spcBef>
            </a:pPr>
            <a:r>
              <a:rPr lang="it-IT" sz="1800" dirty="0" smtClean="0">
                <a:latin typeface="Arial" pitchFamily="34" charset="0"/>
                <a:cs typeface="Arial" pitchFamily="34" charset="0"/>
              </a:rPr>
              <a:t>Solution based </a:t>
            </a:r>
            <a:r>
              <a:rPr lang="it-IT" sz="1800" dirty="0">
                <a:latin typeface="Arial" pitchFamily="34" charset="0"/>
                <a:cs typeface="Arial" pitchFamily="34" charset="0"/>
              </a:rPr>
              <a:t>on three main </a:t>
            </a:r>
            <a:r>
              <a:rPr lang="it-IT" sz="1800" dirty="0" smtClean="0">
                <a:latin typeface="Arial" pitchFamily="34" charset="0"/>
                <a:cs typeface="Arial" pitchFamily="34" charset="0"/>
              </a:rPr>
              <a:t>principles:</a:t>
            </a:r>
            <a:endParaRPr lang="it-IT" sz="1800" dirty="0">
              <a:latin typeface="Arial" pitchFamily="34" charset="0"/>
              <a:cs typeface="Arial" pitchFamily="34" charset="0"/>
            </a:endParaRPr>
          </a:p>
          <a:p>
            <a:pPr lvl="1">
              <a:spcBef>
                <a:spcPts val="600"/>
              </a:spcBef>
            </a:pPr>
            <a:r>
              <a:rPr lang="it-IT" sz="1800" dirty="0" smtClean="0">
                <a:latin typeface="Arial" pitchFamily="34" charset="0"/>
                <a:cs typeface="Arial" pitchFamily="34" charset="0"/>
              </a:rPr>
              <a:t>One </a:t>
            </a:r>
            <a:r>
              <a:rPr lang="it-IT" sz="1800" dirty="0">
                <a:latin typeface="Arial" pitchFamily="34" charset="0"/>
                <a:cs typeface="Arial" pitchFamily="34" charset="0"/>
              </a:rPr>
              <a:t>single algorithm</a:t>
            </a:r>
          </a:p>
          <a:p>
            <a:pPr lvl="1">
              <a:spcBef>
                <a:spcPts val="600"/>
              </a:spcBef>
            </a:pPr>
            <a:r>
              <a:rPr lang="it-IT" sz="1800" dirty="0" smtClean="0">
                <a:latin typeface="Arial" pitchFamily="34" charset="0"/>
                <a:cs typeface="Arial" pitchFamily="34" charset="0"/>
              </a:rPr>
              <a:t>Decentralized </a:t>
            </a:r>
            <a:r>
              <a:rPr lang="it-IT" sz="1800" dirty="0">
                <a:latin typeface="Arial" pitchFamily="34" charset="0"/>
                <a:cs typeface="Arial" pitchFamily="34" charset="0"/>
              </a:rPr>
              <a:t>operation</a:t>
            </a:r>
          </a:p>
          <a:p>
            <a:pPr lvl="1">
              <a:spcBef>
                <a:spcPts val="600"/>
              </a:spcBef>
            </a:pPr>
            <a:r>
              <a:rPr lang="it-IT" sz="1800" dirty="0" smtClean="0">
                <a:latin typeface="Arial" pitchFamily="34" charset="0"/>
                <a:cs typeface="Arial" pitchFamily="34" charset="0"/>
              </a:rPr>
              <a:t>Decentralized governance</a:t>
            </a:r>
          </a:p>
          <a:p>
            <a:pPr>
              <a:spcBef>
                <a:spcPts val="600"/>
              </a:spcBef>
            </a:pPr>
            <a:r>
              <a:rPr lang="it-IT" sz="1800" dirty="0">
                <a:latin typeface="Arial" pitchFamily="34" charset="0"/>
                <a:cs typeface="Arial" pitchFamily="34" charset="0"/>
              </a:rPr>
              <a:t>Implementation can proceed in parallel in different regions in order to ensure rapid European </a:t>
            </a:r>
            <a:r>
              <a:rPr lang="it-IT" sz="1800" dirty="0" smtClean="0">
                <a:latin typeface="Arial" pitchFamily="34" charset="0"/>
                <a:cs typeface="Arial" pitchFamily="34" charset="0"/>
              </a:rPr>
              <a:t>integration.  NWE recognised as a lead region (cf. the </a:t>
            </a:r>
            <a:r>
              <a:rPr lang="it-IT" sz="1800" dirty="0" smtClean="0">
                <a:latin typeface="Arial" pitchFamily="34" charset="0"/>
                <a:cs typeface="Arial" pitchFamily="34" charset="0"/>
              </a:rPr>
              <a:t>cross-regional </a:t>
            </a:r>
            <a:r>
              <a:rPr lang="it-IT" sz="1800" dirty="0" smtClean="0">
                <a:latin typeface="Arial" pitchFamily="34" charset="0"/>
                <a:cs typeface="Arial" pitchFamily="34" charset="0"/>
              </a:rPr>
              <a:t>roadmap)</a:t>
            </a:r>
            <a:endParaRPr lang="es-ES" sz="1800" dirty="0">
              <a:latin typeface="Arial" pitchFamily="34" charset="0"/>
              <a:cs typeface="Arial" pitchFamily="34" charset="0"/>
            </a:endParaRPr>
          </a:p>
          <a:p>
            <a:pPr>
              <a:spcBef>
                <a:spcPts val="600"/>
              </a:spcBef>
              <a:buFontTx/>
              <a:buNone/>
            </a:pPr>
            <a:r>
              <a:rPr lang="en-US" sz="1800" dirty="0">
                <a:latin typeface="Arial" pitchFamily="34" charset="0"/>
                <a:cs typeface="Arial" pitchFamily="34" charset="0"/>
              </a:rPr>
              <a:t> </a:t>
            </a:r>
            <a:endParaRPr lang="it-IT" sz="1800" dirty="0">
              <a:latin typeface="Arial" pitchFamily="34" charset="0"/>
              <a:cs typeface="Arial" pitchFamily="34" charset="0"/>
            </a:endParaRPr>
          </a:p>
        </p:txBody>
      </p:sp>
      <p:pic>
        <p:nvPicPr>
          <p:cNvPr id="113667" name="Image 88" descr="Logo_EPE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25" y="480095"/>
            <a:ext cx="15001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408657"/>
            <a:ext cx="12858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Image 1" descr="APX Endex logo_NEW"/>
          <p:cNvPicPr>
            <a:picLocks noChangeAspect="1" noChangeArrowheads="1"/>
          </p:cNvPicPr>
          <p:nvPr/>
        </p:nvPicPr>
        <p:blipFill>
          <a:blip r:embed="rId5" cstate="print">
            <a:extLst>
              <a:ext uri="{28A0092B-C50C-407E-A947-70E740481C1C}">
                <a14:useLocalDpi xmlns:a14="http://schemas.microsoft.com/office/drawing/2010/main" val="0"/>
              </a:ext>
            </a:extLst>
          </a:blip>
          <a:srcRect l="8150" t="31477" r="9277" b="33119"/>
          <a:stretch>
            <a:fillRect/>
          </a:stretch>
        </p:blipFill>
        <p:spPr bwMode="auto">
          <a:xfrm>
            <a:off x="179388" y="454695"/>
            <a:ext cx="12144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Image 2" descr="Belp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5938" y="408657"/>
            <a:ext cx="11430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3671" name="Object 11"/>
          <p:cNvGraphicFramePr>
            <a:graphicFrameLocks noChangeAspect="1"/>
          </p:cNvGraphicFramePr>
          <p:nvPr>
            <p:extLst>
              <p:ext uri="{D42A27DB-BD31-4B8C-83A1-F6EECF244321}">
                <p14:modId xmlns:p14="http://schemas.microsoft.com/office/powerpoint/2010/main" val="2346821160"/>
              </p:ext>
            </p:extLst>
          </p:nvPr>
        </p:nvGraphicFramePr>
        <p:xfrm>
          <a:off x="7524750" y="381670"/>
          <a:ext cx="1438275" cy="527050"/>
        </p:xfrm>
        <a:graphic>
          <a:graphicData uri="http://schemas.openxmlformats.org/presentationml/2006/ole">
            <mc:AlternateContent xmlns:mc="http://schemas.openxmlformats.org/markup-compatibility/2006">
              <mc:Choice xmlns:v="urn:schemas-microsoft-com:vml" Requires="v">
                <p:oleObj spid="_x0000_s1040" name="Image" r:id="rId7" imgW="1438537" imgH="527037" progId="">
                  <p:embed/>
                </p:oleObj>
              </mc:Choice>
              <mc:Fallback>
                <p:oleObj name="Image" r:id="rId7" imgW="1438537" imgH="527037" progId="">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381670"/>
                        <a:ext cx="143827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672" name="Rectangle 2"/>
          <p:cNvSpPr>
            <a:spLocks noChangeArrowheads="1"/>
          </p:cNvSpPr>
          <p:nvPr/>
        </p:nvSpPr>
        <p:spPr bwMode="auto">
          <a:xfrm>
            <a:off x="0" y="9810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spcBef>
                <a:spcPct val="50000"/>
              </a:spcBef>
            </a:pPr>
            <a:r>
              <a:rPr lang="en-GB" b="1" dirty="0" smtClean="0"/>
              <a:t>Introduction to PCR</a:t>
            </a:r>
            <a:endParaRPr lang="fr-FR" b="1" dirty="0"/>
          </a:p>
        </p:txBody>
      </p:sp>
      <p:pic>
        <p:nvPicPr>
          <p:cNvPr id="113673" name="Image 1" descr="image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2063" y="265782"/>
            <a:ext cx="8572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562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939336" cy="654032"/>
          </a:xfrm>
        </p:spPr>
        <p:txBody>
          <a:bodyPr>
            <a:noAutofit/>
          </a:bodyPr>
          <a:lstStyle/>
          <a:p>
            <a:r>
              <a:rPr lang="de-DE" sz="2800" dirty="0" smtClean="0"/>
              <a:t>PCR: </a:t>
            </a:r>
            <a:r>
              <a:rPr lang="de-DE" sz="2800" dirty="0"/>
              <a:t>T</a:t>
            </a:r>
            <a:r>
              <a:rPr lang="de-DE" sz="2800" dirty="0" smtClean="0"/>
              <a:t>arget </a:t>
            </a:r>
            <a:r>
              <a:rPr lang="de-DE" sz="2800" dirty="0" err="1"/>
              <a:t>C</a:t>
            </a:r>
            <a:r>
              <a:rPr lang="de-DE" sz="2800" dirty="0" err="1" smtClean="0"/>
              <a:t>oordinated</a:t>
            </a:r>
            <a:r>
              <a:rPr lang="de-DE" sz="2800" dirty="0" smtClean="0"/>
              <a:t> </a:t>
            </a:r>
            <a:r>
              <a:rPr lang="de-DE" sz="2800" dirty="0" err="1"/>
              <a:t>M</a:t>
            </a:r>
            <a:r>
              <a:rPr lang="de-DE" sz="2800" dirty="0" err="1" smtClean="0"/>
              <a:t>atching</a:t>
            </a:r>
            <a:r>
              <a:rPr lang="de-DE" sz="2800" dirty="0" smtClean="0"/>
              <a:t> </a:t>
            </a:r>
            <a:r>
              <a:rPr lang="de-DE" sz="2800" dirty="0"/>
              <a:t>S</a:t>
            </a:r>
            <a:r>
              <a:rPr lang="de-DE" sz="2800" dirty="0" smtClean="0"/>
              <a:t>olution</a:t>
            </a:r>
            <a:endParaRPr lang="de-DE" sz="2800" dirty="0"/>
          </a:p>
        </p:txBody>
      </p:sp>
      <p:pic>
        <p:nvPicPr>
          <p:cNvPr id="1026" name="Picture 2"/>
          <p:cNvPicPr>
            <a:picLocks noChangeAspect="1" noChangeArrowheads="1"/>
          </p:cNvPicPr>
          <p:nvPr/>
        </p:nvPicPr>
        <p:blipFill>
          <a:blip r:embed="rId2" cstate="print"/>
          <a:srcRect/>
          <a:stretch>
            <a:fillRect/>
          </a:stretch>
        </p:blipFill>
        <p:spPr bwMode="auto">
          <a:xfrm>
            <a:off x="850731" y="980728"/>
            <a:ext cx="7681742" cy="5760640"/>
          </a:xfrm>
          <a:prstGeom prst="rect">
            <a:avLst/>
          </a:prstGeom>
          <a:noFill/>
          <a:ln w="9525">
            <a:noFill/>
            <a:miter lim="800000"/>
            <a:headEnd/>
            <a:tailEnd/>
          </a:ln>
          <a:effectLst/>
        </p:spPr>
      </p:pic>
      <p:sp>
        <p:nvSpPr>
          <p:cNvPr id="3" name="Rectangle 2"/>
          <p:cNvSpPr/>
          <p:nvPr/>
        </p:nvSpPr>
        <p:spPr>
          <a:xfrm>
            <a:off x="7812360" y="5733256"/>
            <a:ext cx="1224136" cy="1008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261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9288" y="5949280"/>
            <a:ext cx="8939336" cy="654032"/>
          </a:xfrm>
        </p:spPr>
        <p:txBody>
          <a:bodyPr>
            <a:noAutofit/>
          </a:bodyPr>
          <a:lstStyle/>
          <a:p>
            <a:r>
              <a:rPr lang="de-DE" sz="1800" b="1" dirty="0" smtClean="0">
                <a:solidFill>
                  <a:schemeClr val="tx1"/>
                </a:solidFill>
              </a:rPr>
              <a:t>PCR </a:t>
            </a:r>
            <a:r>
              <a:rPr lang="de-DE" sz="1800" b="1" dirty="0" err="1" smtClean="0">
                <a:solidFill>
                  <a:schemeClr val="tx1"/>
                </a:solidFill>
              </a:rPr>
              <a:t>is</a:t>
            </a:r>
            <a:r>
              <a:rPr lang="de-DE" sz="1800" b="1" dirty="0" smtClean="0">
                <a:solidFill>
                  <a:schemeClr val="tx1"/>
                </a:solidFill>
              </a:rPr>
              <a:t> a </a:t>
            </a:r>
            <a:r>
              <a:rPr lang="de-DE" sz="1800" b="1" dirty="0" err="1" smtClean="0">
                <a:solidFill>
                  <a:schemeClr val="tx1"/>
                </a:solidFill>
              </a:rPr>
              <a:t>key</a:t>
            </a:r>
            <a:r>
              <a:rPr lang="de-DE" sz="1800" b="1" dirty="0" smtClean="0">
                <a:solidFill>
                  <a:schemeClr val="tx1"/>
                </a:solidFill>
              </a:rPr>
              <a:t> </a:t>
            </a:r>
            <a:r>
              <a:rPr lang="de-DE" sz="1800" b="1" dirty="0" err="1" smtClean="0">
                <a:solidFill>
                  <a:schemeClr val="tx1"/>
                </a:solidFill>
              </a:rPr>
              <a:t>element</a:t>
            </a:r>
            <a:r>
              <a:rPr lang="de-DE" sz="1800" b="1" dirty="0" smtClean="0">
                <a:solidFill>
                  <a:schemeClr val="tx1"/>
                </a:solidFill>
              </a:rPr>
              <a:t> </a:t>
            </a:r>
            <a:r>
              <a:rPr lang="de-DE" sz="1800" b="1" dirty="0" err="1" smtClean="0">
                <a:solidFill>
                  <a:schemeClr val="tx1"/>
                </a:solidFill>
              </a:rPr>
              <a:t>of</a:t>
            </a:r>
            <a:r>
              <a:rPr lang="de-DE" sz="1800" b="1" dirty="0" smtClean="0">
                <a:solidFill>
                  <a:schemeClr val="tx1"/>
                </a:solidFill>
              </a:rPr>
              <a:t> </a:t>
            </a:r>
            <a:r>
              <a:rPr lang="de-DE" sz="1800" b="1" dirty="0" err="1" smtClean="0">
                <a:solidFill>
                  <a:schemeClr val="tx1"/>
                </a:solidFill>
              </a:rPr>
              <a:t>the</a:t>
            </a:r>
            <a:r>
              <a:rPr lang="de-DE" sz="1800" b="1" dirty="0" smtClean="0">
                <a:solidFill>
                  <a:schemeClr val="tx1"/>
                </a:solidFill>
              </a:rPr>
              <a:t> EPC but not </a:t>
            </a:r>
            <a:r>
              <a:rPr lang="de-DE" sz="1800" b="1" dirty="0" err="1" smtClean="0">
                <a:solidFill>
                  <a:schemeClr val="tx1"/>
                </a:solidFill>
              </a:rPr>
              <a:t>the</a:t>
            </a:r>
            <a:r>
              <a:rPr lang="de-DE" sz="1800" b="1" dirty="0" smtClean="0">
                <a:solidFill>
                  <a:schemeClr val="tx1"/>
                </a:solidFill>
              </a:rPr>
              <a:t> </a:t>
            </a:r>
            <a:r>
              <a:rPr lang="de-DE" sz="1800" b="1" dirty="0" err="1" smtClean="0">
                <a:solidFill>
                  <a:schemeClr val="tx1"/>
                </a:solidFill>
              </a:rPr>
              <a:t>only</a:t>
            </a:r>
            <a:r>
              <a:rPr lang="de-DE" sz="1800" b="1" dirty="0" smtClean="0">
                <a:solidFill>
                  <a:schemeClr val="tx1"/>
                </a:solidFill>
              </a:rPr>
              <a:t> </a:t>
            </a:r>
            <a:r>
              <a:rPr lang="de-DE" sz="1800" b="1" dirty="0" err="1" smtClean="0">
                <a:solidFill>
                  <a:schemeClr val="tx1"/>
                </a:solidFill>
              </a:rPr>
              <a:t>one</a:t>
            </a:r>
            <a:r>
              <a:rPr lang="de-DE" sz="1800" b="1" dirty="0" smtClean="0">
                <a:solidFill>
                  <a:schemeClr val="tx1"/>
                </a:solidFill>
              </a:rPr>
              <a:t>!</a:t>
            </a:r>
            <a:endParaRPr lang="de-DE" sz="1800" b="1"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1403648" y="1052736"/>
            <a:ext cx="6336704" cy="4710721"/>
          </a:xfrm>
          <a:prstGeom prst="rect">
            <a:avLst/>
          </a:prstGeom>
          <a:noFill/>
          <a:ln w="3175">
            <a:solidFill>
              <a:schemeClr val="tx1"/>
            </a:solidFill>
            <a:miter lim="800000"/>
            <a:headEnd/>
            <a:tailEnd/>
          </a:ln>
        </p:spPr>
      </p:pic>
      <p:sp>
        <p:nvSpPr>
          <p:cNvPr id="5" name="Titel 1"/>
          <p:cNvSpPr txBox="1">
            <a:spLocks/>
          </p:cNvSpPr>
          <p:nvPr/>
        </p:nvSpPr>
        <p:spPr bwMode="auto">
          <a:xfrm>
            <a:off x="331912" y="332656"/>
            <a:ext cx="8939336" cy="654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800" b="0" i="0" u="none" strike="noStrike" kern="1200" cap="none" spc="0" normalizeH="0" baseline="0" noProof="0" dirty="0" smtClean="0">
                <a:ln>
                  <a:noFill/>
                </a:ln>
                <a:solidFill>
                  <a:schemeClr val="tx2"/>
                </a:solidFill>
                <a:effectLst/>
                <a:uLnTx/>
                <a:uFillTx/>
                <a:latin typeface="+mj-lt"/>
                <a:ea typeface="+mj-ea"/>
                <a:cs typeface="+mj-cs"/>
              </a:rPr>
              <a:t>Day-</a:t>
            </a:r>
            <a:r>
              <a:rPr lang="de-DE" sz="2800" dirty="0" err="1">
                <a:solidFill>
                  <a:schemeClr val="tx2"/>
                </a:solidFill>
                <a:latin typeface="+mj-lt"/>
                <a:ea typeface="+mj-ea"/>
                <a:cs typeface="+mj-cs"/>
              </a:rPr>
              <a:t>a</a:t>
            </a:r>
            <a:r>
              <a:rPr kumimoji="0" lang="de-DE" sz="2800" b="0" i="0" u="none" strike="noStrike" kern="1200" cap="none" spc="0" normalizeH="0" baseline="0" noProof="0" dirty="0" err="1" smtClean="0">
                <a:ln>
                  <a:noFill/>
                </a:ln>
                <a:solidFill>
                  <a:schemeClr val="tx2"/>
                </a:solidFill>
                <a:effectLst/>
                <a:uLnTx/>
                <a:uFillTx/>
                <a:latin typeface="+mj-lt"/>
                <a:ea typeface="+mj-ea"/>
                <a:cs typeface="+mj-cs"/>
              </a:rPr>
              <a:t>head</a:t>
            </a:r>
            <a:r>
              <a:rPr kumimoji="0" lang="de-DE" sz="2800" b="0" i="0" u="none" strike="noStrike" kern="1200" cap="none" spc="0" normalizeH="0" baseline="0" noProof="0" dirty="0" smtClean="0">
                <a:ln>
                  <a:noFill/>
                </a:ln>
                <a:solidFill>
                  <a:schemeClr val="tx2"/>
                </a:solidFill>
                <a:effectLst/>
                <a:uLnTx/>
                <a:uFillTx/>
                <a:latin typeface="+mj-lt"/>
                <a:ea typeface="+mj-ea"/>
                <a:cs typeface="+mj-cs"/>
              </a:rPr>
              <a:t> Cross-regional Roadmap</a:t>
            </a:r>
            <a:endParaRPr kumimoji="0" lang="de-DE" sz="28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197261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795320" cy="654032"/>
          </a:xfrm>
        </p:spPr>
        <p:txBody>
          <a:bodyPr>
            <a:normAutofit/>
          </a:bodyPr>
          <a:lstStyle/>
          <a:p>
            <a:r>
              <a:rPr lang="de-DE" sz="2800" dirty="0" smtClean="0"/>
              <a:t>Progress </a:t>
            </a:r>
            <a:r>
              <a:rPr lang="de-DE" sz="2800" dirty="0" err="1" smtClean="0"/>
              <a:t>report</a:t>
            </a:r>
            <a:r>
              <a:rPr lang="de-DE" sz="2800" dirty="0" smtClean="0"/>
              <a:t> on PCR (1)</a:t>
            </a:r>
            <a:endParaRPr lang="de-DE" sz="2800" dirty="0">
              <a:solidFill>
                <a:schemeClr val="tx1"/>
              </a:solidFill>
            </a:endParaRPr>
          </a:p>
        </p:txBody>
      </p:sp>
      <p:sp>
        <p:nvSpPr>
          <p:cNvPr id="6" name="Textfeld 5"/>
          <p:cNvSpPr txBox="1"/>
          <p:nvPr/>
        </p:nvSpPr>
        <p:spPr>
          <a:xfrm>
            <a:off x="611560" y="1148546"/>
            <a:ext cx="8280920" cy="5064463"/>
          </a:xfrm>
          <a:prstGeom prst="rect">
            <a:avLst/>
          </a:prstGeom>
          <a:noFill/>
          <a:ln>
            <a:noFill/>
          </a:ln>
        </p:spPr>
        <p:txBody>
          <a:bodyPr wrap="square" rtlCol="0">
            <a:spAutoFit/>
          </a:bodyPr>
          <a:lstStyle/>
          <a:p>
            <a:pPr marL="82550">
              <a:lnSpc>
                <a:spcPct val="90000"/>
              </a:lnSpc>
            </a:pPr>
            <a:r>
              <a:rPr lang="en-GB" sz="2400" dirty="0" smtClean="0">
                <a:solidFill>
                  <a:schemeClr val="accent1"/>
                </a:solidFill>
              </a:rPr>
              <a:t>Design phase started in 2010, now near completion</a:t>
            </a:r>
          </a:p>
          <a:p>
            <a:pPr lvl="1" eaLnBrk="1" hangingPunct="1">
              <a:lnSpc>
                <a:spcPct val="90000"/>
              </a:lnSpc>
            </a:pPr>
            <a:endParaRPr lang="en-GB" sz="1700" dirty="0" smtClean="0"/>
          </a:p>
          <a:p>
            <a:pPr lvl="1" eaLnBrk="1" hangingPunct="1">
              <a:lnSpc>
                <a:spcPct val="90000"/>
              </a:lnSpc>
            </a:pPr>
            <a:r>
              <a:rPr lang="en-GB" sz="2000" b="1" dirty="0" smtClean="0"/>
              <a:t>Algorithm (the mathematical solution)</a:t>
            </a:r>
          </a:p>
          <a:p>
            <a:pPr marL="1257300" lvl="2" indent="-342900" eaLnBrk="1" hangingPunct="1">
              <a:lnSpc>
                <a:spcPct val="90000"/>
              </a:lnSpc>
              <a:buFont typeface="+mj-lt"/>
              <a:buAutoNum type="arabicPeriod"/>
            </a:pPr>
            <a:r>
              <a:rPr lang="en-GB" sz="2000" dirty="0" smtClean="0"/>
              <a:t>Cosmos chosen as PCR starting point to evolve in to the PCR algorithm</a:t>
            </a:r>
          </a:p>
          <a:p>
            <a:pPr marL="1257300" lvl="2" indent="-342900" eaLnBrk="1" hangingPunct="1">
              <a:lnSpc>
                <a:spcPct val="90000"/>
              </a:lnSpc>
              <a:buFont typeface="+mj-lt"/>
              <a:buAutoNum type="arabicPeriod"/>
            </a:pPr>
            <a:r>
              <a:rPr lang="en-GB" sz="2000" dirty="0" smtClean="0"/>
              <a:t>Good progress on development of PCR Algorithm prototype, able to support all known PCR requiremen</a:t>
            </a:r>
            <a:r>
              <a:rPr lang="en-GB" dirty="0" smtClean="0"/>
              <a:t>ts</a:t>
            </a:r>
          </a:p>
          <a:p>
            <a:pPr marL="1257300" lvl="2" indent="-342900" eaLnBrk="1" hangingPunct="1">
              <a:lnSpc>
                <a:spcPct val="90000"/>
              </a:lnSpc>
            </a:pPr>
            <a:endParaRPr lang="en-GB" sz="1200" dirty="0" smtClean="0"/>
          </a:p>
          <a:p>
            <a:pPr lvl="1" eaLnBrk="1" hangingPunct="1">
              <a:lnSpc>
                <a:spcPct val="90000"/>
              </a:lnSpc>
            </a:pPr>
            <a:endParaRPr lang="en-GB" sz="1000" dirty="0" smtClean="0"/>
          </a:p>
          <a:p>
            <a:pPr lvl="1" eaLnBrk="1" hangingPunct="1">
              <a:lnSpc>
                <a:spcPct val="90000"/>
              </a:lnSpc>
            </a:pPr>
            <a:r>
              <a:rPr lang="en-GB" sz="2000" b="1" dirty="0" smtClean="0"/>
              <a:t>Decentralised solution design</a:t>
            </a:r>
          </a:p>
          <a:p>
            <a:pPr marL="1257300" lvl="2" indent="-342900">
              <a:lnSpc>
                <a:spcPct val="90000"/>
              </a:lnSpc>
              <a:buFont typeface="+mj-lt"/>
              <a:buAutoNum type="arabicPeriod"/>
            </a:pPr>
            <a:r>
              <a:rPr lang="en-GB" sz="2000" dirty="0" smtClean="0"/>
              <a:t>Simplified high-level architecture agreed</a:t>
            </a:r>
          </a:p>
          <a:p>
            <a:pPr marL="1257300" lvl="2" indent="-342900">
              <a:lnSpc>
                <a:spcPct val="90000"/>
              </a:lnSpc>
              <a:buFont typeface="+mj-lt"/>
              <a:buAutoNum type="arabicPeriod"/>
            </a:pPr>
            <a:r>
              <a:rPr lang="en-GB" sz="2000" dirty="0" smtClean="0"/>
              <a:t>Procedures progressed (normal and fallback scenarios)</a:t>
            </a:r>
          </a:p>
          <a:p>
            <a:pPr marL="1257300" lvl="2" indent="-342900">
              <a:lnSpc>
                <a:spcPct val="90000"/>
              </a:lnSpc>
              <a:buFont typeface="+mj-lt"/>
              <a:buAutoNum type="arabicPeriod"/>
            </a:pPr>
            <a:r>
              <a:rPr lang="en-GB" sz="2000" dirty="0" smtClean="0"/>
              <a:t>Quotes from system providers to develop the “broker/matcher” coupling systems are currently being requested, based on existing PCR specifications</a:t>
            </a:r>
          </a:p>
          <a:p>
            <a:pPr marL="1257300" lvl="2" indent="-342900">
              <a:lnSpc>
                <a:spcPct val="90000"/>
              </a:lnSpc>
            </a:pPr>
            <a:endParaRPr lang="en-GB" sz="1200" dirty="0" smtClean="0"/>
          </a:p>
          <a:p>
            <a:pPr lvl="1" eaLnBrk="1" hangingPunct="1">
              <a:lnSpc>
                <a:spcPct val="90000"/>
              </a:lnSpc>
            </a:pPr>
            <a:endParaRPr lang="en-GB" sz="400" dirty="0" smtClean="0"/>
          </a:p>
          <a:p>
            <a:pPr lvl="1" eaLnBrk="1" hangingPunct="1">
              <a:lnSpc>
                <a:spcPct val="90000"/>
              </a:lnSpc>
            </a:pPr>
            <a:r>
              <a:rPr lang="en-GB" sz="2000" b="1" dirty="0" smtClean="0"/>
              <a:t>Joint PX agreements nearing finalisation</a:t>
            </a:r>
            <a:r>
              <a:rPr lang="en-GB" sz="2000" dirty="0" smtClean="0"/>
              <a:t>: </a:t>
            </a:r>
          </a:p>
          <a:p>
            <a:pPr marL="1257300" lvl="2" indent="-342900">
              <a:lnSpc>
                <a:spcPct val="90000"/>
              </a:lnSpc>
              <a:buFont typeface="+mj-lt"/>
              <a:buAutoNum type="arabicPeriod"/>
            </a:pPr>
            <a:r>
              <a:rPr lang="en-GB" sz="2000" dirty="0" smtClean="0"/>
              <a:t>Co-ownership of common assets (i.e. algorithm)</a:t>
            </a:r>
          </a:p>
          <a:p>
            <a:pPr marL="1257300" lvl="2" indent="-342900">
              <a:lnSpc>
                <a:spcPct val="90000"/>
              </a:lnSpc>
              <a:buFont typeface="+mj-lt"/>
              <a:buAutoNum type="arabicPeriod"/>
            </a:pPr>
            <a:r>
              <a:rPr lang="en-GB" sz="2000" dirty="0" smtClean="0"/>
              <a:t>Enduring co-operation agreement</a:t>
            </a:r>
          </a:p>
        </p:txBody>
      </p:sp>
    </p:spTree>
    <p:extLst>
      <p:ext uri="{BB962C8B-B14F-4D97-AF65-F5344CB8AC3E}">
        <p14:creationId xmlns:p14="http://schemas.microsoft.com/office/powerpoint/2010/main" val="193920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ZoneTexte 5"/>
          <p:cNvSpPr txBox="1">
            <a:spLocks noChangeArrowheads="1"/>
          </p:cNvSpPr>
          <p:nvPr/>
        </p:nvSpPr>
        <p:spPr bwMode="auto">
          <a:xfrm>
            <a:off x="606301" y="908720"/>
            <a:ext cx="8358187"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GB" sz="2000" dirty="0"/>
          </a:p>
          <a:p>
            <a:pPr marL="355600" indent="-355600">
              <a:buFont typeface="+mj-lt"/>
              <a:buAutoNum type="arabicPeriod"/>
            </a:pPr>
            <a:r>
              <a:rPr lang="en-GB" sz="2000" dirty="0"/>
              <a:t> Market and Network features</a:t>
            </a:r>
          </a:p>
          <a:p>
            <a:pPr marL="723900" lvl="1" indent="-266700">
              <a:buFont typeface="Wingdings" pitchFamily="2" charset="2"/>
              <a:buChar char="§"/>
            </a:pPr>
            <a:r>
              <a:rPr lang="en-GB" sz="2000" dirty="0" smtClean="0"/>
              <a:t>Order </a:t>
            </a:r>
            <a:r>
              <a:rPr lang="en-GB" sz="2000" dirty="0"/>
              <a:t>types (e.g. linear/stepwise, blocks, MIC Orders, linked </a:t>
            </a:r>
            <a:r>
              <a:rPr lang="en-GB" sz="2000" dirty="0" smtClean="0"/>
              <a:t>blocks, PUN)</a:t>
            </a:r>
            <a:endParaRPr lang="en-GB" sz="2000" dirty="0"/>
          </a:p>
          <a:p>
            <a:pPr marL="723900" lvl="1" indent="-266700">
              <a:buFont typeface="Wingdings" pitchFamily="2" charset="2"/>
              <a:buChar char="§"/>
            </a:pPr>
            <a:r>
              <a:rPr lang="en-GB" sz="2000" dirty="0" smtClean="0"/>
              <a:t>Network </a:t>
            </a:r>
            <a:r>
              <a:rPr lang="en-GB" sz="2000" dirty="0"/>
              <a:t>modelling (e.g. ATC, Flow-Based, Ramping, Flow-Related Charges and Losses)</a:t>
            </a:r>
          </a:p>
          <a:p>
            <a:pPr marL="723900" lvl="1" indent="-266700">
              <a:buFont typeface="Wingdings" pitchFamily="2" charset="2"/>
              <a:buChar char="§"/>
            </a:pPr>
            <a:r>
              <a:rPr lang="en-GB" sz="2000" dirty="0" smtClean="0"/>
              <a:t>Price/Network </a:t>
            </a:r>
            <a:r>
              <a:rPr lang="en-GB" sz="2000" dirty="0"/>
              <a:t>modelling (e.g. in ATC, price difference only if congestion)</a:t>
            </a:r>
            <a:endParaRPr lang="en-GB" sz="1600" dirty="0"/>
          </a:p>
          <a:p>
            <a:endParaRPr lang="en-GB" sz="2000" dirty="0"/>
          </a:p>
          <a:p>
            <a:pPr marL="457200" indent="-457200">
              <a:buFont typeface="+mj-lt"/>
              <a:buAutoNum type="arabicPeriod" startAt="2"/>
            </a:pPr>
            <a:r>
              <a:rPr lang="en-GB" sz="2000" dirty="0"/>
              <a:t> Price Calculation Requirements </a:t>
            </a:r>
          </a:p>
          <a:p>
            <a:pPr marL="723900" lvl="1" indent="-266700">
              <a:buFont typeface="Wingdings" pitchFamily="2" charset="2"/>
              <a:buChar char="§"/>
            </a:pPr>
            <a:r>
              <a:rPr lang="en-GB" sz="2000" dirty="0" smtClean="0"/>
              <a:t>Welfare </a:t>
            </a:r>
            <a:r>
              <a:rPr lang="en-GB" sz="2000" dirty="0"/>
              <a:t>Maximization – Price Coupling Algorithm</a:t>
            </a:r>
          </a:p>
          <a:p>
            <a:pPr marL="723900" lvl="1" indent="-266700">
              <a:buFont typeface="Wingdings" pitchFamily="2" charset="2"/>
              <a:buChar char="§"/>
            </a:pPr>
            <a:r>
              <a:rPr lang="en-GB" sz="2000" dirty="0" smtClean="0"/>
              <a:t>Curtailment  </a:t>
            </a:r>
            <a:r>
              <a:rPr lang="en-GB" sz="2000" dirty="0"/>
              <a:t>and Indeterminacy Rules</a:t>
            </a:r>
          </a:p>
          <a:p>
            <a:pPr marL="723900" lvl="1" indent="-266700">
              <a:buFont typeface="Wingdings" pitchFamily="2" charset="2"/>
              <a:buChar char="§"/>
            </a:pPr>
            <a:r>
              <a:rPr lang="en-GB" sz="2000" dirty="0" smtClean="0"/>
              <a:t>Performance </a:t>
            </a:r>
            <a:r>
              <a:rPr lang="en-GB" sz="2000" dirty="0"/>
              <a:t>and reproducibility</a:t>
            </a:r>
          </a:p>
          <a:p>
            <a:endParaRPr lang="en-GB" sz="1600" dirty="0">
              <a:solidFill>
                <a:srgbClr val="000000"/>
              </a:solidFill>
            </a:endParaRPr>
          </a:p>
          <a:p>
            <a:pPr marL="457200" indent="-457200">
              <a:buSzPts val="2000"/>
              <a:buFont typeface="+mj-lt"/>
              <a:buAutoNum type="arabicPeriod" startAt="3"/>
            </a:pPr>
            <a:r>
              <a:rPr lang="en-GB" sz="2000" dirty="0"/>
              <a:t> Outputs of Algorithm</a:t>
            </a:r>
          </a:p>
          <a:p>
            <a:pPr marL="723900" lvl="1" indent="-266700">
              <a:buSzPts val="2000"/>
              <a:buFont typeface="Wingdings" pitchFamily="2" charset="2"/>
              <a:buChar char="§"/>
            </a:pPr>
            <a:r>
              <a:rPr lang="en-GB" sz="2000" dirty="0"/>
              <a:t>Prices and Net Positions</a:t>
            </a:r>
          </a:p>
          <a:p>
            <a:pPr marL="723900" lvl="1" indent="-266700">
              <a:buSzPts val="2000"/>
              <a:buFont typeface="Wingdings" pitchFamily="2" charset="2"/>
              <a:buChar char="§"/>
            </a:pPr>
            <a:r>
              <a:rPr lang="en-GB" sz="2000" dirty="0"/>
              <a:t>Potential Set of Feasible Flows</a:t>
            </a:r>
          </a:p>
        </p:txBody>
      </p:sp>
      <p:sp>
        <p:nvSpPr>
          <p:cNvPr id="2" name="Title 1"/>
          <p:cNvSpPr>
            <a:spLocks noGrp="1"/>
          </p:cNvSpPr>
          <p:nvPr>
            <p:ph type="title"/>
          </p:nvPr>
        </p:nvSpPr>
        <p:spPr/>
        <p:txBody>
          <a:bodyPr>
            <a:normAutofit/>
          </a:bodyPr>
          <a:lstStyle/>
          <a:p>
            <a:r>
              <a:rPr lang="fr-FR" sz="2800" dirty="0"/>
              <a:t>Main </a:t>
            </a:r>
            <a:r>
              <a:rPr lang="fr-FR" sz="2800" dirty="0" err="1"/>
              <a:t>R</a:t>
            </a:r>
            <a:r>
              <a:rPr lang="fr-FR" sz="2800" dirty="0" err="1" smtClean="0"/>
              <a:t>equirements</a:t>
            </a:r>
            <a:r>
              <a:rPr lang="fr-FR" sz="2800" dirty="0" smtClean="0"/>
              <a:t> </a:t>
            </a:r>
            <a:r>
              <a:rPr lang="fr-FR" sz="2800" dirty="0"/>
              <a:t>for </a:t>
            </a:r>
            <a:r>
              <a:rPr lang="fr-FR" sz="2800" dirty="0" smtClean="0"/>
              <a:t>PCR </a:t>
            </a:r>
            <a:r>
              <a:rPr lang="fr-FR" sz="2800" dirty="0" err="1" smtClean="0"/>
              <a:t>Algorithm</a:t>
            </a:r>
            <a:endParaRPr lang="en-GB" sz="2800" dirty="0"/>
          </a:p>
        </p:txBody>
      </p:sp>
    </p:spTree>
    <p:extLst>
      <p:ext uri="{BB962C8B-B14F-4D97-AF65-F5344CB8AC3E}">
        <p14:creationId xmlns:p14="http://schemas.microsoft.com/office/powerpoint/2010/main" val="3996975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uro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9D3A013ACDC743B74B02691E7F66BD" ma:contentTypeVersion="20" ma:contentTypeDescription="Create a new document." ma:contentTypeScope="" ma:versionID="7ee0a728b17214e7b4e0d9c30fda96d2">
  <xsd:schema xmlns:xsd="http://www.w3.org/2001/XMLSchema" xmlns:xs="http://www.w3.org/2001/XMLSchema" xmlns:p="http://schemas.microsoft.com/office/2006/metadata/properties" xmlns:ns2="985daa2e-53d8-4475-82b8-9c7d25324e34" targetNamespace="http://schemas.microsoft.com/office/2006/metadata/properties" ma:root="true" ma:fieldsID="87577735a49fbbb1e880d92c7652797e"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ER_Abstract xmlns="985daa2e-53d8-4475-82b8-9c7d25324e34" xsi:nil="true"/>
  </documentManagement>
</p:properties>
</file>

<file path=customXml/itemProps1.xml><?xml version="1.0" encoding="utf-8"?>
<ds:datastoreItem xmlns:ds="http://schemas.openxmlformats.org/officeDocument/2006/customXml" ds:itemID="{CB026A6C-FA7D-47D6-B9B6-232791A3208C}"/>
</file>

<file path=customXml/itemProps2.xml><?xml version="1.0" encoding="utf-8"?>
<ds:datastoreItem xmlns:ds="http://schemas.openxmlformats.org/officeDocument/2006/customXml" ds:itemID="{E6D340BB-8243-48FD-AB38-4164F058908E}"/>
</file>

<file path=customXml/itemProps3.xml><?xml version="1.0" encoding="utf-8"?>
<ds:datastoreItem xmlns:ds="http://schemas.openxmlformats.org/officeDocument/2006/customXml" ds:itemID="{13B9BA83-EA5E-4995-A81C-895CC1FA5090}"/>
</file>

<file path=customXml/itemProps4.xml><?xml version="1.0" encoding="utf-8"?>
<ds:datastoreItem xmlns:ds="http://schemas.openxmlformats.org/officeDocument/2006/customXml" ds:itemID="{DA8148D5-F8F9-44DE-86E0-125143B35199}"/>
</file>

<file path=docProps/app.xml><?xml version="1.0" encoding="utf-8"?>
<Properties xmlns="http://schemas.openxmlformats.org/officeDocument/2006/extended-properties" xmlns:vt="http://schemas.openxmlformats.org/officeDocument/2006/docPropsVTypes">
  <Template/>
  <TotalTime>298</TotalTime>
  <Words>1037</Words>
  <Application>Microsoft Office PowerPoint</Application>
  <PresentationFormat>On-screen Show (4:3)</PresentationFormat>
  <Paragraphs>185</Paragraphs>
  <Slides>13</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17" baseType="lpstr">
      <vt:lpstr>Tema di Office</vt:lpstr>
      <vt:lpstr>Europex</vt:lpstr>
      <vt:lpstr>1_Tema di Office</vt:lpstr>
      <vt:lpstr>Image</vt:lpstr>
      <vt:lpstr>  Implementation of PCR for Day-Ahead Price Coupling in NWE    </vt:lpstr>
      <vt:lpstr>Current Day-ahead Market Coupling</vt:lpstr>
      <vt:lpstr>Price Coupling Overall Process</vt:lpstr>
      <vt:lpstr>XXI Florence Forum Conclusions</vt:lpstr>
      <vt:lpstr>PowerPoint Presentation</vt:lpstr>
      <vt:lpstr>PCR: Target Coordinated Matching Solution</vt:lpstr>
      <vt:lpstr>PCR is a key element of the EPC but not the only one!</vt:lpstr>
      <vt:lpstr>Progress report on PCR (1)</vt:lpstr>
      <vt:lpstr>Main Requirements for PCR Algorithm</vt:lpstr>
      <vt:lpstr>PowerPoint Presentation</vt:lpstr>
      <vt:lpstr>Progress Report on PCR (2)</vt:lpstr>
      <vt:lpstr>Summary</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EuroPEX</dc:creator>
  <cp:lastModifiedBy>Andrew Claxton</cp:lastModifiedBy>
  <cp:revision>105</cp:revision>
  <cp:lastPrinted>2011-11-18T13:53:52Z</cp:lastPrinted>
  <dcterms:created xsi:type="dcterms:W3CDTF">2011-02-26T16:13:15Z</dcterms:created>
  <dcterms:modified xsi:type="dcterms:W3CDTF">2011-12-09T10:59:14Z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0x010100A09D3A013ACDC743B74B02691E7F66BD</vt:lpwstr>
  </property>
</Properties>
</file>