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1CD0-E24A-4C5B-B4EA-4C9F2FD2E4CF}" type="datetimeFigureOut">
              <a:rPr lang="en-US" smtClean="0"/>
              <a:pPr/>
              <a:t>5/9/2012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814F8-575A-47CD-9923-1900C800CE0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1CD0-E24A-4C5B-B4EA-4C9F2FD2E4CF}" type="datetimeFigureOut">
              <a:rPr lang="en-US" smtClean="0"/>
              <a:pPr/>
              <a:t>5/9/2012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814F8-575A-47CD-9923-1900C800CE0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1CD0-E24A-4C5B-B4EA-4C9F2FD2E4CF}" type="datetimeFigureOut">
              <a:rPr lang="en-US" smtClean="0"/>
              <a:pPr/>
              <a:t>5/9/2012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814F8-575A-47CD-9923-1900C800CE0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1CD0-E24A-4C5B-B4EA-4C9F2FD2E4CF}" type="datetimeFigureOut">
              <a:rPr lang="en-US" smtClean="0"/>
              <a:pPr/>
              <a:t>5/9/2012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814F8-575A-47CD-9923-1900C800CE0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1CD0-E24A-4C5B-B4EA-4C9F2FD2E4CF}" type="datetimeFigureOut">
              <a:rPr lang="en-US" smtClean="0"/>
              <a:pPr/>
              <a:t>5/9/2012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814F8-575A-47CD-9923-1900C800CE0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1CD0-E24A-4C5B-B4EA-4C9F2FD2E4CF}" type="datetimeFigureOut">
              <a:rPr lang="en-US" smtClean="0"/>
              <a:pPr/>
              <a:t>5/9/2012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814F8-575A-47CD-9923-1900C800CE0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1CD0-E24A-4C5B-B4EA-4C9F2FD2E4CF}" type="datetimeFigureOut">
              <a:rPr lang="en-US" smtClean="0"/>
              <a:pPr/>
              <a:t>5/9/2012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814F8-575A-47CD-9923-1900C800CE0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1CD0-E24A-4C5B-B4EA-4C9F2FD2E4CF}" type="datetimeFigureOut">
              <a:rPr lang="en-US" smtClean="0"/>
              <a:pPr/>
              <a:t>5/9/2012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814F8-575A-47CD-9923-1900C800CE0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1CD0-E24A-4C5B-B4EA-4C9F2FD2E4CF}" type="datetimeFigureOut">
              <a:rPr lang="en-US" smtClean="0"/>
              <a:pPr/>
              <a:t>5/9/2012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814F8-575A-47CD-9923-1900C800CE0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1CD0-E24A-4C5B-B4EA-4C9F2FD2E4CF}" type="datetimeFigureOut">
              <a:rPr lang="en-US" smtClean="0"/>
              <a:pPr/>
              <a:t>5/9/2012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814F8-575A-47CD-9923-1900C800CE0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1CD0-E24A-4C5B-B4EA-4C9F2FD2E4CF}" type="datetimeFigureOut">
              <a:rPr lang="en-US" smtClean="0"/>
              <a:pPr/>
              <a:t>5/9/2012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814F8-575A-47CD-9923-1900C800CE0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41CD0-E24A-4C5B-B4EA-4C9F2FD2E4CF}" type="datetimeFigureOut">
              <a:rPr lang="en-US" smtClean="0"/>
              <a:pPr/>
              <a:t>5/9/2012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814F8-575A-47CD-9923-1900C800CE0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Intraday conclusions of NWE IG</a:t>
            </a:r>
            <a:br>
              <a:rPr lang="en-GB" dirty="0" smtClean="0"/>
            </a:br>
            <a:r>
              <a:rPr lang="en-GB" dirty="0" smtClean="0"/>
              <a:t>9 May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Short term way forward (phase 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PXs and TSOs confirmed commitment to 2012 intraday project based on ELBAS solution</a:t>
            </a:r>
          </a:p>
          <a:p>
            <a:r>
              <a:rPr lang="en-GB" dirty="0" smtClean="0"/>
              <a:t>This will cover ELBAS “minimum requirements” or “must have features” for ELBAS to be a viable cross border solution</a:t>
            </a:r>
          </a:p>
          <a:p>
            <a:r>
              <a:rPr lang="en-GB" dirty="0" smtClean="0"/>
              <a:t>PXs and TSOs to develop a full structured plan on how to implement intraday in NWE, update by AESAG meeting and then full discussion in next IG.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Short term way forward (phase 1) - 2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Priority is the plan for 2012 which should include the following issues:</a:t>
            </a:r>
          </a:p>
          <a:p>
            <a:pPr lvl="1"/>
            <a:r>
              <a:rPr lang="en-GB" dirty="0" smtClean="0"/>
              <a:t>Development of the Shared Order Book </a:t>
            </a:r>
          </a:p>
          <a:p>
            <a:pPr lvl="1"/>
            <a:r>
              <a:rPr lang="en-GB" dirty="0" smtClean="0"/>
              <a:t>Implementation of the Shared Order Book in the local project – with a particular focus on German market</a:t>
            </a:r>
          </a:p>
          <a:p>
            <a:pPr lvl="1"/>
            <a:r>
              <a:rPr lang="en-GB" dirty="0" smtClean="0"/>
              <a:t>Key risks – </a:t>
            </a:r>
          </a:p>
          <a:p>
            <a:pPr lvl="2"/>
            <a:r>
              <a:rPr lang="en-GB" dirty="0" smtClean="0"/>
              <a:t>Stakeholders’ involvement: transparency on the plan, what phase 1 will entail for stakeholders (to what extent functionalities will be reduced and for how long)</a:t>
            </a:r>
          </a:p>
          <a:p>
            <a:pPr lvl="2"/>
            <a:r>
              <a:rPr lang="en-GB" dirty="0" smtClean="0"/>
              <a:t>agreed that these should proceed in parallel, how to reach converge in this case?    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Longer term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Two main options emerged from the discussion:</a:t>
            </a:r>
          </a:p>
          <a:p>
            <a:pPr lvl="1"/>
            <a:r>
              <a:rPr lang="en-GB" dirty="0" smtClean="0"/>
              <a:t>After phase 1 proceed to upgrading ELBAS functionalities (TSOs presented scenarios on how this could happen). What is the timing and the cost of this option? What scenarios would reduce risks and timing?</a:t>
            </a:r>
          </a:p>
          <a:p>
            <a:pPr lvl="1"/>
            <a:r>
              <a:rPr lang="en-GB" dirty="0" smtClean="0"/>
              <a:t>After phase 1 move directly to enduring solution.    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26BF18014C914EA3369FDEB5EE4523" ma:contentTypeVersion="20" ma:contentTypeDescription="Create a new document." ma:contentTypeScope="" ma:versionID="fc6b21837ed178c41ad3a23ea34efc1e">
  <xsd:schema xmlns:xsd="http://www.w3.org/2001/XMLSchema" xmlns:xs="http://www.w3.org/2001/XMLSchema" xmlns:p="http://schemas.microsoft.com/office/2006/metadata/properties" xmlns:ns2="985daa2e-53d8-4475-82b8-9c7d25324e34" targetNamespace="http://schemas.microsoft.com/office/2006/metadata/properties" ma:root="true" ma:fieldsID="87577735a49fbbb1e880d92c7652797e" ns2:_="">
    <xsd:import namespace="985daa2e-53d8-4475-82b8-9c7d25324e3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CER_Abstrac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1" nillable="true" ma:displayName="Abstract" ma:description="" ma:internalName="ACER_Abstract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85daa2e-53d8-4475-82b8-9c7d25324e34">ACER-2015-01536</_dlc_DocId>
    <_dlc_DocIdUrl xmlns="985daa2e-53d8-4475-82b8-9c7d25324e34">
      <Url>http://s-do-prod-ap/en/Electricity/Regional_initiatives/Meetings/Joint%20Day-Ahead%20and%20Intraday%20NWE%20IG%20Meeting/_layouts/DocIdRedir.aspx?ID=ACER-2015-01536</Url>
      <Description>ACER-2015-01536</Description>
    </_dlc_DocIdUrl>
    <ACER_Abstract xmlns="985daa2e-53d8-4475-82b8-9c7d25324e34" xsi:nil="true"/>
  </documentManagement>
</p:properties>
</file>

<file path=customXml/itemProps1.xml><?xml version="1.0" encoding="utf-8"?>
<ds:datastoreItem xmlns:ds="http://schemas.openxmlformats.org/officeDocument/2006/customXml" ds:itemID="{804DD6A8-890F-49B5-94DF-6AB548DF6044}"/>
</file>

<file path=customXml/itemProps2.xml><?xml version="1.0" encoding="utf-8"?>
<ds:datastoreItem xmlns:ds="http://schemas.openxmlformats.org/officeDocument/2006/customXml" ds:itemID="{E6D66DD8-59B8-4C43-AE95-1CE8445DA2F6}"/>
</file>

<file path=customXml/itemProps3.xml><?xml version="1.0" encoding="utf-8"?>
<ds:datastoreItem xmlns:ds="http://schemas.openxmlformats.org/officeDocument/2006/customXml" ds:itemID="{E9DB85D4-4B44-4FA3-86CB-D2476C8A89F6}"/>
</file>

<file path=customXml/itemProps4.xml><?xml version="1.0" encoding="utf-8"?>
<ds:datastoreItem xmlns:ds="http://schemas.openxmlformats.org/officeDocument/2006/customXml" ds:itemID="{94F9667F-5116-46CF-8A86-19C968A7540C}"/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229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Intraday conclusions of NWE IG 9 May</vt:lpstr>
      <vt:lpstr>Short term way forward (phase 1)</vt:lpstr>
      <vt:lpstr>Short term way forward (phase 1) - 2</vt:lpstr>
      <vt:lpstr>Longer term</vt:lpstr>
    </vt:vector>
  </TitlesOfParts>
  <Company>Ofgem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Intraday conclusions of NWE IG 9 May</dc:title>
  <dc:creator>squicciarinig</dc:creator>
  <cp:lastModifiedBy>squicciarinig</cp:lastModifiedBy>
  <cp:revision>8</cp:revision>
  <dcterms:created xsi:type="dcterms:W3CDTF">2012-05-09T13:05:27Z</dcterms:created>
  <dcterms:modified xsi:type="dcterms:W3CDTF">2012-05-09T13:27:37Z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0x0101005F26BF18014C914EA3369FDEB5EE4523</vt:lpwstr>
  </property>
  <property fmtid="{D5CDD505-2E9C-101B-9397-08002B2CF9AE}" pid="3" name="_dlc_DocIdItemGuid">
    <vt:lpwstr>3ded885f-716a-4eea-9395-a0c98af5dc47</vt:lpwstr>
  </property>
</Properties>
</file>