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6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91" r:id="rId2"/>
    <p:sldMasterId id="2147483682" r:id="rId3"/>
    <p:sldMasterId id="2147483673" r:id="rId4"/>
    <p:sldMasterId id="2147483660" r:id="rId5"/>
  </p:sldMasterIdLst>
  <p:notesMasterIdLst>
    <p:notesMasterId r:id="rId10"/>
  </p:notesMasterIdLst>
  <p:handoutMasterIdLst>
    <p:handoutMasterId r:id="rId11"/>
  </p:handoutMasterIdLst>
  <p:sldIdLst>
    <p:sldId id="256" r:id="rId6"/>
    <p:sldId id="319" r:id="rId7"/>
    <p:sldId id="320" r:id="rId8"/>
    <p:sldId id="258" r:id="rId9"/>
  </p:sldIdLst>
  <p:sldSz cx="9144000" cy="6858000" type="screen4x3"/>
  <p:notesSz cx="6640513" cy="99044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a SLOKAR (ACER)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7EB5D6"/>
    <a:srgbClr val="00529B"/>
    <a:srgbClr val="7F7F7F"/>
    <a:srgbClr val="D6E7F2"/>
    <a:srgbClr val="EA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513" autoAdjust="0"/>
  </p:normalViewPr>
  <p:slideViewPr>
    <p:cSldViewPr snapToGrid="0" snapToObjects="1">
      <p:cViewPr>
        <p:scale>
          <a:sx n="100" d="100"/>
          <a:sy n="100" d="100"/>
        </p:scale>
        <p:origin x="-72" y="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-3702" y="-78"/>
      </p:cViewPr>
      <p:guideLst>
        <p:guide orient="horz" pos="3120"/>
        <p:guide pos="209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17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8138" cy="49530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0788" y="0"/>
            <a:ext cx="2878137" cy="49530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C0DA9C0-1EA0-4BB9-8052-A0BDF01C240B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7525"/>
            <a:ext cx="2878138" cy="49530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0788" y="9407525"/>
            <a:ext cx="2878137" cy="49530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9115B99-5711-4A5D-B1BE-10644012C2C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7066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8138" cy="49530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0788" y="0"/>
            <a:ext cx="2878137" cy="49530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C3C025-4D6A-4959-A71A-CB760E83EF8E}" type="datetimeFigureOut">
              <a:rPr lang="en-US"/>
              <a:pPr>
                <a:defRPr/>
              </a:pPr>
              <a:t>9/25/2012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445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85" tIns="46442" rIns="92885" bIns="4644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3575" y="4705350"/>
            <a:ext cx="5313363" cy="4456113"/>
          </a:xfrm>
          <a:prstGeom prst="rect">
            <a:avLst/>
          </a:prstGeom>
        </p:spPr>
        <p:txBody>
          <a:bodyPr vert="horz" lIns="92885" tIns="46442" rIns="92885" bIns="46442" rtlCol="0">
            <a:normAutofit/>
          </a:bodyPr>
          <a:lstStyle/>
          <a:p>
            <a:pPr lvl="0"/>
            <a:r>
              <a:rPr lang="nl-BE" noProof="0" smtClean="0"/>
              <a:t>Click to edit Master text styles</a:t>
            </a:r>
          </a:p>
          <a:p>
            <a:pPr lvl="1"/>
            <a:r>
              <a:rPr lang="nl-BE" noProof="0" smtClean="0"/>
              <a:t>Second level</a:t>
            </a:r>
          </a:p>
          <a:p>
            <a:pPr lvl="2"/>
            <a:r>
              <a:rPr lang="nl-BE" noProof="0" smtClean="0"/>
              <a:t>Third level</a:t>
            </a:r>
          </a:p>
          <a:p>
            <a:pPr lvl="3"/>
            <a:r>
              <a:rPr lang="nl-BE" noProof="0" smtClean="0"/>
              <a:t>Fourth level</a:t>
            </a:r>
          </a:p>
          <a:p>
            <a:pPr lvl="4"/>
            <a:r>
              <a:rPr lang="nl-BE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7525"/>
            <a:ext cx="2878138" cy="49530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0788" y="9407525"/>
            <a:ext cx="2878137" cy="49530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29C2704-7D02-4D58-AFDE-804D6131CBE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6670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3AC7B7-578F-4AB3-945C-25132885A0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52227" name="Slide Number Placeholder 3"/>
          <p:cNvSpPr txBox="1">
            <a:spLocks noGrp="1"/>
          </p:cNvSpPr>
          <p:nvPr/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85" tIns="46442" rIns="92885" bIns="46442" anchor="b"/>
          <a:lstStyle/>
          <a:p>
            <a:pPr algn="r">
              <a:defRPr/>
            </a:pPr>
            <a:fld id="{093DEC64-F7B6-454C-A703-4B4341CCA536}" type="slidenum">
              <a:rPr lang="en-US" sz="1200">
                <a:latin typeface="+mn-lt"/>
              </a:rPr>
              <a:pPr algn="r">
                <a:defRPr/>
              </a:pPr>
              <a:t>2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jpe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6" descr="FOND_COVER_transp.png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4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BE"/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9"/>
          <p:cNvSpPr txBox="1"/>
          <p:nvPr userDrawn="1"/>
        </p:nvSpPr>
        <p:spPr>
          <a:xfrm>
            <a:off x="3276600" y="2060575"/>
            <a:ext cx="496728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BE" dirty="0">
              <a:latin typeface="+mn-lt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F4DFA-1A55-4A70-AC4B-DBB73793B775}" type="datetimeFigureOut">
              <a:rPr lang="en-IE"/>
              <a:pPr>
                <a:defRPr/>
              </a:pPr>
              <a:t>25/09/2012</a:t>
            </a:fld>
            <a:endParaRPr lang="en-I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7EA-DFE4-44A6-96D2-61645234B0AD}" type="slidenum">
              <a:rPr lang="en-IE"/>
              <a:pPr>
                <a:defRPr/>
              </a:pPr>
              <a:t>‹nr.›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E98FC-D339-4E9F-97AB-B87AA3A7FFBC}" type="datetimeFigureOut">
              <a:rPr lang="en-IE"/>
              <a:pPr>
                <a:defRPr/>
              </a:pPr>
              <a:t>25/09/2012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B0BF1-E787-4FAD-9642-9FA1E0A87C72}" type="slidenum">
              <a:rPr lang="en-IE"/>
              <a:pPr>
                <a:defRPr/>
              </a:pPr>
              <a:t>‹nr.›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474BF-15F1-47AC-AC88-65400F90C0F7}" type="datetimeFigureOut">
              <a:rPr lang="en-IE"/>
              <a:pPr>
                <a:defRPr/>
              </a:pPr>
              <a:t>25/09/2012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D67F1-844D-41C7-9BC0-DC979D3E1E2F}" type="slidenum">
              <a:rPr lang="en-IE"/>
              <a:pPr>
                <a:defRPr/>
              </a:pPr>
              <a:t>‹nr.›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1DA4F-0EC4-4645-ACF0-954CB06A85AF}" type="datetimeFigureOut">
              <a:rPr lang="en-IE"/>
              <a:pPr>
                <a:defRPr/>
              </a:pPr>
              <a:t>25/09/2012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E7C2-FAE2-42FE-8450-2E411E05F9EB}" type="slidenum">
              <a:rPr lang="en-IE"/>
              <a:pPr>
                <a:defRPr/>
              </a:pPr>
              <a:t>‹nr.›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0D54D-CD54-4A30-9B9F-829EE2FBA738}" type="datetimeFigureOut">
              <a:rPr lang="en-IE"/>
              <a:pPr>
                <a:defRPr/>
              </a:pPr>
              <a:t>25/09/2012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8580F-8438-463E-8D91-2E392DBAC2FE}" type="slidenum">
              <a:rPr lang="en-IE"/>
              <a:pPr>
                <a:defRPr/>
              </a:pPr>
              <a:t>‹nr.›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sz="quarter" idx="10"/>
          </p:nvPr>
        </p:nvSpPr>
        <p:spPr>
          <a:xfrm>
            <a:off x="611560" y="1961456"/>
            <a:ext cx="8208912" cy="3987824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Verdana" pitchFamily="34" charset="0"/>
              </a:defRPr>
            </a:lvl1pPr>
            <a:lvl2pPr>
              <a:defRPr baseline="0">
                <a:latin typeface="Verdana" pitchFamily="34" charset="0"/>
              </a:defRPr>
            </a:lvl2pPr>
            <a:lvl3pPr>
              <a:defRPr baseline="0">
                <a:latin typeface="Verdana" pitchFamily="34" charset="0"/>
              </a:defRPr>
            </a:lvl3pPr>
            <a:lvl4pPr>
              <a:defRPr baseline="0">
                <a:latin typeface="Verdana" pitchFamily="34" charset="0"/>
              </a:defRPr>
            </a:lvl4pPr>
            <a:lvl5pPr>
              <a:defRPr baseline="0">
                <a:latin typeface="Verdan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6737" y="451556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ingle Corner Rectangle 7"/>
          <p:cNvSpPr/>
          <p:nvPr userDrawn="1"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</a:p>
        </p:txBody>
      </p:sp>
      <p:pic>
        <p:nvPicPr>
          <p:cNvPr id="5" name="Picture 1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 Single Corner Rectangle 7"/>
          <p:cNvSpPr/>
          <p:nvPr userDrawn="1"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</a:p>
        </p:txBody>
      </p:sp>
      <p:pic>
        <p:nvPicPr>
          <p:cNvPr id="7" name="Picture 1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771525"/>
            <a:ext cx="7837487" cy="10398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27088" y="1811338"/>
            <a:ext cx="7993062" cy="44259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>
          <a:xfrm>
            <a:off x="1371600" y="0"/>
            <a:ext cx="7772400" cy="76835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BA1"/>
                </a:solidFill>
              </a:defRPr>
            </a:lvl1pPr>
          </a:lstStyle>
          <a:p>
            <a:pPr algn="r" defTabSz="914400" eaLnBrk="0" hangingPunct="0">
              <a:lnSpc>
                <a:spcPct val="90000"/>
              </a:lnSpc>
              <a:defRPr/>
            </a:pPr>
            <a:r>
              <a:rPr lang="en-US" sz="2000" kern="0" dirty="0" smtClean="0">
                <a:solidFill>
                  <a:schemeClr val="bg1"/>
                </a:solidFill>
                <a:latin typeface="+mj-lt"/>
                <a:ea typeface="ＭＳ Ｐゴシック" pitchFamily="-108" charset="-128"/>
                <a:cs typeface="+mj-cs"/>
              </a:rPr>
              <a:t>Click to edit Master title style</a:t>
            </a:r>
            <a:endParaRPr lang="en-US" sz="2000" kern="0" dirty="0">
              <a:solidFill>
                <a:schemeClr val="bg1"/>
              </a:solidFill>
              <a:latin typeface="+mj-lt"/>
              <a:ea typeface="ＭＳ Ｐゴシック" pitchFamily="-108" charset="-128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45" y="1083733"/>
            <a:ext cx="7772400" cy="76764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BA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045" y="1941690"/>
            <a:ext cx="7772400" cy="1752600"/>
          </a:xfrm>
          <a:prstGeom prst="rect">
            <a:avLst/>
          </a:prstGeom>
        </p:spPr>
        <p:txBody>
          <a:bodyPr/>
          <a:lstStyle>
            <a:lvl1pPr marL="0" indent="0" algn="l">
              <a:buSzPct val="150000"/>
              <a:buFont typeface="Arial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638800" y="6492875"/>
            <a:ext cx="2133600" cy="36512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DA7D804-0BC1-4B35-AFD9-09626E386A7F}" type="datetimeFigureOut">
              <a:rPr lang="en-US"/>
              <a:pPr>
                <a:defRPr/>
              </a:pPr>
              <a:t>9/25/2012</a:t>
            </a:fld>
            <a:r>
              <a:rPr lang="en-US"/>
              <a:t>05/12/2011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6" descr="FOND_COVER_transp.png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rgbClr val="2953DB">
                <a:tint val="45000"/>
                <a:satMod val="400000"/>
              </a:srgbClr>
            </a:duotone>
            <a:extLst/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4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BE"/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9"/>
          <p:cNvSpPr txBox="1"/>
          <p:nvPr userDrawn="1"/>
        </p:nvSpPr>
        <p:spPr>
          <a:xfrm>
            <a:off x="3276600" y="2060575"/>
            <a:ext cx="496728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BE" dirty="0">
              <a:latin typeface="+mn-lt"/>
            </a:endParaRPr>
          </a:p>
        </p:txBody>
      </p:sp>
      <p:sp>
        <p:nvSpPr>
          <p:cNvPr id="7" name="Date Placeholder 5"/>
          <p:cNvSpPr>
            <a:spLocks noGrp="1"/>
          </p:cNvSpPr>
          <p:nvPr userDrawn="1">
            <p:ph type="dt" sz="half" idx="10"/>
          </p:nvPr>
        </p:nvSpPr>
        <p:spPr>
          <a:xfrm>
            <a:off x="6772275" y="5680075"/>
            <a:ext cx="2133600" cy="36512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B60BE83-0BDF-4E4A-B95C-5BE3BE38AA1C}" type="datetimeFigureOut">
              <a:rPr lang="en-US"/>
              <a:pPr>
                <a:defRPr/>
              </a:pPr>
              <a:t>9/25/2012</a:t>
            </a:fld>
            <a:r>
              <a:rPr lang="en-US"/>
              <a:t>05/12/2011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sz="quarter" idx="10"/>
          </p:nvPr>
        </p:nvSpPr>
        <p:spPr>
          <a:xfrm>
            <a:off x="611560" y="1961456"/>
            <a:ext cx="8208912" cy="3987824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Verdana" pitchFamily="34" charset="0"/>
              </a:defRPr>
            </a:lvl1pPr>
            <a:lvl2pPr>
              <a:defRPr baseline="0">
                <a:latin typeface="Verdana" pitchFamily="34" charset="0"/>
              </a:defRPr>
            </a:lvl2pPr>
            <a:lvl3pPr>
              <a:defRPr baseline="0">
                <a:latin typeface="Verdana" pitchFamily="34" charset="0"/>
              </a:defRPr>
            </a:lvl3pPr>
            <a:lvl4pPr>
              <a:defRPr baseline="0">
                <a:latin typeface="Verdana" pitchFamily="34" charset="0"/>
              </a:defRPr>
            </a:lvl4pPr>
            <a:lvl5pPr>
              <a:defRPr baseline="0">
                <a:latin typeface="Verdan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6737" y="451556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771525"/>
            <a:ext cx="7837487" cy="10398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27088" y="1811338"/>
            <a:ext cx="7993062" cy="44259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>
          <a:xfrm>
            <a:off x="1371600" y="0"/>
            <a:ext cx="7772400" cy="76835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BA1"/>
                </a:solidFill>
              </a:defRPr>
            </a:lvl1pPr>
          </a:lstStyle>
          <a:p>
            <a:pPr algn="r" defTabSz="914400" eaLnBrk="0" hangingPunct="0">
              <a:lnSpc>
                <a:spcPct val="90000"/>
              </a:lnSpc>
              <a:defRPr/>
            </a:pPr>
            <a:r>
              <a:rPr lang="en-US" sz="2000" kern="0" dirty="0" smtClean="0">
                <a:solidFill>
                  <a:schemeClr val="bg1"/>
                </a:solidFill>
                <a:latin typeface="+mj-lt"/>
                <a:ea typeface="ＭＳ Ｐゴシック" pitchFamily="-108" charset="-128"/>
                <a:cs typeface="+mj-cs"/>
              </a:rPr>
              <a:t>Click to edit Master title style</a:t>
            </a:r>
            <a:endParaRPr lang="en-US" sz="2000" kern="0" dirty="0">
              <a:solidFill>
                <a:schemeClr val="bg1"/>
              </a:solidFill>
              <a:latin typeface="+mj-lt"/>
              <a:ea typeface="ＭＳ Ｐゴシック" pitchFamily="-108" charset="-128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45" y="1083733"/>
            <a:ext cx="7772400" cy="76764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BA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045" y="1941690"/>
            <a:ext cx="7772400" cy="1752600"/>
          </a:xfrm>
          <a:prstGeom prst="rect">
            <a:avLst/>
          </a:prstGeom>
        </p:spPr>
        <p:txBody>
          <a:bodyPr/>
          <a:lstStyle>
            <a:lvl1pPr marL="0" indent="0" algn="l">
              <a:buSzPct val="150000"/>
              <a:buFont typeface="Arial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638800" y="6492875"/>
            <a:ext cx="2133600" cy="36512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AD79A1A-091B-42C0-B8AC-EE83FE00C627}" type="datetimeFigureOut">
              <a:rPr lang="en-US"/>
              <a:pPr>
                <a:defRPr/>
              </a:pPr>
              <a:t>9/25/2012</a:t>
            </a:fld>
            <a:r>
              <a:rPr lang="en-US"/>
              <a:t>05/12/2011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120D-7554-4594-80D7-55EC17A4BF37}" type="datetimeFigureOut">
              <a:rPr lang="en-US"/>
              <a:pPr>
                <a:defRPr/>
              </a:pPr>
              <a:t>9/25/2012</a:t>
            </a:fld>
            <a:r>
              <a:rPr lang="en-US"/>
              <a:t>05/12/2011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8CE88-6811-4C4F-967B-BFCC13216CC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D91D4-1428-42DE-8D52-A8BF925BE0E2}" type="datetimeFigureOut">
              <a:rPr lang="en-US"/>
              <a:pPr>
                <a:defRPr/>
              </a:pPr>
              <a:t>9/25/2012</a:t>
            </a:fld>
            <a:r>
              <a:rPr lang="en-US"/>
              <a:t>05/12/2011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A4545-0F55-470A-960F-185F44EAAB1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2FB8E-A593-4814-92ED-F3C029385988}" type="datetimeFigureOut">
              <a:rPr lang="en-US"/>
              <a:pPr>
                <a:defRPr/>
              </a:pPr>
              <a:t>9/25/2012</a:t>
            </a:fld>
            <a:r>
              <a:rPr lang="en-US"/>
              <a:t>05/12/2011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37FFD-5EA7-48E4-8C3A-D020CFBE063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A41C4-34C6-476E-8C34-F7FCC11EC836}" type="datetimeFigureOut">
              <a:rPr lang="en-US"/>
              <a:pPr>
                <a:defRPr/>
              </a:pPr>
              <a:t>9/25/2012</a:t>
            </a:fld>
            <a:r>
              <a:rPr lang="en-US"/>
              <a:t>05/12/2011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5B8FD-6D7F-4A47-B948-397368D1B49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10122-C140-4A97-8096-61EAA69DCFC0}" type="datetimeFigureOut">
              <a:rPr lang="en-US"/>
              <a:pPr>
                <a:defRPr/>
              </a:pPr>
              <a:t>9/25/2012</a:t>
            </a:fld>
            <a:r>
              <a:rPr lang="en-US"/>
              <a:t>05/12/2011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824E7-29FA-4063-84D4-07C07517491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87F49-BF54-42EF-AB2A-FB6593530822}" type="datetimeFigureOut">
              <a:rPr lang="en-US"/>
              <a:pPr>
                <a:defRPr/>
              </a:pPr>
              <a:t>9/25/2012</a:t>
            </a:fld>
            <a:r>
              <a:rPr lang="en-US"/>
              <a:t>05/12/2011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58B1A-902B-4699-BD00-4644B6D04C0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76E8E-3B7D-4FBF-B11C-B32EBCEB3FEA}" type="datetimeFigureOut">
              <a:rPr lang="en-US"/>
              <a:pPr>
                <a:defRPr/>
              </a:pPr>
              <a:t>9/25/2012</a:t>
            </a:fld>
            <a:r>
              <a:rPr lang="en-US"/>
              <a:t>05/12/2011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6467D-1B9F-4BC0-BFEC-E33BDD747C5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F35B0-BFFB-4E49-83C1-FE82504AE707}" type="datetimeFigureOut">
              <a:rPr lang="en-US"/>
              <a:pPr>
                <a:defRPr/>
              </a:pPr>
              <a:t>9/25/2012</a:t>
            </a:fld>
            <a:r>
              <a:rPr lang="en-US"/>
              <a:t>05/12/2011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BACC-E5A3-47FB-A9FC-19BB3AD1393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9E4E2-AB88-41F5-BC60-9D722F2631BE}" type="datetimeFigureOut">
              <a:rPr lang="en-US"/>
              <a:pPr>
                <a:defRPr/>
              </a:pPr>
              <a:t>9/25/2012</a:t>
            </a:fld>
            <a:r>
              <a:rPr lang="en-US"/>
              <a:t>05/12/2011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1AE21-905C-4AF9-9A12-C95EE75B271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3FF2C-DCDC-42AB-BDC4-7D85D6B33833}" type="datetimeFigureOut">
              <a:rPr lang="en-US"/>
              <a:pPr>
                <a:defRPr/>
              </a:pPr>
              <a:t>9/25/2012</a:t>
            </a:fld>
            <a:r>
              <a:rPr lang="en-US"/>
              <a:t>05/12/2011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CE2C0-5E55-4115-AA34-C675130D790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D68EA-EA00-4C2E-8A40-C960DCCB1845}" type="datetimeFigureOut">
              <a:rPr lang="en-IE"/>
              <a:pPr>
                <a:defRPr/>
              </a:pPr>
              <a:t>25/09/2012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E17FD-4E8D-4DA9-AA89-9319CB0452BD}" type="slidenum">
              <a:rPr lang="en-IE"/>
              <a:pPr>
                <a:defRPr/>
              </a:pPr>
              <a:t>‹nr.›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046FE-9ACF-42CF-A661-17F5C9A66927}" type="datetimeFigureOut">
              <a:rPr lang="en-US"/>
              <a:pPr>
                <a:defRPr/>
              </a:pPr>
              <a:t>9/25/2012</a:t>
            </a:fld>
            <a:r>
              <a:rPr lang="en-US"/>
              <a:t>05/12/2011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FC52F-6944-418B-9F31-0102283D889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05080-23B3-4313-A73E-B2A6A38CAC87}" type="datetimeFigureOut">
              <a:rPr lang="en-IE"/>
              <a:pPr>
                <a:defRPr/>
              </a:pPr>
              <a:t>25/09/2012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6ADB-AA28-4D37-B2C7-3A70CDBDBA2A}" type="slidenum">
              <a:rPr lang="en-IE"/>
              <a:pPr>
                <a:defRPr/>
              </a:pPr>
              <a:t>‹nr.›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2425B-CE9B-4D32-879E-90029227BF13}" type="datetimeFigureOut">
              <a:rPr lang="en-IE"/>
              <a:pPr>
                <a:defRPr/>
              </a:pPr>
              <a:t>25/09/2012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ECCFA-89A3-45DF-A45D-ACC1FE3A947E}" type="slidenum">
              <a:rPr lang="en-IE"/>
              <a:pPr>
                <a:defRPr/>
              </a:pPr>
              <a:t>‹nr.›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CC7DC-9AAC-40B2-9A39-D52EF00CCFFC}" type="datetimeFigureOut">
              <a:rPr lang="en-IE"/>
              <a:pPr>
                <a:defRPr/>
              </a:pPr>
              <a:t>25/09/2012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254A-14F8-4289-A655-6B32F2EE8BB9}" type="slidenum">
              <a:rPr lang="en-IE"/>
              <a:pPr>
                <a:defRPr/>
              </a:pPr>
              <a:t>‹nr.›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82214-C0CA-4BF9-A25B-EFB9CE125CEF}" type="datetimeFigureOut">
              <a:rPr lang="en-IE"/>
              <a:pPr>
                <a:defRPr/>
              </a:pPr>
              <a:t>25/09/2012</a:t>
            </a:fld>
            <a:endParaRPr lang="en-I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053D4-5F22-43C1-BEF9-CB1FC277D0D5}" type="slidenum">
              <a:rPr lang="en-IE"/>
              <a:pPr>
                <a:defRPr/>
              </a:pPr>
              <a:t>‹nr.›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D02F0-1BA3-4294-B7BC-7638CB48C844}" type="datetimeFigureOut">
              <a:rPr lang="en-IE"/>
              <a:pPr>
                <a:defRPr/>
              </a:pPr>
              <a:t>25/09/2012</a:t>
            </a:fld>
            <a:endParaRPr lang="en-I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CA12D-9A5D-4AFB-A8F6-9ABB7D9454A6}" type="slidenum">
              <a:rPr lang="en-IE"/>
              <a:pPr>
                <a:defRPr/>
              </a:pPr>
              <a:t>‹nr.›</a:t>
            </a:fld>
            <a:endParaRPr lang="en-I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25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2FEA4AF-C41E-4E59-9324-FA4D19777CD5}" type="datetimeFigureOut">
              <a:rPr lang="en-US"/>
              <a:pPr>
                <a:defRPr/>
              </a:pPr>
              <a:t>9/25/2012</a:t>
            </a:fld>
            <a:r>
              <a:rPr lang="en-US"/>
              <a:t>05/12/2011</a:t>
            </a:r>
          </a:p>
        </p:txBody>
      </p:sp>
      <p:sp>
        <p:nvSpPr>
          <p:cNvPr id="3" name="Round Single Corner Rectangle 5"/>
          <p:cNvSpPr/>
          <p:nvPr userDrawn="1"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6" name="Round Single Corner Rectangle 7"/>
          <p:cNvSpPr/>
          <p:nvPr userDrawn="1"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</a:p>
        </p:txBody>
      </p:sp>
      <p:pic>
        <p:nvPicPr>
          <p:cNvPr id="1029" name="Picture 12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9175" y="1460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</p:sldLayoutIdLst>
  <p:transition/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E" smtClean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2D0115F-245A-43CC-99BF-CA145238F682}" type="datetimeFigureOut">
              <a:rPr lang="en-IE"/>
              <a:pPr>
                <a:defRPr/>
              </a:pPr>
              <a:t>25/09/2012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421282-3987-4BBC-8C98-2D6FE7D2D884}" type="slidenum">
              <a:rPr lang="en-IE"/>
              <a:pPr>
                <a:defRPr/>
              </a:pPr>
              <a:t>‹nr.›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9" r:id="rId2"/>
    <p:sldLayoutId id="2147483718" r:id="rId3"/>
    <p:sldLayoutId id="2147483717" r:id="rId4"/>
    <p:sldLayoutId id="2147483716" r:id="rId5"/>
    <p:sldLayoutId id="2147483715" r:id="rId6"/>
    <p:sldLayoutId id="2147483714" r:id="rId7"/>
    <p:sldLayoutId id="2147483713" r:id="rId8"/>
    <p:sldLayoutId id="2147483712" r:id="rId9"/>
    <p:sldLayoutId id="2147483711" r:id="rId10"/>
    <p:sldLayoutId id="2147483710" r:id="rId11"/>
  </p:sldLayoutIdLst>
  <p:transition/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5621338" y="64928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FFFFFF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2B2E622F-A32E-4365-A954-6517CD36E544}" type="datetimeFigureOut">
              <a:rPr lang="en-US"/>
              <a:pPr>
                <a:defRPr/>
              </a:pPr>
              <a:t>9/25/2012</a:t>
            </a:fld>
            <a:r>
              <a:rPr lang="en-US"/>
              <a:t>05/12/2011</a:t>
            </a:r>
          </a:p>
        </p:txBody>
      </p:sp>
      <p:sp>
        <p:nvSpPr>
          <p:cNvPr id="18" name="Round Single Corner Rectangle 7"/>
          <p:cNvSpPr/>
          <p:nvPr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</a:p>
        </p:txBody>
      </p:sp>
      <p:pic>
        <p:nvPicPr>
          <p:cNvPr id="17413" name="Picture 12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9175" y="1460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</p:sldLayoutIdLst>
  <p:transition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ＭＳ Ｐゴシック" pitchFamily="-108" charset="-128"/>
          <a:cs typeface="ＭＳ Ｐゴシック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2pPr>
      <a:lvl3pPr marL="1406525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3pPr>
      <a:lvl4pPr marL="1814513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charset="0"/>
        <a:buChar char="­"/>
        <a:defRPr sz="2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4pPr>
      <a:lvl5pPr marL="2222500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5621338" y="64928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FFFFFF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6E98DFB0-0D32-45C7-BC23-86224CEC3F28}" type="datetimeFigureOut">
              <a:rPr lang="en-US"/>
              <a:pPr>
                <a:defRPr/>
              </a:pPr>
              <a:t>9/25/2012</a:t>
            </a:fld>
            <a:r>
              <a:rPr lang="en-US"/>
              <a:t>05/12/2011</a:t>
            </a:r>
          </a:p>
        </p:txBody>
      </p:sp>
      <p:sp>
        <p:nvSpPr>
          <p:cNvPr id="18" name="Round Single Corner Rectangle 7"/>
          <p:cNvSpPr/>
          <p:nvPr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</a:p>
        </p:txBody>
      </p:sp>
      <p:pic>
        <p:nvPicPr>
          <p:cNvPr id="25605" name="Picture 12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9175" y="1460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</p:sldLayoutIdLst>
  <p:transition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ＭＳ Ｐゴシック" pitchFamily="-108" charset="-128"/>
          <a:cs typeface="ＭＳ Ｐゴシック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2pPr>
      <a:lvl3pPr marL="1406525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3pPr>
      <a:lvl4pPr marL="1814513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charset="0"/>
        <a:buChar char="­"/>
        <a:defRPr sz="2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4pPr>
      <a:lvl5pPr marL="2222500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BE" smtClean="0"/>
              <a:t>Click to edit Master title style</a:t>
            </a:r>
            <a:endParaRPr lang="en-US" smtClean="0"/>
          </a:p>
        </p:txBody>
      </p:sp>
      <p:sp>
        <p:nvSpPr>
          <p:cNvPr id="3481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4DA9F52-4EB8-4CC5-9FB1-F03633FFFD93}" type="datetimeFigureOut">
              <a:rPr lang="en-US"/>
              <a:pPr>
                <a:defRPr/>
              </a:pPr>
              <a:t>9/25/2012</a:t>
            </a:fld>
            <a:r>
              <a:rPr lang="en-US"/>
              <a:t>05/12/2011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341D744-55EB-474F-9770-BE9A1296A7B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29" r:id="rId3"/>
    <p:sldLayoutId id="2147483728" r:id="rId4"/>
    <p:sldLayoutId id="2147483727" r:id="rId5"/>
    <p:sldLayoutId id="2147483726" r:id="rId6"/>
    <p:sldLayoutId id="2147483725" r:id="rId7"/>
    <p:sldLayoutId id="2147483724" r:id="rId8"/>
    <p:sldLayoutId id="2147483723" r:id="rId9"/>
    <p:sldLayoutId id="2147483722" r:id="rId10"/>
    <p:sldLayoutId id="2147483721" r:id="rId11"/>
  </p:sldLayoutIdLst>
  <p:transition/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Date Placeholder 5"/>
          <p:cNvSpPr txBox="1">
            <a:spLocks noGrp="1"/>
          </p:cNvSpPr>
          <p:nvPr/>
        </p:nvSpPr>
        <p:spPr bwMode="auto">
          <a:xfrm>
            <a:off x="6772275" y="56800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sz="1400" b="1">
                <a:solidFill>
                  <a:schemeClr val="bg1"/>
                </a:solidFill>
                <a:latin typeface="Calibri" pitchFamily="34" charset="0"/>
              </a:rPr>
              <a:t>19/09/2012</a:t>
            </a:r>
          </a:p>
        </p:txBody>
      </p:sp>
      <p:sp>
        <p:nvSpPr>
          <p:cNvPr id="49154" name="TextBox 8"/>
          <p:cNvSpPr txBox="1">
            <a:spLocks noChangeArrowheads="1"/>
          </p:cNvSpPr>
          <p:nvPr/>
        </p:nvSpPr>
        <p:spPr bwMode="auto">
          <a:xfrm>
            <a:off x="1127125" y="5645150"/>
            <a:ext cx="7110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FFFFFF"/>
                </a:solidFill>
                <a:latin typeface="Verdana" pitchFamily="34" charset="0"/>
              </a:rPr>
              <a:t>NWE day-ahead price coupling </a:t>
            </a:r>
            <a:r>
              <a:rPr lang="en-US" sz="2000" b="1" dirty="0" smtClean="0">
                <a:solidFill>
                  <a:srgbClr val="FFFFFF"/>
                </a:solidFill>
                <a:latin typeface="Verdana" pitchFamily="34" charset="0"/>
              </a:rPr>
              <a:t>- IG</a:t>
            </a:r>
            <a:endParaRPr lang="en-US" sz="2000" b="1" dirty="0">
              <a:solidFill>
                <a:srgbClr val="FFFFFF"/>
              </a:solidFill>
              <a:latin typeface="Verdana" pitchFamily="34" charset="0"/>
            </a:endParaRPr>
          </a:p>
        </p:txBody>
      </p:sp>
      <p:pic>
        <p:nvPicPr>
          <p:cNvPr id="49155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275" y="769938"/>
            <a:ext cx="2300288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6" name="Title Placeholder 1"/>
          <p:cNvSpPr txBox="1">
            <a:spLocks/>
          </p:cNvSpPr>
          <p:nvPr/>
        </p:nvSpPr>
        <p:spPr bwMode="auto">
          <a:xfrm>
            <a:off x="2468563" y="2070100"/>
            <a:ext cx="6283325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800" b="1">
                <a:solidFill>
                  <a:schemeClr val="tx2"/>
                </a:solidFill>
                <a:latin typeface="Calibri" pitchFamily="34" charset="0"/>
                <a:ea typeface="ＭＳ Ｐゴシック"/>
                <a:cs typeface="ＭＳ Ｐゴシック"/>
              </a:rPr>
              <a:t>Regulators view on NRA involvement after launch of price coupling</a:t>
            </a:r>
          </a:p>
          <a:p>
            <a:endParaRPr lang="en-US" sz="2600">
              <a:solidFill>
                <a:schemeClr val="tx2"/>
              </a:solidFill>
              <a:latin typeface="Calibri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Content Placeholder 1"/>
          <p:cNvSpPr>
            <a:spLocks noGrp="1"/>
          </p:cNvSpPr>
          <p:nvPr>
            <p:ph idx="4294967295"/>
          </p:nvPr>
        </p:nvSpPr>
        <p:spPr bwMode="auto">
          <a:xfrm>
            <a:off x="395288" y="754063"/>
            <a:ext cx="8456612" cy="57610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lvl="1" indent="-342900" eaLnBrk="1" hangingPunct="1">
              <a:spcBef>
                <a:spcPct val="0"/>
              </a:spcBef>
              <a:buClr>
                <a:srgbClr val="7F7F7F"/>
              </a:buClr>
              <a:buFont typeface="Wingdings" pitchFamily="2" charset="2"/>
              <a:buChar char="§"/>
            </a:pPr>
            <a:endParaRPr lang="en-US" sz="2400" smtClean="0"/>
          </a:p>
          <a:p>
            <a:pPr marL="342900" lvl="1" indent="-342900" eaLnBrk="1" hangingPunct="1">
              <a:spcBef>
                <a:spcPct val="0"/>
              </a:spcBef>
              <a:buClr>
                <a:srgbClr val="7F7F7F"/>
              </a:buClr>
              <a:buFont typeface="Wingdings" pitchFamily="2" charset="2"/>
              <a:buChar char="§"/>
            </a:pPr>
            <a:r>
              <a:rPr lang="en-US" sz="2400" smtClean="0"/>
              <a:t>Regional coordination between TSOs, PXs and NRAs has proved relevant during the implementation phase</a:t>
            </a:r>
          </a:p>
          <a:p>
            <a:pPr marL="342900" lvl="1" indent="-342900" eaLnBrk="1" hangingPunct="1">
              <a:spcBef>
                <a:spcPct val="0"/>
              </a:spcBef>
              <a:buClr>
                <a:srgbClr val="7F7F7F"/>
              </a:buClr>
              <a:buFont typeface="Wingdings" pitchFamily="2" charset="2"/>
              <a:buChar char="§"/>
            </a:pPr>
            <a:endParaRPr lang="en-US" sz="2400" smtClean="0"/>
          </a:p>
          <a:p>
            <a:pPr marL="342900" lvl="1" indent="-342900" eaLnBrk="1" hangingPunct="1">
              <a:spcBef>
                <a:spcPct val="0"/>
              </a:spcBef>
              <a:buClr>
                <a:srgbClr val="7F7F7F"/>
              </a:buClr>
              <a:buFont typeface="Wingdings" pitchFamily="2" charset="2"/>
              <a:buChar char="§"/>
            </a:pPr>
            <a:r>
              <a:rPr lang="en-US" sz="2400" smtClean="0"/>
              <a:t>Need for regional coordination after launch of the NWE price coupling </a:t>
            </a:r>
          </a:p>
          <a:p>
            <a:pPr marL="342900" lvl="1" indent="-342900" eaLnBrk="1" hangingPunct="1">
              <a:spcBef>
                <a:spcPct val="0"/>
              </a:spcBef>
              <a:buClr>
                <a:srgbClr val="7F7F7F"/>
              </a:buClr>
              <a:buFont typeface="Wingdings" pitchFamily="2" charset="2"/>
              <a:buChar char="§"/>
            </a:pPr>
            <a:endParaRPr lang="en-US" sz="2400" smtClean="0"/>
          </a:p>
          <a:p>
            <a:pPr marL="342900" lvl="1" indent="-342900" eaLnBrk="1" hangingPunct="1">
              <a:spcBef>
                <a:spcPct val="0"/>
              </a:spcBef>
              <a:buClr>
                <a:srgbClr val="7F7F7F"/>
              </a:buClr>
              <a:buFont typeface="Wingdings" pitchFamily="2" charset="2"/>
              <a:buChar char="§"/>
            </a:pPr>
            <a:r>
              <a:rPr lang="en-US" sz="2400" smtClean="0"/>
              <a:t>Proposal: NWE Regulatory Council </a:t>
            </a:r>
            <a:endParaRPr lang="en-US" sz="2000" smtClean="0"/>
          </a:p>
        </p:txBody>
      </p:sp>
      <p:sp>
        <p:nvSpPr>
          <p:cNvPr id="3" name="Rounded Rectangle 2"/>
          <p:cNvSpPr/>
          <p:nvPr/>
        </p:nvSpPr>
        <p:spPr>
          <a:xfrm>
            <a:off x="2190750" y="0"/>
            <a:ext cx="6953250" cy="72231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E" sz="2400" b="1" dirty="0">
              <a:solidFill>
                <a:srgbClr val="FFFFFF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el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smtClean="0"/>
          </a:p>
        </p:txBody>
      </p:sp>
      <p:sp>
        <p:nvSpPr>
          <p:cNvPr id="53250" name="Pladsholder til indhold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NWE Regulatory Council</a:t>
            </a:r>
          </a:p>
          <a:p>
            <a:pPr lvl="1"/>
            <a:r>
              <a:rPr lang="en-GB" smtClean="0"/>
              <a:t>Mandate to be agreed among PXs, TSOs, NRAs</a:t>
            </a:r>
          </a:p>
          <a:p>
            <a:pPr lvl="1"/>
            <a:r>
              <a:rPr lang="en-GB" smtClean="0"/>
              <a:t>Framework for coordination, problem solving and regulatory discussions</a:t>
            </a:r>
          </a:p>
          <a:p>
            <a:pPr lvl="1"/>
            <a:r>
              <a:rPr lang="en-GB" smtClean="0"/>
              <a:t>Not a new institutional body </a:t>
            </a:r>
          </a:p>
          <a:p>
            <a:pPr lvl="1"/>
            <a:r>
              <a:rPr lang="en-GB" smtClean="0"/>
              <a:t>One representative from each PX, TSO, NRA 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" name="Picture 2" descr="C:\Users\camuscl\AppData\Local\Microsoft\Windows\Temporary Internet Files\Content.IE5\GTVTTPZC\MP900438622[3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1341438"/>
            <a:ext cx="5627687" cy="429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4" name="Rectangle 13"/>
          <p:cNvSpPr>
            <a:spLocks noChangeArrowheads="1"/>
          </p:cNvSpPr>
          <p:nvPr/>
        </p:nvSpPr>
        <p:spPr bwMode="auto">
          <a:xfrm>
            <a:off x="1473200" y="765175"/>
            <a:ext cx="61436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Clr>
                <a:srgbClr val="005BAB"/>
              </a:buClr>
              <a:buSzPct val="400000"/>
              <a:buFont typeface="Trebuchet MS" pitchFamily="34" charset="0"/>
              <a:buNone/>
            </a:pPr>
            <a:r>
              <a:rPr lang="en-GB" sz="2800" b="1">
                <a:solidFill>
                  <a:srgbClr val="00529B"/>
                </a:solidFill>
                <a:latin typeface="Verdana" pitchFamily="34" charset="0"/>
              </a:rPr>
              <a:t>Thank you for your attention!</a:t>
            </a:r>
          </a:p>
        </p:txBody>
      </p:sp>
      <p:sp>
        <p:nvSpPr>
          <p:cNvPr id="12" name="Segnaposto contenuto 3"/>
          <p:cNvSpPr>
            <a:spLocks noGrp="1"/>
          </p:cNvSpPr>
          <p:nvPr>
            <p:ph idx="4294967295"/>
          </p:nvPr>
        </p:nvSpPr>
        <p:spPr>
          <a:xfrm>
            <a:off x="1755775" y="5626100"/>
            <a:ext cx="5565775" cy="969963"/>
          </a:xfrm>
          <a:prstGeom prst="rect">
            <a:avLst/>
          </a:prstGeo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buFont typeface="Trebuchet MS" pitchFamily="34" charset="0"/>
              <a:buNone/>
              <a:defRPr/>
            </a:pPr>
            <a:r>
              <a:rPr lang="en-GB" sz="2800" b="1" dirty="0">
                <a:solidFill>
                  <a:srgbClr val="0052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www.acer.europa.eu</a:t>
            </a:r>
          </a:p>
          <a:p>
            <a:pPr algn="ctr" eaLnBrk="1" fontAlgn="auto" hangingPunct="1">
              <a:spcAft>
                <a:spcPts val="0"/>
              </a:spcAft>
              <a:buFont typeface="Trebuchet MS" pitchFamily="34" charset="0"/>
              <a:buNone/>
              <a:defRPr/>
            </a:pPr>
            <a:endParaRPr lang="en-GB" dirty="0" smtClean="0">
              <a:solidFill>
                <a:schemeClr val="accent6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lorence 5 Decemb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ACER new presentation template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ACER new presentation template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ACER-2015-01340</_dlc_DocId>
    <_dlc_DocIdUrl xmlns="985daa2e-53d8-4475-82b8-9c7d25324e34">
      <Url>https://extranet.acer.europa.eu/en/Electricity/Regional_initiatives/Meetings/6th%20IG%20meeting%20for%20NWE%20day-ahead%20price%20coupling/_layouts/DocIdRedir.aspx?ID=ACER-2015-01340</Url>
      <Description>ACER-2015-01340</Description>
    </_dlc_DocIdUrl>
    <ACER_Abstract xmlns="985daa2e-53d8-4475-82b8-9c7d25324e3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AC53F4A3D4B646B7A873EC64DC8C5C" ma:contentTypeVersion="20" ma:contentTypeDescription="Create a new document." ma:contentTypeScope="" ma:versionID="340c3080add4bbbbba278b4721c34e2b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5efc3e5b9c61b0dc7b50a186a6c1079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A41A73-EC7F-41E5-8277-9C4452FC42A0}"/>
</file>

<file path=customXml/itemProps2.xml><?xml version="1.0" encoding="utf-8"?>
<ds:datastoreItem xmlns:ds="http://schemas.openxmlformats.org/officeDocument/2006/customXml" ds:itemID="{E19116DF-6C2B-4040-B93B-A28BB4A05E42}"/>
</file>

<file path=customXml/itemProps3.xml><?xml version="1.0" encoding="utf-8"?>
<ds:datastoreItem xmlns:ds="http://schemas.openxmlformats.org/officeDocument/2006/customXml" ds:itemID="{87CB0CA3-D5A5-46B3-8449-A259995F940E}"/>
</file>

<file path=customXml/itemProps4.xml><?xml version="1.0" encoding="utf-8"?>
<ds:datastoreItem xmlns:ds="http://schemas.openxmlformats.org/officeDocument/2006/customXml" ds:itemID="{A647ADD2-B825-41C7-B125-8A976043C09E}"/>
</file>

<file path=docProps/app.xml><?xml version="1.0" encoding="utf-8"?>
<Properties xmlns="http://schemas.openxmlformats.org/officeDocument/2006/extended-properties" xmlns:vt="http://schemas.openxmlformats.org/officeDocument/2006/docPropsVTypes">
  <Template>Florence 5 December</Template>
  <TotalTime>1978</TotalTime>
  <Words>93</Words>
  <Application>Microsoft Office PowerPoint</Application>
  <PresentationFormat>Skærmshow (4:3)</PresentationFormat>
  <Paragraphs>18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Diastitler</vt:lpstr>
      </vt:variant>
      <vt:variant>
        <vt:i4>4</vt:i4>
      </vt:variant>
    </vt:vector>
  </HeadingPairs>
  <TitlesOfParts>
    <vt:vector size="9" baseType="lpstr">
      <vt:lpstr>Florence 5 December</vt:lpstr>
      <vt:lpstr>Custom Design</vt:lpstr>
      <vt:lpstr>1_ACER new presentation template</vt:lpstr>
      <vt:lpstr>ACER new presentation template</vt:lpstr>
      <vt:lpstr>Office Theme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Thomas Müller</dc:creator>
  <cp:lastModifiedBy>Markus Hübner (SET)</cp:lastModifiedBy>
  <cp:revision>184</cp:revision>
  <cp:lastPrinted>2012-04-25T07:34:27Z</cp:lastPrinted>
  <dcterms:created xsi:type="dcterms:W3CDTF">2011-11-19T19:03:52Z</dcterms:created>
  <dcterms:modified xsi:type="dcterms:W3CDTF">2012-09-25T08:46:32Z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0x01010034AC53F4A3D4B646B7A873EC64DC8C5C</vt:lpwstr>
  </property>
  <property fmtid="{D5CDD505-2E9C-101B-9397-08002B2CF9AE}" pid="3" name="_dlc_DocIdItemGuid">
    <vt:lpwstr>8b1ecd82-b122-44c8-ab7f-36ce871c90c1</vt:lpwstr>
  </property>
</Properties>
</file>