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631" r:id="rId2"/>
    <p:sldId id="667" r:id="rId3"/>
    <p:sldId id="670" r:id="rId4"/>
    <p:sldId id="674" r:id="rId5"/>
    <p:sldId id="675" r:id="rId6"/>
    <p:sldId id="676" r:id="rId7"/>
    <p:sldId id="668" r:id="rId8"/>
    <p:sldId id="672" r:id="rId9"/>
    <p:sldId id="673" r:id="rId10"/>
    <p:sldId id="678" r:id="rId11"/>
    <p:sldId id="669" r:id="rId12"/>
    <p:sldId id="682" r:id="rId13"/>
    <p:sldId id="679" r:id="rId14"/>
  </p:sldIdLst>
  <p:sldSz cx="9144000" cy="6858000" type="screen4x3"/>
  <p:notesSz cx="6781800" cy="985678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9900"/>
    <a:srgbClr val="336600"/>
    <a:srgbClr val="CCECFF"/>
    <a:srgbClr val="FF9900"/>
    <a:srgbClr val="CC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Normaali tyyli 1 - Korostu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C7853C-536D-4A76-A0AE-DD22124D55A5}" styleName="Teematyyli 1 - Korostu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12C8C85-51F0-491E-9774-3900AFEF0FD7}" styleName="Vaalea tyyli 2 - Korostus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40" autoAdjust="0"/>
    <p:restoredTop sz="93656" autoAdjust="0"/>
  </p:normalViewPr>
  <p:slideViewPr>
    <p:cSldViewPr>
      <p:cViewPr>
        <p:scale>
          <a:sx n="70" d="100"/>
          <a:sy n="70" d="100"/>
        </p:scale>
        <p:origin x="-1374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3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0.11229094203208342"/>
          <c:y val="4.9870937678344752E-2"/>
          <c:w val="0.75506781297805337"/>
          <c:h val="0.92519359348248364"/>
        </c:manualLayout>
      </c:layout>
      <c:doughnut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Salg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dPt>
            <c:idx val="0"/>
            <c:spPr>
              <a:solidFill>
                <a:srgbClr val="008000"/>
              </a:solidFill>
            </c:spPr>
          </c:dPt>
          <c:dPt>
            <c:idx val="1"/>
            <c:spPr>
              <a:solidFill>
                <a:srgbClr val="009900"/>
              </a:solidFill>
            </c:spPr>
          </c:dPt>
          <c:cat>
            <c:strRef>
              <c:f>'Ark1'!$A$2:$A$5</c:f>
              <c:strCache>
                <c:ptCount val="4"/>
                <c:pt idx="0">
                  <c:v>Norden</c:v>
                </c:pt>
                <c:pt idx="1">
                  <c:v>CWE</c:v>
                </c:pt>
                <c:pt idx="2">
                  <c:v>NWE tillegg</c:v>
                </c:pt>
                <c:pt idx="3">
                  <c:v>Europe tillegg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400</c:v>
                </c:pt>
                <c:pt idx="1">
                  <c:v>2000</c:v>
                </c:pt>
                <c:pt idx="2">
                  <c:v>200</c:v>
                </c:pt>
                <c:pt idx="3">
                  <c:v>900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nb-NO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0.11229094203208317"/>
          <c:y val="4.9870937678344433E-2"/>
          <c:w val="0.75506781297805381"/>
          <c:h val="0.92519359348248364"/>
        </c:manualLayout>
      </c:layout>
      <c:doughnut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Salg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dPt>
            <c:idx val="0"/>
            <c:spPr>
              <a:solidFill>
                <a:srgbClr val="008000"/>
              </a:solidFill>
            </c:spPr>
          </c:dPt>
          <c:dPt>
            <c:idx val="1"/>
            <c:spPr>
              <a:solidFill>
                <a:srgbClr val="008000"/>
              </a:solidFill>
            </c:spPr>
          </c:dPt>
          <c:dPt>
            <c:idx val="2"/>
            <c:spPr>
              <a:solidFill>
                <a:srgbClr val="008000"/>
              </a:solidFill>
            </c:spPr>
          </c:dPt>
          <c:cat>
            <c:strRef>
              <c:f>'Ark1'!$A$2:$A$5</c:f>
              <c:strCache>
                <c:ptCount val="4"/>
                <c:pt idx="0">
                  <c:v>Norden</c:v>
                </c:pt>
                <c:pt idx="1">
                  <c:v>CWE</c:v>
                </c:pt>
                <c:pt idx="2">
                  <c:v>NWE tillegg</c:v>
                </c:pt>
                <c:pt idx="3">
                  <c:v>Europe tillegg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400</c:v>
                </c:pt>
                <c:pt idx="1">
                  <c:v>1400</c:v>
                </c:pt>
                <c:pt idx="2">
                  <c:v>500</c:v>
                </c:pt>
                <c:pt idx="3">
                  <c:v>900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nb-NO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autoTitleDeleted val="1"/>
    <c:plotArea>
      <c:layout>
        <c:manualLayout>
          <c:layoutTarget val="inner"/>
          <c:xMode val="edge"/>
          <c:yMode val="edge"/>
          <c:x val="0.1122909420320831"/>
          <c:y val="4.9870937678344433E-2"/>
          <c:w val="0.75506781297805314"/>
          <c:h val="0.92519359348248364"/>
        </c:manualLayout>
      </c:layout>
      <c:doughnut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Salg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'Ark1'!$A$2:$A$5</c:f>
              <c:strCache>
                <c:ptCount val="4"/>
                <c:pt idx="0">
                  <c:v>Norden</c:v>
                </c:pt>
                <c:pt idx="1">
                  <c:v>CWE</c:v>
                </c:pt>
                <c:pt idx="2">
                  <c:v>NWE tillegg</c:v>
                </c:pt>
                <c:pt idx="3">
                  <c:v>Europe tillegg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400</c:v>
                </c:pt>
                <c:pt idx="1">
                  <c:v>1400</c:v>
                </c:pt>
                <c:pt idx="2">
                  <c:v>500</c:v>
                </c:pt>
                <c:pt idx="3">
                  <c:v>900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nb-NO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3713"/>
          </a:xfrm>
          <a:prstGeom prst="rect">
            <a:avLst/>
          </a:prstGeom>
        </p:spPr>
        <p:txBody>
          <a:bodyPr vert="horz" lIns="89703" tIns="44851" rIns="89703" bIns="44851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40163" y="0"/>
            <a:ext cx="2940050" cy="493713"/>
          </a:xfrm>
          <a:prstGeom prst="rect">
            <a:avLst/>
          </a:prstGeom>
        </p:spPr>
        <p:txBody>
          <a:bodyPr vert="horz" lIns="89703" tIns="44851" rIns="89703" bIns="44851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08BCB95F-25F3-4921-A9A6-0AB15ECB150F}" type="datetimeFigureOut">
              <a:rPr lang="nb-NO"/>
              <a:pPr>
                <a:defRPr/>
              </a:pPr>
              <a:t>08.12.2011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40050" cy="493712"/>
          </a:xfrm>
          <a:prstGeom prst="rect">
            <a:avLst/>
          </a:prstGeom>
        </p:spPr>
        <p:txBody>
          <a:bodyPr vert="horz" lIns="89703" tIns="44851" rIns="89703" bIns="44851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40163" y="9361488"/>
            <a:ext cx="2940050" cy="493712"/>
          </a:xfrm>
          <a:prstGeom prst="rect">
            <a:avLst/>
          </a:prstGeom>
        </p:spPr>
        <p:txBody>
          <a:bodyPr vert="horz" lIns="89703" tIns="44851" rIns="89703" bIns="44851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A13ED607-FB6F-434D-A297-804ACC29159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820049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3713"/>
          </a:xfrm>
          <a:prstGeom prst="rect">
            <a:avLst/>
          </a:prstGeom>
        </p:spPr>
        <p:txBody>
          <a:bodyPr vert="horz" lIns="89703" tIns="44851" rIns="89703" bIns="44851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40163" y="0"/>
            <a:ext cx="2940050" cy="493713"/>
          </a:xfrm>
          <a:prstGeom prst="rect">
            <a:avLst/>
          </a:prstGeom>
        </p:spPr>
        <p:txBody>
          <a:bodyPr vert="horz" lIns="89703" tIns="44851" rIns="89703" bIns="44851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A448E78-9876-468E-B6A2-70FC4F36E3DB}" type="datetimeFigureOut">
              <a:rPr lang="nb-NO"/>
              <a:pPr>
                <a:defRPr/>
              </a:pPr>
              <a:t>08.12.2011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8188"/>
            <a:ext cx="4929188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03" tIns="44851" rIns="89703" bIns="44851" rtlCol="0" anchor="ctr"/>
          <a:lstStyle/>
          <a:p>
            <a:pPr lvl="0"/>
            <a:endParaRPr lang="nb-NO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7863" y="4683125"/>
            <a:ext cx="5426075" cy="4433888"/>
          </a:xfrm>
          <a:prstGeom prst="rect">
            <a:avLst/>
          </a:prstGeom>
        </p:spPr>
        <p:txBody>
          <a:bodyPr vert="horz" lIns="89703" tIns="44851" rIns="89703" bIns="44851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b-NO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40050" cy="493712"/>
          </a:xfrm>
          <a:prstGeom prst="rect">
            <a:avLst/>
          </a:prstGeom>
        </p:spPr>
        <p:txBody>
          <a:bodyPr vert="horz" lIns="89703" tIns="44851" rIns="89703" bIns="44851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40163" y="9361488"/>
            <a:ext cx="2940050" cy="493712"/>
          </a:xfrm>
          <a:prstGeom prst="rect">
            <a:avLst/>
          </a:prstGeom>
        </p:spPr>
        <p:txBody>
          <a:bodyPr vert="horz" lIns="89703" tIns="44851" rIns="89703" bIns="44851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B90D667C-9DF5-48FF-BA8C-FDDE20039413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7056083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14340" name="Espace réservé du numéro de diapositive 3"/>
          <p:cNvSpPr txBox="1">
            <a:spLocks noGrp="1"/>
          </p:cNvSpPr>
          <p:nvPr/>
        </p:nvSpPr>
        <p:spPr bwMode="auto">
          <a:xfrm>
            <a:off x="3840163" y="9361488"/>
            <a:ext cx="294005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703" tIns="44851" rIns="89703" bIns="44851" anchor="b"/>
          <a:lstStyle/>
          <a:p>
            <a:endParaRPr lang="fr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ntsoe.eu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ntsoe.eu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3463" y="173038"/>
            <a:ext cx="15811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ett linje 183"/>
          <p:cNvCxnSpPr/>
          <p:nvPr/>
        </p:nvCxnSpPr>
        <p:spPr>
          <a:xfrm>
            <a:off x="1619250" y="1614488"/>
            <a:ext cx="7127875" cy="15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9"/>
          <p:cNvSpPr/>
          <p:nvPr/>
        </p:nvSpPr>
        <p:spPr bwMode="black">
          <a:xfrm>
            <a:off x="8867775" y="6535738"/>
            <a:ext cx="214313" cy="2159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373" tIns="44687" rIns="89373" bIns="44687" anchor="ctr"/>
          <a:lstStyle/>
          <a:p>
            <a:pPr algn="ctr">
              <a:defRPr/>
            </a:pPr>
            <a:endParaRPr lang="fr-FR" dirty="0">
              <a:latin typeface="Tw Cen MT" pitchFamily="34" charset="0"/>
            </a:endParaRPr>
          </a:p>
        </p:txBody>
      </p:sp>
      <p:sp>
        <p:nvSpPr>
          <p:cNvPr id="7" name="ZoneTexte 10"/>
          <p:cNvSpPr txBox="1"/>
          <p:nvPr/>
        </p:nvSpPr>
        <p:spPr bwMode="white">
          <a:xfrm>
            <a:off x="8842375" y="6453188"/>
            <a:ext cx="338138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fld id="{919DE12F-7B9D-4555-B83A-9AA6A21FB423}" type="slidenum">
              <a:rPr lang="fr-FR" sz="1050" b="1">
                <a:solidFill>
                  <a:schemeClr val="bg1"/>
                </a:solidFill>
                <a:latin typeface="Tw Cen MT" pitchFamily="34" charset="0"/>
              </a:rPr>
              <a:pPr algn="r">
                <a:defRPr/>
              </a:pPr>
              <a:t>‹#›</a:t>
            </a:fld>
            <a:endParaRPr lang="fr-FR" sz="105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8" name="Rectangle 11"/>
          <p:cNvSpPr/>
          <p:nvPr/>
        </p:nvSpPr>
        <p:spPr bwMode="ltGray">
          <a:xfrm>
            <a:off x="8859838" y="6762750"/>
            <a:ext cx="227012" cy="444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dist" defTabSz="972993">
              <a:defRPr/>
            </a:pPr>
            <a:r>
              <a:rPr lang="fr-FR" sz="700" dirty="0">
                <a:solidFill>
                  <a:schemeClr val="bg1">
                    <a:lumMod val="75000"/>
                  </a:schemeClr>
                </a:solidFill>
                <a:latin typeface="Tw Cen MT" pitchFamily="34" charset="0"/>
                <a:cs typeface="Arial" pitchFamily="34" charset="0"/>
              </a:rPr>
              <a:t>page</a:t>
            </a:r>
          </a:p>
        </p:txBody>
      </p:sp>
      <p:sp>
        <p:nvSpPr>
          <p:cNvPr id="9" name="Rectangle 12"/>
          <p:cNvSpPr/>
          <p:nvPr/>
        </p:nvSpPr>
        <p:spPr bwMode="black">
          <a:xfrm>
            <a:off x="8867775" y="6535738"/>
            <a:ext cx="214313" cy="2159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373" tIns="44687" rIns="89373" bIns="44687" anchor="ctr"/>
          <a:lstStyle/>
          <a:p>
            <a:pPr algn="ctr">
              <a:defRPr/>
            </a:pPr>
            <a:endParaRPr lang="fr-FR" dirty="0">
              <a:latin typeface="Tw Cen MT" pitchFamily="34" charset="0"/>
            </a:endParaRPr>
          </a:p>
        </p:txBody>
      </p:sp>
      <p:sp>
        <p:nvSpPr>
          <p:cNvPr id="10" name="ZoneTexte 13"/>
          <p:cNvSpPr txBox="1"/>
          <p:nvPr/>
        </p:nvSpPr>
        <p:spPr bwMode="white">
          <a:xfrm>
            <a:off x="8766175" y="6515100"/>
            <a:ext cx="338138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fld id="{14363229-8F77-422F-8CBE-5E937790B604}" type="slidenum">
              <a:rPr lang="fr-FR" sz="1050" b="1">
                <a:solidFill>
                  <a:schemeClr val="bg1"/>
                </a:solidFill>
                <a:latin typeface="Tw Cen MT" pitchFamily="34" charset="0"/>
              </a:rPr>
              <a:pPr algn="r">
                <a:defRPr/>
              </a:pPr>
              <a:t>‹#›</a:t>
            </a:fld>
            <a:endParaRPr lang="fr-FR" sz="1050" b="1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11" name="Rectangle 14"/>
          <p:cNvSpPr/>
          <p:nvPr/>
        </p:nvSpPr>
        <p:spPr bwMode="ltGray">
          <a:xfrm>
            <a:off x="8859838" y="6762750"/>
            <a:ext cx="227012" cy="444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dist" defTabSz="972993">
              <a:defRPr/>
            </a:pPr>
            <a:r>
              <a:rPr lang="fr-FR" sz="700" dirty="0">
                <a:solidFill>
                  <a:schemeClr val="bg1">
                    <a:lumMod val="75000"/>
                  </a:schemeClr>
                </a:solidFill>
                <a:latin typeface="Tw Cen MT" pitchFamily="34" charset="0"/>
                <a:cs typeface="Arial" pitchFamily="34" charset="0"/>
              </a:rPr>
              <a:t>page</a:t>
            </a:r>
          </a:p>
        </p:txBody>
      </p:sp>
      <p:grpSp>
        <p:nvGrpSpPr>
          <p:cNvPr id="12" name="Groupe 102"/>
          <p:cNvGrpSpPr>
            <a:grpSpLocks/>
          </p:cNvGrpSpPr>
          <p:nvPr/>
        </p:nvGrpSpPr>
        <p:grpSpPr bwMode="auto">
          <a:xfrm>
            <a:off x="107950" y="188913"/>
            <a:ext cx="1377950" cy="1417637"/>
            <a:chOff x="250825" y="188913"/>
            <a:chExt cx="1377950" cy="1417637"/>
          </a:xfrm>
        </p:grpSpPr>
        <p:sp>
          <p:nvSpPr>
            <p:cNvPr id="13" name="Freeform 252"/>
            <p:cNvSpPr>
              <a:spLocks/>
            </p:cNvSpPr>
            <p:nvPr/>
          </p:nvSpPr>
          <p:spPr bwMode="auto">
            <a:xfrm>
              <a:off x="365125" y="1141413"/>
              <a:ext cx="482600" cy="411162"/>
            </a:xfrm>
            <a:custGeom>
              <a:avLst/>
              <a:gdLst/>
              <a:ahLst/>
              <a:cxnLst>
                <a:cxn ang="0">
                  <a:pos x="764" y="294"/>
                </a:cxn>
                <a:cxn ang="0">
                  <a:pos x="723" y="245"/>
                </a:cxn>
                <a:cxn ang="0">
                  <a:pos x="683" y="196"/>
                </a:cxn>
                <a:cxn ang="0">
                  <a:pos x="606" y="156"/>
                </a:cxn>
                <a:cxn ang="0">
                  <a:pos x="595" y="120"/>
                </a:cxn>
                <a:cxn ang="0">
                  <a:pos x="571" y="100"/>
                </a:cxn>
                <a:cxn ang="0">
                  <a:pos x="502" y="49"/>
                </a:cxn>
                <a:cxn ang="0">
                  <a:pos x="430" y="81"/>
                </a:cxn>
                <a:cxn ang="0">
                  <a:pos x="335" y="89"/>
                </a:cxn>
                <a:cxn ang="0">
                  <a:pos x="301" y="125"/>
                </a:cxn>
                <a:cxn ang="0">
                  <a:pos x="241" y="106"/>
                </a:cxn>
                <a:cxn ang="0">
                  <a:pos x="244" y="80"/>
                </a:cxn>
                <a:cxn ang="0">
                  <a:pos x="201" y="58"/>
                </a:cxn>
                <a:cxn ang="0">
                  <a:pos x="207" y="162"/>
                </a:cxn>
                <a:cxn ang="0">
                  <a:pos x="173" y="153"/>
                </a:cxn>
                <a:cxn ang="0">
                  <a:pos x="159" y="141"/>
                </a:cxn>
                <a:cxn ang="0">
                  <a:pos x="125" y="128"/>
                </a:cxn>
                <a:cxn ang="0">
                  <a:pos x="82" y="111"/>
                </a:cxn>
                <a:cxn ang="0">
                  <a:pos x="12" y="105"/>
                </a:cxn>
                <a:cxn ang="0">
                  <a:pos x="23" y="126"/>
                </a:cxn>
                <a:cxn ang="0">
                  <a:pos x="16" y="140"/>
                </a:cxn>
                <a:cxn ang="0">
                  <a:pos x="2" y="155"/>
                </a:cxn>
                <a:cxn ang="0">
                  <a:pos x="13" y="190"/>
                </a:cxn>
                <a:cxn ang="0">
                  <a:pos x="48" y="189"/>
                </a:cxn>
                <a:cxn ang="0">
                  <a:pos x="79" y="213"/>
                </a:cxn>
                <a:cxn ang="0">
                  <a:pos x="70" y="229"/>
                </a:cxn>
                <a:cxn ang="0">
                  <a:pos x="97" y="228"/>
                </a:cxn>
                <a:cxn ang="0">
                  <a:pos x="110" y="246"/>
                </a:cxn>
                <a:cxn ang="0">
                  <a:pos x="138" y="270"/>
                </a:cxn>
                <a:cxn ang="0">
                  <a:pos x="117" y="284"/>
                </a:cxn>
                <a:cxn ang="0">
                  <a:pos x="124" y="331"/>
                </a:cxn>
                <a:cxn ang="0">
                  <a:pos x="162" y="383"/>
                </a:cxn>
                <a:cxn ang="0">
                  <a:pos x="151" y="434"/>
                </a:cxn>
                <a:cxn ang="0">
                  <a:pos x="162" y="463"/>
                </a:cxn>
                <a:cxn ang="0">
                  <a:pos x="167" y="522"/>
                </a:cxn>
                <a:cxn ang="0">
                  <a:pos x="148" y="454"/>
                </a:cxn>
                <a:cxn ang="0">
                  <a:pos x="124" y="502"/>
                </a:cxn>
                <a:cxn ang="0">
                  <a:pos x="128" y="542"/>
                </a:cxn>
                <a:cxn ang="0">
                  <a:pos x="71" y="628"/>
                </a:cxn>
                <a:cxn ang="0">
                  <a:pos x="67" y="654"/>
                </a:cxn>
                <a:cxn ang="0">
                  <a:pos x="78" y="679"/>
                </a:cxn>
                <a:cxn ang="0">
                  <a:pos x="114" y="724"/>
                </a:cxn>
                <a:cxn ang="0">
                  <a:pos x="170" y="755"/>
                </a:cxn>
                <a:cxn ang="0">
                  <a:pos x="194" y="755"/>
                </a:cxn>
                <a:cxn ang="0">
                  <a:pos x="245" y="785"/>
                </a:cxn>
                <a:cxn ang="0">
                  <a:pos x="265" y="807"/>
                </a:cxn>
                <a:cxn ang="0">
                  <a:pos x="325" y="825"/>
                </a:cxn>
                <a:cxn ang="0">
                  <a:pos x="353" y="784"/>
                </a:cxn>
                <a:cxn ang="0">
                  <a:pos x="400" y="756"/>
                </a:cxn>
                <a:cxn ang="0">
                  <a:pos x="448" y="736"/>
                </a:cxn>
                <a:cxn ang="0">
                  <a:pos x="488" y="768"/>
                </a:cxn>
                <a:cxn ang="0">
                  <a:pos x="518" y="777"/>
                </a:cxn>
                <a:cxn ang="0">
                  <a:pos x="552" y="810"/>
                </a:cxn>
                <a:cxn ang="0">
                  <a:pos x="586" y="811"/>
                </a:cxn>
                <a:cxn ang="0">
                  <a:pos x="616" y="787"/>
                </a:cxn>
                <a:cxn ang="0">
                  <a:pos x="683" y="752"/>
                </a:cxn>
                <a:cxn ang="0">
                  <a:pos x="676" y="723"/>
                </a:cxn>
                <a:cxn ang="0">
                  <a:pos x="640" y="683"/>
                </a:cxn>
                <a:cxn ang="0">
                  <a:pos x="661" y="631"/>
                </a:cxn>
                <a:cxn ang="0">
                  <a:pos x="656" y="573"/>
                </a:cxn>
                <a:cxn ang="0">
                  <a:pos x="653" y="513"/>
                </a:cxn>
                <a:cxn ang="0">
                  <a:pos x="606" y="512"/>
                </a:cxn>
                <a:cxn ang="0">
                  <a:pos x="674" y="410"/>
                </a:cxn>
              </a:cxnLst>
              <a:rect l="0" t="0" r="r" b="b"/>
              <a:pathLst>
                <a:path w="778" h="828">
                  <a:moveTo>
                    <a:pt x="730" y="395"/>
                  </a:moveTo>
                  <a:cubicBezTo>
                    <a:pt x="731" y="378"/>
                    <a:pt x="731" y="378"/>
                    <a:pt x="731" y="378"/>
                  </a:cubicBezTo>
                  <a:cubicBezTo>
                    <a:pt x="736" y="362"/>
                    <a:pt x="736" y="362"/>
                    <a:pt x="736" y="362"/>
                  </a:cubicBezTo>
                  <a:cubicBezTo>
                    <a:pt x="736" y="347"/>
                    <a:pt x="736" y="347"/>
                    <a:pt x="736" y="347"/>
                  </a:cubicBezTo>
                  <a:cubicBezTo>
                    <a:pt x="750" y="319"/>
                    <a:pt x="750" y="319"/>
                    <a:pt x="750" y="319"/>
                  </a:cubicBezTo>
                  <a:cubicBezTo>
                    <a:pt x="764" y="294"/>
                    <a:pt x="764" y="294"/>
                    <a:pt x="764" y="294"/>
                  </a:cubicBezTo>
                  <a:cubicBezTo>
                    <a:pt x="778" y="279"/>
                    <a:pt x="778" y="279"/>
                    <a:pt x="778" y="279"/>
                  </a:cubicBezTo>
                  <a:cubicBezTo>
                    <a:pt x="774" y="270"/>
                    <a:pt x="774" y="270"/>
                    <a:pt x="774" y="270"/>
                  </a:cubicBezTo>
                  <a:cubicBezTo>
                    <a:pt x="764" y="260"/>
                    <a:pt x="764" y="260"/>
                    <a:pt x="764" y="260"/>
                  </a:cubicBezTo>
                  <a:cubicBezTo>
                    <a:pt x="741" y="252"/>
                    <a:pt x="741" y="252"/>
                    <a:pt x="741" y="252"/>
                  </a:cubicBezTo>
                  <a:cubicBezTo>
                    <a:pt x="738" y="240"/>
                    <a:pt x="738" y="240"/>
                    <a:pt x="738" y="240"/>
                  </a:cubicBezTo>
                  <a:cubicBezTo>
                    <a:pt x="723" y="245"/>
                    <a:pt x="723" y="245"/>
                    <a:pt x="723" y="245"/>
                  </a:cubicBezTo>
                  <a:cubicBezTo>
                    <a:pt x="710" y="232"/>
                    <a:pt x="710" y="232"/>
                    <a:pt x="710" y="232"/>
                  </a:cubicBezTo>
                  <a:cubicBezTo>
                    <a:pt x="704" y="238"/>
                    <a:pt x="704" y="238"/>
                    <a:pt x="704" y="238"/>
                  </a:cubicBezTo>
                  <a:cubicBezTo>
                    <a:pt x="699" y="238"/>
                    <a:pt x="699" y="238"/>
                    <a:pt x="699" y="238"/>
                  </a:cubicBezTo>
                  <a:cubicBezTo>
                    <a:pt x="695" y="225"/>
                    <a:pt x="695" y="225"/>
                    <a:pt x="695" y="225"/>
                  </a:cubicBezTo>
                  <a:cubicBezTo>
                    <a:pt x="688" y="210"/>
                    <a:pt x="688" y="210"/>
                    <a:pt x="688" y="210"/>
                  </a:cubicBezTo>
                  <a:cubicBezTo>
                    <a:pt x="683" y="196"/>
                    <a:pt x="683" y="196"/>
                    <a:pt x="683" y="196"/>
                  </a:cubicBezTo>
                  <a:cubicBezTo>
                    <a:pt x="665" y="195"/>
                    <a:pt x="665" y="195"/>
                    <a:pt x="665" y="195"/>
                  </a:cubicBezTo>
                  <a:cubicBezTo>
                    <a:pt x="659" y="193"/>
                    <a:pt x="659" y="193"/>
                    <a:pt x="659" y="193"/>
                  </a:cubicBezTo>
                  <a:cubicBezTo>
                    <a:pt x="625" y="193"/>
                    <a:pt x="625" y="193"/>
                    <a:pt x="625" y="193"/>
                  </a:cubicBezTo>
                  <a:cubicBezTo>
                    <a:pt x="625" y="187"/>
                    <a:pt x="625" y="187"/>
                    <a:pt x="625" y="187"/>
                  </a:cubicBezTo>
                  <a:cubicBezTo>
                    <a:pt x="615" y="171"/>
                    <a:pt x="615" y="171"/>
                    <a:pt x="615" y="171"/>
                  </a:cubicBezTo>
                  <a:cubicBezTo>
                    <a:pt x="606" y="156"/>
                    <a:pt x="606" y="156"/>
                    <a:pt x="606" y="156"/>
                  </a:cubicBezTo>
                  <a:cubicBezTo>
                    <a:pt x="596" y="156"/>
                    <a:pt x="596" y="156"/>
                    <a:pt x="596" y="156"/>
                  </a:cubicBezTo>
                  <a:cubicBezTo>
                    <a:pt x="591" y="151"/>
                    <a:pt x="591" y="151"/>
                    <a:pt x="591" y="151"/>
                  </a:cubicBezTo>
                  <a:cubicBezTo>
                    <a:pt x="591" y="138"/>
                    <a:pt x="591" y="138"/>
                    <a:pt x="591" y="138"/>
                  </a:cubicBezTo>
                  <a:cubicBezTo>
                    <a:pt x="598" y="129"/>
                    <a:pt x="598" y="129"/>
                    <a:pt x="598" y="129"/>
                  </a:cubicBezTo>
                  <a:cubicBezTo>
                    <a:pt x="600" y="122"/>
                    <a:pt x="600" y="122"/>
                    <a:pt x="600" y="122"/>
                  </a:cubicBezTo>
                  <a:cubicBezTo>
                    <a:pt x="595" y="120"/>
                    <a:pt x="595" y="120"/>
                    <a:pt x="595" y="120"/>
                  </a:cubicBezTo>
                  <a:cubicBezTo>
                    <a:pt x="577" y="132"/>
                    <a:pt x="577" y="132"/>
                    <a:pt x="577" y="132"/>
                  </a:cubicBezTo>
                  <a:cubicBezTo>
                    <a:pt x="572" y="135"/>
                    <a:pt x="572" y="135"/>
                    <a:pt x="572" y="135"/>
                  </a:cubicBezTo>
                  <a:cubicBezTo>
                    <a:pt x="566" y="132"/>
                    <a:pt x="566" y="132"/>
                    <a:pt x="566" y="132"/>
                  </a:cubicBezTo>
                  <a:cubicBezTo>
                    <a:pt x="566" y="117"/>
                    <a:pt x="566" y="117"/>
                    <a:pt x="566" y="117"/>
                  </a:cubicBezTo>
                  <a:cubicBezTo>
                    <a:pt x="571" y="108"/>
                    <a:pt x="571" y="108"/>
                    <a:pt x="571" y="108"/>
                  </a:cubicBezTo>
                  <a:cubicBezTo>
                    <a:pt x="571" y="100"/>
                    <a:pt x="571" y="100"/>
                    <a:pt x="571" y="100"/>
                  </a:cubicBezTo>
                  <a:cubicBezTo>
                    <a:pt x="544" y="100"/>
                    <a:pt x="544" y="100"/>
                    <a:pt x="544" y="100"/>
                  </a:cubicBezTo>
                  <a:cubicBezTo>
                    <a:pt x="544" y="85"/>
                    <a:pt x="544" y="85"/>
                    <a:pt x="544" y="85"/>
                  </a:cubicBezTo>
                  <a:cubicBezTo>
                    <a:pt x="528" y="70"/>
                    <a:pt x="528" y="70"/>
                    <a:pt x="528" y="70"/>
                  </a:cubicBezTo>
                  <a:cubicBezTo>
                    <a:pt x="528" y="44"/>
                    <a:pt x="528" y="44"/>
                    <a:pt x="528" y="44"/>
                  </a:cubicBezTo>
                  <a:cubicBezTo>
                    <a:pt x="511" y="44"/>
                    <a:pt x="511" y="44"/>
                    <a:pt x="511" y="44"/>
                  </a:cubicBezTo>
                  <a:cubicBezTo>
                    <a:pt x="502" y="49"/>
                    <a:pt x="502" y="49"/>
                    <a:pt x="502" y="49"/>
                  </a:cubicBezTo>
                  <a:cubicBezTo>
                    <a:pt x="497" y="46"/>
                    <a:pt x="497" y="46"/>
                    <a:pt x="497" y="46"/>
                  </a:cubicBezTo>
                  <a:cubicBezTo>
                    <a:pt x="488" y="25"/>
                    <a:pt x="488" y="25"/>
                    <a:pt x="488" y="25"/>
                  </a:cubicBezTo>
                  <a:cubicBezTo>
                    <a:pt x="488" y="0"/>
                    <a:pt x="488" y="0"/>
                    <a:pt x="488" y="0"/>
                  </a:cubicBezTo>
                  <a:cubicBezTo>
                    <a:pt x="428" y="9"/>
                    <a:pt x="428" y="9"/>
                    <a:pt x="428" y="9"/>
                  </a:cubicBezTo>
                  <a:cubicBezTo>
                    <a:pt x="416" y="63"/>
                    <a:pt x="416" y="63"/>
                    <a:pt x="416" y="63"/>
                  </a:cubicBezTo>
                  <a:cubicBezTo>
                    <a:pt x="430" y="81"/>
                    <a:pt x="430" y="81"/>
                    <a:pt x="430" y="81"/>
                  </a:cubicBezTo>
                  <a:cubicBezTo>
                    <a:pt x="428" y="84"/>
                    <a:pt x="428" y="84"/>
                    <a:pt x="428" y="84"/>
                  </a:cubicBezTo>
                  <a:cubicBezTo>
                    <a:pt x="414" y="74"/>
                    <a:pt x="414" y="74"/>
                    <a:pt x="414" y="74"/>
                  </a:cubicBezTo>
                  <a:cubicBezTo>
                    <a:pt x="403" y="85"/>
                    <a:pt x="403" y="85"/>
                    <a:pt x="403" y="85"/>
                  </a:cubicBezTo>
                  <a:cubicBezTo>
                    <a:pt x="396" y="85"/>
                    <a:pt x="396" y="85"/>
                    <a:pt x="396" y="85"/>
                  </a:cubicBezTo>
                  <a:cubicBezTo>
                    <a:pt x="392" y="89"/>
                    <a:pt x="392" y="89"/>
                    <a:pt x="392" y="89"/>
                  </a:cubicBezTo>
                  <a:cubicBezTo>
                    <a:pt x="335" y="89"/>
                    <a:pt x="335" y="89"/>
                    <a:pt x="335" y="89"/>
                  </a:cubicBezTo>
                  <a:cubicBezTo>
                    <a:pt x="322" y="102"/>
                    <a:pt x="322" y="102"/>
                    <a:pt x="322" y="102"/>
                  </a:cubicBezTo>
                  <a:cubicBezTo>
                    <a:pt x="322" y="114"/>
                    <a:pt x="322" y="114"/>
                    <a:pt x="322" y="114"/>
                  </a:cubicBezTo>
                  <a:cubicBezTo>
                    <a:pt x="345" y="120"/>
                    <a:pt x="345" y="120"/>
                    <a:pt x="345" y="120"/>
                  </a:cubicBezTo>
                  <a:cubicBezTo>
                    <a:pt x="343" y="123"/>
                    <a:pt x="343" y="123"/>
                    <a:pt x="343" y="123"/>
                  </a:cubicBezTo>
                  <a:cubicBezTo>
                    <a:pt x="304" y="123"/>
                    <a:pt x="304" y="123"/>
                    <a:pt x="304" y="123"/>
                  </a:cubicBezTo>
                  <a:cubicBezTo>
                    <a:pt x="301" y="125"/>
                    <a:pt x="301" y="125"/>
                    <a:pt x="301" y="125"/>
                  </a:cubicBezTo>
                  <a:cubicBezTo>
                    <a:pt x="287" y="125"/>
                    <a:pt x="287" y="125"/>
                    <a:pt x="287" y="125"/>
                  </a:cubicBezTo>
                  <a:cubicBezTo>
                    <a:pt x="279" y="117"/>
                    <a:pt x="279" y="117"/>
                    <a:pt x="279" y="117"/>
                  </a:cubicBezTo>
                  <a:cubicBezTo>
                    <a:pt x="273" y="110"/>
                    <a:pt x="273" y="110"/>
                    <a:pt x="273" y="110"/>
                  </a:cubicBezTo>
                  <a:cubicBezTo>
                    <a:pt x="261" y="110"/>
                    <a:pt x="261" y="110"/>
                    <a:pt x="261" y="110"/>
                  </a:cubicBezTo>
                  <a:cubicBezTo>
                    <a:pt x="257" y="106"/>
                    <a:pt x="257" y="106"/>
                    <a:pt x="257" y="106"/>
                  </a:cubicBezTo>
                  <a:cubicBezTo>
                    <a:pt x="241" y="106"/>
                    <a:pt x="241" y="106"/>
                    <a:pt x="241" y="106"/>
                  </a:cubicBezTo>
                  <a:cubicBezTo>
                    <a:pt x="237" y="110"/>
                    <a:pt x="237" y="110"/>
                    <a:pt x="237" y="110"/>
                  </a:cubicBezTo>
                  <a:cubicBezTo>
                    <a:pt x="232" y="110"/>
                    <a:pt x="232" y="110"/>
                    <a:pt x="232" y="110"/>
                  </a:cubicBezTo>
                  <a:cubicBezTo>
                    <a:pt x="231" y="102"/>
                    <a:pt x="231" y="102"/>
                    <a:pt x="231" y="102"/>
                  </a:cubicBezTo>
                  <a:cubicBezTo>
                    <a:pt x="237" y="95"/>
                    <a:pt x="237" y="95"/>
                    <a:pt x="237" y="95"/>
                  </a:cubicBezTo>
                  <a:cubicBezTo>
                    <a:pt x="237" y="86"/>
                    <a:pt x="237" y="86"/>
                    <a:pt x="237" y="86"/>
                  </a:cubicBezTo>
                  <a:cubicBezTo>
                    <a:pt x="244" y="80"/>
                    <a:pt x="244" y="80"/>
                    <a:pt x="244" y="80"/>
                  </a:cubicBezTo>
                  <a:cubicBezTo>
                    <a:pt x="244" y="70"/>
                    <a:pt x="244" y="70"/>
                    <a:pt x="244" y="70"/>
                  </a:cubicBezTo>
                  <a:cubicBezTo>
                    <a:pt x="240" y="67"/>
                    <a:pt x="240" y="67"/>
                    <a:pt x="240" y="67"/>
                  </a:cubicBezTo>
                  <a:cubicBezTo>
                    <a:pt x="218" y="67"/>
                    <a:pt x="218" y="67"/>
                    <a:pt x="218" y="67"/>
                  </a:cubicBezTo>
                  <a:cubicBezTo>
                    <a:pt x="212" y="62"/>
                    <a:pt x="212" y="62"/>
                    <a:pt x="212" y="62"/>
                  </a:cubicBezTo>
                  <a:cubicBezTo>
                    <a:pt x="212" y="58"/>
                    <a:pt x="212" y="58"/>
                    <a:pt x="212" y="58"/>
                  </a:cubicBezTo>
                  <a:cubicBezTo>
                    <a:pt x="201" y="58"/>
                    <a:pt x="201" y="58"/>
                    <a:pt x="201" y="58"/>
                  </a:cubicBezTo>
                  <a:cubicBezTo>
                    <a:pt x="201" y="94"/>
                    <a:pt x="201" y="94"/>
                    <a:pt x="201" y="94"/>
                  </a:cubicBezTo>
                  <a:cubicBezTo>
                    <a:pt x="206" y="104"/>
                    <a:pt x="206" y="104"/>
                    <a:pt x="206" y="104"/>
                  </a:cubicBezTo>
                  <a:cubicBezTo>
                    <a:pt x="206" y="134"/>
                    <a:pt x="206" y="134"/>
                    <a:pt x="206" y="134"/>
                  </a:cubicBezTo>
                  <a:cubicBezTo>
                    <a:pt x="201" y="139"/>
                    <a:pt x="201" y="139"/>
                    <a:pt x="201" y="139"/>
                  </a:cubicBezTo>
                  <a:cubicBezTo>
                    <a:pt x="198" y="158"/>
                    <a:pt x="198" y="158"/>
                    <a:pt x="198" y="158"/>
                  </a:cubicBezTo>
                  <a:cubicBezTo>
                    <a:pt x="207" y="162"/>
                    <a:pt x="207" y="162"/>
                    <a:pt x="207" y="162"/>
                  </a:cubicBezTo>
                  <a:cubicBezTo>
                    <a:pt x="204" y="166"/>
                    <a:pt x="204" y="166"/>
                    <a:pt x="204" y="166"/>
                  </a:cubicBezTo>
                  <a:cubicBezTo>
                    <a:pt x="194" y="166"/>
                    <a:pt x="194" y="166"/>
                    <a:pt x="194" y="166"/>
                  </a:cubicBezTo>
                  <a:cubicBezTo>
                    <a:pt x="190" y="161"/>
                    <a:pt x="190" y="161"/>
                    <a:pt x="190" y="161"/>
                  </a:cubicBezTo>
                  <a:cubicBezTo>
                    <a:pt x="182" y="161"/>
                    <a:pt x="182" y="161"/>
                    <a:pt x="182" y="161"/>
                  </a:cubicBezTo>
                  <a:cubicBezTo>
                    <a:pt x="182" y="154"/>
                    <a:pt x="182" y="154"/>
                    <a:pt x="182" y="154"/>
                  </a:cubicBezTo>
                  <a:cubicBezTo>
                    <a:pt x="173" y="153"/>
                    <a:pt x="173" y="153"/>
                    <a:pt x="173" y="153"/>
                  </a:cubicBezTo>
                  <a:cubicBezTo>
                    <a:pt x="168" y="158"/>
                    <a:pt x="168" y="158"/>
                    <a:pt x="168" y="158"/>
                  </a:cubicBezTo>
                  <a:cubicBezTo>
                    <a:pt x="165" y="158"/>
                    <a:pt x="165" y="158"/>
                    <a:pt x="165" y="158"/>
                  </a:cubicBezTo>
                  <a:cubicBezTo>
                    <a:pt x="165" y="153"/>
                    <a:pt x="165" y="153"/>
                    <a:pt x="165" y="153"/>
                  </a:cubicBezTo>
                  <a:cubicBezTo>
                    <a:pt x="151" y="152"/>
                    <a:pt x="151" y="152"/>
                    <a:pt x="151" y="152"/>
                  </a:cubicBezTo>
                  <a:cubicBezTo>
                    <a:pt x="159" y="144"/>
                    <a:pt x="159" y="144"/>
                    <a:pt x="159" y="144"/>
                  </a:cubicBezTo>
                  <a:cubicBezTo>
                    <a:pt x="159" y="141"/>
                    <a:pt x="159" y="141"/>
                    <a:pt x="159" y="141"/>
                  </a:cubicBezTo>
                  <a:cubicBezTo>
                    <a:pt x="145" y="141"/>
                    <a:pt x="145" y="141"/>
                    <a:pt x="145" y="141"/>
                  </a:cubicBezTo>
                  <a:cubicBezTo>
                    <a:pt x="141" y="145"/>
                    <a:pt x="141" y="145"/>
                    <a:pt x="141" y="145"/>
                  </a:cubicBezTo>
                  <a:cubicBezTo>
                    <a:pt x="134" y="145"/>
                    <a:pt x="134" y="145"/>
                    <a:pt x="134" y="145"/>
                  </a:cubicBezTo>
                  <a:cubicBezTo>
                    <a:pt x="129" y="150"/>
                    <a:pt x="129" y="150"/>
                    <a:pt x="129" y="150"/>
                  </a:cubicBezTo>
                  <a:cubicBezTo>
                    <a:pt x="125" y="148"/>
                    <a:pt x="125" y="148"/>
                    <a:pt x="125" y="148"/>
                  </a:cubicBezTo>
                  <a:cubicBezTo>
                    <a:pt x="125" y="128"/>
                    <a:pt x="125" y="128"/>
                    <a:pt x="125" y="128"/>
                  </a:cubicBezTo>
                  <a:cubicBezTo>
                    <a:pt x="120" y="122"/>
                    <a:pt x="120" y="122"/>
                    <a:pt x="120" y="122"/>
                  </a:cubicBezTo>
                  <a:cubicBezTo>
                    <a:pt x="119" y="114"/>
                    <a:pt x="119" y="114"/>
                    <a:pt x="119" y="114"/>
                  </a:cubicBezTo>
                  <a:cubicBezTo>
                    <a:pt x="102" y="114"/>
                    <a:pt x="102" y="114"/>
                    <a:pt x="102" y="114"/>
                  </a:cubicBezTo>
                  <a:cubicBezTo>
                    <a:pt x="91" y="108"/>
                    <a:pt x="91" y="108"/>
                    <a:pt x="91" y="108"/>
                  </a:cubicBezTo>
                  <a:cubicBezTo>
                    <a:pt x="86" y="108"/>
                    <a:pt x="86" y="108"/>
                    <a:pt x="86" y="108"/>
                  </a:cubicBezTo>
                  <a:cubicBezTo>
                    <a:pt x="82" y="111"/>
                    <a:pt x="82" y="111"/>
                    <a:pt x="82" y="111"/>
                  </a:cubicBezTo>
                  <a:cubicBezTo>
                    <a:pt x="82" y="117"/>
                    <a:pt x="82" y="117"/>
                    <a:pt x="82" y="117"/>
                  </a:cubicBezTo>
                  <a:cubicBezTo>
                    <a:pt x="78" y="117"/>
                    <a:pt x="78" y="117"/>
                    <a:pt x="78" y="117"/>
                  </a:cubicBezTo>
                  <a:cubicBezTo>
                    <a:pt x="74" y="113"/>
                    <a:pt x="74" y="113"/>
                    <a:pt x="74" y="113"/>
                  </a:cubicBezTo>
                  <a:cubicBezTo>
                    <a:pt x="60" y="111"/>
                    <a:pt x="60" y="111"/>
                    <a:pt x="60" y="111"/>
                  </a:cubicBezTo>
                  <a:cubicBezTo>
                    <a:pt x="47" y="105"/>
                    <a:pt x="47" y="105"/>
                    <a:pt x="47" y="105"/>
                  </a:cubicBezTo>
                  <a:cubicBezTo>
                    <a:pt x="12" y="105"/>
                    <a:pt x="12" y="105"/>
                    <a:pt x="12" y="105"/>
                  </a:cubicBezTo>
                  <a:cubicBezTo>
                    <a:pt x="7" y="110"/>
                    <a:pt x="7" y="110"/>
                    <a:pt x="7" y="110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14" y="126"/>
                    <a:pt x="14" y="126"/>
                    <a:pt x="14" y="126"/>
                  </a:cubicBezTo>
                  <a:cubicBezTo>
                    <a:pt x="23" y="126"/>
                    <a:pt x="23" y="126"/>
                    <a:pt x="23" y="126"/>
                  </a:cubicBezTo>
                  <a:cubicBezTo>
                    <a:pt x="23" y="131"/>
                    <a:pt x="23" y="131"/>
                    <a:pt x="23" y="131"/>
                  </a:cubicBezTo>
                  <a:cubicBezTo>
                    <a:pt x="14" y="131"/>
                    <a:pt x="14" y="131"/>
                    <a:pt x="14" y="131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8" y="143"/>
                    <a:pt x="8" y="143"/>
                    <a:pt x="8" y="143"/>
                  </a:cubicBezTo>
                  <a:cubicBezTo>
                    <a:pt x="13" y="143"/>
                    <a:pt x="13" y="143"/>
                    <a:pt x="13" y="143"/>
                  </a:cubicBezTo>
                  <a:cubicBezTo>
                    <a:pt x="16" y="140"/>
                    <a:pt x="16" y="140"/>
                    <a:pt x="16" y="140"/>
                  </a:cubicBezTo>
                  <a:cubicBezTo>
                    <a:pt x="22" y="140"/>
                    <a:pt x="22" y="140"/>
                    <a:pt x="22" y="140"/>
                  </a:cubicBezTo>
                  <a:cubicBezTo>
                    <a:pt x="26" y="145"/>
                    <a:pt x="26" y="145"/>
                    <a:pt x="26" y="145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3" y="152"/>
                    <a:pt x="23" y="152"/>
                    <a:pt x="23" y="152"/>
                  </a:cubicBezTo>
                  <a:cubicBezTo>
                    <a:pt x="2" y="152"/>
                    <a:pt x="2" y="152"/>
                    <a:pt x="2" y="152"/>
                  </a:cubicBezTo>
                  <a:cubicBezTo>
                    <a:pt x="2" y="155"/>
                    <a:pt x="2" y="155"/>
                    <a:pt x="2" y="155"/>
                  </a:cubicBezTo>
                  <a:cubicBezTo>
                    <a:pt x="6" y="159"/>
                    <a:pt x="6" y="159"/>
                    <a:pt x="6" y="159"/>
                  </a:cubicBezTo>
                  <a:cubicBezTo>
                    <a:pt x="6" y="164"/>
                    <a:pt x="6" y="164"/>
                    <a:pt x="6" y="164"/>
                  </a:cubicBezTo>
                  <a:cubicBezTo>
                    <a:pt x="11" y="165"/>
                    <a:pt x="11" y="165"/>
                    <a:pt x="11" y="165"/>
                  </a:cubicBezTo>
                  <a:cubicBezTo>
                    <a:pt x="11" y="176"/>
                    <a:pt x="11" y="176"/>
                    <a:pt x="11" y="176"/>
                  </a:cubicBezTo>
                  <a:cubicBezTo>
                    <a:pt x="5" y="182"/>
                    <a:pt x="5" y="182"/>
                    <a:pt x="5" y="182"/>
                  </a:cubicBezTo>
                  <a:cubicBezTo>
                    <a:pt x="13" y="190"/>
                    <a:pt x="13" y="190"/>
                    <a:pt x="13" y="190"/>
                  </a:cubicBezTo>
                  <a:cubicBezTo>
                    <a:pt x="20" y="188"/>
                    <a:pt x="20" y="188"/>
                    <a:pt x="20" y="188"/>
                  </a:cubicBezTo>
                  <a:cubicBezTo>
                    <a:pt x="20" y="188"/>
                    <a:pt x="17" y="183"/>
                    <a:pt x="20" y="183"/>
                  </a:cubicBezTo>
                  <a:cubicBezTo>
                    <a:pt x="22" y="183"/>
                    <a:pt x="33" y="183"/>
                    <a:pt x="33" y="183"/>
                  </a:cubicBezTo>
                  <a:cubicBezTo>
                    <a:pt x="36" y="180"/>
                    <a:pt x="36" y="180"/>
                    <a:pt x="36" y="180"/>
                  </a:cubicBezTo>
                  <a:cubicBezTo>
                    <a:pt x="41" y="189"/>
                    <a:pt x="41" y="189"/>
                    <a:pt x="41" y="189"/>
                  </a:cubicBezTo>
                  <a:cubicBezTo>
                    <a:pt x="48" y="189"/>
                    <a:pt x="48" y="189"/>
                    <a:pt x="48" y="189"/>
                  </a:cubicBezTo>
                  <a:cubicBezTo>
                    <a:pt x="59" y="200"/>
                    <a:pt x="59" y="200"/>
                    <a:pt x="59" y="200"/>
                  </a:cubicBezTo>
                  <a:cubicBezTo>
                    <a:pt x="57" y="207"/>
                    <a:pt x="57" y="207"/>
                    <a:pt x="57" y="207"/>
                  </a:cubicBezTo>
                  <a:cubicBezTo>
                    <a:pt x="68" y="207"/>
                    <a:pt x="68" y="207"/>
                    <a:pt x="68" y="207"/>
                  </a:cubicBezTo>
                  <a:cubicBezTo>
                    <a:pt x="72" y="217"/>
                    <a:pt x="72" y="217"/>
                    <a:pt x="72" y="217"/>
                  </a:cubicBezTo>
                  <a:cubicBezTo>
                    <a:pt x="77" y="217"/>
                    <a:pt x="77" y="217"/>
                    <a:pt x="77" y="217"/>
                  </a:cubicBezTo>
                  <a:cubicBezTo>
                    <a:pt x="79" y="213"/>
                    <a:pt x="79" y="213"/>
                    <a:pt x="79" y="213"/>
                  </a:cubicBezTo>
                  <a:cubicBezTo>
                    <a:pt x="83" y="213"/>
                    <a:pt x="83" y="213"/>
                    <a:pt x="83" y="213"/>
                  </a:cubicBezTo>
                  <a:cubicBezTo>
                    <a:pt x="84" y="218"/>
                    <a:pt x="84" y="218"/>
                    <a:pt x="84" y="218"/>
                  </a:cubicBezTo>
                  <a:cubicBezTo>
                    <a:pt x="80" y="222"/>
                    <a:pt x="80" y="222"/>
                    <a:pt x="80" y="222"/>
                  </a:cubicBezTo>
                  <a:cubicBezTo>
                    <a:pt x="73" y="221"/>
                    <a:pt x="73" y="221"/>
                    <a:pt x="73" y="221"/>
                  </a:cubicBezTo>
                  <a:cubicBezTo>
                    <a:pt x="73" y="226"/>
                    <a:pt x="73" y="226"/>
                    <a:pt x="73" y="226"/>
                  </a:cubicBezTo>
                  <a:cubicBezTo>
                    <a:pt x="70" y="229"/>
                    <a:pt x="70" y="229"/>
                    <a:pt x="70" y="229"/>
                  </a:cubicBezTo>
                  <a:cubicBezTo>
                    <a:pt x="71" y="240"/>
                    <a:pt x="71" y="240"/>
                    <a:pt x="71" y="240"/>
                  </a:cubicBezTo>
                  <a:cubicBezTo>
                    <a:pt x="77" y="240"/>
                    <a:pt x="77" y="240"/>
                    <a:pt x="77" y="240"/>
                  </a:cubicBezTo>
                  <a:cubicBezTo>
                    <a:pt x="77" y="233"/>
                    <a:pt x="77" y="233"/>
                    <a:pt x="77" y="233"/>
                  </a:cubicBezTo>
                  <a:cubicBezTo>
                    <a:pt x="86" y="233"/>
                    <a:pt x="86" y="233"/>
                    <a:pt x="86" y="233"/>
                  </a:cubicBezTo>
                  <a:cubicBezTo>
                    <a:pt x="89" y="229"/>
                    <a:pt x="89" y="229"/>
                    <a:pt x="89" y="229"/>
                  </a:cubicBezTo>
                  <a:cubicBezTo>
                    <a:pt x="97" y="228"/>
                    <a:pt x="97" y="228"/>
                    <a:pt x="97" y="228"/>
                  </a:cubicBezTo>
                  <a:cubicBezTo>
                    <a:pt x="97" y="234"/>
                    <a:pt x="97" y="234"/>
                    <a:pt x="97" y="234"/>
                  </a:cubicBezTo>
                  <a:cubicBezTo>
                    <a:pt x="89" y="234"/>
                    <a:pt x="89" y="234"/>
                    <a:pt x="89" y="234"/>
                  </a:cubicBezTo>
                  <a:cubicBezTo>
                    <a:pt x="89" y="241"/>
                    <a:pt x="89" y="241"/>
                    <a:pt x="89" y="241"/>
                  </a:cubicBezTo>
                  <a:cubicBezTo>
                    <a:pt x="95" y="247"/>
                    <a:pt x="95" y="247"/>
                    <a:pt x="95" y="247"/>
                  </a:cubicBezTo>
                  <a:cubicBezTo>
                    <a:pt x="104" y="240"/>
                    <a:pt x="104" y="240"/>
                    <a:pt x="104" y="240"/>
                  </a:cubicBezTo>
                  <a:cubicBezTo>
                    <a:pt x="110" y="246"/>
                    <a:pt x="110" y="246"/>
                    <a:pt x="110" y="246"/>
                  </a:cubicBezTo>
                  <a:cubicBezTo>
                    <a:pt x="119" y="246"/>
                    <a:pt x="119" y="246"/>
                    <a:pt x="119" y="246"/>
                  </a:cubicBezTo>
                  <a:cubicBezTo>
                    <a:pt x="118" y="248"/>
                    <a:pt x="118" y="248"/>
                    <a:pt x="118" y="248"/>
                  </a:cubicBezTo>
                  <a:cubicBezTo>
                    <a:pt x="107" y="248"/>
                    <a:pt x="107" y="248"/>
                    <a:pt x="107" y="248"/>
                  </a:cubicBezTo>
                  <a:cubicBezTo>
                    <a:pt x="100" y="262"/>
                    <a:pt x="100" y="262"/>
                    <a:pt x="100" y="262"/>
                  </a:cubicBezTo>
                  <a:cubicBezTo>
                    <a:pt x="119" y="272"/>
                    <a:pt x="119" y="272"/>
                    <a:pt x="119" y="272"/>
                  </a:cubicBezTo>
                  <a:cubicBezTo>
                    <a:pt x="138" y="270"/>
                    <a:pt x="138" y="270"/>
                    <a:pt x="138" y="270"/>
                  </a:cubicBezTo>
                  <a:cubicBezTo>
                    <a:pt x="147" y="279"/>
                    <a:pt x="147" y="279"/>
                    <a:pt x="147" y="279"/>
                  </a:cubicBezTo>
                  <a:cubicBezTo>
                    <a:pt x="147" y="282"/>
                    <a:pt x="147" y="282"/>
                    <a:pt x="147" y="282"/>
                  </a:cubicBezTo>
                  <a:cubicBezTo>
                    <a:pt x="136" y="274"/>
                    <a:pt x="136" y="274"/>
                    <a:pt x="136" y="274"/>
                  </a:cubicBezTo>
                  <a:cubicBezTo>
                    <a:pt x="120" y="274"/>
                    <a:pt x="120" y="274"/>
                    <a:pt x="120" y="274"/>
                  </a:cubicBezTo>
                  <a:cubicBezTo>
                    <a:pt x="120" y="281"/>
                    <a:pt x="120" y="281"/>
                    <a:pt x="120" y="281"/>
                  </a:cubicBezTo>
                  <a:cubicBezTo>
                    <a:pt x="117" y="284"/>
                    <a:pt x="117" y="284"/>
                    <a:pt x="117" y="284"/>
                  </a:cubicBezTo>
                  <a:cubicBezTo>
                    <a:pt x="116" y="291"/>
                    <a:pt x="116" y="291"/>
                    <a:pt x="116" y="291"/>
                  </a:cubicBezTo>
                  <a:cubicBezTo>
                    <a:pt x="128" y="291"/>
                    <a:pt x="128" y="291"/>
                    <a:pt x="128" y="291"/>
                  </a:cubicBezTo>
                  <a:cubicBezTo>
                    <a:pt x="128" y="302"/>
                    <a:pt x="128" y="302"/>
                    <a:pt x="128" y="302"/>
                  </a:cubicBezTo>
                  <a:cubicBezTo>
                    <a:pt x="117" y="310"/>
                    <a:pt x="117" y="310"/>
                    <a:pt x="117" y="310"/>
                  </a:cubicBezTo>
                  <a:cubicBezTo>
                    <a:pt x="117" y="323"/>
                    <a:pt x="117" y="323"/>
                    <a:pt x="117" y="323"/>
                  </a:cubicBezTo>
                  <a:cubicBezTo>
                    <a:pt x="124" y="331"/>
                    <a:pt x="124" y="331"/>
                    <a:pt x="124" y="331"/>
                  </a:cubicBezTo>
                  <a:cubicBezTo>
                    <a:pt x="124" y="349"/>
                    <a:pt x="124" y="349"/>
                    <a:pt x="124" y="349"/>
                  </a:cubicBezTo>
                  <a:cubicBezTo>
                    <a:pt x="128" y="354"/>
                    <a:pt x="128" y="354"/>
                    <a:pt x="128" y="354"/>
                  </a:cubicBezTo>
                  <a:cubicBezTo>
                    <a:pt x="128" y="365"/>
                    <a:pt x="128" y="365"/>
                    <a:pt x="128" y="365"/>
                  </a:cubicBezTo>
                  <a:cubicBezTo>
                    <a:pt x="143" y="380"/>
                    <a:pt x="143" y="380"/>
                    <a:pt x="143" y="380"/>
                  </a:cubicBezTo>
                  <a:cubicBezTo>
                    <a:pt x="159" y="380"/>
                    <a:pt x="159" y="380"/>
                    <a:pt x="159" y="380"/>
                  </a:cubicBezTo>
                  <a:cubicBezTo>
                    <a:pt x="162" y="383"/>
                    <a:pt x="162" y="383"/>
                    <a:pt x="162" y="383"/>
                  </a:cubicBezTo>
                  <a:cubicBezTo>
                    <a:pt x="170" y="383"/>
                    <a:pt x="170" y="383"/>
                    <a:pt x="170" y="383"/>
                  </a:cubicBezTo>
                  <a:cubicBezTo>
                    <a:pt x="157" y="395"/>
                    <a:pt x="157" y="395"/>
                    <a:pt x="157" y="395"/>
                  </a:cubicBezTo>
                  <a:cubicBezTo>
                    <a:pt x="157" y="417"/>
                    <a:pt x="157" y="417"/>
                    <a:pt x="157" y="417"/>
                  </a:cubicBezTo>
                  <a:cubicBezTo>
                    <a:pt x="154" y="421"/>
                    <a:pt x="154" y="421"/>
                    <a:pt x="154" y="421"/>
                  </a:cubicBezTo>
                  <a:cubicBezTo>
                    <a:pt x="154" y="431"/>
                    <a:pt x="154" y="431"/>
                    <a:pt x="154" y="431"/>
                  </a:cubicBezTo>
                  <a:cubicBezTo>
                    <a:pt x="151" y="434"/>
                    <a:pt x="151" y="434"/>
                    <a:pt x="151" y="434"/>
                  </a:cubicBezTo>
                  <a:cubicBezTo>
                    <a:pt x="146" y="429"/>
                    <a:pt x="146" y="429"/>
                    <a:pt x="146" y="429"/>
                  </a:cubicBezTo>
                  <a:cubicBezTo>
                    <a:pt x="139" y="436"/>
                    <a:pt x="139" y="436"/>
                    <a:pt x="139" y="436"/>
                  </a:cubicBezTo>
                  <a:cubicBezTo>
                    <a:pt x="139" y="440"/>
                    <a:pt x="139" y="440"/>
                    <a:pt x="139" y="440"/>
                  </a:cubicBezTo>
                  <a:cubicBezTo>
                    <a:pt x="147" y="442"/>
                    <a:pt x="147" y="442"/>
                    <a:pt x="147" y="442"/>
                  </a:cubicBezTo>
                  <a:cubicBezTo>
                    <a:pt x="147" y="447"/>
                    <a:pt x="147" y="447"/>
                    <a:pt x="147" y="447"/>
                  </a:cubicBezTo>
                  <a:cubicBezTo>
                    <a:pt x="162" y="463"/>
                    <a:pt x="162" y="463"/>
                    <a:pt x="162" y="463"/>
                  </a:cubicBezTo>
                  <a:cubicBezTo>
                    <a:pt x="162" y="463"/>
                    <a:pt x="161" y="476"/>
                    <a:pt x="162" y="477"/>
                  </a:cubicBezTo>
                  <a:cubicBezTo>
                    <a:pt x="164" y="479"/>
                    <a:pt x="165" y="482"/>
                    <a:pt x="165" y="482"/>
                  </a:cubicBezTo>
                  <a:cubicBezTo>
                    <a:pt x="164" y="489"/>
                    <a:pt x="164" y="489"/>
                    <a:pt x="164" y="489"/>
                  </a:cubicBezTo>
                  <a:cubicBezTo>
                    <a:pt x="164" y="499"/>
                    <a:pt x="164" y="499"/>
                    <a:pt x="164" y="499"/>
                  </a:cubicBezTo>
                  <a:cubicBezTo>
                    <a:pt x="167" y="502"/>
                    <a:pt x="167" y="502"/>
                    <a:pt x="167" y="502"/>
                  </a:cubicBezTo>
                  <a:cubicBezTo>
                    <a:pt x="167" y="522"/>
                    <a:pt x="167" y="522"/>
                    <a:pt x="167" y="522"/>
                  </a:cubicBezTo>
                  <a:cubicBezTo>
                    <a:pt x="159" y="506"/>
                    <a:pt x="159" y="506"/>
                    <a:pt x="159" y="506"/>
                  </a:cubicBezTo>
                  <a:cubicBezTo>
                    <a:pt x="159" y="484"/>
                    <a:pt x="159" y="484"/>
                    <a:pt x="159" y="484"/>
                  </a:cubicBezTo>
                  <a:cubicBezTo>
                    <a:pt x="154" y="480"/>
                    <a:pt x="154" y="480"/>
                    <a:pt x="154" y="480"/>
                  </a:cubicBezTo>
                  <a:cubicBezTo>
                    <a:pt x="155" y="471"/>
                    <a:pt x="155" y="471"/>
                    <a:pt x="155" y="471"/>
                  </a:cubicBezTo>
                  <a:cubicBezTo>
                    <a:pt x="148" y="464"/>
                    <a:pt x="148" y="464"/>
                    <a:pt x="148" y="464"/>
                  </a:cubicBezTo>
                  <a:cubicBezTo>
                    <a:pt x="148" y="454"/>
                    <a:pt x="148" y="454"/>
                    <a:pt x="148" y="454"/>
                  </a:cubicBezTo>
                  <a:cubicBezTo>
                    <a:pt x="144" y="451"/>
                    <a:pt x="144" y="451"/>
                    <a:pt x="144" y="451"/>
                  </a:cubicBezTo>
                  <a:cubicBezTo>
                    <a:pt x="141" y="454"/>
                    <a:pt x="141" y="454"/>
                    <a:pt x="141" y="454"/>
                  </a:cubicBezTo>
                  <a:cubicBezTo>
                    <a:pt x="139" y="467"/>
                    <a:pt x="139" y="467"/>
                    <a:pt x="139" y="467"/>
                  </a:cubicBezTo>
                  <a:cubicBezTo>
                    <a:pt x="134" y="480"/>
                    <a:pt x="134" y="480"/>
                    <a:pt x="134" y="480"/>
                  </a:cubicBezTo>
                  <a:cubicBezTo>
                    <a:pt x="132" y="494"/>
                    <a:pt x="132" y="494"/>
                    <a:pt x="132" y="494"/>
                  </a:cubicBezTo>
                  <a:cubicBezTo>
                    <a:pt x="124" y="502"/>
                    <a:pt x="124" y="502"/>
                    <a:pt x="124" y="502"/>
                  </a:cubicBezTo>
                  <a:cubicBezTo>
                    <a:pt x="117" y="518"/>
                    <a:pt x="117" y="518"/>
                    <a:pt x="117" y="518"/>
                  </a:cubicBezTo>
                  <a:cubicBezTo>
                    <a:pt x="114" y="530"/>
                    <a:pt x="114" y="530"/>
                    <a:pt x="114" y="530"/>
                  </a:cubicBezTo>
                  <a:cubicBezTo>
                    <a:pt x="117" y="533"/>
                    <a:pt x="117" y="533"/>
                    <a:pt x="117" y="533"/>
                  </a:cubicBezTo>
                  <a:cubicBezTo>
                    <a:pt x="125" y="533"/>
                    <a:pt x="125" y="533"/>
                    <a:pt x="125" y="533"/>
                  </a:cubicBezTo>
                  <a:cubicBezTo>
                    <a:pt x="130" y="533"/>
                    <a:pt x="130" y="533"/>
                    <a:pt x="130" y="533"/>
                  </a:cubicBezTo>
                  <a:cubicBezTo>
                    <a:pt x="128" y="542"/>
                    <a:pt x="128" y="542"/>
                    <a:pt x="128" y="542"/>
                  </a:cubicBezTo>
                  <a:cubicBezTo>
                    <a:pt x="125" y="542"/>
                    <a:pt x="125" y="542"/>
                    <a:pt x="125" y="542"/>
                  </a:cubicBezTo>
                  <a:cubicBezTo>
                    <a:pt x="122" y="539"/>
                    <a:pt x="122" y="539"/>
                    <a:pt x="122" y="539"/>
                  </a:cubicBezTo>
                  <a:cubicBezTo>
                    <a:pt x="110" y="543"/>
                    <a:pt x="110" y="543"/>
                    <a:pt x="110" y="543"/>
                  </a:cubicBezTo>
                  <a:cubicBezTo>
                    <a:pt x="97" y="578"/>
                    <a:pt x="97" y="578"/>
                    <a:pt x="97" y="578"/>
                  </a:cubicBezTo>
                  <a:cubicBezTo>
                    <a:pt x="84" y="601"/>
                    <a:pt x="84" y="601"/>
                    <a:pt x="84" y="601"/>
                  </a:cubicBezTo>
                  <a:cubicBezTo>
                    <a:pt x="71" y="628"/>
                    <a:pt x="71" y="628"/>
                    <a:pt x="71" y="628"/>
                  </a:cubicBezTo>
                  <a:cubicBezTo>
                    <a:pt x="61" y="637"/>
                    <a:pt x="61" y="637"/>
                    <a:pt x="61" y="637"/>
                  </a:cubicBezTo>
                  <a:cubicBezTo>
                    <a:pt x="51" y="642"/>
                    <a:pt x="51" y="642"/>
                    <a:pt x="51" y="642"/>
                  </a:cubicBezTo>
                  <a:cubicBezTo>
                    <a:pt x="56" y="647"/>
                    <a:pt x="56" y="647"/>
                    <a:pt x="56" y="647"/>
                  </a:cubicBezTo>
                  <a:cubicBezTo>
                    <a:pt x="60" y="650"/>
                    <a:pt x="60" y="650"/>
                    <a:pt x="60" y="650"/>
                  </a:cubicBezTo>
                  <a:cubicBezTo>
                    <a:pt x="64" y="654"/>
                    <a:pt x="64" y="654"/>
                    <a:pt x="64" y="654"/>
                  </a:cubicBezTo>
                  <a:cubicBezTo>
                    <a:pt x="67" y="654"/>
                    <a:pt x="67" y="654"/>
                    <a:pt x="67" y="654"/>
                  </a:cubicBezTo>
                  <a:cubicBezTo>
                    <a:pt x="69" y="662"/>
                    <a:pt x="69" y="662"/>
                    <a:pt x="69" y="662"/>
                  </a:cubicBezTo>
                  <a:cubicBezTo>
                    <a:pt x="61" y="671"/>
                    <a:pt x="61" y="671"/>
                    <a:pt x="61" y="671"/>
                  </a:cubicBezTo>
                  <a:cubicBezTo>
                    <a:pt x="60" y="684"/>
                    <a:pt x="60" y="684"/>
                    <a:pt x="60" y="684"/>
                  </a:cubicBezTo>
                  <a:cubicBezTo>
                    <a:pt x="72" y="684"/>
                    <a:pt x="72" y="684"/>
                    <a:pt x="72" y="684"/>
                  </a:cubicBezTo>
                  <a:cubicBezTo>
                    <a:pt x="72" y="679"/>
                    <a:pt x="72" y="679"/>
                    <a:pt x="72" y="679"/>
                  </a:cubicBezTo>
                  <a:cubicBezTo>
                    <a:pt x="78" y="679"/>
                    <a:pt x="78" y="679"/>
                    <a:pt x="78" y="679"/>
                  </a:cubicBezTo>
                  <a:cubicBezTo>
                    <a:pt x="76" y="691"/>
                    <a:pt x="76" y="691"/>
                    <a:pt x="76" y="691"/>
                  </a:cubicBezTo>
                  <a:cubicBezTo>
                    <a:pt x="90" y="699"/>
                    <a:pt x="90" y="699"/>
                    <a:pt x="90" y="699"/>
                  </a:cubicBezTo>
                  <a:cubicBezTo>
                    <a:pt x="104" y="699"/>
                    <a:pt x="104" y="699"/>
                    <a:pt x="104" y="699"/>
                  </a:cubicBezTo>
                  <a:cubicBezTo>
                    <a:pt x="104" y="707"/>
                    <a:pt x="104" y="707"/>
                    <a:pt x="104" y="707"/>
                  </a:cubicBezTo>
                  <a:cubicBezTo>
                    <a:pt x="106" y="716"/>
                    <a:pt x="106" y="716"/>
                    <a:pt x="106" y="716"/>
                  </a:cubicBezTo>
                  <a:cubicBezTo>
                    <a:pt x="114" y="724"/>
                    <a:pt x="114" y="724"/>
                    <a:pt x="114" y="724"/>
                  </a:cubicBezTo>
                  <a:cubicBezTo>
                    <a:pt x="122" y="724"/>
                    <a:pt x="122" y="724"/>
                    <a:pt x="122" y="724"/>
                  </a:cubicBezTo>
                  <a:cubicBezTo>
                    <a:pt x="126" y="728"/>
                    <a:pt x="126" y="728"/>
                    <a:pt x="126" y="728"/>
                  </a:cubicBezTo>
                  <a:cubicBezTo>
                    <a:pt x="139" y="742"/>
                    <a:pt x="139" y="742"/>
                    <a:pt x="139" y="742"/>
                  </a:cubicBezTo>
                  <a:cubicBezTo>
                    <a:pt x="139" y="749"/>
                    <a:pt x="139" y="749"/>
                    <a:pt x="139" y="749"/>
                  </a:cubicBezTo>
                  <a:cubicBezTo>
                    <a:pt x="160" y="750"/>
                    <a:pt x="160" y="750"/>
                    <a:pt x="160" y="750"/>
                  </a:cubicBezTo>
                  <a:cubicBezTo>
                    <a:pt x="170" y="755"/>
                    <a:pt x="170" y="755"/>
                    <a:pt x="170" y="755"/>
                  </a:cubicBezTo>
                  <a:cubicBezTo>
                    <a:pt x="176" y="755"/>
                    <a:pt x="176" y="755"/>
                    <a:pt x="176" y="755"/>
                  </a:cubicBezTo>
                  <a:cubicBezTo>
                    <a:pt x="182" y="756"/>
                    <a:pt x="182" y="756"/>
                    <a:pt x="182" y="756"/>
                  </a:cubicBezTo>
                  <a:cubicBezTo>
                    <a:pt x="182" y="751"/>
                    <a:pt x="182" y="751"/>
                    <a:pt x="182" y="751"/>
                  </a:cubicBezTo>
                  <a:cubicBezTo>
                    <a:pt x="189" y="748"/>
                    <a:pt x="189" y="748"/>
                    <a:pt x="189" y="748"/>
                  </a:cubicBezTo>
                  <a:cubicBezTo>
                    <a:pt x="194" y="748"/>
                    <a:pt x="194" y="748"/>
                    <a:pt x="194" y="748"/>
                  </a:cubicBezTo>
                  <a:cubicBezTo>
                    <a:pt x="194" y="755"/>
                    <a:pt x="194" y="755"/>
                    <a:pt x="194" y="755"/>
                  </a:cubicBezTo>
                  <a:cubicBezTo>
                    <a:pt x="200" y="755"/>
                    <a:pt x="200" y="755"/>
                    <a:pt x="200" y="755"/>
                  </a:cubicBezTo>
                  <a:cubicBezTo>
                    <a:pt x="209" y="761"/>
                    <a:pt x="209" y="761"/>
                    <a:pt x="209" y="761"/>
                  </a:cubicBezTo>
                  <a:cubicBezTo>
                    <a:pt x="215" y="761"/>
                    <a:pt x="215" y="761"/>
                    <a:pt x="215" y="761"/>
                  </a:cubicBezTo>
                  <a:cubicBezTo>
                    <a:pt x="215" y="766"/>
                    <a:pt x="215" y="766"/>
                    <a:pt x="215" y="766"/>
                  </a:cubicBezTo>
                  <a:cubicBezTo>
                    <a:pt x="227" y="767"/>
                    <a:pt x="227" y="767"/>
                    <a:pt x="227" y="767"/>
                  </a:cubicBezTo>
                  <a:cubicBezTo>
                    <a:pt x="245" y="785"/>
                    <a:pt x="245" y="785"/>
                    <a:pt x="245" y="785"/>
                  </a:cubicBezTo>
                  <a:cubicBezTo>
                    <a:pt x="250" y="788"/>
                    <a:pt x="250" y="788"/>
                    <a:pt x="250" y="788"/>
                  </a:cubicBezTo>
                  <a:cubicBezTo>
                    <a:pt x="255" y="788"/>
                    <a:pt x="255" y="788"/>
                    <a:pt x="255" y="788"/>
                  </a:cubicBezTo>
                  <a:cubicBezTo>
                    <a:pt x="265" y="792"/>
                    <a:pt x="265" y="792"/>
                    <a:pt x="265" y="792"/>
                  </a:cubicBezTo>
                  <a:cubicBezTo>
                    <a:pt x="265" y="797"/>
                    <a:pt x="265" y="797"/>
                    <a:pt x="265" y="797"/>
                  </a:cubicBezTo>
                  <a:cubicBezTo>
                    <a:pt x="265" y="803"/>
                    <a:pt x="265" y="803"/>
                    <a:pt x="265" y="803"/>
                  </a:cubicBezTo>
                  <a:cubicBezTo>
                    <a:pt x="265" y="807"/>
                    <a:pt x="265" y="807"/>
                    <a:pt x="265" y="807"/>
                  </a:cubicBezTo>
                  <a:cubicBezTo>
                    <a:pt x="286" y="821"/>
                    <a:pt x="286" y="821"/>
                    <a:pt x="286" y="821"/>
                  </a:cubicBezTo>
                  <a:cubicBezTo>
                    <a:pt x="296" y="819"/>
                    <a:pt x="296" y="819"/>
                    <a:pt x="296" y="819"/>
                  </a:cubicBezTo>
                  <a:cubicBezTo>
                    <a:pt x="308" y="819"/>
                    <a:pt x="308" y="819"/>
                    <a:pt x="308" y="819"/>
                  </a:cubicBezTo>
                  <a:cubicBezTo>
                    <a:pt x="314" y="825"/>
                    <a:pt x="314" y="825"/>
                    <a:pt x="314" y="825"/>
                  </a:cubicBezTo>
                  <a:cubicBezTo>
                    <a:pt x="322" y="828"/>
                    <a:pt x="322" y="828"/>
                    <a:pt x="322" y="828"/>
                  </a:cubicBezTo>
                  <a:cubicBezTo>
                    <a:pt x="325" y="825"/>
                    <a:pt x="325" y="825"/>
                    <a:pt x="325" y="825"/>
                  </a:cubicBezTo>
                  <a:cubicBezTo>
                    <a:pt x="328" y="823"/>
                    <a:pt x="328" y="823"/>
                    <a:pt x="328" y="823"/>
                  </a:cubicBezTo>
                  <a:cubicBezTo>
                    <a:pt x="337" y="823"/>
                    <a:pt x="337" y="823"/>
                    <a:pt x="337" y="823"/>
                  </a:cubicBezTo>
                  <a:cubicBezTo>
                    <a:pt x="341" y="818"/>
                    <a:pt x="341" y="818"/>
                    <a:pt x="341" y="818"/>
                  </a:cubicBezTo>
                  <a:cubicBezTo>
                    <a:pt x="353" y="818"/>
                    <a:pt x="353" y="818"/>
                    <a:pt x="353" y="818"/>
                  </a:cubicBezTo>
                  <a:cubicBezTo>
                    <a:pt x="353" y="794"/>
                    <a:pt x="353" y="794"/>
                    <a:pt x="353" y="794"/>
                  </a:cubicBezTo>
                  <a:cubicBezTo>
                    <a:pt x="353" y="784"/>
                    <a:pt x="353" y="784"/>
                    <a:pt x="353" y="784"/>
                  </a:cubicBezTo>
                  <a:cubicBezTo>
                    <a:pt x="357" y="773"/>
                    <a:pt x="357" y="773"/>
                    <a:pt x="357" y="773"/>
                  </a:cubicBezTo>
                  <a:cubicBezTo>
                    <a:pt x="361" y="769"/>
                    <a:pt x="361" y="769"/>
                    <a:pt x="361" y="769"/>
                  </a:cubicBezTo>
                  <a:cubicBezTo>
                    <a:pt x="373" y="760"/>
                    <a:pt x="373" y="760"/>
                    <a:pt x="373" y="760"/>
                  </a:cubicBezTo>
                  <a:cubicBezTo>
                    <a:pt x="376" y="757"/>
                    <a:pt x="376" y="757"/>
                    <a:pt x="376" y="757"/>
                  </a:cubicBezTo>
                  <a:cubicBezTo>
                    <a:pt x="389" y="756"/>
                    <a:pt x="389" y="756"/>
                    <a:pt x="389" y="756"/>
                  </a:cubicBezTo>
                  <a:cubicBezTo>
                    <a:pt x="400" y="756"/>
                    <a:pt x="400" y="756"/>
                    <a:pt x="400" y="756"/>
                  </a:cubicBezTo>
                  <a:cubicBezTo>
                    <a:pt x="405" y="750"/>
                    <a:pt x="405" y="750"/>
                    <a:pt x="405" y="750"/>
                  </a:cubicBezTo>
                  <a:cubicBezTo>
                    <a:pt x="416" y="750"/>
                    <a:pt x="416" y="750"/>
                    <a:pt x="416" y="750"/>
                  </a:cubicBezTo>
                  <a:cubicBezTo>
                    <a:pt x="420" y="746"/>
                    <a:pt x="420" y="746"/>
                    <a:pt x="420" y="746"/>
                  </a:cubicBezTo>
                  <a:cubicBezTo>
                    <a:pt x="430" y="745"/>
                    <a:pt x="430" y="745"/>
                    <a:pt x="430" y="745"/>
                  </a:cubicBezTo>
                  <a:cubicBezTo>
                    <a:pt x="436" y="739"/>
                    <a:pt x="436" y="739"/>
                    <a:pt x="436" y="739"/>
                  </a:cubicBezTo>
                  <a:cubicBezTo>
                    <a:pt x="448" y="736"/>
                    <a:pt x="448" y="736"/>
                    <a:pt x="448" y="736"/>
                  </a:cubicBezTo>
                  <a:cubicBezTo>
                    <a:pt x="448" y="747"/>
                    <a:pt x="448" y="747"/>
                    <a:pt x="448" y="747"/>
                  </a:cubicBezTo>
                  <a:cubicBezTo>
                    <a:pt x="451" y="751"/>
                    <a:pt x="451" y="751"/>
                    <a:pt x="451" y="751"/>
                  </a:cubicBezTo>
                  <a:cubicBezTo>
                    <a:pt x="465" y="756"/>
                    <a:pt x="465" y="756"/>
                    <a:pt x="465" y="756"/>
                  </a:cubicBezTo>
                  <a:cubicBezTo>
                    <a:pt x="469" y="759"/>
                    <a:pt x="469" y="759"/>
                    <a:pt x="469" y="759"/>
                  </a:cubicBezTo>
                  <a:cubicBezTo>
                    <a:pt x="469" y="767"/>
                    <a:pt x="469" y="767"/>
                    <a:pt x="469" y="767"/>
                  </a:cubicBezTo>
                  <a:cubicBezTo>
                    <a:pt x="488" y="768"/>
                    <a:pt x="488" y="768"/>
                    <a:pt x="488" y="768"/>
                  </a:cubicBezTo>
                  <a:cubicBezTo>
                    <a:pt x="488" y="760"/>
                    <a:pt x="488" y="760"/>
                    <a:pt x="488" y="760"/>
                  </a:cubicBezTo>
                  <a:cubicBezTo>
                    <a:pt x="494" y="760"/>
                    <a:pt x="494" y="760"/>
                    <a:pt x="494" y="760"/>
                  </a:cubicBezTo>
                  <a:cubicBezTo>
                    <a:pt x="499" y="765"/>
                    <a:pt x="499" y="765"/>
                    <a:pt x="499" y="765"/>
                  </a:cubicBezTo>
                  <a:cubicBezTo>
                    <a:pt x="499" y="770"/>
                    <a:pt x="499" y="770"/>
                    <a:pt x="499" y="770"/>
                  </a:cubicBezTo>
                  <a:cubicBezTo>
                    <a:pt x="506" y="777"/>
                    <a:pt x="506" y="777"/>
                    <a:pt x="506" y="777"/>
                  </a:cubicBezTo>
                  <a:cubicBezTo>
                    <a:pt x="518" y="777"/>
                    <a:pt x="518" y="777"/>
                    <a:pt x="518" y="777"/>
                  </a:cubicBezTo>
                  <a:cubicBezTo>
                    <a:pt x="518" y="787"/>
                    <a:pt x="518" y="787"/>
                    <a:pt x="518" y="787"/>
                  </a:cubicBezTo>
                  <a:cubicBezTo>
                    <a:pt x="525" y="793"/>
                    <a:pt x="525" y="793"/>
                    <a:pt x="525" y="793"/>
                  </a:cubicBezTo>
                  <a:cubicBezTo>
                    <a:pt x="534" y="793"/>
                    <a:pt x="534" y="793"/>
                    <a:pt x="534" y="793"/>
                  </a:cubicBezTo>
                  <a:cubicBezTo>
                    <a:pt x="540" y="799"/>
                    <a:pt x="540" y="799"/>
                    <a:pt x="540" y="799"/>
                  </a:cubicBezTo>
                  <a:cubicBezTo>
                    <a:pt x="540" y="810"/>
                    <a:pt x="540" y="810"/>
                    <a:pt x="540" y="810"/>
                  </a:cubicBezTo>
                  <a:cubicBezTo>
                    <a:pt x="552" y="810"/>
                    <a:pt x="552" y="810"/>
                    <a:pt x="552" y="810"/>
                  </a:cubicBezTo>
                  <a:cubicBezTo>
                    <a:pt x="563" y="809"/>
                    <a:pt x="563" y="809"/>
                    <a:pt x="563" y="809"/>
                  </a:cubicBezTo>
                  <a:cubicBezTo>
                    <a:pt x="563" y="813"/>
                    <a:pt x="563" y="813"/>
                    <a:pt x="563" y="813"/>
                  </a:cubicBezTo>
                  <a:cubicBezTo>
                    <a:pt x="575" y="814"/>
                    <a:pt x="575" y="814"/>
                    <a:pt x="575" y="814"/>
                  </a:cubicBezTo>
                  <a:cubicBezTo>
                    <a:pt x="580" y="807"/>
                    <a:pt x="580" y="807"/>
                    <a:pt x="580" y="807"/>
                  </a:cubicBezTo>
                  <a:cubicBezTo>
                    <a:pt x="583" y="807"/>
                    <a:pt x="583" y="807"/>
                    <a:pt x="583" y="807"/>
                  </a:cubicBezTo>
                  <a:cubicBezTo>
                    <a:pt x="586" y="811"/>
                    <a:pt x="586" y="811"/>
                    <a:pt x="586" y="811"/>
                  </a:cubicBezTo>
                  <a:cubicBezTo>
                    <a:pt x="592" y="811"/>
                    <a:pt x="592" y="811"/>
                    <a:pt x="592" y="811"/>
                  </a:cubicBezTo>
                  <a:cubicBezTo>
                    <a:pt x="595" y="808"/>
                    <a:pt x="595" y="808"/>
                    <a:pt x="595" y="808"/>
                  </a:cubicBezTo>
                  <a:cubicBezTo>
                    <a:pt x="608" y="808"/>
                    <a:pt x="608" y="808"/>
                    <a:pt x="608" y="808"/>
                  </a:cubicBezTo>
                  <a:cubicBezTo>
                    <a:pt x="609" y="801"/>
                    <a:pt x="609" y="801"/>
                    <a:pt x="609" y="801"/>
                  </a:cubicBezTo>
                  <a:cubicBezTo>
                    <a:pt x="605" y="797"/>
                    <a:pt x="605" y="797"/>
                    <a:pt x="605" y="797"/>
                  </a:cubicBezTo>
                  <a:cubicBezTo>
                    <a:pt x="616" y="787"/>
                    <a:pt x="616" y="787"/>
                    <a:pt x="616" y="787"/>
                  </a:cubicBezTo>
                  <a:cubicBezTo>
                    <a:pt x="642" y="785"/>
                    <a:pt x="642" y="785"/>
                    <a:pt x="642" y="785"/>
                  </a:cubicBezTo>
                  <a:cubicBezTo>
                    <a:pt x="644" y="776"/>
                    <a:pt x="644" y="776"/>
                    <a:pt x="644" y="776"/>
                  </a:cubicBezTo>
                  <a:cubicBezTo>
                    <a:pt x="655" y="765"/>
                    <a:pt x="655" y="765"/>
                    <a:pt x="655" y="765"/>
                  </a:cubicBezTo>
                  <a:cubicBezTo>
                    <a:pt x="666" y="765"/>
                    <a:pt x="666" y="765"/>
                    <a:pt x="666" y="765"/>
                  </a:cubicBezTo>
                  <a:cubicBezTo>
                    <a:pt x="686" y="762"/>
                    <a:pt x="686" y="762"/>
                    <a:pt x="686" y="762"/>
                  </a:cubicBezTo>
                  <a:cubicBezTo>
                    <a:pt x="683" y="752"/>
                    <a:pt x="683" y="752"/>
                    <a:pt x="683" y="752"/>
                  </a:cubicBezTo>
                  <a:cubicBezTo>
                    <a:pt x="679" y="743"/>
                    <a:pt x="679" y="743"/>
                    <a:pt x="679" y="743"/>
                  </a:cubicBezTo>
                  <a:cubicBezTo>
                    <a:pt x="679" y="738"/>
                    <a:pt x="679" y="738"/>
                    <a:pt x="679" y="738"/>
                  </a:cubicBezTo>
                  <a:cubicBezTo>
                    <a:pt x="688" y="732"/>
                    <a:pt x="688" y="732"/>
                    <a:pt x="688" y="732"/>
                  </a:cubicBezTo>
                  <a:cubicBezTo>
                    <a:pt x="689" y="726"/>
                    <a:pt x="689" y="726"/>
                    <a:pt x="689" y="726"/>
                  </a:cubicBezTo>
                  <a:cubicBezTo>
                    <a:pt x="686" y="722"/>
                    <a:pt x="686" y="722"/>
                    <a:pt x="686" y="722"/>
                  </a:cubicBezTo>
                  <a:cubicBezTo>
                    <a:pt x="676" y="723"/>
                    <a:pt x="676" y="723"/>
                    <a:pt x="676" y="723"/>
                  </a:cubicBezTo>
                  <a:cubicBezTo>
                    <a:pt x="666" y="721"/>
                    <a:pt x="666" y="721"/>
                    <a:pt x="666" y="721"/>
                  </a:cubicBezTo>
                  <a:cubicBezTo>
                    <a:pt x="658" y="721"/>
                    <a:pt x="658" y="721"/>
                    <a:pt x="658" y="721"/>
                  </a:cubicBezTo>
                  <a:cubicBezTo>
                    <a:pt x="647" y="710"/>
                    <a:pt x="647" y="710"/>
                    <a:pt x="647" y="710"/>
                  </a:cubicBezTo>
                  <a:cubicBezTo>
                    <a:pt x="647" y="698"/>
                    <a:pt x="647" y="698"/>
                    <a:pt x="647" y="698"/>
                  </a:cubicBezTo>
                  <a:cubicBezTo>
                    <a:pt x="640" y="698"/>
                    <a:pt x="640" y="698"/>
                    <a:pt x="640" y="698"/>
                  </a:cubicBezTo>
                  <a:cubicBezTo>
                    <a:pt x="640" y="683"/>
                    <a:pt x="640" y="683"/>
                    <a:pt x="640" y="683"/>
                  </a:cubicBezTo>
                  <a:cubicBezTo>
                    <a:pt x="654" y="680"/>
                    <a:pt x="654" y="680"/>
                    <a:pt x="654" y="680"/>
                  </a:cubicBezTo>
                  <a:cubicBezTo>
                    <a:pt x="654" y="664"/>
                    <a:pt x="654" y="664"/>
                    <a:pt x="654" y="664"/>
                  </a:cubicBezTo>
                  <a:cubicBezTo>
                    <a:pt x="637" y="655"/>
                    <a:pt x="637" y="655"/>
                    <a:pt x="637" y="655"/>
                  </a:cubicBezTo>
                  <a:cubicBezTo>
                    <a:pt x="637" y="640"/>
                    <a:pt x="637" y="640"/>
                    <a:pt x="637" y="640"/>
                  </a:cubicBezTo>
                  <a:cubicBezTo>
                    <a:pt x="646" y="631"/>
                    <a:pt x="646" y="631"/>
                    <a:pt x="646" y="631"/>
                  </a:cubicBezTo>
                  <a:cubicBezTo>
                    <a:pt x="661" y="631"/>
                    <a:pt x="661" y="631"/>
                    <a:pt x="661" y="631"/>
                  </a:cubicBezTo>
                  <a:cubicBezTo>
                    <a:pt x="661" y="606"/>
                    <a:pt x="661" y="606"/>
                    <a:pt x="661" y="606"/>
                  </a:cubicBezTo>
                  <a:cubicBezTo>
                    <a:pt x="655" y="600"/>
                    <a:pt x="655" y="600"/>
                    <a:pt x="655" y="600"/>
                  </a:cubicBezTo>
                  <a:cubicBezTo>
                    <a:pt x="655" y="592"/>
                    <a:pt x="655" y="592"/>
                    <a:pt x="655" y="592"/>
                  </a:cubicBezTo>
                  <a:cubicBezTo>
                    <a:pt x="645" y="582"/>
                    <a:pt x="645" y="582"/>
                    <a:pt x="645" y="582"/>
                  </a:cubicBezTo>
                  <a:cubicBezTo>
                    <a:pt x="645" y="577"/>
                    <a:pt x="645" y="577"/>
                    <a:pt x="645" y="577"/>
                  </a:cubicBezTo>
                  <a:cubicBezTo>
                    <a:pt x="656" y="573"/>
                    <a:pt x="656" y="573"/>
                    <a:pt x="656" y="573"/>
                  </a:cubicBezTo>
                  <a:cubicBezTo>
                    <a:pt x="671" y="559"/>
                    <a:pt x="671" y="559"/>
                    <a:pt x="671" y="559"/>
                  </a:cubicBezTo>
                  <a:cubicBezTo>
                    <a:pt x="663" y="551"/>
                    <a:pt x="663" y="551"/>
                    <a:pt x="663" y="551"/>
                  </a:cubicBezTo>
                  <a:cubicBezTo>
                    <a:pt x="662" y="540"/>
                    <a:pt x="662" y="540"/>
                    <a:pt x="662" y="540"/>
                  </a:cubicBezTo>
                  <a:cubicBezTo>
                    <a:pt x="658" y="535"/>
                    <a:pt x="658" y="535"/>
                    <a:pt x="658" y="535"/>
                  </a:cubicBezTo>
                  <a:cubicBezTo>
                    <a:pt x="658" y="521"/>
                    <a:pt x="658" y="521"/>
                    <a:pt x="658" y="521"/>
                  </a:cubicBezTo>
                  <a:cubicBezTo>
                    <a:pt x="653" y="513"/>
                    <a:pt x="653" y="513"/>
                    <a:pt x="653" y="513"/>
                  </a:cubicBezTo>
                  <a:cubicBezTo>
                    <a:pt x="655" y="496"/>
                    <a:pt x="655" y="496"/>
                    <a:pt x="655" y="496"/>
                  </a:cubicBezTo>
                  <a:cubicBezTo>
                    <a:pt x="647" y="496"/>
                    <a:pt x="647" y="496"/>
                    <a:pt x="647" y="496"/>
                  </a:cubicBezTo>
                  <a:cubicBezTo>
                    <a:pt x="629" y="497"/>
                    <a:pt x="629" y="497"/>
                    <a:pt x="629" y="497"/>
                  </a:cubicBezTo>
                  <a:cubicBezTo>
                    <a:pt x="621" y="505"/>
                    <a:pt x="621" y="505"/>
                    <a:pt x="621" y="505"/>
                  </a:cubicBezTo>
                  <a:cubicBezTo>
                    <a:pt x="621" y="512"/>
                    <a:pt x="621" y="512"/>
                    <a:pt x="621" y="512"/>
                  </a:cubicBezTo>
                  <a:cubicBezTo>
                    <a:pt x="606" y="512"/>
                    <a:pt x="606" y="512"/>
                    <a:pt x="606" y="512"/>
                  </a:cubicBezTo>
                  <a:cubicBezTo>
                    <a:pt x="606" y="482"/>
                    <a:pt x="606" y="482"/>
                    <a:pt x="606" y="482"/>
                  </a:cubicBezTo>
                  <a:cubicBezTo>
                    <a:pt x="627" y="461"/>
                    <a:pt x="627" y="461"/>
                    <a:pt x="627" y="461"/>
                  </a:cubicBezTo>
                  <a:cubicBezTo>
                    <a:pt x="630" y="450"/>
                    <a:pt x="630" y="450"/>
                    <a:pt x="630" y="450"/>
                  </a:cubicBezTo>
                  <a:cubicBezTo>
                    <a:pt x="639" y="450"/>
                    <a:pt x="639" y="450"/>
                    <a:pt x="639" y="450"/>
                  </a:cubicBezTo>
                  <a:cubicBezTo>
                    <a:pt x="674" y="416"/>
                    <a:pt x="674" y="416"/>
                    <a:pt x="674" y="416"/>
                  </a:cubicBezTo>
                  <a:cubicBezTo>
                    <a:pt x="674" y="410"/>
                    <a:pt x="674" y="410"/>
                    <a:pt x="674" y="410"/>
                  </a:cubicBezTo>
                  <a:cubicBezTo>
                    <a:pt x="688" y="396"/>
                    <a:pt x="688" y="396"/>
                    <a:pt x="688" y="396"/>
                  </a:cubicBezTo>
                  <a:cubicBezTo>
                    <a:pt x="701" y="396"/>
                    <a:pt x="701" y="396"/>
                    <a:pt x="701" y="396"/>
                  </a:cubicBezTo>
                  <a:cubicBezTo>
                    <a:pt x="716" y="403"/>
                    <a:pt x="716" y="403"/>
                    <a:pt x="716" y="403"/>
                  </a:cubicBezTo>
                  <a:cubicBezTo>
                    <a:pt x="724" y="402"/>
                    <a:pt x="724" y="402"/>
                    <a:pt x="724" y="402"/>
                  </a:cubicBezTo>
                  <a:lnTo>
                    <a:pt x="730" y="39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ap="flat" cmpd="sng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14" name="Freeform 253"/>
            <p:cNvSpPr>
              <a:spLocks/>
            </p:cNvSpPr>
            <p:nvPr/>
          </p:nvSpPr>
          <p:spPr bwMode="auto">
            <a:xfrm>
              <a:off x="444500" y="1338263"/>
              <a:ext cx="4763" cy="952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6" y="0"/>
                </a:cxn>
                <a:cxn ang="0">
                  <a:pos x="12" y="15"/>
                </a:cxn>
                <a:cxn ang="0">
                  <a:pos x="12" y="23"/>
                </a:cxn>
                <a:cxn ang="0">
                  <a:pos x="5" y="28"/>
                </a:cxn>
                <a:cxn ang="0">
                  <a:pos x="0" y="19"/>
                </a:cxn>
                <a:cxn ang="0">
                  <a:pos x="0" y="12"/>
                </a:cxn>
                <a:cxn ang="0">
                  <a:pos x="2" y="0"/>
                </a:cxn>
              </a:cxnLst>
              <a:rect l="0" t="0" r="r" b="b"/>
              <a:pathLst>
                <a:path w="12" h="28">
                  <a:moveTo>
                    <a:pt x="2" y="0"/>
                  </a:moveTo>
                  <a:lnTo>
                    <a:pt x="6" y="0"/>
                  </a:lnTo>
                  <a:lnTo>
                    <a:pt x="12" y="15"/>
                  </a:lnTo>
                  <a:lnTo>
                    <a:pt x="12" y="23"/>
                  </a:lnTo>
                  <a:lnTo>
                    <a:pt x="5" y="28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ap="flat" cmpd="sng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15" name="Freeform 254"/>
            <p:cNvSpPr>
              <a:spLocks/>
            </p:cNvSpPr>
            <p:nvPr/>
          </p:nvSpPr>
          <p:spPr bwMode="auto">
            <a:xfrm>
              <a:off x="439738" y="1327150"/>
              <a:ext cx="12700" cy="793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8" y="0"/>
                </a:cxn>
                <a:cxn ang="0">
                  <a:pos x="25" y="14"/>
                </a:cxn>
                <a:cxn ang="0">
                  <a:pos x="18" y="21"/>
                </a:cxn>
                <a:cxn ang="0">
                  <a:pos x="10" y="18"/>
                </a:cxn>
                <a:cxn ang="0">
                  <a:pos x="0" y="7"/>
                </a:cxn>
              </a:cxnLst>
              <a:rect l="0" t="0" r="r" b="b"/>
              <a:pathLst>
                <a:path w="25" h="21">
                  <a:moveTo>
                    <a:pt x="0" y="7"/>
                  </a:moveTo>
                  <a:lnTo>
                    <a:pt x="8" y="0"/>
                  </a:lnTo>
                  <a:lnTo>
                    <a:pt x="25" y="14"/>
                  </a:lnTo>
                  <a:lnTo>
                    <a:pt x="18" y="21"/>
                  </a:lnTo>
                  <a:lnTo>
                    <a:pt x="10" y="1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ap="flat" cmpd="sng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16" name="Freeform 255"/>
            <p:cNvSpPr>
              <a:spLocks/>
            </p:cNvSpPr>
            <p:nvPr/>
          </p:nvSpPr>
          <p:spPr bwMode="auto">
            <a:xfrm>
              <a:off x="422275" y="1282700"/>
              <a:ext cx="7938" cy="793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7"/>
                </a:cxn>
                <a:cxn ang="0">
                  <a:pos x="8" y="20"/>
                </a:cxn>
                <a:cxn ang="0">
                  <a:pos x="17" y="12"/>
                </a:cxn>
                <a:cxn ang="0">
                  <a:pos x="5" y="0"/>
                </a:cxn>
              </a:cxnLst>
              <a:rect l="0" t="0" r="r" b="b"/>
              <a:pathLst>
                <a:path w="17" h="20">
                  <a:moveTo>
                    <a:pt x="5" y="0"/>
                  </a:moveTo>
                  <a:lnTo>
                    <a:pt x="0" y="7"/>
                  </a:lnTo>
                  <a:lnTo>
                    <a:pt x="8" y="20"/>
                  </a:lnTo>
                  <a:lnTo>
                    <a:pt x="17" y="1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ap="flat" cmpd="sng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17" name="Freeform 256"/>
            <p:cNvSpPr>
              <a:spLocks/>
            </p:cNvSpPr>
            <p:nvPr/>
          </p:nvSpPr>
          <p:spPr bwMode="auto">
            <a:xfrm>
              <a:off x="393700" y="1263650"/>
              <a:ext cx="9525" cy="635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" y="0"/>
                </a:cxn>
                <a:cxn ang="0">
                  <a:pos x="24" y="8"/>
                </a:cxn>
                <a:cxn ang="0">
                  <a:pos x="24" y="17"/>
                </a:cxn>
                <a:cxn ang="0">
                  <a:pos x="0" y="16"/>
                </a:cxn>
                <a:cxn ang="0">
                  <a:pos x="0" y="1"/>
                </a:cxn>
                <a:cxn ang="0">
                  <a:pos x="3" y="0"/>
                </a:cxn>
              </a:cxnLst>
              <a:rect l="0" t="0" r="r" b="b"/>
              <a:pathLst>
                <a:path w="24" h="17">
                  <a:moveTo>
                    <a:pt x="3" y="0"/>
                  </a:moveTo>
                  <a:lnTo>
                    <a:pt x="9" y="0"/>
                  </a:lnTo>
                  <a:lnTo>
                    <a:pt x="24" y="8"/>
                  </a:lnTo>
                  <a:lnTo>
                    <a:pt x="24" y="17"/>
                  </a:lnTo>
                  <a:lnTo>
                    <a:pt x="0" y="16"/>
                  </a:lnTo>
                  <a:lnTo>
                    <a:pt x="0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ap="flat" cmpd="sng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18" name="Freeform 257"/>
            <p:cNvSpPr>
              <a:spLocks/>
            </p:cNvSpPr>
            <p:nvPr/>
          </p:nvSpPr>
          <p:spPr bwMode="auto">
            <a:xfrm>
              <a:off x="757238" y="1206500"/>
              <a:ext cx="25400" cy="28575"/>
            </a:xfrm>
            <a:custGeom>
              <a:avLst/>
              <a:gdLst/>
              <a:ahLst/>
              <a:cxnLst>
                <a:cxn ang="0">
                  <a:pos x="12" y="76"/>
                </a:cxn>
                <a:cxn ang="0">
                  <a:pos x="6" y="60"/>
                </a:cxn>
                <a:cxn ang="0">
                  <a:pos x="6" y="39"/>
                </a:cxn>
                <a:cxn ang="0">
                  <a:pos x="0" y="31"/>
                </a:cxn>
                <a:cxn ang="0">
                  <a:pos x="22" y="0"/>
                </a:cxn>
                <a:cxn ang="0">
                  <a:pos x="43" y="0"/>
                </a:cxn>
                <a:cxn ang="0">
                  <a:pos x="43" y="10"/>
                </a:cxn>
                <a:cxn ang="0">
                  <a:pos x="43" y="23"/>
                </a:cxn>
                <a:cxn ang="0">
                  <a:pos x="43" y="34"/>
                </a:cxn>
                <a:cxn ang="0">
                  <a:pos x="50" y="39"/>
                </a:cxn>
                <a:cxn ang="0">
                  <a:pos x="55" y="49"/>
                </a:cxn>
                <a:cxn ang="0">
                  <a:pos x="55" y="56"/>
                </a:cxn>
                <a:cxn ang="0">
                  <a:pos x="43" y="62"/>
                </a:cxn>
                <a:cxn ang="0">
                  <a:pos x="37" y="69"/>
                </a:cxn>
                <a:cxn ang="0">
                  <a:pos x="37" y="77"/>
                </a:cxn>
                <a:cxn ang="0">
                  <a:pos x="12" y="76"/>
                </a:cxn>
              </a:cxnLst>
              <a:rect l="0" t="0" r="r" b="b"/>
              <a:pathLst>
                <a:path w="55" h="77">
                  <a:moveTo>
                    <a:pt x="12" y="76"/>
                  </a:moveTo>
                  <a:lnTo>
                    <a:pt x="6" y="60"/>
                  </a:lnTo>
                  <a:lnTo>
                    <a:pt x="6" y="39"/>
                  </a:lnTo>
                  <a:lnTo>
                    <a:pt x="0" y="31"/>
                  </a:lnTo>
                  <a:lnTo>
                    <a:pt x="22" y="0"/>
                  </a:lnTo>
                  <a:lnTo>
                    <a:pt x="43" y="0"/>
                  </a:lnTo>
                  <a:lnTo>
                    <a:pt x="43" y="10"/>
                  </a:lnTo>
                  <a:lnTo>
                    <a:pt x="43" y="23"/>
                  </a:lnTo>
                  <a:lnTo>
                    <a:pt x="43" y="34"/>
                  </a:lnTo>
                  <a:lnTo>
                    <a:pt x="50" y="39"/>
                  </a:lnTo>
                  <a:lnTo>
                    <a:pt x="55" y="49"/>
                  </a:lnTo>
                  <a:lnTo>
                    <a:pt x="55" y="56"/>
                  </a:lnTo>
                  <a:lnTo>
                    <a:pt x="43" y="62"/>
                  </a:lnTo>
                  <a:lnTo>
                    <a:pt x="37" y="69"/>
                  </a:lnTo>
                  <a:lnTo>
                    <a:pt x="37" y="77"/>
                  </a:lnTo>
                  <a:lnTo>
                    <a:pt x="12" y="7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ap="flat" cmpd="sng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19" name="Freeform 258"/>
            <p:cNvSpPr>
              <a:spLocks/>
            </p:cNvSpPr>
            <p:nvPr/>
          </p:nvSpPr>
          <p:spPr bwMode="auto">
            <a:xfrm>
              <a:off x="660400" y="1135063"/>
              <a:ext cx="130175" cy="101600"/>
            </a:xfrm>
            <a:custGeom>
              <a:avLst/>
              <a:gdLst/>
              <a:ahLst/>
              <a:cxnLst>
                <a:cxn ang="0">
                  <a:pos x="283" y="189"/>
                </a:cxn>
                <a:cxn ang="0">
                  <a:pos x="283" y="163"/>
                </a:cxn>
                <a:cxn ang="0">
                  <a:pos x="276" y="140"/>
                </a:cxn>
                <a:cxn ang="0">
                  <a:pos x="272" y="123"/>
                </a:cxn>
                <a:cxn ang="0">
                  <a:pos x="253" y="118"/>
                </a:cxn>
                <a:cxn ang="0">
                  <a:pos x="238" y="100"/>
                </a:cxn>
                <a:cxn ang="0">
                  <a:pos x="264" y="64"/>
                </a:cxn>
                <a:cxn ang="0">
                  <a:pos x="246" y="57"/>
                </a:cxn>
                <a:cxn ang="0">
                  <a:pos x="218" y="41"/>
                </a:cxn>
                <a:cxn ang="0">
                  <a:pos x="209" y="18"/>
                </a:cxn>
                <a:cxn ang="0">
                  <a:pos x="185" y="27"/>
                </a:cxn>
                <a:cxn ang="0">
                  <a:pos x="185" y="18"/>
                </a:cxn>
                <a:cxn ang="0">
                  <a:pos x="163" y="14"/>
                </a:cxn>
                <a:cxn ang="0">
                  <a:pos x="137" y="22"/>
                </a:cxn>
                <a:cxn ang="0">
                  <a:pos x="101" y="34"/>
                </a:cxn>
                <a:cxn ang="0">
                  <a:pos x="66" y="29"/>
                </a:cxn>
                <a:cxn ang="0">
                  <a:pos x="27" y="10"/>
                </a:cxn>
                <a:cxn ang="0">
                  <a:pos x="0" y="49"/>
                </a:cxn>
                <a:cxn ang="0">
                  <a:pos x="19" y="81"/>
                </a:cxn>
                <a:cxn ang="0">
                  <a:pos x="54" y="74"/>
                </a:cxn>
                <a:cxn ang="0">
                  <a:pos x="75" y="130"/>
                </a:cxn>
                <a:cxn ang="0">
                  <a:pos x="112" y="150"/>
                </a:cxn>
                <a:cxn ang="0">
                  <a:pos x="105" y="173"/>
                </a:cxn>
                <a:cxn ang="0">
                  <a:pos x="113" y="197"/>
                </a:cxn>
                <a:cxn ang="0">
                  <a:pos x="144" y="177"/>
                </a:cxn>
                <a:cxn ang="0">
                  <a:pos x="148" y="189"/>
                </a:cxn>
                <a:cxn ang="0">
                  <a:pos x="139" y="218"/>
                </a:cxn>
                <a:cxn ang="0">
                  <a:pos x="159" y="225"/>
                </a:cxn>
                <a:cxn ang="0">
                  <a:pos x="185" y="267"/>
                </a:cxn>
                <a:cxn ang="0">
                  <a:pos x="230" y="275"/>
                </a:cxn>
                <a:cxn ang="0">
                  <a:pos x="232" y="262"/>
                </a:cxn>
                <a:cxn ang="0">
                  <a:pos x="226" y="233"/>
                </a:cxn>
                <a:cxn ang="0">
                  <a:pos x="269" y="202"/>
                </a:cxn>
              </a:cxnLst>
              <a:rect l="0" t="0" r="r" b="b"/>
              <a:pathLst>
                <a:path w="283" h="278">
                  <a:moveTo>
                    <a:pt x="269" y="202"/>
                  </a:moveTo>
                  <a:lnTo>
                    <a:pt x="283" y="189"/>
                  </a:lnTo>
                  <a:lnTo>
                    <a:pt x="283" y="175"/>
                  </a:lnTo>
                  <a:lnTo>
                    <a:pt x="283" y="163"/>
                  </a:lnTo>
                  <a:lnTo>
                    <a:pt x="271" y="151"/>
                  </a:lnTo>
                  <a:lnTo>
                    <a:pt x="276" y="140"/>
                  </a:lnTo>
                  <a:lnTo>
                    <a:pt x="276" y="131"/>
                  </a:lnTo>
                  <a:lnTo>
                    <a:pt x="272" y="123"/>
                  </a:lnTo>
                  <a:lnTo>
                    <a:pt x="259" y="123"/>
                  </a:lnTo>
                  <a:lnTo>
                    <a:pt x="253" y="118"/>
                  </a:lnTo>
                  <a:lnTo>
                    <a:pt x="238" y="118"/>
                  </a:lnTo>
                  <a:lnTo>
                    <a:pt x="238" y="100"/>
                  </a:lnTo>
                  <a:lnTo>
                    <a:pt x="249" y="89"/>
                  </a:lnTo>
                  <a:lnTo>
                    <a:pt x="264" y="64"/>
                  </a:lnTo>
                  <a:lnTo>
                    <a:pt x="252" y="64"/>
                  </a:lnTo>
                  <a:lnTo>
                    <a:pt x="246" y="57"/>
                  </a:lnTo>
                  <a:lnTo>
                    <a:pt x="234" y="57"/>
                  </a:lnTo>
                  <a:lnTo>
                    <a:pt x="218" y="41"/>
                  </a:lnTo>
                  <a:lnTo>
                    <a:pt x="218" y="27"/>
                  </a:lnTo>
                  <a:lnTo>
                    <a:pt x="209" y="18"/>
                  </a:lnTo>
                  <a:lnTo>
                    <a:pt x="201" y="27"/>
                  </a:lnTo>
                  <a:lnTo>
                    <a:pt x="185" y="27"/>
                  </a:lnTo>
                  <a:lnTo>
                    <a:pt x="194" y="18"/>
                  </a:lnTo>
                  <a:lnTo>
                    <a:pt x="185" y="18"/>
                  </a:lnTo>
                  <a:lnTo>
                    <a:pt x="171" y="22"/>
                  </a:lnTo>
                  <a:lnTo>
                    <a:pt x="163" y="14"/>
                  </a:lnTo>
                  <a:lnTo>
                    <a:pt x="155" y="22"/>
                  </a:lnTo>
                  <a:lnTo>
                    <a:pt x="137" y="22"/>
                  </a:lnTo>
                  <a:lnTo>
                    <a:pt x="128" y="25"/>
                  </a:lnTo>
                  <a:lnTo>
                    <a:pt x="101" y="34"/>
                  </a:lnTo>
                  <a:lnTo>
                    <a:pt x="73" y="21"/>
                  </a:lnTo>
                  <a:lnTo>
                    <a:pt x="66" y="29"/>
                  </a:lnTo>
                  <a:lnTo>
                    <a:pt x="51" y="0"/>
                  </a:lnTo>
                  <a:lnTo>
                    <a:pt x="27" y="10"/>
                  </a:lnTo>
                  <a:lnTo>
                    <a:pt x="0" y="15"/>
                  </a:lnTo>
                  <a:lnTo>
                    <a:pt x="0" y="49"/>
                  </a:lnTo>
                  <a:lnTo>
                    <a:pt x="12" y="77"/>
                  </a:lnTo>
                  <a:lnTo>
                    <a:pt x="19" y="81"/>
                  </a:lnTo>
                  <a:lnTo>
                    <a:pt x="31" y="74"/>
                  </a:lnTo>
                  <a:lnTo>
                    <a:pt x="54" y="74"/>
                  </a:lnTo>
                  <a:lnTo>
                    <a:pt x="54" y="109"/>
                  </a:lnTo>
                  <a:lnTo>
                    <a:pt x="75" y="130"/>
                  </a:lnTo>
                  <a:lnTo>
                    <a:pt x="75" y="150"/>
                  </a:lnTo>
                  <a:lnTo>
                    <a:pt x="112" y="150"/>
                  </a:lnTo>
                  <a:lnTo>
                    <a:pt x="112" y="161"/>
                  </a:lnTo>
                  <a:lnTo>
                    <a:pt x="105" y="173"/>
                  </a:lnTo>
                  <a:lnTo>
                    <a:pt x="105" y="193"/>
                  </a:lnTo>
                  <a:lnTo>
                    <a:pt x="113" y="197"/>
                  </a:lnTo>
                  <a:lnTo>
                    <a:pt x="120" y="193"/>
                  </a:lnTo>
                  <a:lnTo>
                    <a:pt x="144" y="177"/>
                  </a:lnTo>
                  <a:lnTo>
                    <a:pt x="151" y="179"/>
                  </a:lnTo>
                  <a:lnTo>
                    <a:pt x="148" y="189"/>
                  </a:lnTo>
                  <a:lnTo>
                    <a:pt x="139" y="201"/>
                  </a:lnTo>
                  <a:lnTo>
                    <a:pt x="139" y="218"/>
                  </a:lnTo>
                  <a:lnTo>
                    <a:pt x="145" y="225"/>
                  </a:lnTo>
                  <a:lnTo>
                    <a:pt x="159" y="225"/>
                  </a:lnTo>
                  <a:lnTo>
                    <a:pt x="171" y="245"/>
                  </a:lnTo>
                  <a:lnTo>
                    <a:pt x="185" y="267"/>
                  </a:lnTo>
                  <a:lnTo>
                    <a:pt x="185" y="275"/>
                  </a:lnTo>
                  <a:lnTo>
                    <a:pt x="230" y="275"/>
                  </a:lnTo>
                  <a:lnTo>
                    <a:pt x="238" y="278"/>
                  </a:lnTo>
                  <a:lnTo>
                    <a:pt x="232" y="262"/>
                  </a:lnTo>
                  <a:lnTo>
                    <a:pt x="232" y="241"/>
                  </a:lnTo>
                  <a:lnTo>
                    <a:pt x="226" y="233"/>
                  </a:lnTo>
                  <a:lnTo>
                    <a:pt x="248" y="202"/>
                  </a:lnTo>
                  <a:lnTo>
                    <a:pt x="269" y="20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ap="flat" cmpd="sng">
              <a:solidFill>
                <a:schemeClr val="bg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grpSp>
          <p:nvGrpSpPr>
            <p:cNvPr id="20" name="Group 259"/>
            <p:cNvGrpSpPr>
              <a:grpSpLocks/>
            </p:cNvGrpSpPr>
            <p:nvPr/>
          </p:nvGrpSpPr>
          <p:grpSpPr bwMode="auto">
            <a:xfrm>
              <a:off x="677246" y="1063742"/>
              <a:ext cx="171506" cy="132851"/>
              <a:chOff x="2553" y="2135"/>
              <a:chExt cx="312" cy="296"/>
            </a:xfrm>
            <a:solidFill>
              <a:schemeClr val="bg1">
                <a:lumMod val="75000"/>
              </a:schemeClr>
            </a:solidFill>
          </p:grpSpPr>
          <p:sp>
            <p:nvSpPr>
              <p:cNvPr id="89" name="Line 260"/>
              <p:cNvSpPr>
                <a:spLocks noChangeShapeType="1"/>
              </p:cNvSpPr>
              <p:nvPr/>
            </p:nvSpPr>
            <p:spPr bwMode="auto">
              <a:xfrm flipV="1">
                <a:off x="2715" y="2173"/>
                <a:ext cx="23" cy="11"/>
              </a:xfrm>
              <a:prstGeom prst="line">
                <a:avLst/>
              </a:prstGeom>
              <a:grpFill/>
              <a:ln w="3175">
                <a:solidFill>
                  <a:schemeClr val="bg1">
                    <a:lumMod val="65000"/>
                  </a:schemeClr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90" name="Freeform 261"/>
              <p:cNvSpPr>
                <a:spLocks/>
              </p:cNvSpPr>
              <p:nvPr/>
            </p:nvSpPr>
            <p:spPr bwMode="auto">
              <a:xfrm>
                <a:off x="2553" y="2321"/>
                <a:ext cx="64" cy="2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2" y="0"/>
                  </a:cxn>
                  <a:cxn ang="0">
                    <a:pos x="38" y="7"/>
                  </a:cxn>
                  <a:cxn ang="0">
                    <a:pos x="57" y="18"/>
                  </a:cxn>
                  <a:cxn ang="0">
                    <a:pos x="70" y="18"/>
                  </a:cxn>
                  <a:cxn ang="0">
                    <a:pos x="77" y="25"/>
                  </a:cxn>
                  <a:cxn ang="0">
                    <a:pos x="50" y="34"/>
                  </a:cxn>
                  <a:cxn ang="0">
                    <a:pos x="22" y="21"/>
                  </a:cxn>
                  <a:cxn ang="0">
                    <a:pos x="15" y="29"/>
                  </a:cxn>
                  <a:cxn ang="0">
                    <a:pos x="0" y="0"/>
                  </a:cxn>
                </a:cxnLst>
                <a:rect l="0" t="0" r="r" b="b"/>
                <a:pathLst>
                  <a:path w="77" h="34">
                    <a:moveTo>
                      <a:pt x="0" y="0"/>
                    </a:moveTo>
                    <a:lnTo>
                      <a:pt x="22" y="0"/>
                    </a:lnTo>
                    <a:lnTo>
                      <a:pt x="38" y="7"/>
                    </a:lnTo>
                    <a:lnTo>
                      <a:pt x="57" y="18"/>
                    </a:lnTo>
                    <a:lnTo>
                      <a:pt x="70" y="18"/>
                    </a:lnTo>
                    <a:lnTo>
                      <a:pt x="77" y="25"/>
                    </a:lnTo>
                    <a:lnTo>
                      <a:pt x="50" y="34"/>
                    </a:lnTo>
                    <a:lnTo>
                      <a:pt x="22" y="21"/>
                    </a:lnTo>
                    <a:lnTo>
                      <a:pt x="15" y="2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91" name="Freeform 262"/>
              <p:cNvSpPr>
                <a:spLocks/>
              </p:cNvSpPr>
              <p:nvPr/>
            </p:nvSpPr>
            <p:spPr bwMode="auto">
              <a:xfrm>
                <a:off x="2593" y="2154"/>
                <a:ext cx="272" cy="277"/>
              </a:xfrm>
              <a:custGeom>
                <a:avLst/>
                <a:gdLst/>
                <a:ahLst/>
                <a:cxnLst>
                  <a:cxn ang="0">
                    <a:pos x="2" y="155"/>
                  </a:cxn>
                  <a:cxn ang="0">
                    <a:pos x="18" y="162"/>
                  </a:cxn>
                  <a:cxn ang="0">
                    <a:pos x="38" y="171"/>
                  </a:cxn>
                  <a:cxn ang="0">
                    <a:pos x="57" y="165"/>
                  </a:cxn>
                  <a:cxn ang="0">
                    <a:pos x="73" y="168"/>
                  </a:cxn>
                  <a:cxn ang="0">
                    <a:pos x="73" y="175"/>
                  </a:cxn>
                  <a:cxn ang="0">
                    <a:pos x="91" y="168"/>
                  </a:cxn>
                  <a:cxn ang="0">
                    <a:pos x="98" y="185"/>
                  </a:cxn>
                  <a:cxn ang="0">
                    <a:pos x="119" y="197"/>
                  </a:cxn>
                  <a:cxn ang="0">
                    <a:pos x="132" y="202"/>
                  </a:cxn>
                  <a:cxn ang="0">
                    <a:pos x="113" y="229"/>
                  </a:cxn>
                  <a:cxn ang="0">
                    <a:pos x="124" y="242"/>
                  </a:cxn>
                  <a:cxn ang="0">
                    <a:pos x="138" y="246"/>
                  </a:cxn>
                  <a:cxn ang="0">
                    <a:pos x="140" y="230"/>
                  </a:cxn>
                  <a:cxn ang="0">
                    <a:pos x="143" y="210"/>
                  </a:cxn>
                  <a:cxn ang="0">
                    <a:pos x="152" y="200"/>
                  </a:cxn>
                  <a:cxn ang="0">
                    <a:pos x="157" y="179"/>
                  </a:cxn>
                  <a:cxn ang="0">
                    <a:pos x="154" y="162"/>
                  </a:cxn>
                  <a:cxn ang="0">
                    <a:pos x="150" y="151"/>
                  </a:cxn>
                  <a:cxn ang="0">
                    <a:pos x="165" y="146"/>
                  </a:cxn>
                  <a:cxn ang="0">
                    <a:pos x="173" y="149"/>
                  </a:cxn>
                  <a:cxn ang="0">
                    <a:pos x="205" y="137"/>
                  </a:cxn>
                  <a:cxn ang="0">
                    <a:pos x="201" y="127"/>
                  </a:cxn>
                  <a:cxn ang="0">
                    <a:pos x="218" y="109"/>
                  </a:cxn>
                  <a:cxn ang="0">
                    <a:pos x="213" y="94"/>
                  </a:cxn>
                  <a:cxn ang="0">
                    <a:pos x="208" y="89"/>
                  </a:cxn>
                  <a:cxn ang="0">
                    <a:pos x="201" y="83"/>
                  </a:cxn>
                  <a:cxn ang="0">
                    <a:pos x="218" y="77"/>
                  </a:cxn>
                  <a:cxn ang="0">
                    <a:pos x="233" y="62"/>
                  </a:cxn>
                  <a:cxn ang="0">
                    <a:pos x="238" y="51"/>
                  </a:cxn>
                  <a:cxn ang="0">
                    <a:pos x="242" y="31"/>
                  </a:cxn>
                  <a:cxn ang="0">
                    <a:pos x="236" y="20"/>
                  </a:cxn>
                  <a:cxn ang="0">
                    <a:pos x="226" y="6"/>
                  </a:cxn>
                  <a:cxn ang="0">
                    <a:pos x="200" y="3"/>
                  </a:cxn>
                  <a:cxn ang="0">
                    <a:pos x="194" y="9"/>
                  </a:cxn>
                  <a:cxn ang="0">
                    <a:pos x="164" y="3"/>
                  </a:cxn>
                  <a:cxn ang="0">
                    <a:pos x="139" y="23"/>
                  </a:cxn>
                  <a:cxn ang="0">
                    <a:pos x="135" y="37"/>
                  </a:cxn>
                  <a:cxn ang="0">
                    <a:pos x="150" y="51"/>
                  </a:cxn>
                  <a:cxn ang="0">
                    <a:pos x="146" y="66"/>
                  </a:cxn>
                  <a:cxn ang="0">
                    <a:pos x="157" y="70"/>
                  </a:cxn>
                  <a:cxn ang="0">
                    <a:pos x="145" y="73"/>
                  </a:cxn>
                  <a:cxn ang="0">
                    <a:pos x="119" y="93"/>
                  </a:cxn>
                  <a:cxn ang="0">
                    <a:pos x="112" y="64"/>
                  </a:cxn>
                  <a:cxn ang="0">
                    <a:pos x="123" y="69"/>
                  </a:cxn>
                  <a:cxn ang="0">
                    <a:pos x="127" y="54"/>
                  </a:cxn>
                  <a:cxn ang="0">
                    <a:pos x="119" y="46"/>
                  </a:cxn>
                  <a:cxn ang="0">
                    <a:pos x="123" y="38"/>
                  </a:cxn>
                  <a:cxn ang="0">
                    <a:pos x="110" y="33"/>
                  </a:cxn>
                  <a:cxn ang="0">
                    <a:pos x="99" y="27"/>
                  </a:cxn>
                  <a:cxn ang="0">
                    <a:pos x="72" y="86"/>
                  </a:cxn>
                  <a:cxn ang="0">
                    <a:pos x="32" y="126"/>
                  </a:cxn>
                  <a:cxn ang="0">
                    <a:pos x="13" y="139"/>
                  </a:cxn>
                </a:cxnLst>
                <a:rect l="0" t="0" r="r" b="b"/>
                <a:pathLst>
                  <a:path w="242" h="246">
                    <a:moveTo>
                      <a:pt x="0" y="144"/>
                    </a:moveTo>
                    <a:cubicBezTo>
                      <a:pt x="2" y="155"/>
                      <a:pt x="2" y="155"/>
                      <a:pt x="2" y="155"/>
                    </a:cubicBezTo>
                    <a:cubicBezTo>
                      <a:pt x="10" y="155"/>
                      <a:pt x="10" y="155"/>
                      <a:pt x="10" y="155"/>
                    </a:cubicBezTo>
                    <a:cubicBezTo>
                      <a:pt x="18" y="162"/>
                      <a:pt x="18" y="162"/>
                      <a:pt x="18" y="162"/>
                    </a:cubicBezTo>
                    <a:cubicBezTo>
                      <a:pt x="27" y="162"/>
                      <a:pt x="27" y="162"/>
                      <a:pt x="27" y="162"/>
                    </a:cubicBezTo>
                    <a:cubicBezTo>
                      <a:pt x="38" y="171"/>
                      <a:pt x="38" y="171"/>
                      <a:pt x="38" y="171"/>
                    </a:cubicBezTo>
                    <a:cubicBezTo>
                      <a:pt x="51" y="171"/>
                      <a:pt x="51" y="171"/>
                      <a:pt x="51" y="171"/>
                    </a:cubicBezTo>
                    <a:cubicBezTo>
                      <a:pt x="57" y="165"/>
                      <a:pt x="57" y="165"/>
                      <a:pt x="57" y="165"/>
                    </a:cubicBezTo>
                    <a:cubicBezTo>
                      <a:pt x="63" y="171"/>
                      <a:pt x="63" y="171"/>
                      <a:pt x="63" y="171"/>
                    </a:cubicBezTo>
                    <a:cubicBezTo>
                      <a:pt x="73" y="168"/>
                      <a:pt x="73" y="168"/>
                      <a:pt x="73" y="168"/>
                    </a:cubicBezTo>
                    <a:cubicBezTo>
                      <a:pt x="80" y="168"/>
                      <a:pt x="80" y="168"/>
                      <a:pt x="80" y="168"/>
                    </a:cubicBezTo>
                    <a:cubicBezTo>
                      <a:pt x="73" y="175"/>
                      <a:pt x="73" y="175"/>
                      <a:pt x="73" y="175"/>
                    </a:cubicBezTo>
                    <a:cubicBezTo>
                      <a:pt x="85" y="175"/>
                      <a:pt x="85" y="175"/>
                      <a:pt x="85" y="175"/>
                    </a:cubicBezTo>
                    <a:cubicBezTo>
                      <a:pt x="91" y="168"/>
                      <a:pt x="91" y="168"/>
                      <a:pt x="91" y="168"/>
                    </a:cubicBezTo>
                    <a:cubicBezTo>
                      <a:pt x="98" y="175"/>
                      <a:pt x="98" y="175"/>
                      <a:pt x="98" y="175"/>
                    </a:cubicBezTo>
                    <a:cubicBezTo>
                      <a:pt x="98" y="185"/>
                      <a:pt x="98" y="185"/>
                      <a:pt x="98" y="185"/>
                    </a:cubicBezTo>
                    <a:cubicBezTo>
                      <a:pt x="110" y="197"/>
                      <a:pt x="110" y="197"/>
                      <a:pt x="110" y="197"/>
                    </a:cubicBezTo>
                    <a:cubicBezTo>
                      <a:pt x="119" y="197"/>
                      <a:pt x="119" y="197"/>
                      <a:pt x="119" y="197"/>
                    </a:cubicBezTo>
                    <a:cubicBezTo>
                      <a:pt x="123" y="202"/>
                      <a:pt x="123" y="202"/>
                      <a:pt x="123" y="202"/>
                    </a:cubicBezTo>
                    <a:cubicBezTo>
                      <a:pt x="132" y="202"/>
                      <a:pt x="132" y="202"/>
                      <a:pt x="132" y="202"/>
                    </a:cubicBezTo>
                    <a:cubicBezTo>
                      <a:pt x="121" y="221"/>
                      <a:pt x="121" y="221"/>
                      <a:pt x="121" y="221"/>
                    </a:cubicBezTo>
                    <a:cubicBezTo>
                      <a:pt x="113" y="229"/>
                      <a:pt x="113" y="229"/>
                      <a:pt x="113" y="229"/>
                    </a:cubicBezTo>
                    <a:cubicBezTo>
                      <a:pt x="113" y="242"/>
                      <a:pt x="113" y="242"/>
                      <a:pt x="113" y="242"/>
                    </a:cubicBezTo>
                    <a:cubicBezTo>
                      <a:pt x="124" y="242"/>
                      <a:pt x="124" y="242"/>
                      <a:pt x="124" y="242"/>
                    </a:cubicBezTo>
                    <a:cubicBezTo>
                      <a:pt x="128" y="246"/>
                      <a:pt x="128" y="246"/>
                      <a:pt x="128" y="246"/>
                    </a:cubicBezTo>
                    <a:cubicBezTo>
                      <a:pt x="138" y="246"/>
                      <a:pt x="138" y="246"/>
                      <a:pt x="138" y="246"/>
                    </a:cubicBezTo>
                    <a:cubicBezTo>
                      <a:pt x="143" y="241"/>
                      <a:pt x="143" y="241"/>
                      <a:pt x="143" y="241"/>
                    </a:cubicBezTo>
                    <a:cubicBezTo>
                      <a:pt x="140" y="230"/>
                      <a:pt x="140" y="230"/>
                      <a:pt x="140" y="230"/>
                    </a:cubicBezTo>
                    <a:cubicBezTo>
                      <a:pt x="140" y="221"/>
                      <a:pt x="140" y="221"/>
                      <a:pt x="140" y="221"/>
                    </a:cubicBezTo>
                    <a:cubicBezTo>
                      <a:pt x="143" y="210"/>
                      <a:pt x="143" y="210"/>
                      <a:pt x="143" y="210"/>
                    </a:cubicBezTo>
                    <a:cubicBezTo>
                      <a:pt x="152" y="210"/>
                      <a:pt x="152" y="210"/>
                      <a:pt x="152" y="210"/>
                    </a:cubicBezTo>
                    <a:cubicBezTo>
                      <a:pt x="152" y="200"/>
                      <a:pt x="152" y="200"/>
                      <a:pt x="152" y="200"/>
                    </a:cubicBezTo>
                    <a:cubicBezTo>
                      <a:pt x="157" y="195"/>
                      <a:pt x="157" y="195"/>
                      <a:pt x="157" y="195"/>
                    </a:cubicBezTo>
                    <a:cubicBezTo>
                      <a:pt x="157" y="179"/>
                      <a:pt x="157" y="179"/>
                      <a:pt x="157" y="179"/>
                    </a:cubicBezTo>
                    <a:cubicBezTo>
                      <a:pt x="154" y="176"/>
                      <a:pt x="154" y="176"/>
                      <a:pt x="154" y="176"/>
                    </a:cubicBezTo>
                    <a:cubicBezTo>
                      <a:pt x="154" y="162"/>
                      <a:pt x="154" y="162"/>
                      <a:pt x="154" y="162"/>
                    </a:cubicBezTo>
                    <a:cubicBezTo>
                      <a:pt x="150" y="158"/>
                      <a:pt x="150" y="158"/>
                      <a:pt x="150" y="158"/>
                    </a:cubicBezTo>
                    <a:cubicBezTo>
                      <a:pt x="150" y="151"/>
                      <a:pt x="150" y="151"/>
                      <a:pt x="150" y="151"/>
                    </a:cubicBezTo>
                    <a:cubicBezTo>
                      <a:pt x="160" y="151"/>
                      <a:pt x="160" y="151"/>
                      <a:pt x="160" y="151"/>
                    </a:cubicBezTo>
                    <a:cubicBezTo>
                      <a:pt x="165" y="146"/>
                      <a:pt x="165" y="146"/>
                      <a:pt x="165" y="146"/>
                    </a:cubicBezTo>
                    <a:cubicBezTo>
                      <a:pt x="170" y="146"/>
                      <a:pt x="170" y="146"/>
                      <a:pt x="170" y="146"/>
                    </a:cubicBezTo>
                    <a:cubicBezTo>
                      <a:pt x="173" y="149"/>
                      <a:pt x="173" y="149"/>
                      <a:pt x="173" y="149"/>
                    </a:cubicBezTo>
                    <a:cubicBezTo>
                      <a:pt x="180" y="149"/>
                      <a:pt x="180" y="149"/>
                      <a:pt x="180" y="149"/>
                    </a:cubicBezTo>
                    <a:cubicBezTo>
                      <a:pt x="205" y="137"/>
                      <a:pt x="205" y="137"/>
                      <a:pt x="205" y="137"/>
                    </a:cubicBezTo>
                    <a:cubicBezTo>
                      <a:pt x="205" y="131"/>
                      <a:pt x="205" y="131"/>
                      <a:pt x="205" y="131"/>
                    </a:cubicBezTo>
                    <a:cubicBezTo>
                      <a:pt x="201" y="127"/>
                      <a:pt x="201" y="127"/>
                      <a:pt x="201" y="127"/>
                    </a:cubicBezTo>
                    <a:cubicBezTo>
                      <a:pt x="213" y="114"/>
                      <a:pt x="213" y="114"/>
                      <a:pt x="213" y="114"/>
                    </a:cubicBezTo>
                    <a:cubicBezTo>
                      <a:pt x="218" y="109"/>
                      <a:pt x="218" y="109"/>
                      <a:pt x="218" y="109"/>
                    </a:cubicBezTo>
                    <a:cubicBezTo>
                      <a:pt x="218" y="94"/>
                      <a:pt x="218" y="94"/>
                      <a:pt x="218" y="94"/>
                    </a:cubicBezTo>
                    <a:cubicBezTo>
                      <a:pt x="213" y="94"/>
                      <a:pt x="213" y="94"/>
                      <a:pt x="213" y="94"/>
                    </a:cubicBezTo>
                    <a:cubicBezTo>
                      <a:pt x="213" y="89"/>
                      <a:pt x="213" y="89"/>
                      <a:pt x="213" y="89"/>
                    </a:cubicBezTo>
                    <a:cubicBezTo>
                      <a:pt x="208" y="89"/>
                      <a:pt x="208" y="89"/>
                      <a:pt x="208" y="89"/>
                    </a:cubicBezTo>
                    <a:cubicBezTo>
                      <a:pt x="201" y="89"/>
                      <a:pt x="201" y="89"/>
                      <a:pt x="201" y="89"/>
                    </a:cubicBezTo>
                    <a:cubicBezTo>
                      <a:pt x="201" y="83"/>
                      <a:pt x="201" y="83"/>
                      <a:pt x="201" y="83"/>
                    </a:cubicBezTo>
                    <a:cubicBezTo>
                      <a:pt x="206" y="77"/>
                      <a:pt x="206" y="77"/>
                      <a:pt x="206" y="77"/>
                    </a:cubicBezTo>
                    <a:cubicBezTo>
                      <a:pt x="218" y="77"/>
                      <a:pt x="218" y="77"/>
                      <a:pt x="218" y="77"/>
                    </a:cubicBezTo>
                    <a:cubicBezTo>
                      <a:pt x="224" y="71"/>
                      <a:pt x="224" y="71"/>
                      <a:pt x="224" y="71"/>
                    </a:cubicBezTo>
                    <a:cubicBezTo>
                      <a:pt x="233" y="62"/>
                      <a:pt x="233" y="62"/>
                      <a:pt x="233" y="62"/>
                    </a:cubicBezTo>
                    <a:cubicBezTo>
                      <a:pt x="233" y="55"/>
                      <a:pt x="233" y="55"/>
                      <a:pt x="233" y="55"/>
                    </a:cubicBezTo>
                    <a:cubicBezTo>
                      <a:pt x="238" y="51"/>
                      <a:pt x="238" y="51"/>
                      <a:pt x="238" y="51"/>
                    </a:cubicBezTo>
                    <a:cubicBezTo>
                      <a:pt x="242" y="51"/>
                      <a:pt x="242" y="51"/>
                      <a:pt x="242" y="51"/>
                    </a:cubicBezTo>
                    <a:cubicBezTo>
                      <a:pt x="242" y="31"/>
                      <a:pt x="242" y="31"/>
                      <a:pt x="242" y="31"/>
                    </a:cubicBezTo>
                    <a:cubicBezTo>
                      <a:pt x="242" y="20"/>
                      <a:pt x="242" y="20"/>
                      <a:pt x="242" y="20"/>
                    </a:cubicBezTo>
                    <a:cubicBezTo>
                      <a:pt x="236" y="20"/>
                      <a:pt x="236" y="20"/>
                      <a:pt x="236" y="20"/>
                    </a:cubicBezTo>
                    <a:cubicBezTo>
                      <a:pt x="236" y="11"/>
                      <a:pt x="236" y="11"/>
                      <a:pt x="236" y="11"/>
                    </a:cubicBezTo>
                    <a:cubicBezTo>
                      <a:pt x="226" y="6"/>
                      <a:pt x="226" y="6"/>
                      <a:pt x="226" y="6"/>
                    </a:cubicBezTo>
                    <a:cubicBezTo>
                      <a:pt x="220" y="0"/>
                      <a:pt x="220" y="0"/>
                      <a:pt x="220" y="0"/>
                    </a:cubicBezTo>
                    <a:cubicBezTo>
                      <a:pt x="200" y="3"/>
                      <a:pt x="200" y="3"/>
                      <a:pt x="200" y="3"/>
                    </a:cubicBezTo>
                    <a:cubicBezTo>
                      <a:pt x="200" y="9"/>
                      <a:pt x="200" y="9"/>
                      <a:pt x="200" y="9"/>
                    </a:cubicBezTo>
                    <a:cubicBezTo>
                      <a:pt x="194" y="9"/>
                      <a:pt x="194" y="9"/>
                      <a:pt x="194" y="9"/>
                    </a:cubicBezTo>
                    <a:cubicBezTo>
                      <a:pt x="194" y="3"/>
                      <a:pt x="194" y="3"/>
                      <a:pt x="194" y="3"/>
                    </a:cubicBezTo>
                    <a:cubicBezTo>
                      <a:pt x="164" y="3"/>
                      <a:pt x="164" y="3"/>
                      <a:pt x="164" y="3"/>
                    </a:cubicBezTo>
                    <a:cubicBezTo>
                      <a:pt x="155" y="7"/>
                      <a:pt x="155" y="7"/>
                      <a:pt x="155" y="7"/>
                    </a:cubicBezTo>
                    <a:cubicBezTo>
                      <a:pt x="139" y="23"/>
                      <a:pt x="139" y="23"/>
                      <a:pt x="139" y="23"/>
                    </a:cubicBezTo>
                    <a:cubicBezTo>
                      <a:pt x="139" y="33"/>
                      <a:pt x="139" y="33"/>
                      <a:pt x="139" y="33"/>
                    </a:cubicBezTo>
                    <a:cubicBezTo>
                      <a:pt x="135" y="37"/>
                      <a:pt x="135" y="37"/>
                      <a:pt x="135" y="37"/>
                    </a:cubicBezTo>
                    <a:cubicBezTo>
                      <a:pt x="135" y="42"/>
                      <a:pt x="135" y="42"/>
                      <a:pt x="135" y="42"/>
                    </a:cubicBezTo>
                    <a:cubicBezTo>
                      <a:pt x="150" y="51"/>
                      <a:pt x="150" y="51"/>
                      <a:pt x="150" y="51"/>
                    </a:cubicBezTo>
                    <a:cubicBezTo>
                      <a:pt x="146" y="54"/>
                      <a:pt x="146" y="54"/>
                      <a:pt x="146" y="54"/>
                    </a:cubicBezTo>
                    <a:cubicBezTo>
                      <a:pt x="146" y="66"/>
                      <a:pt x="146" y="66"/>
                      <a:pt x="146" y="66"/>
                    </a:cubicBezTo>
                    <a:cubicBezTo>
                      <a:pt x="150" y="70"/>
                      <a:pt x="150" y="70"/>
                      <a:pt x="150" y="70"/>
                    </a:cubicBezTo>
                    <a:cubicBezTo>
                      <a:pt x="157" y="70"/>
                      <a:pt x="157" y="70"/>
                      <a:pt x="157" y="70"/>
                    </a:cubicBezTo>
                    <a:cubicBezTo>
                      <a:pt x="157" y="73"/>
                      <a:pt x="157" y="73"/>
                      <a:pt x="157" y="73"/>
                    </a:cubicBezTo>
                    <a:cubicBezTo>
                      <a:pt x="145" y="73"/>
                      <a:pt x="145" y="73"/>
                      <a:pt x="145" y="73"/>
                    </a:cubicBezTo>
                    <a:cubicBezTo>
                      <a:pt x="119" y="87"/>
                      <a:pt x="119" y="87"/>
                      <a:pt x="119" y="87"/>
                    </a:cubicBezTo>
                    <a:cubicBezTo>
                      <a:pt x="119" y="93"/>
                      <a:pt x="119" y="93"/>
                      <a:pt x="119" y="93"/>
                    </a:cubicBezTo>
                    <a:cubicBezTo>
                      <a:pt x="112" y="86"/>
                      <a:pt x="112" y="86"/>
                      <a:pt x="112" y="86"/>
                    </a:cubicBezTo>
                    <a:cubicBezTo>
                      <a:pt x="112" y="64"/>
                      <a:pt x="112" y="64"/>
                      <a:pt x="112" y="64"/>
                    </a:cubicBezTo>
                    <a:cubicBezTo>
                      <a:pt x="119" y="64"/>
                      <a:pt x="119" y="64"/>
                      <a:pt x="119" y="64"/>
                    </a:cubicBezTo>
                    <a:cubicBezTo>
                      <a:pt x="123" y="69"/>
                      <a:pt x="123" y="69"/>
                      <a:pt x="123" y="69"/>
                    </a:cubicBezTo>
                    <a:cubicBezTo>
                      <a:pt x="127" y="65"/>
                      <a:pt x="127" y="65"/>
                      <a:pt x="127" y="65"/>
                    </a:cubicBezTo>
                    <a:cubicBezTo>
                      <a:pt x="127" y="54"/>
                      <a:pt x="127" y="54"/>
                      <a:pt x="127" y="54"/>
                    </a:cubicBezTo>
                    <a:cubicBezTo>
                      <a:pt x="119" y="54"/>
                      <a:pt x="119" y="54"/>
                      <a:pt x="119" y="54"/>
                    </a:cubicBezTo>
                    <a:cubicBezTo>
                      <a:pt x="119" y="46"/>
                      <a:pt x="119" y="46"/>
                      <a:pt x="119" y="46"/>
                    </a:cubicBezTo>
                    <a:cubicBezTo>
                      <a:pt x="123" y="43"/>
                      <a:pt x="123" y="43"/>
                      <a:pt x="123" y="43"/>
                    </a:cubicBezTo>
                    <a:cubicBezTo>
                      <a:pt x="123" y="38"/>
                      <a:pt x="123" y="38"/>
                      <a:pt x="123" y="38"/>
                    </a:cubicBezTo>
                    <a:cubicBezTo>
                      <a:pt x="118" y="33"/>
                      <a:pt x="118" y="33"/>
                      <a:pt x="118" y="33"/>
                    </a:cubicBezTo>
                    <a:cubicBezTo>
                      <a:pt x="110" y="33"/>
                      <a:pt x="110" y="33"/>
                      <a:pt x="110" y="33"/>
                    </a:cubicBezTo>
                    <a:cubicBezTo>
                      <a:pt x="104" y="27"/>
                      <a:pt x="104" y="27"/>
                      <a:pt x="104" y="27"/>
                    </a:cubicBezTo>
                    <a:cubicBezTo>
                      <a:pt x="99" y="27"/>
                      <a:pt x="99" y="27"/>
                      <a:pt x="99" y="27"/>
                    </a:cubicBezTo>
                    <a:cubicBezTo>
                      <a:pt x="99" y="27"/>
                      <a:pt x="93" y="35"/>
                      <a:pt x="88" y="49"/>
                    </a:cubicBezTo>
                    <a:cubicBezTo>
                      <a:pt x="82" y="62"/>
                      <a:pt x="82" y="76"/>
                      <a:pt x="72" y="86"/>
                    </a:cubicBezTo>
                    <a:cubicBezTo>
                      <a:pt x="63" y="95"/>
                      <a:pt x="50" y="115"/>
                      <a:pt x="50" y="115"/>
                    </a:cubicBezTo>
                    <a:cubicBezTo>
                      <a:pt x="32" y="126"/>
                      <a:pt x="32" y="126"/>
                      <a:pt x="32" y="126"/>
                    </a:cubicBezTo>
                    <a:cubicBezTo>
                      <a:pt x="25" y="134"/>
                      <a:pt x="25" y="134"/>
                      <a:pt x="25" y="134"/>
                    </a:cubicBezTo>
                    <a:cubicBezTo>
                      <a:pt x="13" y="139"/>
                      <a:pt x="13" y="139"/>
                      <a:pt x="13" y="139"/>
                    </a:cubicBezTo>
                    <a:lnTo>
                      <a:pt x="0" y="144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92" name="Freeform 263"/>
              <p:cNvSpPr>
                <a:spLocks/>
              </p:cNvSpPr>
              <p:nvPr/>
            </p:nvSpPr>
            <p:spPr bwMode="auto">
              <a:xfrm>
                <a:off x="2698" y="2154"/>
                <a:ext cx="21" cy="16"/>
              </a:xfrm>
              <a:custGeom>
                <a:avLst/>
                <a:gdLst/>
                <a:ahLst/>
                <a:cxnLst>
                  <a:cxn ang="0">
                    <a:pos x="0" y="19"/>
                  </a:cxn>
                  <a:cxn ang="0">
                    <a:pos x="8" y="19"/>
                  </a:cxn>
                  <a:cxn ang="0">
                    <a:pos x="17" y="19"/>
                  </a:cxn>
                  <a:cxn ang="0">
                    <a:pos x="25" y="9"/>
                  </a:cxn>
                  <a:cxn ang="0">
                    <a:pos x="24" y="0"/>
                  </a:cxn>
                  <a:cxn ang="0">
                    <a:pos x="16" y="0"/>
                  </a:cxn>
                  <a:cxn ang="0">
                    <a:pos x="0" y="19"/>
                  </a:cxn>
                </a:cxnLst>
                <a:rect l="0" t="0" r="r" b="b"/>
                <a:pathLst>
                  <a:path w="25" h="19">
                    <a:moveTo>
                      <a:pt x="0" y="19"/>
                    </a:moveTo>
                    <a:lnTo>
                      <a:pt x="8" y="19"/>
                    </a:lnTo>
                    <a:lnTo>
                      <a:pt x="17" y="19"/>
                    </a:lnTo>
                    <a:lnTo>
                      <a:pt x="25" y="9"/>
                    </a:lnTo>
                    <a:lnTo>
                      <a:pt x="24" y="0"/>
                    </a:lnTo>
                    <a:lnTo>
                      <a:pt x="16" y="0"/>
                    </a:lnTo>
                    <a:lnTo>
                      <a:pt x="0" y="19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93" name="Freeform 264"/>
              <p:cNvSpPr>
                <a:spLocks/>
              </p:cNvSpPr>
              <p:nvPr/>
            </p:nvSpPr>
            <p:spPr bwMode="auto">
              <a:xfrm>
                <a:off x="2719" y="2141"/>
                <a:ext cx="19" cy="9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17" y="0"/>
                  </a:cxn>
                  <a:cxn ang="0">
                    <a:pos x="22" y="5"/>
                  </a:cxn>
                  <a:cxn ang="0">
                    <a:pos x="4" y="11"/>
                  </a:cxn>
                  <a:cxn ang="0">
                    <a:pos x="0" y="6"/>
                  </a:cxn>
                </a:cxnLst>
                <a:rect l="0" t="0" r="r" b="b"/>
                <a:pathLst>
                  <a:path w="22" h="11">
                    <a:moveTo>
                      <a:pt x="0" y="6"/>
                    </a:moveTo>
                    <a:lnTo>
                      <a:pt x="17" y="0"/>
                    </a:lnTo>
                    <a:lnTo>
                      <a:pt x="22" y="5"/>
                    </a:lnTo>
                    <a:lnTo>
                      <a:pt x="4" y="11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94" name="Freeform 265"/>
              <p:cNvSpPr>
                <a:spLocks/>
              </p:cNvSpPr>
              <p:nvPr/>
            </p:nvSpPr>
            <p:spPr bwMode="auto">
              <a:xfrm>
                <a:off x="2743" y="2135"/>
                <a:ext cx="23" cy="6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0" y="3"/>
                  </a:cxn>
                  <a:cxn ang="0">
                    <a:pos x="12" y="0"/>
                  </a:cxn>
                  <a:cxn ang="0">
                    <a:pos x="27" y="0"/>
                  </a:cxn>
                  <a:cxn ang="0">
                    <a:pos x="27" y="5"/>
                  </a:cxn>
                  <a:cxn ang="0">
                    <a:pos x="9" y="5"/>
                  </a:cxn>
                  <a:cxn ang="0">
                    <a:pos x="0" y="7"/>
                  </a:cxn>
                </a:cxnLst>
                <a:rect l="0" t="0" r="r" b="b"/>
                <a:pathLst>
                  <a:path w="27" h="7">
                    <a:moveTo>
                      <a:pt x="0" y="7"/>
                    </a:moveTo>
                    <a:lnTo>
                      <a:pt x="0" y="3"/>
                    </a:lnTo>
                    <a:lnTo>
                      <a:pt x="12" y="0"/>
                    </a:lnTo>
                    <a:lnTo>
                      <a:pt x="27" y="0"/>
                    </a:lnTo>
                    <a:lnTo>
                      <a:pt x="27" y="5"/>
                    </a:lnTo>
                    <a:lnTo>
                      <a:pt x="9" y="5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95" name="Freeform 266"/>
              <p:cNvSpPr>
                <a:spLocks/>
              </p:cNvSpPr>
              <p:nvPr/>
            </p:nvSpPr>
            <p:spPr bwMode="auto">
              <a:xfrm>
                <a:off x="2771" y="2136"/>
                <a:ext cx="15" cy="6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3" y="0"/>
                  </a:cxn>
                  <a:cxn ang="0">
                    <a:pos x="18" y="0"/>
                  </a:cxn>
                  <a:cxn ang="0">
                    <a:pos x="18" y="8"/>
                  </a:cxn>
                  <a:cxn ang="0">
                    <a:pos x="0" y="6"/>
                  </a:cxn>
                </a:cxnLst>
                <a:rect l="0" t="0" r="r" b="b"/>
                <a:pathLst>
                  <a:path w="18" h="8">
                    <a:moveTo>
                      <a:pt x="0" y="6"/>
                    </a:moveTo>
                    <a:lnTo>
                      <a:pt x="3" y="0"/>
                    </a:lnTo>
                    <a:lnTo>
                      <a:pt x="18" y="0"/>
                    </a:lnTo>
                    <a:lnTo>
                      <a:pt x="18" y="8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96" name="Freeform 267"/>
              <p:cNvSpPr>
                <a:spLocks/>
              </p:cNvSpPr>
              <p:nvPr/>
            </p:nvSpPr>
            <p:spPr bwMode="auto">
              <a:xfrm>
                <a:off x="2799" y="2136"/>
                <a:ext cx="15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8"/>
                  </a:cxn>
                  <a:cxn ang="0">
                    <a:pos x="19" y="8"/>
                  </a:cxn>
                  <a:cxn ang="0">
                    <a:pos x="19" y="2"/>
                  </a:cxn>
                  <a:cxn ang="0">
                    <a:pos x="0" y="0"/>
                  </a:cxn>
                </a:cxnLst>
                <a:rect l="0" t="0" r="r" b="b"/>
                <a:pathLst>
                  <a:path w="19" h="8">
                    <a:moveTo>
                      <a:pt x="0" y="0"/>
                    </a:moveTo>
                    <a:lnTo>
                      <a:pt x="1" y="8"/>
                    </a:lnTo>
                    <a:lnTo>
                      <a:pt x="19" y="8"/>
                    </a:lnTo>
                    <a:lnTo>
                      <a:pt x="19" y="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</p:grpSp>
        <p:grpSp>
          <p:nvGrpSpPr>
            <p:cNvPr id="21" name="Group 268"/>
            <p:cNvGrpSpPr>
              <a:grpSpLocks/>
            </p:cNvGrpSpPr>
            <p:nvPr/>
          </p:nvGrpSpPr>
          <p:grpSpPr bwMode="auto">
            <a:xfrm>
              <a:off x="769099" y="989084"/>
              <a:ext cx="339742" cy="375934"/>
              <a:chOff x="3517" y="2630"/>
              <a:chExt cx="606" cy="824"/>
            </a:xfrm>
            <a:solidFill>
              <a:schemeClr val="bg1">
                <a:lumMod val="75000"/>
              </a:schemeClr>
            </a:solidFill>
          </p:grpSpPr>
          <p:sp>
            <p:nvSpPr>
              <p:cNvPr id="81" name="Freeform 269"/>
              <p:cNvSpPr>
                <a:spLocks/>
              </p:cNvSpPr>
              <p:nvPr/>
            </p:nvSpPr>
            <p:spPr bwMode="auto">
              <a:xfrm>
                <a:off x="3601" y="2744"/>
                <a:ext cx="14" cy="5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2" y="0"/>
                  </a:cxn>
                  <a:cxn ang="0">
                    <a:pos x="16" y="0"/>
                  </a:cxn>
                  <a:cxn ang="0">
                    <a:pos x="16" y="6"/>
                  </a:cxn>
                  <a:cxn ang="0">
                    <a:pos x="8" y="6"/>
                  </a:cxn>
                  <a:cxn ang="0">
                    <a:pos x="0" y="2"/>
                  </a:cxn>
                </a:cxnLst>
                <a:rect l="0" t="0" r="r" b="b"/>
                <a:pathLst>
                  <a:path w="16" h="6">
                    <a:moveTo>
                      <a:pt x="0" y="2"/>
                    </a:moveTo>
                    <a:lnTo>
                      <a:pt x="12" y="0"/>
                    </a:lnTo>
                    <a:lnTo>
                      <a:pt x="16" y="0"/>
                    </a:lnTo>
                    <a:lnTo>
                      <a:pt x="16" y="6"/>
                    </a:lnTo>
                    <a:lnTo>
                      <a:pt x="8" y="6"/>
                    </a:lnTo>
                    <a:lnTo>
                      <a:pt x="0" y="2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82" name="Freeform 270"/>
              <p:cNvSpPr>
                <a:spLocks/>
              </p:cNvSpPr>
              <p:nvPr/>
            </p:nvSpPr>
            <p:spPr bwMode="auto">
              <a:xfrm>
                <a:off x="3611" y="2736"/>
                <a:ext cx="14" cy="10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7" y="0"/>
                  </a:cxn>
                  <a:cxn ang="0">
                    <a:pos x="16" y="5"/>
                  </a:cxn>
                  <a:cxn ang="0">
                    <a:pos x="10" y="12"/>
                  </a:cxn>
                  <a:cxn ang="0">
                    <a:pos x="0" y="8"/>
                  </a:cxn>
                </a:cxnLst>
                <a:rect l="0" t="0" r="r" b="b"/>
                <a:pathLst>
                  <a:path w="16" h="12">
                    <a:moveTo>
                      <a:pt x="0" y="8"/>
                    </a:moveTo>
                    <a:lnTo>
                      <a:pt x="7" y="0"/>
                    </a:lnTo>
                    <a:lnTo>
                      <a:pt x="16" y="5"/>
                    </a:lnTo>
                    <a:lnTo>
                      <a:pt x="10" y="12"/>
                    </a:lnTo>
                    <a:lnTo>
                      <a:pt x="0" y="8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83" name="Freeform 271"/>
              <p:cNvSpPr>
                <a:spLocks/>
              </p:cNvSpPr>
              <p:nvPr/>
            </p:nvSpPr>
            <p:spPr bwMode="auto">
              <a:xfrm>
                <a:off x="3656" y="2723"/>
                <a:ext cx="10" cy="6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0" y="0"/>
                  </a:cxn>
                  <a:cxn ang="0">
                    <a:pos x="13" y="2"/>
                  </a:cxn>
                  <a:cxn ang="0">
                    <a:pos x="13" y="7"/>
                  </a:cxn>
                  <a:cxn ang="0">
                    <a:pos x="0" y="7"/>
                  </a:cxn>
                </a:cxnLst>
                <a:rect l="0" t="0" r="r" b="b"/>
                <a:pathLst>
                  <a:path w="13" h="7">
                    <a:moveTo>
                      <a:pt x="0" y="7"/>
                    </a:moveTo>
                    <a:lnTo>
                      <a:pt x="0" y="0"/>
                    </a:lnTo>
                    <a:lnTo>
                      <a:pt x="13" y="2"/>
                    </a:lnTo>
                    <a:lnTo>
                      <a:pt x="13" y="7"/>
                    </a:lnTo>
                    <a:lnTo>
                      <a:pt x="0" y="7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84" name="Freeform 272"/>
              <p:cNvSpPr>
                <a:spLocks/>
              </p:cNvSpPr>
              <p:nvPr/>
            </p:nvSpPr>
            <p:spPr bwMode="auto">
              <a:xfrm>
                <a:off x="3517" y="2630"/>
                <a:ext cx="606" cy="824"/>
              </a:xfrm>
              <a:custGeom>
                <a:avLst/>
                <a:gdLst/>
                <a:ahLst/>
                <a:cxnLst>
                  <a:cxn ang="0">
                    <a:pos x="9" y="338"/>
                  </a:cxn>
                  <a:cxn ang="0">
                    <a:pos x="26" y="312"/>
                  </a:cxn>
                  <a:cxn ang="0">
                    <a:pos x="19" y="275"/>
                  </a:cxn>
                  <a:cxn ang="0">
                    <a:pos x="39" y="263"/>
                  </a:cxn>
                  <a:cxn ang="0">
                    <a:pos x="74" y="248"/>
                  </a:cxn>
                  <a:cxn ang="0">
                    <a:pos x="87" y="211"/>
                  </a:cxn>
                  <a:cxn ang="0">
                    <a:pos x="70" y="206"/>
                  </a:cxn>
                  <a:cxn ang="0">
                    <a:pos x="93" y="188"/>
                  </a:cxn>
                  <a:cxn ang="0">
                    <a:pos x="111" y="168"/>
                  </a:cxn>
                  <a:cxn ang="0">
                    <a:pos x="120" y="135"/>
                  </a:cxn>
                  <a:cxn ang="0">
                    <a:pos x="120" y="110"/>
                  </a:cxn>
                  <a:cxn ang="0">
                    <a:pos x="149" y="106"/>
                  </a:cxn>
                  <a:cxn ang="0">
                    <a:pos x="173" y="123"/>
                  </a:cxn>
                  <a:cxn ang="0">
                    <a:pos x="182" y="124"/>
                  </a:cxn>
                  <a:cxn ang="0">
                    <a:pos x="207" y="95"/>
                  </a:cxn>
                  <a:cxn ang="0">
                    <a:pos x="248" y="106"/>
                  </a:cxn>
                  <a:cxn ang="0">
                    <a:pos x="218" y="76"/>
                  </a:cxn>
                  <a:cxn ang="0">
                    <a:pos x="214" y="57"/>
                  </a:cxn>
                  <a:cxn ang="0">
                    <a:pos x="229" y="29"/>
                  </a:cxn>
                  <a:cxn ang="0">
                    <a:pos x="258" y="17"/>
                  </a:cxn>
                  <a:cxn ang="0">
                    <a:pos x="294" y="23"/>
                  </a:cxn>
                  <a:cxn ang="0">
                    <a:pos x="314" y="60"/>
                  </a:cxn>
                  <a:cxn ang="0">
                    <a:pos x="347" y="80"/>
                  </a:cxn>
                  <a:cxn ang="0">
                    <a:pos x="334" y="110"/>
                  </a:cxn>
                  <a:cxn ang="0">
                    <a:pos x="377" y="102"/>
                  </a:cxn>
                  <a:cxn ang="0">
                    <a:pos x="442" y="73"/>
                  </a:cxn>
                  <a:cxn ang="0">
                    <a:pos x="428" y="86"/>
                  </a:cxn>
                  <a:cxn ang="0">
                    <a:pos x="458" y="77"/>
                  </a:cxn>
                  <a:cxn ang="0">
                    <a:pos x="488" y="108"/>
                  </a:cxn>
                  <a:cxn ang="0">
                    <a:pos x="505" y="125"/>
                  </a:cxn>
                  <a:cxn ang="0">
                    <a:pos x="513" y="124"/>
                  </a:cxn>
                  <a:cxn ang="0">
                    <a:pos x="504" y="141"/>
                  </a:cxn>
                  <a:cxn ang="0">
                    <a:pos x="519" y="210"/>
                  </a:cxn>
                  <a:cxn ang="0">
                    <a:pos x="528" y="282"/>
                  </a:cxn>
                  <a:cxn ang="0">
                    <a:pos x="530" y="323"/>
                  </a:cxn>
                  <a:cxn ang="0">
                    <a:pos x="528" y="347"/>
                  </a:cxn>
                  <a:cxn ang="0">
                    <a:pos x="540" y="397"/>
                  </a:cxn>
                  <a:cxn ang="0">
                    <a:pos x="501" y="402"/>
                  </a:cxn>
                  <a:cxn ang="0">
                    <a:pos x="442" y="430"/>
                  </a:cxn>
                  <a:cxn ang="0">
                    <a:pos x="385" y="456"/>
                  </a:cxn>
                  <a:cxn ang="0">
                    <a:pos x="361" y="462"/>
                  </a:cxn>
                  <a:cxn ang="0">
                    <a:pos x="393" y="542"/>
                  </a:cxn>
                  <a:cxn ang="0">
                    <a:pos x="423" y="575"/>
                  </a:cxn>
                  <a:cxn ang="0">
                    <a:pos x="450" y="633"/>
                  </a:cxn>
                  <a:cxn ang="0">
                    <a:pos x="393" y="658"/>
                  </a:cxn>
                  <a:cxn ang="0">
                    <a:pos x="391" y="699"/>
                  </a:cxn>
                  <a:cxn ang="0">
                    <a:pos x="392" y="728"/>
                  </a:cxn>
                  <a:cxn ang="0">
                    <a:pos x="355" y="709"/>
                  </a:cxn>
                  <a:cxn ang="0">
                    <a:pos x="292" y="719"/>
                  </a:cxn>
                  <a:cxn ang="0">
                    <a:pos x="234" y="719"/>
                  </a:cxn>
                  <a:cxn ang="0">
                    <a:pos x="180" y="699"/>
                  </a:cxn>
                  <a:cxn ang="0">
                    <a:pos x="126" y="677"/>
                  </a:cxn>
                  <a:cxn ang="0">
                    <a:pos x="114" y="678"/>
                  </a:cxn>
                  <a:cxn ang="0">
                    <a:pos x="75" y="678"/>
                  </a:cxn>
                  <a:cxn ang="0">
                    <a:pos x="48" y="661"/>
                  </a:cxn>
                  <a:cxn ang="0">
                    <a:pos x="81" y="577"/>
                  </a:cxn>
                  <a:cxn ang="0">
                    <a:pos x="58" y="535"/>
                  </a:cxn>
                  <a:cxn ang="0">
                    <a:pos x="21" y="521"/>
                  </a:cxn>
                  <a:cxn ang="0">
                    <a:pos x="0" y="479"/>
                  </a:cxn>
                  <a:cxn ang="0">
                    <a:pos x="14" y="458"/>
                  </a:cxn>
                  <a:cxn ang="0">
                    <a:pos x="5" y="429"/>
                  </a:cxn>
                  <a:cxn ang="0">
                    <a:pos x="15" y="393"/>
                  </a:cxn>
                  <a:cxn ang="0">
                    <a:pos x="7" y="363"/>
                  </a:cxn>
                </a:cxnLst>
                <a:rect l="0" t="0" r="r" b="b"/>
                <a:pathLst>
                  <a:path w="540" h="732">
                    <a:moveTo>
                      <a:pt x="7" y="363"/>
                    </a:moveTo>
                    <a:cubicBezTo>
                      <a:pt x="12" y="358"/>
                      <a:pt x="12" y="358"/>
                      <a:pt x="12" y="358"/>
                    </a:cubicBezTo>
                    <a:cubicBezTo>
                      <a:pt x="9" y="347"/>
                      <a:pt x="9" y="347"/>
                      <a:pt x="9" y="347"/>
                    </a:cubicBezTo>
                    <a:cubicBezTo>
                      <a:pt x="9" y="338"/>
                      <a:pt x="9" y="338"/>
                      <a:pt x="9" y="338"/>
                    </a:cubicBezTo>
                    <a:cubicBezTo>
                      <a:pt x="12" y="327"/>
                      <a:pt x="12" y="327"/>
                      <a:pt x="12" y="327"/>
                    </a:cubicBezTo>
                    <a:cubicBezTo>
                      <a:pt x="21" y="327"/>
                      <a:pt x="21" y="327"/>
                      <a:pt x="21" y="327"/>
                    </a:cubicBezTo>
                    <a:cubicBezTo>
                      <a:pt x="21" y="317"/>
                      <a:pt x="21" y="317"/>
                      <a:pt x="21" y="317"/>
                    </a:cubicBezTo>
                    <a:cubicBezTo>
                      <a:pt x="26" y="312"/>
                      <a:pt x="26" y="312"/>
                      <a:pt x="26" y="312"/>
                    </a:cubicBezTo>
                    <a:cubicBezTo>
                      <a:pt x="26" y="296"/>
                      <a:pt x="26" y="296"/>
                      <a:pt x="26" y="296"/>
                    </a:cubicBezTo>
                    <a:cubicBezTo>
                      <a:pt x="23" y="293"/>
                      <a:pt x="23" y="293"/>
                      <a:pt x="23" y="293"/>
                    </a:cubicBezTo>
                    <a:cubicBezTo>
                      <a:pt x="23" y="279"/>
                      <a:pt x="23" y="279"/>
                      <a:pt x="23" y="279"/>
                    </a:cubicBezTo>
                    <a:cubicBezTo>
                      <a:pt x="19" y="275"/>
                      <a:pt x="19" y="275"/>
                      <a:pt x="19" y="275"/>
                    </a:cubicBezTo>
                    <a:cubicBezTo>
                      <a:pt x="19" y="268"/>
                      <a:pt x="19" y="268"/>
                      <a:pt x="19" y="268"/>
                    </a:cubicBezTo>
                    <a:cubicBezTo>
                      <a:pt x="29" y="268"/>
                      <a:pt x="29" y="268"/>
                      <a:pt x="29" y="268"/>
                    </a:cubicBezTo>
                    <a:cubicBezTo>
                      <a:pt x="34" y="263"/>
                      <a:pt x="34" y="263"/>
                      <a:pt x="34" y="263"/>
                    </a:cubicBezTo>
                    <a:cubicBezTo>
                      <a:pt x="39" y="263"/>
                      <a:pt x="39" y="263"/>
                      <a:pt x="39" y="263"/>
                    </a:cubicBezTo>
                    <a:cubicBezTo>
                      <a:pt x="42" y="266"/>
                      <a:pt x="42" y="266"/>
                      <a:pt x="42" y="266"/>
                    </a:cubicBezTo>
                    <a:cubicBezTo>
                      <a:pt x="49" y="266"/>
                      <a:pt x="49" y="266"/>
                      <a:pt x="49" y="266"/>
                    </a:cubicBezTo>
                    <a:cubicBezTo>
                      <a:pt x="74" y="254"/>
                      <a:pt x="74" y="254"/>
                      <a:pt x="74" y="254"/>
                    </a:cubicBezTo>
                    <a:cubicBezTo>
                      <a:pt x="74" y="248"/>
                      <a:pt x="74" y="248"/>
                      <a:pt x="74" y="248"/>
                    </a:cubicBezTo>
                    <a:cubicBezTo>
                      <a:pt x="70" y="244"/>
                      <a:pt x="70" y="244"/>
                      <a:pt x="70" y="244"/>
                    </a:cubicBezTo>
                    <a:cubicBezTo>
                      <a:pt x="82" y="231"/>
                      <a:pt x="82" y="231"/>
                      <a:pt x="82" y="231"/>
                    </a:cubicBezTo>
                    <a:cubicBezTo>
                      <a:pt x="87" y="226"/>
                      <a:pt x="87" y="226"/>
                      <a:pt x="87" y="226"/>
                    </a:cubicBezTo>
                    <a:cubicBezTo>
                      <a:pt x="87" y="211"/>
                      <a:pt x="87" y="211"/>
                      <a:pt x="87" y="211"/>
                    </a:cubicBezTo>
                    <a:cubicBezTo>
                      <a:pt x="82" y="211"/>
                      <a:pt x="82" y="211"/>
                      <a:pt x="82" y="211"/>
                    </a:cubicBezTo>
                    <a:cubicBezTo>
                      <a:pt x="82" y="206"/>
                      <a:pt x="82" y="206"/>
                      <a:pt x="82" y="206"/>
                    </a:cubicBezTo>
                    <a:cubicBezTo>
                      <a:pt x="77" y="206"/>
                      <a:pt x="77" y="206"/>
                      <a:pt x="77" y="206"/>
                    </a:cubicBezTo>
                    <a:cubicBezTo>
                      <a:pt x="70" y="206"/>
                      <a:pt x="70" y="206"/>
                      <a:pt x="70" y="206"/>
                    </a:cubicBezTo>
                    <a:cubicBezTo>
                      <a:pt x="70" y="200"/>
                      <a:pt x="70" y="200"/>
                      <a:pt x="70" y="200"/>
                    </a:cubicBezTo>
                    <a:cubicBezTo>
                      <a:pt x="75" y="194"/>
                      <a:pt x="75" y="194"/>
                      <a:pt x="75" y="194"/>
                    </a:cubicBezTo>
                    <a:cubicBezTo>
                      <a:pt x="87" y="194"/>
                      <a:pt x="87" y="194"/>
                      <a:pt x="87" y="194"/>
                    </a:cubicBezTo>
                    <a:cubicBezTo>
                      <a:pt x="93" y="188"/>
                      <a:pt x="93" y="188"/>
                      <a:pt x="93" y="188"/>
                    </a:cubicBezTo>
                    <a:cubicBezTo>
                      <a:pt x="102" y="179"/>
                      <a:pt x="102" y="179"/>
                      <a:pt x="102" y="179"/>
                    </a:cubicBezTo>
                    <a:cubicBezTo>
                      <a:pt x="102" y="172"/>
                      <a:pt x="102" y="172"/>
                      <a:pt x="102" y="172"/>
                    </a:cubicBezTo>
                    <a:cubicBezTo>
                      <a:pt x="107" y="168"/>
                      <a:pt x="107" y="168"/>
                      <a:pt x="107" y="168"/>
                    </a:cubicBezTo>
                    <a:cubicBezTo>
                      <a:pt x="111" y="168"/>
                      <a:pt x="111" y="168"/>
                      <a:pt x="111" y="168"/>
                    </a:cubicBezTo>
                    <a:cubicBezTo>
                      <a:pt x="111" y="148"/>
                      <a:pt x="111" y="148"/>
                      <a:pt x="111" y="148"/>
                    </a:cubicBezTo>
                    <a:cubicBezTo>
                      <a:pt x="115" y="148"/>
                      <a:pt x="115" y="148"/>
                      <a:pt x="115" y="148"/>
                    </a:cubicBezTo>
                    <a:cubicBezTo>
                      <a:pt x="120" y="143"/>
                      <a:pt x="120" y="143"/>
                      <a:pt x="120" y="143"/>
                    </a:cubicBezTo>
                    <a:cubicBezTo>
                      <a:pt x="120" y="135"/>
                      <a:pt x="120" y="135"/>
                      <a:pt x="120" y="135"/>
                    </a:cubicBezTo>
                    <a:cubicBezTo>
                      <a:pt x="114" y="129"/>
                      <a:pt x="114" y="129"/>
                      <a:pt x="114" y="129"/>
                    </a:cubicBezTo>
                    <a:cubicBezTo>
                      <a:pt x="114" y="123"/>
                      <a:pt x="114" y="123"/>
                      <a:pt x="114" y="123"/>
                    </a:cubicBezTo>
                    <a:cubicBezTo>
                      <a:pt x="120" y="117"/>
                      <a:pt x="120" y="117"/>
                      <a:pt x="120" y="117"/>
                    </a:cubicBezTo>
                    <a:cubicBezTo>
                      <a:pt x="120" y="110"/>
                      <a:pt x="120" y="110"/>
                      <a:pt x="120" y="110"/>
                    </a:cubicBezTo>
                    <a:cubicBezTo>
                      <a:pt x="118" y="108"/>
                      <a:pt x="118" y="108"/>
                      <a:pt x="118" y="108"/>
                    </a:cubicBezTo>
                    <a:cubicBezTo>
                      <a:pt x="120" y="106"/>
                      <a:pt x="120" y="106"/>
                      <a:pt x="120" y="106"/>
                    </a:cubicBezTo>
                    <a:cubicBezTo>
                      <a:pt x="136" y="99"/>
                      <a:pt x="136" y="99"/>
                      <a:pt x="136" y="99"/>
                    </a:cubicBezTo>
                    <a:cubicBezTo>
                      <a:pt x="149" y="106"/>
                      <a:pt x="149" y="106"/>
                      <a:pt x="149" y="106"/>
                    </a:cubicBezTo>
                    <a:cubicBezTo>
                      <a:pt x="171" y="106"/>
                      <a:pt x="171" y="106"/>
                      <a:pt x="171" y="106"/>
                    </a:cubicBezTo>
                    <a:cubicBezTo>
                      <a:pt x="171" y="110"/>
                      <a:pt x="171" y="110"/>
                      <a:pt x="171" y="110"/>
                    </a:cubicBezTo>
                    <a:cubicBezTo>
                      <a:pt x="173" y="117"/>
                      <a:pt x="173" y="117"/>
                      <a:pt x="173" y="117"/>
                    </a:cubicBezTo>
                    <a:cubicBezTo>
                      <a:pt x="173" y="123"/>
                      <a:pt x="173" y="123"/>
                      <a:pt x="173" y="123"/>
                    </a:cubicBezTo>
                    <a:cubicBezTo>
                      <a:pt x="167" y="128"/>
                      <a:pt x="167" y="128"/>
                      <a:pt x="167" y="128"/>
                    </a:cubicBezTo>
                    <a:cubicBezTo>
                      <a:pt x="176" y="137"/>
                      <a:pt x="176" y="137"/>
                      <a:pt x="176" y="137"/>
                    </a:cubicBezTo>
                    <a:cubicBezTo>
                      <a:pt x="176" y="130"/>
                      <a:pt x="176" y="130"/>
                      <a:pt x="176" y="130"/>
                    </a:cubicBezTo>
                    <a:cubicBezTo>
                      <a:pt x="182" y="124"/>
                      <a:pt x="182" y="124"/>
                      <a:pt x="182" y="124"/>
                    </a:cubicBezTo>
                    <a:cubicBezTo>
                      <a:pt x="186" y="121"/>
                      <a:pt x="186" y="121"/>
                      <a:pt x="186" y="121"/>
                    </a:cubicBezTo>
                    <a:cubicBezTo>
                      <a:pt x="191" y="126"/>
                      <a:pt x="191" y="126"/>
                      <a:pt x="191" y="126"/>
                    </a:cubicBezTo>
                    <a:cubicBezTo>
                      <a:pt x="191" y="120"/>
                      <a:pt x="191" y="120"/>
                      <a:pt x="191" y="120"/>
                    </a:cubicBezTo>
                    <a:cubicBezTo>
                      <a:pt x="207" y="95"/>
                      <a:pt x="207" y="95"/>
                      <a:pt x="207" y="95"/>
                    </a:cubicBezTo>
                    <a:cubicBezTo>
                      <a:pt x="220" y="102"/>
                      <a:pt x="220" y="102"/>
                      <a:pt x="220" y="102"/>
                    </a:cubicBezTo>
                    <a:cubicBezTo>
                      <a:pt x="232" y="103"/>
                      <a:pt x="232" y="103"/>
                      <a:pt x="232" y="103"/>
                    </a:cubicBezTo>
                    <a:cubicBezTo>
                      <a:pt x="248" y="109"/>
                      <a:pt x="248" y="109"/>
                      <a:pt x="248" y="109"/>
                    </a:cubicBezTo>
                    <a:cubicBezTo>
                      <a:pt x="248" y="106"/>
                      <a:pt x="248" y="106"/>
                      <a:pt x="248" y="106"/>
                    </a:cubicBezTo>
                    <a:cubicBezTo>
                      <a:pt x="238" y="96"/>
                      <a:pt x="238" y="96"/>
                      <a:pt x="238" y="96"/>
                    </a:cubicBezTo>
                    <a:cubicBezTo>
                      <a:pt x="225" y="96"/>
                      <a:pt x="225" y="96"/>
                      <a:pt x="225" y="96"/>
                    </a:cubicBezTo>
                    <a:cubicBezTo>
                      <a:pt x="215" y="79"/>
                      <a:pt x="215" y="79"/>
                      <a:pt x="215" y="79"/>
                    </a:cubicBezTo>
                    <a:cubicBezTo>
                      <a:pt x="218" y="76"/>
                      <a:pt x="218" y="76"/>
                      <a:pt x="218" y="76"/>
                    </a:cubicBezTo>
                    <a:cubicBezTo>
                      <a:pt x="223" y="81"/>
                      <a:pt x="223" y="81"/>
                      <a:pt x="223" y="81"/>
                    </a:cubicBezTo>
                    <a:cubicBezTo>
                      <a:pt x="228" y="68"/>
                      <a:pt x="228" y="68"/>
                      <a:pt x="228" y="68"/>
                    </a:cubicBezTo>
                    <a:cubicBezTo>
                      <a:pt x="218" y="68"/>
                      <a:pt x="218" y="68"/>
                      <a:pt x="218" y="68"/>
                    </a:cubicBezTo>
                    <a:cubicBezTo>
                      <a:pt x="214" y="57"/>
                      <a:pt x="214" y="57"/>
                      <a:pt x="214" y="57"/>
                    </a:cubicBezTo>
                    <a:cubicBezTo>
                      <a:pt x="214" y="51"/>
                      <a:pt x="214" y="51"/>
                      <a:pt x="214" y="51"/>
                    </a:cubicBezTo>
                    <a:cubicBezTo>
                      <a:pt x="231" y="48"/>
                      <a:pt x="231" y="48"/>
                      <a:pt x="231" y="48"/>
                    </a:cubicBezTo>
                    <a:cubicBezTo>
                      <a:pt x="233" y="33"/>
                      <a:pt x="233" y="33"/>
                      <a:pt x="233" y="33"/>
                    </a:cubicBezTo>
                    <a:cubicBezTo>
                      <a:pt x="229" y="29"/>
                      <a:pt x="229" y="29"/>
                      <a:pt x="229" y="29"/>
                    </a:cubicBezTo>
                    <a:cubicBezTo>
                      <a:pt x="222" y="19"/>
                      <a:pt x="222" y="19"/>
                      <a:pt x="222" y="19"/>
                    </a:cubicBezTo>
                    <a:cubicBezTo>
                      <a:pt x="216" y="7"/>
                      <a:pt x="216" y="7"/>
                      <a:pt x="216" y="7"/>
                    </a:cubicBezTo>
                    <a:cubicBezTo>
                      <a:pt x="216" y="0"/>
                      <a:pt x="216" y="0"/>
                      <a:pt x="216" y="0"/>
                    </a:cubicBezTo>
                    <a:cubicBezTo>
                      <a:pt x="258" y="17"/>
                      <a:pt x="258" y="17"/>
                      <a:pt x="258" y="17"/>
                    </a:cubicBezTo>
                    <a:cubicBezTo>
                      <a:pt x="279" y="9"/>
                      <a:pt x="279" y="9"/>
                      <a:pt x="279" y="9"/>
                    </a:cubicBezTo>
                    <a:cubicBezTo>
                      <a:pt x="286" y="16"/>
                      <a:pt x="286" y="16"/>
                      <a:pt x="286" y="16"/>
                    </a:cubicBezTo>
                    <a:cubicBezTo>
                      <a:pt x="290" y="20"/>
                      <a:pt x="290" y="20"/>
                      <a:pt x="290" y="20"/>
                    </a:cubicBezTo>
                    <a:cubicBezTo>
                      <a:pt x="294" y="23"/>
                      <a:pt x="294" y="23"/>
                      <a:pt x="294" y="23"/>
                    </a:cubicBezTo>
                    <a:cubicBezTo>
                      <a:pt x="294" y="48"/>
                      <a:pt x="294" y="48"/>
                      <a:pt x="294" y="48"/>
                    </a:cubicBezTo>
                    <a:cubicBezTo>
                      <a:pt x="300" y="55"/>
                      <a:pt x="300" y="55"/>
                      <a:pt x="300" y="55"/>
                    </a:cubicBezTo>
                    <a:cubicBezTo>
                      <a:pt x="310" y="60"/>
                      <a:pt x="310" y="60"/>
                      <a:pt x="310" y="60"/>
                    </a:cubicBezTo>
                    <a:cubicBezTo>
                      <a:pt x="314" y="60"/>
                      <a:pt x="314" y="60"/>
                      <a:pt x="314" y="60"/>
                    </a:cubicBezTo>
                    <a:cubicBezTo>
                      <a:pt x="326" y="72"/>
                      <a:pt x="326" y="72"/>
                      <a:pt x="326" y="72"/>
                    </a:cubicBezTo>
                    <a:cubicBezTo>
                      <a:pt x="343" y="72"/>
                      <a:pt x="343" y="72"/>
                      <a:pt x="343" y="72"/>
                    </a:cubicBezTo>
                    <a:cubicBezTo>
                      <a:pt x="347" y="72"/>
                      <a:pt x="347" y="72"/>
                      <a:pt x="347" y="72"/>
                    </a:cubicBezTo>
                    <a:cubicBezTo>
                      <a:pt x="347" y="80"/>
                      <a:pt x="347" y="80"/>
                      <a:pt x="347" y="80"/>
                    </a:cubicBezTo>
                    <a:cubicBezTo>
                      <a:pt x="342" y="94"/>
                      <a:pt x="342" y="94"/>
                      <a:pt x="342" y="94"/>
                    </a:cubicBezTo>
                    <a:cubicBezTo>
                      <a:pt x="328" y="101"/>
                      <a:pt x="328" y="101"/>
                      <a:pt x="328" y="101"/>
                    </a:cubicBezTo>
                    <a:cubicBezTo>
                      <a:pt x="328" y="110"/>
                      <a:pt x="328" y="110"/>
                      <a:pt x="328" y="110"/>
                    </a:cubicBezTo>
                    <a:cubicBezTo>
                      <a:pt x="334" y="110"/>
                      <a:pt x="334" y="110"/>
                      <a:pt x="334" y="110"/>
                    </a:cubicBezTo>
                    <a:cubicBezTo>
                      <a:pt x="341" y="104"/>
                      <a:pt x="341" y="104"/>
                      <a:pt x="341" y="104"/>
                    </a:cubicBezTo>
                    <a:cubicBezTo>
                      <a:pt x="351" y="102"/>
                      <a:pt x="351" y="102"/>
                      <a:pt x="351" y="102"/>
                    </a:cubicBezTo>
                    <a:cubicBezTo>
                      <a:pt x="359" y="110"/>
                      <a:pt x="359" y="110"/>
                      <a:pt x="359" y="110"/>
                    </a:cubicBezTo>
                    <a:cubicBezTo>
                      <a:pt x="377" y="102"/>
                      <a:pt x="377" y="102"/>
                      <a:pt x="377" y="102"/>
                    </a:cubicBezTo>
                    <a:cubicBezTo>
                      <a:pt x="377" y="96"/>
                      <a:pt x="377" y="96"/>
                      <a:pt x="377" y="96"/>
                    </a:cubicBezTo>
                    <a:cubicBezTo>
                      <a:pt x="409" y="91"/>
                      <a:pt x="409" y="91"/>
                      <a:pt x="409" y="91"/>
                    </a:cubicBezTo>
                    <a:cubicBezTo>
                      <a:pt x="424" y="76"/>
                      <a:pt x="424" y="76"/>
                      <a:pt x="424" y="76"/>
                    </a:cubicBezTo>
                    <a:cubicBezTo>
                      <a:pt x="442" y="73"/>
                      <a:pt x="442" y="73"/>
                      <a:pt x="442" y="73"/>
                    </a:cubicBezTo>
                    <a:cubicBezTo>
                      <a:pt x="442" y="78"/>
                      <a:pt x="442" y="78"/>
                      <a:pt x="442" y="78"/>
                    </a:cubicBezTo>
                    <a:cubicBezTo>
                      <a:pt x="426" y="78"/>
                      <a:pt x="426" y="78"/>
                      <a:pt x="426" y="78"/>
                    </a:cubicBezTo>
                    <a:cubicBezTo>
                      <a:pt x="421" y="86"/>
                      <a:pt x="421" y="86"/>
                      <a:pt x="421" y="86"/>
                    </a:cubicBezTo>
                    <a:cubicBezTo>
                      <a:pt x="428" y="86"/>
                      <a:pt x="428" y="86"/>
                      <a:pt x="428" y="86"/>
                    </a:cubicBezTo>
                    <a:cubicBezTo>
                      <a:pt x="433" y="81"/>
                      <a:pt x="433" y="81"/>
                      <a:pt x="433" y="81"/>
                    </a:cubicBezTo>
                    <a:cubicBezTo>
                      <a:pt x="450" y="82"/>
                      <a:pt x="450" y="82"/>
                      <a:pt x="450" y="82"/>
                    </a:cubicBezTo>
                    <a:cubicBezTo>
                      <a:pt x="455" y="77"/>
                      <a:pt x="455" y="77"/>
                      <a:pt x="455" y="77"/>
                    </a:cubicBezTo>
                    <a:cubicBezTo>
                      <a:pt x="458" y="77"/>
                      <a:pt x="458" y="77"/>
                      <a:pt x="458" y="77"/>
                    </a:cubicBezTo>
                    <a:cubicBezTo>
                      <a:pt x="458" y="90"/>
                      <a:pt x="458" y="90"/>
                      <a:pt x="458" y="90"/>
                    </a:cubicBezTo>
                    <a:cubicBezTo>
                      <a:pt x="478" y="104"/>
                      <a:pt x="478" y="104"/>
                      <a:pt x="478" y="104"/>
                    </a:cubicBezTo>
                    <a:cubicBezTo>
                      <a:pt x="481" y="115"/>
                      <a:pt x="481" y="115"/>
                      <a:pt x="481" y="115"/>
                    </a:cubicBezTo>
                    <a:cubicBezTo>
                      <a:pt x="488" y="108"/>
                      <a:pt x="488" y="108"/>
                      <a:pt x="488" y="108"/>
                    </a:cubicBezTo>
                    <a:cubicBezTo>
                      <a:pt x="497" y="115"/>
                      <a:pt x="497" y="115"/>
                      <a:pt x="497" y="115"/>
                    </a:cubicBezTo>
                    <a:cubicBezTo>
                      <a:pt x="497" y="129"/>
                      <a:pt x="497" y="129"/>
                      <a:pt x="497" y="129"/>
                    </a:cubicBezTo>
                    <a:cubicBezTo>
                      <a:pt x="505" y="129"/>
                      <a:pt x="505" y="129"/>
                      <a:pt x="505" y="129"/>
                    </a:cubicBezTo>
                    <a:cubicBezTo>
                      <a:pt x="505" y="125"/>
                      <a:pt x="505" y="125"/>
                      <a:pt x="505" y="125"/>
                    </a:cubicBezTo>
                    <a:cubicBezTo>
                      <a:pt x="505" y="125"/>
                      <a:pt x="502" y="125"/>
                      <a:pt x="502" y="122"/>
                    </a:cubicBezTo>
                    <a:cubicBezTo>
                      <a:pt x="502" y="119"/>
                      <a:pt x="500" y="111"/>
                      <a:pt x="500" y="111"/>
                    </a:cubicBezTo>
                    <a:cubicBezTo>
                      <a:pt x="507" y="118"/>
                      <a:pt x="507" y="118"/>
                      <a:pt x="507" y="118"/>
                    </a:cubicBezTo>
                    <a:cubicBezTo>
                      <a:pt x="513" y="124"/>
                      <a:pt x="513" y="124"/>
                      <a:pt x="513" y="124"/>
                    </a:cubicBezTo>
                    <a:cubicBezTo>
                      <a:pt x="513" y="132"/>
                      <a:pt x="513" y="132"/>
                      <a:pt x="513" y="132"/>
                    </a:cubicBezTo>
                    <a:cubicBezTo>
                      <a:pt x="500" y="132"/>
                      <a:pt x="500" y="132"/>
                      <a:pt x="500" y="132"/>
                    </a:cubicBezTo>
                    <a:cubicBezTo>
                      <a:pt x="500" y="137"/>
                      <a:pt x="500" y="137"/>
                      <a:pt x="500" y="137"/>
                    </a:cubicBezTo>
                    <a:cubicBezTo>
                      <a:pt x="504" y="141"/>
                      <a:pt x="504" y="141"/>
                      <a:pt x="504" y="141"/>
                    </a:cubicBezTo>
                    <a:cubicBezTo>
                      <a:pt x="518" y="144"/>
                      <a:pt x="518" y="144"/>
                      <a:pt x="518" y="144"/>
                    </a:cubicBezTo>
                    <a:cubicBezTo>
                      <a:pt x="512" y="173"/>
                      <a:pt x="512" y="173"/>
                      <a:pt x="512" y="173"/>
                    </a:cubicBezTo>
                    <a:cubicBezTo>
                      <a:pt x="520" y="188"/>
                      <a:pt x="520" y="188"/>
                      <a:pt x="520" y="188"/>
                    </a:cubicBezTo>
                    <a:cubicBezTo>
                      <a:pt x="519" y="210"/>
                      <a:pt x="519" y="210"/>
                      <a:pt x="519" y="210"/>
                    </a:cubicBezTo>
                    <a:cubicBezTo>
                      <a:pt x="509" y="220"/>
                      <a:pt x="509" y="220"/>
                      <a:pt x="509" y="220"/>
                    </a:cubicBezTo>
                    <a:cubicBezTo>
                      <a:pt x="504" y="225"/>
                      <a:pt x="504" y="225"/>
                      <a:pt x="504" y="225"/>
                    </a:cubicBezTo>
                    <a:cubicBezTo>
                      <a:pt x="528" y="256"/>
                      <a:pt x="528" y="256"/>
                      <a:pt x="528" y="256"/>
                    </a:cubicBezTo>
                    <a:cubicBezTo>
                      <a:pt x="528" y="282"/>
                      <a:pt x="528" y="282"/>
                      <a:pt x="528" y="282"/>
                    </a:cubicBezTo>
                    <a:cubicBezTo>
                      <a:pt x="535" y="291"/>
                      <a:pt x="535" y="291"/>
                      <a:pt x="535" y="291"/>
                    </a:cubicBezTo>
                    <a:cubicBezTo>
                      <a:pt x="535" y="311"/>
                      <a:pt x="535" y="311"/>
                      <a:pt x="535" y="311"/>
                    </a:cubicBezTo>
                    <a:cubicBezTo>
                      <a:pt x="530" y="311"/>
                      <a:pt x="530" y="311"/>
                      <a:pt x="530" y="311"/>
                    </a:cubicBezTo>
                    <a:cubicBezTo>
                      <a:pt x="530" y="323"/>
                      <a:pt x="530" y="323"/>
                      <a:pt x="530" y="323"/>
                    </a:cubicBezTo>
                    <a:cubicBezTo>
                      <a:pt x="517" y="330"/>
                      <a:pt x="517" y="330"/>
                      <a:pt x="517" y="330"/>
                    </a:cubicBezTo>
                    <a:cubicBezTo>
                      <a:pt x="517" y="338"/>
                      <a:pt x="517" y="338"/>
                      <a:pt x="517" y="338"/>
                    </a:cubicBezTo>
                    <a:cubicBezTo>
                      <a:pt x="528" y="338"/>
                      <a:pt x="528" y="338"/>
                      <a:pt x="528" y="338"/>
                    </a:cubicBezTo>
                    <a:cubicBezTo>
                      <a:pt x="528" y="347"/>
                      <a:pt x="528" y="347"/>
                      <a:pt x="528" y="347"/>
                    </a:cubicBezTo>
                    <a:cubicBezTo>
                      <a:pt x="523" y="358"/>
                      <a:pt x="523" y="358"/>
                      <a:pt x="523" y="358"/>
                    </a:cubicBezTo>
                    <a:cubicBezTo>
                      <a:pt x="531" y="366"/>
                      <a:pt x="531" y="366"/>
                      <a:pt x="531" y="366"/>
                    </a:cubicBezTo>
                    <a:cubicBezTo>
                      <a:pt x="536" y="371"/>
                      <a:pt x="536" y="371"/>
                      <a:pt x="536" y="371"/>
                    </a:cubicBezTo>
                    <a:cubicBezTo>
                      <a:pt x="540" y="397"/>
                      <a:pt x="540" y="397"/>
                      <a:pt x="540" y="397"/>
                    </a:cubicBezTo>
                    <a:cubicBezTo>
                      <a:pt x="525" y="419"/>
                      <a:pt x="525" y="419"/>
                      <a:pt x="525" y="419"/>
                    </a:cubicBezTo>
                    <a:cubicBezTo>
                      <a:pt x="519" y="419"/>
                      <a:pt x="519" y="419"/>
                      <a:pt x="519" y="419"/>
                    </a:cubicBezTo>
                    <a:cubicBezTo>
                      <a:pt x="511" y="402"/>
                      <a:pt x="511" y="402"/>
                      <a:pt x="511" y="402"/>
                    </a:cubicBezTo>
                    <a:cubicBezTo>
                      <a:pt x="501" y="402"/>
                      <a:pt x="501" y="402"/>
                      <a:pt x="501" y="402"/>
                    </a:cubicBezTo>
                    <a:cubicBezTo>
                      <a:pt x="501" y="416"/>
                      <a:pt x="501" y="416"/>
                      <a:pt x="501" y="416"/>
                    </a:cubicBezTo>
                    <a:cubicBezTo>
                      <a:pt x="452" y="425"/>
                      <a:pt x="452" y="425"/>
                      <a:pt x="452" y="425"/>
                    </a:cubicBezTo>
                    <a:cubicBezTo>
                      <a:pt x="445" y="433"/>
                      <a:pt x="445" y="433"/>
                      <a:pt x="445" y="433"/>
                    </a:cubicBezTo>
                    <a:cubicBezTo>
                      <a:pt x="442" y="430"/>
                      <a:pt x="442" y="430"/>
                      <a:pt x="442" y="430"/>
                    </a:cubicBezTo>
                    <a:cubicBezTo>
                      <a:pt x="428" y="433"/>
                      <a:pt x="428" y="433"/>
                      <a:pt x="428" y="433"/>
                    </a:cubicBezTo>
                    <a:cubicBezTo>
                      <a:pt x="417" y="445"/>
                      <a:pt x="417" y="445"/>
                      <a:pt x="417" y="445"/>
                    </a:cubicBezTo>
                    <a:cubicBezTo>
                      <a:pt x="406" y="445"/>
                      <a:pt x="406" y="445"/>
                      <a:pt x="406" y="445"/>
                    </a:cubicBezTo>
                    <a:cubicBezTo>
                      <a:pt x="385" y="456"/>
                      <a:pt x="385" y="456"/>
                      <a:pt x="385" y="456"/>
                    </a:cubicBezTo>
                    <a:cubicBezTo>
                      <a:pt x="381" y="467"/>
                      <a:pt x="381" y="467"/>
                      <a:pt x="381" y="467"/>
                    </a:cubicBezTo>
                    <a:cubicBezTo>
                      <a:pt x="375" y="467"/>
                      <a:pt x="375" y="467"/>
                      <a:pt x="375" y="467"/>
                    </a:cubicBezTo>
                    <a:cubicBezTo>
                      <a:pt x="371" y="462"/>
                      <a:pt x="371" y="462"/>
                      <a:pt x="371" y="462"/>
                    </a:cubicBezTo>
                    <a:cubicBezTo>
                      <a:pt x="361" y="462"/>
                      <a:pt x="361" y="462"/>
                      <a:pt x="361" y="462"/>
                    </a:cubicBezTo>
                    <a:cubicBezTo>
                      <a:pt x="368" y="483"/>
                      <a:pt x="368" y="483"/>
                      <a:pt x="368" y="483"/>
                    </a:cubicBezTo>
                    <a:cubicBezTo>
                      <a:pt x="387" y="502"/>
                      <a:pt x="387" y="502"/>
                      <a:pt x="387" y="502"/>
                    </a:cubicBezTo>
                    <a:cubicBezTo>
                      <a:pt x="384" y="517"/>
                      <a:pt x="384" y="517"/>
                      <a:pt x="384" y="517"/>
                    </a:cubicBezTo>
                    <a:cubicBezTo>
                      <a:pt x="393" y="542"/>
                      <a:pt x="393" y="542"/>
                      <a:pt x="393" y="542"/>
                    </a:cubicBezTo>
                    <a:cubicBezTo>
                      <a:pt x="403" y="549"/>
                      <a:pt x="403" y="549"/>
                      <a:pt x="403" y="549"/>
                    </a:cubicBezTo>
                    <a:cubicBezTo>
                      <a:pt x="403" y="560"/>
                      <a:pt x="403" y="560"/>
                      <a:pt x="403" y="560"/>
                    </a:cubicBezTo>
                    <a:cubicBezTo>
                      <a:pt x="417" y="560"/>
                      <a:pt x="417" y="560"/>
                      <a:pt x="417" y="560"/>
                    </a:cubicBezTo>
                    <a:cubicBezTo>
                      <a:pt x="423" y="575"/>
                      <a:pt x="423" y="575"/>
                      <a:pt x="423" y="575"/>
                    </a:cubicBezTo>
                    <a:cubicBezTo>
                      <a:pt x="432" y="582"/>
                      <a:pt x="432" y="582"/>
                      <a:pt x="432" y="582"/>
                    </a:cubicBezTo>
                    <a:cubicBezTo>
                      <a:pt x="432" y="596"/>
                      <a:pt x="432" y="596"/>
                      <a:pt x="432" y="596"/>
                    </a:cubicBezTo>
                    <a:cubicBezTo>
                      <a:pt x="454" y="615"/>
                      <a:pt x="454" y="615"/>
                      <a:pt x="454" y="615"/>
                    </a:cubicBezTo>
                    <a:cubicBezTo>
                      <a:pt x="450" y="633"/>
                      <a:pt x="450" y="633"/>
                      <a:pt x="450" y="633"/>
                    </a:cubicBezTo>
                    <a:cubicBezTo>
                      <a:pt x="440" y="644"/>
                      <a:pt x="440" y="644"/>
                      <a:pt x="440" y="644"/>
                    </a:cubicBezTo>
                    <a:cubicBezTo>
                      <a:pt x="426" y="642"/>
                      <a:pt x="426" y="642"/>
                      <a:pt x="426" y="642"/>
                    </a:cubicBezTo>
                    <a:cubicBezTo>
                      <a:pt x="415" y="654"/>
                      <a:pt x="415" y="654"/>
                      <a:pt x="415" y="654"/>
                    </a:cubicBezTo>
                    <a:cubicBezTo>
                      <a:pt x="393" y="658"/>
                      <a:pt x="393" y="658"/>
                      <a:pt x="393" y="658"/>
                    </a:cubicBezTo>
                    <a:cubicBezTo>
                      <a:pt x="378" y="672"/>
                      <a:pt x="378" y="672"/>
                      <a:pt x="378" y="672"/>
                    </a:cubicBezTo>
                    <a:cubicBezTo>
                      <a:pt x="386" y="679"/>
                      <a:pt x="386" y="679"/>
                      <a:pt x="386" y="679"/>
                    </a:cubicBezTo>
                    <a:cubicBezTo>
                      <a:pt x="395" y="688"/>
                      <a:pt x="395" y="688"/>
                      <a:pt x="395" y="688"/>
                    </a:cubicBezTo>
                    <a:cubicBezTo>
                      <a:pt x="391" y="699"/>
                      <a:pt x="391" y="699"/>
                      <a:pt x="391" y="699"/>
                    </a:cubicBezTo>
                    <a:cubicBezTo>
                      <a:pt x="387" y="703"/>
                      <a:pt x="387" y="703"/>
                      <a:pt x="387" y="703"/>
                    </a:cubicBezTo>
                    <a:cubicBezTo>
                      <a:pt x="387" y="710"/>
                      <a:pt x="387" y="710"/>
                      <a:pt x="387" y="710"/>
                    </a:cubicBezTo>
                    <a:cubicBezTo>
                      <a:pt x="392" y="715"/>
                      <a:pt x="392" y="715"/>
                      <a:pt x="392" y="715"/>
                    </a:cubicBezTo>
                    <a:cubicBezTo>
                      <a:pt x="392" y="728"/>
                      <a:pt x="392" y="728"/>
                      <a:pt x="392" y="728"/>
                    </a:cubicBezTo>
                    <a:cubicBezTo>
                      <a:pt x="377" y="728"/>
                      <a:pt x="377" y="728"/>
                      <a:pt x="377" y="728"/>
                    </a:cubicBezTo>
                    <a:cubicBezTo>
                      <a:pt x="377" y="706"/>
                      <a:pt x="377" y="706"/>
                      <a:pt x="377" y="706"/>
                    </a:cubicBezTo>
                    <a:cubicBezTo>
                      <a:pt x="373" y="701"/>
                      <a:pt x="373" y="701"/>
                      <a:pt x="373" y="701"/>
                    </a:cubicBezTo>
                    <a:cubicBezTo>
                      <a:pt x="355" y="709"/>
                      <a:pt x="355" y="709"/>
                      <a:pt x="355" y="709"/>
                    </a:cubicBezTo>
                    <a:cubicBezTo>
                      <a:pt x="342" y="695"/>
                      <a:pt x="342" y="695"/>
                      <a:pt x="342" y="695"/>
                    </a:cubicBezTo>
                    <a:cubicBezTo>
                      <a:pt x="328" y="708"/>
                      <a:pt x="328" y="708"/>
                      <a:pt x="328" y="708"/>
                    </a:cubicBezTo>
                    <a:cubicBezTo>
                      <a:pt x="302" y="708"/>
                      <a:pt x="302" y="708"/>
                      <a:pt x="302" y="708"/>
                    </a:cubicBezTo>
                    <a:cubicBezTo>
                      <a:pt x="292" y="719"/>
                      <a:pt x="292" y="719"/>
                      <a:pt x="292" y="719"/>
                    </a:cubicBezTo>
                    <a:cubicBezTo>
                      <a:pt x="265" y="723"/>
                      <a:pt x="265" y="723"/>
                      <a:pt x="265" y="723"/>
                    </a:cubicBezTo>
                    <a:cubicBezTo>
                      <a:pt x="257" y="715"/>
                      <a:pt x="257" y="715"/>
                      <a:pt x="257" y="715"/>
                    </a:cubicBezTo>
                    <a:cubicBezTo>
                      <a:pt x="234" y="705"/>
                      <a:pt x="234" y="705"/>
                      <a:pt x="234" y="705"/>
                    </a:cubicBezTo>
                    <a:cubicBezTo>
                      <a:pt x="234" y="719"/>
                      <a:pt x="234" y="719"/>
                      <a:pt x="234" y="719"/>
                    </a:cubicBezTo>
                    <a:cubicBezTo>
                      <a:pt x="208" y="732"/>
                      <a:pt x="208" y="732"/>
                      <a:pt x="208" y="732"/>
                    </a:cubicBezTo>
                    <a:cubicBezTo>
                      <a:pt x="201" y="714"/>
                      <a:pt x="201" y="714"/>
                      <a:pt x="201" y="714"/>
                    </a:cubicBezTo>
                    <a:cubicBezTo>
                      <a:pt x="204" y="705"/>
                      <a:pt x="204" y="705"/>
                      <a:pt x="204" y="705"/>
                    </a:cubicBezTo>
                    <a:cubicBezTo>
                      <a:pt x="180" y="699"/>
                      <a:pt x="180" y="699"/>
                      <a:pt x="180" y="699"/>
                    </a:cubicBezTo>
                    <a:cubicBezTo>
                      <a:pt x="175" y="704"/>
                      <a:pt x="175" y="704"/>
                      <a:pt x="175" y="704"/>
                    </a:cubicBezTo>
                    <a:cubicBezTo>
                      <a:pt x="161" y="694"/>
                      <a:pt x="161" y="694"/>
                      <a:pt x="161" y="694"/>
                    </a:cubicBezTo>
                    <a:cubicBezTo>
                      <a:pt x="151" y="684"/>
                      <a:pt x="151" y="684"/>
                      <a:pt x="151" y="684"/>
                    </a:cubicBezTo>
                    <a:cubicBezTo>
                      <a:pt x="126" y="677"/>
                      <a:pt x="126" y="677"/>
                      <a:pt x="126" y="677"/>
                    </a:cubicBezTo>
                    <a:cubicBezTo>
                      <a:pt x="119" y="669"/>
                      <a:pt x="119" y="669"/>
                      <a:pt x="119" y="669"/>
                    </a:cubicBezTo>
                    <a:cubicBezTo>
                      <a:pt x="102" y="669"/>
                      <a:pt x="102" y="669"/>
                      <a:pt x="102" y="669"/>
                    </a:cubicBezTo>
                    <a:cubicBezTo>
                      <a:pt x="102" y="678"/>
                      <a:pt x="102" y="678"/>
                      <a:pt x="102" y="678"/>
                    </a:cubicBezTo>
                    <a:cubicBezTo>
                      <a:pt x="114" y="678"/>
                      <a:pt x="114" y="678"/>
                      <a:pt x="114" y="678"/>
                    </a:cubicBezTo>
                    <a:cubicBezTo>
                      <a:pt x="114" y="686"/>
                      <a:pt x="114" y="686"/>
                      <a:pt x="114" y="686"/>
                    </a:cubicBezTo>
                    <a:cubicBezTo>
                      <a:pt x="92" y="684"/>
                      <a:pt x="92" y="684"/>
                      <a:pt x="92" y="684"/>
                    </a:cubicBezTo>
                    <a:cubicBezTo>
                      <a:pt x="86" y="678"/>
                      <a:pt x="86" y="678"/>
                      <a:pt x="86" y="678"/>
                    </a:cubicBezTo>
                    <a:cubicBezTo>
                      <a:pt x="75" y="678"/>
                      <a:pt x="75" y="678"/>
                      <a:pt x="75" y="678"/>
                    </a:cubicBezTo>
                    <a:cubicBezTo>
                      <a:pt x="71" y="682"/>
                      <a:pt x="71" y="682"/>
                      <a:pt x="71" y="682"/>
                    </a:cubicBezTo>
                    <a:cubicBezTo>
                      <a:pt x="52" y="682"/>
                      <a:pt x="52" y="682"/>
                      <a:pt x="52" y="682"/>
                    </a:cubicBezTo>
                    <a:cubicBezTo>
                      <a:pt x="47" y="678"/>
                      <a:pt x="47" y="678"/>
                      <a:pt x="47" y="678"/>
                    </a:cubicBezTo>
                    <a:cubicBezTo>
                      <a:pt x="48" y="661"/>
                      <a:pt x="48" y="661"/>
                      <a:pt x="48" y="661"/>
                    </a:cubicBezTo>
                    <a:cubicBezTo>
                      <a:pt x="53" y="645"/>
                      <a:pt x="53" y="645"/>
                      <a:pt x="53" y="645"/>
                    </a:cubicBezTo>
                    <a:cubicBezTo>
                      <a:pt x="53" y="630"/>
                      <a:pt x="53" y="630"/>
                      <a:pt x="53" y="630"/>
                    </a:cubicBezTo>
                    <a:cubicBezTo>
                      <a:pt x="67" y="602"/>
                      <a:pt x="67" y="602"/>
                      <a:pt x="67" y="602"/>
                    </a:cubicBezTo>
                    <a:cubicBezTo>
                      <a:pt x="81" y="577"/>
                      <a:pt x="81" y="577"/>
                      <a:pt x="81" y="577"/>
                    </a:cubicBezTo>
                    <a:cubicBezTo>
                      <a:pt x="95" y="562"/>
                      <a:pt x="95" y="562"/>
                      <a:pt x="95" y="562"/>
                    </a:cubicBezTo>
                    <a:cubicBezTo>
                      <a:pt x="91" y="553"/>
                      <a:pt x="91" y="553"/>
                      <a:pt x="91" y="553"/>
                    </a:cubicBezTo>
                    <a:cubicBezTo>
                      <a:pt x="81" y="543"/>
                      <a:pt x="81" y="543"/>
                      <a:pt x="81" y="543"/>
                    </a:cubicBezTo>
                    <a:cubicBezTo>
                      <a:pt x="58" y="535"/>
                      <a:pt x="58" y="535"/>
                      <a:pt x="58" y="535"/>
                    </a:cubicBezTo>
                    <a:cubicBezTo>
                      <a:pt x="55" y="523"/>
                      <a:pt x="55" y="523"/>
                      <a:pt x="55" y="523"/>
                    </a:cubicBezTo>
                    <a:cubicBezTo>
                      <a:pt x="40" y="528"/>
                      <a:pt x="40" y="528"/>
                      <a:pt x="40" y="528"/>
                    </a:cubicBezTo>
                    <a:cubicBezTo>
                      <a:pt x="27" y="515"/>
                      <a:pt x="27" y="515"/>
                      <a:pt x="27" y="515"/>
                    </a:cubicBezTo>
                    <a:cubicBezTo>
                      <a:pt x="21" y="521"/>
                      <a:pt x="21" y="521"/>
                      <a:pt x="21" y="521"/>
                    </a:cubicBezTo>
                    <a:cubicBezTo>
                      <a:pt x="16" y="521"/>
                      <a:pt x="16" y="521"/>
                      <a:pt x="16" y="521"/>
                    </a:cubicBezTo>
                    <a:cubicBezTo>
                      <a:pt x="12" y="508"/>
                      <a:pt x="12" y="508"/>
                      <a:pt x="12" y="508"/>
                    </a:cubicBezTo>
                    <a:cubicBezTo>
                      <a:pt x="5" y="493"/>
                      <a:pt x="5" y="493"/>
                      <a:pt x="5" y="493"/>
                    </a:cubicBezTo>
                    <a:cubicBezTo>
                      <a:pt x="0" y="479"/>
                      <a:pt x="0" y="479"/>
                      <a:pt x="0" y="479"/>
                    </a:cubicBezTo>
                    <a:cubicBezTo>
                      <a:pt x="0" y="473"/>
                      <a:pt x="0" y="473"/>
                      <a:pt x="0" y="473"/>
                    </a:cubicBezTo>
                    <a:cubicBezTo>
                      <a:pt x="5" y="468"/>
                      <a:pt x="5" y="468"/>
                      <a:pt x="5" y="468"/>
                    </a:cubicBezTo>
                    <a:cubicBezTo>
                      <a:pt x="14" y="463"/>
                      <a:pt x="14" y="463"/>
                      <a:pt x="14" y="463"/>
                    </a:cubicBezTo>
                    <a:cubicBezTo>
                      <a:pt x="14" y="458"/>
                      <a:pt x="14" y="458"/>
                      <a:pt x="14" y="458"/>
                    </a:cubicBezTo>
                    <a:cubicBezTo>
                      <a:pt x="10" y="451"/>
                      <a:pt x="10" y="451"/>
                      <a:pt x="10" y="451"/>
                    </a:cubicBezTo>
                    <a:cubicBezTo>
                      <a:pt x="5" y="447"/>
                      <a:pt x="5" y="447"/>
                      <a:pt x="5" y="447"/>
                    </a:cubicBezTo>
                    <a:cubicBezTo>
                      <a:pt x="5" y="439"/>
                      <a:pt x="5" y="439"/>
                      <a:pt x="5" y="439"/>
                    </a:cubicBezTo>
                    <a:cubicBezTo>
                      <a:pt x="5" y="429"/>
                      <a:pt x="5" y="429"/>
                      <a:pt x="5" y="429"/>
                    </a:cubicBezTo>
                    <a:cubicBezTo>
                      <a:pt x="5" y="422"/>
                      <a:pt x="5" y="422"/>
                      <a:pt x="5" y="422"/>
                    </a:cubicBezTo>
                    <a:cubicBezTo>
                      <a:pt x="15" y="412"/>
                      <a:pt x="15" y="412"/>
                      <a:pt x="15" y="412"/>
                    </a:cubicBezTo>
                    <a:cubicBezTo>
                      <a:pt x="15" y="402"/>
                      <a:pt x="15" y="402"/>
                      <a:pt x="15" y="402"/>
                    </a:cubicBezTo>
                    <a:cubicBezTo>
                      <a:pt x="15" y="393"/>
                      <a:pt x="15" y="393"/>
                      <a:pt x="15" y="393"/>
                    </a:cubicBezTo>
                    <a:cubicBezTo>
                      <a:pt x="6" y="384"/>
                      <a:pt x="6" y="384"/>
                      <a:pt x="6" y="384"/>
                    </a:cubicBezTo>
                    <a:cubicBezTo>
                      <a:pt x="10" y="376"/>
                      <a:pt x="10" y="376"/>
                      <a:pt x="10" y="376"/>
                    </a:cubicBezTo>
                    <a:cubicBezTo>
                      <a:pt x="10" y="369"/>
                      <a:pt x="10" y="369"/>
                      <a:pt x="10" y="369"/>
                    </a:cubicBezTo>
                    <a:lnTo>
                      <a:pt x="7" y="363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85" name="Freeform 273"/>
              <p:cNvSpPr>
                <a:spLocks/>
              </p:cNvSpPr>
              <p:nvPr/>
            </p:nvSpPr>
            <p:spPr bwMode="auto">
              <a:xfrm>
                <a:off x="4015" y="2681"/>
                <a:ext cx="51" cy="53"/>
              </a:xfrm>
              <a:custGeom>
                <a:avLst/>
                <a:gdLst/>
                <a:ahLst/>
                <a:cxnLst>
                  <a:cxn ang="0">
                    <a:pos x="6" y="15"/>
                  </a:cxn>
                  <a:cxn ang="0">
                    <a:pos x="0" y="20"/>
                  </a:cxn>
                  <a:cxn ang="0">
                    <a:pos x="7" y="28"/>
                  </a:cxn>
                  <a:cxn ang="0">
                    <a:pos x="19" y="32"/>
                  </a:cxn>
                  <a:cxn ang="0">
                    <a:pos x="25" y="38"/>
                  </a:cxn>
                  <a:cxn ang="0">
                    <a:pos x="18" y="46"/>
                  </a:cxn>
                  <a:cxn ang="0">
                    <a:pos x="25" y="57"/>
                  </a:cxn>
                  <a:cxn ang="0">
                    <a:pos x="33" y="63"/>
                  </a:cxn>
                  <a:cxn ang="0">
                    <a:pos x="39" y="58"/>
                  </a:cxn>
                  <a:cxn ang="0">
                    <a:pos x="49" y="52"/>
                  </a:cxn>
                  <a:cxn ang="0">
                    <a:pos x="49" y="63"/>
                  </a:cxn>
                  <a:cxn ang="0">
                    <a:pos x="57" y="63"/>
                  </a:cxn>
                  <a:cxn ang="0">
                    <a:pos x="57" y="47"/>
                  </a:cxn>
                  <a:cxn ang="0">
                    <a:pos x="51" y="42"/>
                  </a:cxn>
                  <a:cxn ang="0">
                    <a:pos x="61" y="32"/>
                  </a:cxn>
                  <a:cxn ang="0">
                    <a:pos x="61" y="22"/>
                  </a:cxn>
                  <a:cxn ang="0">
                    <a:pos x="54" y="15"/>
                  </a:cxn>
                  <a:cxn ang="0">
                    <a:pos x="41" y="16"/>
                  </a:cxn>
                  <a:cxn ang="0">
                    <a:pos x="35" y="11"/>
                  </a:cxn>
                  <a:cxn ang="0">
                    <a:pos x="35" y="0"/>
                  </a:cxn>
                  <a:cxn ang="0">
                    <a:pos x="18" y="0"/>
                  </a:cxn>
                  <a:cxn ang="0">
                    <a:pos x="6" y="15"/>
                  </a:cxn>
                </a:cxnLst>
                <a:rect l="0" t="0" r="r" b="b"/>
                <a:pathLst>
                  <a:path w="61" h="63">
                    <a:moveTo>
                      <a:pt x="6" y="15"/>
                    </a:moveTo>
                    <a:lnTo>
                      <a:pt x="0" y="20"/>
                    </a:lnTo>
                    <a:lnTo>
                      <a:pt x="7" y="28"/>
                    </a:lnTo>
                    <a:lnTo>
                      <a:pt x="19" y="32"/>
                    </a:lnTo>
                    <a:lnTo>
                      <a:pt x="25" y="38"/>
                    </a:lnTo>
                    <a:lnTo>
                      <a:pt x="18" y="46"/>
                    </a:lnTo>
                    <a:lnTo>
                      <a:pt x="25" y="57"/>
                    </a:lnTo>
                    <a:lnTo>
                      <a:pt x="33" y="63"/>
                    </a:lnTo>
                    <a:lnTo>
                      <a:pt x="39" y="58"/>
                    </a:lnTo>
                    <a:lnTo>
                      <a:pt x="49" y="52"/>
                    </a:lnTo>
                    <a:lnTo>
                      <a:pt x="49" y="63"/>
                    </a:lnTo>
                    <a:lnTo>
                      <a:pt x="57" y="63"/>
                    </a:lnTo>
                    <a:lnTo>
                      <a:pt x="57" y="47"/>
                    </a:lnTo>
                    <a:lnTo>
                      <a:pt x="51" y="42"/>
                    </a:lnTo>
                    <a:lnTo>
                      <a:pt x="61" y="32"/>
                    </a:lnTo>
                    <a:lnTo>
                      <a:pt x="61" y="22"/>
                    </a:lnTo>
                    <a:lnTo>
                      <a:pt x="54" y="15"/>
                    </a:lnTo>
                    <a:lnTo>
                      <a:pt x="41" y="16"/>
                    </a:lnTo>
                    <a:lnTo>
                      <a:pt x="35" y="11"/>
                    </a:lnTo>
                    <a:lnTo>
                      <a:pt x="35" y="0"/>
                    </a:lnTo>
                    <a:lnTo>
                      <a:pt x="18" y="0"/>
                    </a:lnTo>
                    <a:lnTo>
                      <a:pt x="6" y="15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86" name="Freeform 274"/>
              <p:cNvSpPr>
                <a:spLocks/>
              </p:cNvSpPr>
              <p:nvPr/>
            </p:nvSpPr>
            <p:spPr bwMode="auto">
              <a:xfrm>
                <a:off x="3627" y="2724"/>
                <a:ext cx="20" cy="8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24" y="0"/>
                  </a:cxn>
                  <a:cxn ang="0">
                    <a:pos x="24" y="6"/>
                  </a:cxn>
                  <a:cxn ang="0">
                    <a:pos x="9" y="10"/>
                  </a:cxn>
                  <a:cxn ang="0">
                    <a:pos x="0" y="3"/>
                  </a:cxn>
                </a:cxnLst>
                <a:rect l="0" t="0" r="r" b="b"/>
                <a:pathLst>
                  <a:path w="24" h="10">
                    <a:moveTo>
                      <a:pt x="0" y="3"/>
                    </a:moveTo>
                    <a:lnTo>
                      <a:pt x="24" y="0"/>
                    </a:lnTo>
                    <a:lnTo>
                      <a:pt x="24" y="6"/>
                    </a:lnTo>
                    <a:lnTo>
                      <a:pt x="9" y="10"/>
                    </a:lnTo>
                    <a:lnTo>
                      <a:pt x="0" y="3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87" name="Freeform 275"/>
              <p:cNvSpPr>
                <a:spLocks/>
              </p:cNvSpPr>
              <p:nvPr/>
            </p:nvSpPr>
            <p:spPr bwMode="auto">
              <a:xfrm>
                <a:off x="3674" y="2729"/>
                <a:ext cx="17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1" y="0"/>
                  </a:cxn>
                  <a:cxn ang="0">
                    <a:pos x="21" y="4"/>
                  </a:cxn>
                  <a:cxn ang="0">
                    <a:pos x="3" y="4"/>
                  </a:cxn>
                  <a:cxn ang="0">
                    <a:pos x="0" y="0"/>
                  </a:cxn>
                </a:cxnLst>
                <a:rect l="0" t="0" r="r" b="b"/>
                <a:pathLst>
                  <a:path w="21" h="4">
                    <a:moveTo>
                      <a:pt x="0" y="0"/>
                    </a:moveTo>
                    <a:lnTo>
                      <a:pt x="21" y="0"/>
                    </a:lnTo>
                    <a:lnTo>
                      <a:pt x="21" y="4"/>
                    </a:lnTo>
                    <a:lnTo>
                      <a:pt x="3" y="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  <p:sp>
            <p:nvSpPr>
              <p:cNvPr id="88" name="Freeform 276"/>
              <p:cNvSpPr>
                <a:spLocks/>
              </p:cNvSpPr>
              <p:nvPr/>
            </p:nvSpPr>
            <p:spPr bwMode="auto">
              <a:xfrm>
                <a:off x="3890" y="2685"/>
                <a:ext cx="21" cy="14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9" y="0"/>
                  </a:cxn>
                  <a:cxn ang="0">
                    <a:pos x="25" y="6"/>
                  </a:cxn>
                  <a:cxn ang="0">
                    <a:pos x="25" y="17"/>
                  </a:cxn>
                  <a:cxn ang="0">
                    <a:pos x="15" y="17"/>
                  </a:cxn>
                  <a:cxn ang="0">
                    <a:pos x="5" y="17"/>
                  </a:cxn>
                  <a:cxn ang="0">
                    <a:pos x="0" y="10"/>
                  </a:cxn>
                </a:cxnLst>
                <a:rect l="0" t="0" r="r" b="b"/>
                <a:pathLst>
                  <a:path w="25" h="17">
                    <a:moveTo>
                      <a:pt x="0" y="10"/>
                    </a:moveTo>
                    <a:lnTo>
                      <a:pt x="9" y="0"/>
                    </a:lnTo>
                    <a:lnTo>
                      <a:pt x="25" y="6"/>
                    </a:lnTo>
                    <a:lnTo>
                      <a:pt x="25" y="17"/>
                    </a:lnTo>
                    <a:lnTo>
                      <a:pt x="15" y="17"/>
                    </a:lnTo>
                    <a:lnTo>
                      <a:pt x="5" y="17"/>
                    </a:lnTo>
                    <a:lnTo>
                      <a:pt x="0" y="10"/>
                    </a:lnTo>
                    <a:close/>
                  </a:path>
                </a:pathLst>
              </a:custGeom>
              <a:grpFill/>
              <a:ln w="3175" cap="flat" cmpd="sng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nb-NO" sz="1600"/>
              </a:p>
            </p:txBody>
          </p:sp>
        </p:grpSp>
        <p:grpSp>
          <p:nvGrpSpPr>
            <p:cNvPr id="22" name="Group 277"/>
            <p:cNvGrpSpPr>
              <a:grpSpLocks/>
            </p:cNvGrpSpPr>
            <p:nvPr/>
          </p:nvGrpSpPr>
          <p:grpSpPr bwMode="auto">
            <a:xfrm>
              <a:off x="850277" y="237268"/>
              <a:ext cx="777471" cy="765517"/>
              <a:chOff x="6362" y="1439"/>
              <a:chExt cx="1902" cy="2325"/>
            </a:xfrm>
            <a:solidFill>
              <a:schemeClr val="bg1">
                <a:lumMod val="75000"/>
              </a:schemeClr>
            </a:solidFill>
          </p:grpSpPr>
          <p:grpSp>
            <p:nvGrpSpPr>
              <p:cNvPr id="34" name="Group 278"/>
              <p:cNvGrpSpPr>
                <a:grpSpLocks/>
              </p:cNvGrpSpPr>
              <p:nvPr/>
            </p:nvGrpSpPr>
            <p:grpSpPr bwMode="auto">
              <a:xfrm>
                <a:off x="6544" y="1594"/>
                <a:ext cx="1720" cy="2170"/>
                <a:chOff x="3728" y="1046"/>
                <a:chExt cx="1281" cy="1638"/>
              </a:xfrm>
              <a:grpFill/>
            </p:grpSpPr>
            <p:sp>
              <p:nvSpPr>
                <p:cNvPr id="63" name="Freeform 279"/>
                <p:cNvSpPr>
                  <a:spLocks/>
                </p:cNvSpPr>
                <p:nvPr/>
              </p:nvSpPr>
              <p:spPr bwMode="auto">
                <a:xfrm>
                  <a:off x="3734" y="2342"/>
                  <a:ext cx="191" cy="301"/>
                </a:xfrm>
                <a:custGeom>
                  <a:avLst/>
                  <a:gdLst/>
                  <a:ahLst/>
                  <a:cxnLst>
                    <a:cxn ang="0">
                      <a:pos x="55" y="268"/>
                    </a:cxn>
                    <a:cxn ang="0">
                      <a:pos x="25" y="215"/>
                    </a:cxn>
                    <a:cxn ang="0">
                      <a:pos x="13" y="182"/>
                    </a:cxn>
                    <a:cxn ang="0">
                      <a:pos x="9" y="192"/>
                    </a:cxn>
                    <a:cxn ang="0">
                      <a:pos x="7" y="162"/>
                    </a:cxn>
                    <a:cxn ang="0">
                      <a:pos x="19" y="141"/>
                    </a:cxn>
                    <a:cxn ang="0">
                      <a:pos x="11" y="154"/>
                    </a:cxn>
                    <a:cxn ang="0">
                      <a:pos x="7" y="128"/>
                    </a:cxn>
                    <a:cxn ang="0">
                      <a:pos x="28" y="86"/>
                    </a:cxn>
                    <a:cxn ang="0">
                      <a:pos x="26" y="76"/>
                    </a:cxn>
                    <a:cxn ang="0">
                      <a:pos x="56" y="48"/>
                    </a:cxn>
                    <a:cxn ang="0">
                      <a:pos x="95" y="44"/>
                    </a:cxn>
                    <a:cxn ang="0">
                      <a:pos x="119" y="17"/>
                    </a:cxn>
                    <a:cxn ang="0">
                      <a:pos x="142" y="9"/>
                    </a:cxn>
                    <a:cxn ang="0">
                      <a:pos x="170" y="0"/>
                    </a:cxn>
                    <a:cxn ang="0">
                      <a:pos x="163" y="9"/>
                    </a:cxn>
                    <a:cxn ang="0">
                      <a:pos x="157" y="27"/>
                    </a:cxn>
                    <a:cxn ang="0">
                      <a:pos x="154" y="48"/>
                    </a:cxn>
                    <a:cxn ang="0">
                      <a:pos x="142" y="70"/>
                    </a:cxn>
                    <a:cxn ang="0">
                      <a:pos x="128" y="61"/>
                    </a:cxn>
                    <a:cxn ang="0">
                      <a:pos x="107" y="56"/>
                    </a:cxn>
                    <a:cxn ang="0">
                      <a:pos x="98" y="56"/>
                    </a:cxn>
                    <a:cxn ang="0">
                      <a:pos x="81" y="64"/>
                    </a:cxn>
                    <a:cxn ang="0">
                      <a:pos x="58" y="62"/>
                    </a:cxn>
                    <a:cxn ang="0">
                      <a:pos x="46" y="77"/>
                    </a:cxn>
                    <a:cxn ang="0">
                      <a:pos x="38" y="104"/>
                    </a:cxn>
                    <a:cxn ang="0">
                      <a:pos x="46" y="99"/>
                    </a:cxn>
                    <a:cxn ang="0">
                      <a:pos x="53" y="77"/>
                    </a:cxn>
                    <a:cxn ang="0">
                      <a:pos x="67" y="65"/>
                    </a:cxn>
                    <a:cxn ang="0">
                      <a:pos x="69" y="69"/>
                    </a:cxn>
                    <a:cxn ang="0">
                      <a:pos x="65" y="76"/>
                    </a:cxn>
                    <a:cxn ang="0">
                      <a:pos x="69" y="101"/>
                    </a:cxn>
                    <a:cxn ang="0">
                      <a:pos x="77" y="99"/>
                    </a:cxn>
                    <a:cxn ang="0">
                      <a:pos x="76" y="80"/>
                    </a:cxn>
                    <a:cxn ang="0">
                      <a:pos x="83" y="69"/>
                    </a:cxn>
                    <a:cxn ang="0">
                      <a:pos x="98" y="63"/>
                    </a:cxn>
                    <a:cxn ang="0">
                      <a:pos x="113" y="61"/>
                    </a:cxn>
                    <a:cxn ang="0">
                      <a:pos x="128" y="69"/>
                    </a:cxn>
                    <a:cxn ang="0">
                      <a:pos x="139" y="89"/>
                    </a:cxn>
                    <a:cxn ang="0">
                      <a:pos x="136" y="117"/>
                    </a:cxn>
                    <a:cxn ang="0">
                      <a:pos x="157" y="116"/>
                    </a:cxn>
                    <a:cxn ang="0">
                      <a:pos x="154" y="140"/>
                    </a:cxn>
                    <a:cxn ang="0">
                      <a:pos x="134" y="145"/>
                    </a:cxn>
                    <a:cxn ang="0">
                      <a:pos x="135" y="134"/>
                    </a:cxn>
                    <a:cxn ang="0">
                      <a:pos x="125" y="140"/>
                    </a:cxn>
                    <a:cxn ang="0">
                      <a:pos x="120" y="169"/>
                    </a:cxn>
                    <a:cxn ang="0">
                      <a:pos x="84" y="195"/>
                    </a:cxn>
                    <a:cxn ang="0">
                      <a:pos x="78" y="203"/>
                    </a:cxn>
                    <a:cxn ang="0">
                      <a:pos x="83" y="229"/>
                    </a:cxn>
                    <a:cxn ang="0">
                      <a:pos x="77" y="251"/>
                    </a:cxn>
                  </a:cxnLst>
                  <a:rect l="0" t="0" r="r" b="b"/>
                  <a:pathLst>
                    <a:path w="170" h="268">
                      <a:moveTo>
                        <a:pt x="76" y="260"/>
                      </a:moveTo>
                      <a:cubicBezTo>
                        <a:pt x="55" y="268"/>
                        <a:pt x="55" y="268"/>
                        <a:pt x="55" y="268"/>
                      </a:cubicBezTo>
                      <a:cubicBezTo>
                        <a:pt x="13" y="251"/>
                        <a:pt x="13" y="251"/>
                        <a:pt x="13" y="251"/>
                      </a:cubicBezTo>
                      <a:cubicBezTo>
                        <a:pt x="25" y="215"/>
                        <a:pt x="25" y="215"/>
                        <a:pt x="25" y="215"/>
                      </a:cubicBezTo>
                      <a:cubicBezTo>
                        <a:pt x="27" y="201"/>
                        <a:pt x="27" y="201"/>
                        <a:pt x="27" y="201"/>
                      </a:cubicBezTo>
                      <a:cubicBezTo>
                        <a:pt x="13" y="182"/>
                        <a:pt x="13" y="182"/>
                        <a:pt x="13" y="182"/>
                      </a:cubicBezTo>
                      <a:cubicBezTo>
                        <a:pt x="9" y="182"/>
                        <a:pt x="9" y="182"/>
                        <a:pt x="9" y="182"/>
                      </a:cubicBezTo>
                      <a:cubicBezTo>
                        <a:pt x="9" y="192"/>
                        <a:pt x="9" y="192"/>
                        <a:pt x="9" y="192"/>
                      </a:cubicBezTo>
                      <a:cubicBezTo>
                        <a:pt x="0" y="184"/>
                        <a:pt x="0" y="184"/>
                        <a:pt x="0" y="184"/>
                      </a:cubicBezTo>
                      <a:cubicBezTo>
                        <a:pt x="7" y="162"/>
                        <a:pt x="7" y="162"/>
                        <a:pt x="7" y="162"/>
                      </a:cubicBezTo>
                      <a:cubicBezTo>
                        <a:pt x="15" y="162"/>
                        <a:pt x="15" y="162"/>
                        <a:pt x="15" y="162"/>
                      </a:cubicBezTo>
                      <a:cubicBezTo>
                        <a:pt x="19" y="141"/>
                        <a:pt x="19" y="141"/>
                        <a:pt x="19" y="141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1" y="154"/>
                        <a:pt x="11" y="154"/>
                        <a:pt x="11" y="154"/>
                      </a:cubicBezTo>
                      <a:cubicBezTo>
                        <a:pt x="6" y="154"/>
                        <a:pt x="6" y="154"/>
                        <a:pt x="6" y="154"/>
                      </a:cubicBezTo>
                      <a:cubicBezTo>
                        <a:pt x="6" y="154"/>
                        <a:pt x="5" y="131"/>
                        <a:pt x="7" y="128"/>
                      </a:cubicBezTo>
                      <a:cubicBezTo>
                        <a:pt x="10" y="125"/>
                        <a:pt x="23" y="81"/>
                        <a:pt x="23" y="81"/>
                      </a:cubicBezTo>
                      <a:cubicBezTo>
                        <a:pt x="28" y="86"/>
                        <a:pt x="28" y="86"/>
                        <a:pt x="28" y="86"/>
                      </a:cubicBezTo>
                      <a:cubicBezTo>
                        <a:pt x="32" y="86"/>
                        <a:pt x="32" y="86"/>
                        <a:pt x="32" y="86"/>
                      </a:cubicBezTo>
                      <a:cubicBezTo>
                        <a:pt x="26" y="76"/>
                        <a:pt x="26" y="76"/>
                        <a:pt x="26" y="76"/>
                      </a:cubicBezTo>
                      <a:cubicBezTo>
                        <a:pt x="32" y="66"/>
                        <a:pt x="32" y="66"/>
                        <a:pt x="32" y="66"/>
                      </a:cubicBezTo>
                      <a:cubicBezTo>
                        <a:pt x="56" y="48"/>
                        <a:pt x="56" y="48"/>
                        <a:pt x="56" y="48"/>
                      </a:cubicBezTo>
                      <a:cubicBezTo>
                        <a:pt x="60" y="43"/>
                        <a:pt x="60" y="43"/>
                        <a:pt x="60" y="43"/>
                      </a:cubicBezTo>
                      <a:cubicBezTo>
                        <a:pt x="95" y="44"/>
                        <a:pt x="95" y="44"/>
                        <a:pt x="95" y="44"/>
                      </a:cubicBezTo>
                      <a:cubicBezTo>
                        <a:pt x="111" y="32"/>
                        <a:pt x="111" y="32"/>
                        <a:pt x="111" y="32"/>
                      </a:cubicBezTo>
                      <a:cubicBezTo>
                        <a:pt x="119" y="17"/>
                        <a:pt x="119" y="17"/>
                        <a:pt x="119" y="17"/>
                      </a:cubicBezTo>
                      <a:cubicBezTo>
                        <a:pt x="124" y="9"/>
                        <a:pt x="124" y="9"/>
                        <a:pt x="124" y="9"/>
                      </a:cubicBezTo>
                      <a:cubicBezTo>
                        <a:pt x="142" y="9"/>
                        <a:pt x="142" y="9"/>
                        <a:pt x="142" y="9"/>
                      </a:cubicBezTo>
                      <a:cubicBezTo>
                        <a:pt x="156" y="0"/>
                        <a:pt x="156" y="0"/>
                        <a:pt x="156" y="0"/>
                      </a:cubicBezTo>
                      <a:cubicBezTo>
                        <a:pt x="170" y="0"/>
                        <a:pt x="170" y="0"/>
                        <a:pt x="170" y="0"/>
                      </a:cubicBezTo>
                      <a:cubicBezTo>
                        <a:pt x="170" y="6"/>
                        <a:pt x="170" y="6"/>
                        <a:pt x="170" y="6"/>
                      </a:cubicBezTo>
                      <a:cubicBezTo>
                        <a:pt x="163" y="9"/>
                        <a:pt x="163" y="9"/>
                        <a:pt x="163" y="9"/>
                      </a:cubicBezTo>
                      <a:cubicBezTo>
                        <a:pt x="155" y="15"/>
                        <a:pt x="155" y="15"/>
                        <a:pt x="155" y="15"/>
                      </a:cubicBezTo>
                      <a:cubicBezTo>
                        <a:pt x="157" y="27"/>
                        <a:pt x="157" y="27"/>
                        <a:pt x="157" y="27"/>
                      </a:cubicBezTo>
                      <a:cubicBezTo>
                        <a:pt x="158" y="40"/>
                        <a:pt x="158" y="40"/>
                        <a:pt x="158" y="40"/>
                      </a:cubicBezTo>
                      <a:cubicBezTo>
                        <a:pt x="154" y="48"/>
                        <a:pt x="154" y="48"/>
                        <a:pt x="154" y="48"/>
                      </a:cubicBezTo>
                      <a:cubicBezTo>
                        <a:pt x="147" y="60"/>
                        <a:pt x="147" y="60"/>
                        <a:pt x="147" y="60"/>
                      </a:cubicBezTo>
                      <a:cubicBezTo>
                        <a:pt x="142" y="70"/>
                        <a:pt x="142" y="70"/>
                        <a:pt x="142" y="70"/>
                      </a:cubicBezTo>
                      <a:cubicBezTo>
                        <a:pt x="135" y="68"/>
                        <a:pt x="135" y="68"/>
                        <a:pt x="135" y="68"/>
                      </a:cubicBezTo>
                      <a:cubicBezTo>
                        <a:pt x="128" y="61"/>
                        <a:pt x="128" y="61"/>
                        <a:pt x="128" y="61"/>
                      </a:cubicBezTo>
                      <a:cubicBezTo>
                        <a:pt x="125" y="59"/>
                        <a:pt x="125" y="59"/>
                        <a:pt x="125" y="59"/>
                      </a:cubicBezTo>
                      <a:cubicBezTo>
                        <a:pt x="107" y="56"/>
                        <a:pt x="107" y="56"/>
                        <a:pt x="107" y="56"/>
                      </a:cubicBezTo>
                      <a:cubicBezTo>
                        <a:pt x="101" y="56"/>
                        <a:pt x="101" y="56"/>
                        <a:pt x="101" y="56"/>
                      </a:cubicBezTo>
                      <a:cubicBezTo>
                        <a:pt x="98" y="56"/>
                        <a:pt x="98" y="56"/>
                        <a:pt x="98" y="56"/>
                      </a:cubicBezTo>
                      <a:cubicBezTo>
                        <a:pt x="93" y="61"/>
                        <a:pt x="93" y="61"/>
                        <a:pt x="93" y="61"/>
                      </a:cubicBezTo>
                      <a:cubicBezTo>
                        <a:pt x="81" y="64"/>
                        <a:pt x="81" y="64"/>
                        <a:pt x="81" y="64"/>
                      </a:cubicBezTo>
                      <a:cubicBezTo>
                        <a:pt x="71" y="62"/>
                        <a:pt x="71" y="62"/>
                        <a:pt x="71" y="62"/>
                      </a:cubicBezTo>
                      <a:cubicBezTo>
                        <a:pt x="58" y="62"/>
                        <a:pt x="58" y="62"/>
                        <a:pt x="58" y="62"/>
                      </a:cubicBezTo>
                      <a:cubicBezTo>
                        <a:pt x="51" y="64"/>
                        <a:pt x="51" y="64"/>
                        <a:pt x="51" y="64"/>
                      </a:cubicBezTo>
                      <a:cubicBezTo>
                        <a:pt x="46" y="77"/>
                        <a:pt x="46" y="77"/>
                        <a:pt x="46" y="77"/>
                      </a:cubicBezTo>
                      <a:cubicBezTo>
                        <a:pt x="41" y="94"/>
                        <a:pt x="41" y="94"/>
                        <a:pt x="41" y="94"/>
                      </a:cubicBezTo>
                      <a:cubicBezTo>
                        <a:pt x="38" y="104"/>
                        <a:pt x="38" y="104"/>
                        <a:pt x="38" y="104"/>
                      </a:cubicBezTo>
                      <a:cubicBezTo>
                        <a:pt x="46" y="104"/>
                        <a:pt x="46" y="104"/>
                        <a:pt x="46" y="104"/>
                      </a:cubicBezTo>
                      <a:cubicBezTo>
                        <a:pt x="46" y="99"/>
                        <a:pt x="46" y="99"/>
                        <a:pt x="46" y="99"/>
                      </a:cubicBezTo>
                      <a:cubicBezTo>
                        <a:pt x="49" y="88"/>
                        <a:pt x="49" y="88"/>
                        <a:pt x="49" y="88"/>
                      </a:cubicBezTo>
                      <a:cubicBezTo>
                        <a:pt x="53" y="77"/>
                        <a:pt x="53" y="77"/>
                        <a:pt x="53" y="77"/>
                      </a:cubicBezTo>
                      <a:cubicBezTo>
                        <a:pt x="58" y="67"/>
                        <a:pt x="58" y="67"/>
                        <a:pt x="58" y="67"/>
                      </a:cubicBezTo>
                      <a:cubicBezTo>
                        <a:pt x="67" y="65"/>
                        <a:pt x="67" y="65"/>
                        <a:pt x="67" y="65"/>
                      </a:cubicBezTo>
                      <a:cubicBezTo>
                        <a:pt x="71" y="65"/>
                        <a:pt x="71" y="65"/>
                        <a:pt x="71" y="65"/>
                      </a:cubicBezTo>
                      <a:cubicBezTo>
                        <a:pt x="69" y="69"/>
                        <a:pt x="69" y="69"/>
                        <a:pt x="69" y="69"/>
                      </a:cubicBezTo>
                      <a:cubicBezTo>
                        <a:pt x="61" y="72"/>
                        <a:pt x="61" y="72"/>
                        <a:pt x="61" y="72"/>
                      </a:cubicBezTo>
                      <a:cubicBezTo>
                        <a:pt x="65" y="76"/>
                        <a:pt x="65" y="76"/>
                        <a:pt x="65" y="76"/>
                      </a:cubicBezTo>
                      <a:cubicBezTo>
                        <a:pt x="69" y="78"/>
                        <a:pt x="69" y="78"/>
                        <a:pt x="69" y="78"/>
                      </a:cubicBezTo>
                      <a:cubicBezTo>
                        <a:pt x="69" y="101"/>
                        <a:pt x="69" y="101"/>
                        <a:pt x="69" y="101"/>
                      </a:cubicBezTo>
                      <a:cubicBezTo>
                        <a:pt x="74" y="102"/>
                        <a:pt x="74" y="102"/>
                        <a:pt x="74" y="102"/>
                      </a:cubicBezTo>
                      <a:cubicBezTo>
                        <a:pt x="74" y="102"/>
                        <a:pt x="77" y="103"/>
                        <a:pt x="77" y="99"/>
                      </a:cubicBezTo>
                      <a:cubicBezTo>
                        <a:pt x="77" y="95"/>
                        <a:pt x="73" y="82"/>
                        <a:pt x="73" y="82"/>
                      </a:cubicBezTo>
                      <a:cubicBezTo>
                        <a:pt x="76" y="80"/>
                        <a:pt x="76" y="80"/>
                        <a:pt x="76" y="80"/>
                      </a:cubicBezTo>
                      <a:cubicBezTo>
                        <a:pt x="81" y="74"/>
                        <a:pt x="81" y="74"/>
                        <a:pt x="81" y="74"/>
                      </a:cubicBezTo>
                      <a:cubicBezTo>
                        <a:pt x="83" y="69"/>
                        <a:pt x="83" y="69"/>
                        <a:pt x="83" y="69"/>
                      </a:cubicBezTo>
                      <a:cubicBezTo>
                        <a:pt x="88" y="69"/>
                        <a:pt x="88" y="69"/>
                        <a:pt x="88" y="69"/>
                      </a:cubicBezTo>
                      <a:cubicBezTo>
                        <a:pt x="98" y="63"/>
                        <a:pt x="98" y="63"/>
                        <a:pt x="98" y="63"/>
                      </a:cubicBezTo>
                      <a:cubicBezTo>
                        <a:pt x="103" y="63"/>
                        <a:pt x="103" y="63"/>
                        <a:pt x="103" y="63"/>
                      </a:cubicBezTo>
                      <a:cubicBezTo>
                        <a:pt x="113" y="61"/>
                        <a:pt x="113" y="61"/>
                        <a:pt x="113" y="61"/>
                      </a:cubicBezTo>
                      <a:cubicBezTo>
                        <a:pt x="123" y="63"/>
                        <a:pt x="123" y="63"/>
                        <a:pt x="123" y="63"/>
                      </a:cubicBezTo>
                      <a:cubicBezTo>
                        <a:pt x="128" y="69"/>
                        <a:pt x="128" y="69"/>
                        <a:pt x="128" y="69"/>
                      </a:cubicBezTo>
                      <a:cubicBezTo>
                        <a:pt x="139" y="74"/>
                        <a:pt x="139" y="74"/>
                        <a:pt x="139" y="74"/>
                      </a:cubicBezTo>
                      <a:cubicBezTo>
                        <a:pt x="139" y="89"/>
                        <a:pt x="139" y="89"/>
                        <a:pt x="139" y="89"/>
                      </a:cubicBezTo>
                      <a:cubicBezTo>
                        <a:pt x="133" y="107"/>
                        <a:pt x="133" y="107"/>
                        <a:pt x="133" y="107"/>
                      </a:cubicBezTo>
                      <a:cubicBezTo>
                        <a:pt x="136" y="117"/>
                        <a:pt x="136" y="117"/>
                        <a:pt x="136" y="117"/>
                      </a:cubicBezTo>
                      <a:cubicBezTo>
                        <a:pt x="151" y="122"/>
                        <a:pt x="151" y="122"/>
                        <a:pt x="151" y="122"/>
                      </a:cubicBezTo>
                      <a:cubicBezTo>
                        <a:pt x="157" y="116"/>
                        <a:pt x="157" y="116"/>
                        <a:pt x="157" y="116"/>
                      </a:cubicBezTo>
                      <a:cubicBezTo>
                        <a:pt x="158" y="127"/>
                        <a:pt x="158" y="127"/>
                        <a:pt x="158" y="127"/>
                      </a:cubicBezTo>
                      <a:cubicBezTo>
                        <a:pt x="154" y="140"/>
                        <a:pt x="154" y="140"/>
                        <a:pt x="154" y="140"/>
                      </a:cubicBezTo>
                      <a:cubicBezTo>
                        <a:pt x="142" y="145"/>
                        <a:pt x="142" y="145"/>
                        <a:pt x="142" y="145"/>
                      </a:cubicBezTo>
                      <a:cubicBezTo>
                        <a:pt x="134" y="145"/>
                        <a:pt x="134" y="145"/>
                        <a:pt x="134" y="145"/>
                      </a:cubicBezTo>
                      <a:cubicBezTo>
                        <a:pt x="130" y="142"/>
                        <a:pt x="130" y="142"/>
                        <a:pt x="130" y="142"/>
                      </a:cubicBezTo>
                      <a:cubicBezTo>
                        <a:pt x="135" y="134"/>
                        <a:pt x="135" y="134"/>
                        <a:pt x="135" y="134"/>
                      </a:cubicBezTo>
                      <a:cubicBezTo>
                        <a:pt x="130" y="134"/>
                        <a:pt x="130" y="134"/>
                        <a:pt x="130" y="134"/>
                      </a:cubicBezTo>
                      <a:cubicBezTo>
                        <a:pt x="125" y="140"/>
                        <a:pt x="125" y="140"/>
                        <a:pt x="125" y="140"/>
                      </a:cubicBezTo>
                      <a:cubicBezTo>
                        <a:pt x="120" y="159"/>
                        <a:pt x="120" y="159"/>
                        <a:pt x="120" y="159"/>
                      </a:cubicBezTo>
                      <a:cubicBezTo>
                        <a:pt x="120" y="169"/>
                        <a:pt x="120" y="169"/>
                        <a:pt x="120" y="169"/>
                      </a:cubicBezTo>
                      <a:cubicBezTo>
                        <a:pt x="110" y="169"/>
                        <a:pt x="110" y="169"/>
                        <a:pt x="110" y="169"/>
                      </a:cubicBezTo>
                      <a:cubicBezTo>
                        <a:pt x="84" y="195"/>
                        <a:pt x="84" y="195"/>
                        <a:pt x="84" y="195"/>
                      </a:cubicBezTo>
                      <a:cubicBezTo>
                        <a:pt x="78" y="195"/>
                        <a:pt x="78" y="195"/>
                        <a:pt x="78" y="195"/>
                      </a:cubicBezTo>
                      <a:cubicBezTo>
                        <a:pt x="78" y="203"/>
                        <a:pt x="78" y="203"/>
                        <a:pt x="78" y="203"/>
                      </a:cubicBezTo>
                      <a:cubicBezTo>
                        <a:pt x="82" y="206"/>
                        <a:pt x="82" y="206"/>
                        <a:pt x="82" y="206"/>
                      </a:cubicBezTo>
                      <a:cubicBezTo>
                        <a:pt x="83" y="229"/>
                        <a:pt x="83" y="229"/>
                        <a:pt x="83" y="229"/>
                      </a:cubicBezTo>
                      <a:cubicBezTo>
                        <a:pt x="77" y="240"/>
                        <a:pt x="77" y="240"/>
                        <a:pt x="77" y="240"/>
                      </a:cubicBezTo>
                      <a:cubicBezTo>
                        <a:pt x="77" y="251"/>
                        <a:pt x="77" y="251"/>
                        <a:pt x="77" y="251"/>
                      </a:cubicBezTo>
                      <a:lnTo>
                        <a:pt x="76" y="26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64" name="Freeform 280"/>
                <p:cNvSpPr>
                  <a:spLocks/>
                </p:cNvSpPr>
                <p:nvPr/>
              </p:nvSpPr>
              <p:spPr bwMode="auto">
                <a:xfrm>
                  <a:off x="3743" y="2561"/>
                  <a:ext cx="9" cy="16"/>
                </a:xfrm>
                <a:custGeom>
                  <a:avLst/>
                  <a:gdLst/>
                  <a:ahLst/>
                  <a:cxnLst>
                    <a:cxn ang="0">
                      <a:pos x="0" y="7"/>
                    </a:cxn>
                    <a:cxn ang="0">
                      <a:pos x="5" y="0"/>
                    </a:cxn>
                    <a:cxn ang="0">
                      <a:pos x="9" y="4"/>
                    </a:cxn>
                    <a:cxn ang="0">
                      <a:pos x="10" y="14"/>
                    </a:cxn>
                    <a:cxn ang="0">
                      <a:pos x="6" y="18"/>
                    </a:cxn>
                    <a:cxn ang="0">
                      <a:pos x="2" y="14"/>
                    </a:cxn>
                    <a:cxn ang="0">
                      <a:pos x="0" y="7"/>
                    </a:cxn>
                  </a:cxnLst>
                  <a:rect l="0" t="0" r="r" b="b"/>
                  <a:pathLst>
                    <a:path w="10" h="18">
                      <a:moveTo>
                        <a:pt x="0" y="7"/>
                      </a:moveTo>
                      <a:lnTo>
                        <a:pt x="5" y="0"/>
                      </a:lnTo>
                      <a:lnTo>
                        <a:pt x="9" y="4"/>
                      </a:lnTo>
                      <a:lnTo>
                        <a:pt x="10" y="14"/>
                      </a:lnTo>
                      <a:lnTo>
                        <a:pt x="6" y="18"/>
                      </a:lnTo>
                      <a:lnTo>
                        <a:pt x="2" y="14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65" name="Freeform 281"/>
                <p:cNvSpPr>
                  <a:spLocks/>
                </p:cNvSpPr>
                <p:nvPr/>
              </p:nvSpPr>
              <p:spPr bwMode="auto">
                <a:xfrm>
                  <a:off x="3742" y="2586"/>
                  <a:ext cx="12" cy="21"/>
                </a:xfrm>
                <a:custGeom>
                  <a:avLst/>
                  <a:gdLst/>
                  <a:ahLst/>
                  <a:cxnLst>
                    <a:cxn ang="0">
                      <a:pos x="7" y="5"/>
                    </a:cxn>
                    <a:cxn ang="0">
                      <a:pos x="12" y="0"/>
                    </a:cxn>
                    <a:cxn ang="0">
                      <a:pos x="15" y="2"/>
                    </a:cxn>
                    <a:cxn ang="0">
                      <a:pos x="15" y="12"/>
                    </a:cxn>
                    <a:cxn ang="0">
                      <a:pos x="11" y="20"/>
                    </a:cxn>
                    <a:cxn ang="0">
                      <a:pos x="6" y="25"/>
                    </a:cxn>
                    <a:cxn ang="0">
                      <a:pos x="0" y="22"/>
                    </a:cxn>
                    <a:cxn ang="0">
                      <a:pos x="2" y="17"/>
                    </a:cxn>
                    <a:cxn ang="0">
                      <a:pos x="6" y="8"/>
                    </a:cxn>
                    <a:cxn ang="0">
                      <a:pos x="7" y="5"/>
                    </a:cxn>
                  </a:cxnLst>
                  <a:rect l="0" t="0" r="r" b="b"/>
                  <a:pathLst>
                    <a:path w="15" h="25">
                      <a:moveTo>
                        <a:pt x="7" y="5"/>
                      </a:moveTo>
                      <a:lnTo>
                        <a:pt x="12" y="0"/>
                      </a:lnTo>
                      <a:lnTo>
                        <a:pt x="15" y="2"/>
                      </a:lnTo>
                      <a:lnTo>
                        <a:pt x="15" y="12"/>
                      </a:lnTo>
                      <a:lnTo>
                        <a:pt x="11" y="20"/>
                      </a:lnTo>
                      <a:lnTo>
                        <a:pt x="6" y="25"/>
                      </a:lnTo>
                      <a:lnTo>
                        <a:pt x="0" y="22"/>
                      </a:lnTo>
                      <a:lnTo>
                        <a:pt x="2" y="17"/>
                      </a:lnTo>
                      <a:lnTo>
                        <a:pt x="6" y="8"/>
                      </a:lnTo>
                      <a:lnTo>
                        <a:pt x="7" y="5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66" name="Freeform 282"/>
                <p:cNvSpPr>
                  <a:spLocks/>
                </p:cNvSpPr>
                <p:nvPr/>
              </p:nvSpPr>
              <p:spPr bwMode="auto">
                <a:xfrm>
                  <a:off x="3728" y="2606"/>
                  <a:ext cx="14" cy="38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16" y="5"/>
                    </a:cxn>
                    <a:cxn ang="0">
                      <a:pos x="16" y="13"/>
                    </a:cxn>
                    <a:cxn ang="0">
                      <a:pos x="16" y="29"/>
                    </a:cxn>
                    <a:cxn ang="0">
                      <a:pos x="11" y="29"/>
                    </a:cxn>
                    <a:cxn ang="0">
                      <a:pos x="11" y="43"/>
                    </a:cxn>
                    <a:cxn ang="0">
                      <a:pos x="3" y="46"/>
                    </a:cxn>
                    <a:cxn ang="0">
                      <a:pos x="3" y="39"/>
                    </a:cxn>
                    <a:cxn ang="0">
                      <a:pos x="0" y="27"/>
                    </a:cxn>
                    <a:cxn ang="0">
                      <a:pos x="9" y="8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16" h="46">
                      <a:moveTo>
                        <a:pt x="11" y="0"/>
                      </a:moveTo>
                      <a:lnTo>
                        <a:pt x="16" y="5"/>
                      </a:lnTo>
                      <a:lnTo>
                        <a:pt x="16" y="13"/>
                      </a:lnTo>
                      <a:lnTo>
                        <a:pt x="16" y="29"/>
                      </a:lnTo>
                      <a:lnTo>
                        <a:pt x="11" y="29"/>
                      </a:lnTo>
                      <a:lnTo>
                        <a:pt x="11" y="43"/>
                      </a:lnTo>
                      <a:lnTo>
                        <a:pt x="3" y="46"/>
                      </a:lnTo>
                      <a:lnTo>
                        <a:pt x="3" y="39"/>
                      </a:lnTo>
                      <a:lnTo>
                        <a:pt x="0" y="27"/>
                      </a:lnTo>
                      <a:lnTo>
                        <a:pt x="9" y="8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67" name="Freeform 283"/>
                <p:cNvSpPr>
                  <a:spLocks/>
                </p:cNvSpPr>
                <p:nvPr/>
              </p:nvSpPr>
              <p:spPr bwMode="auto">
                <a:xfrm>
                  <a:off x="3926" y="2389"/>
                  <a:ext cx="25" cy="11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4" y="6"/>
                    </a:cxn>
                    <a:cxn ang="0">
                      <a:pos x="0" y="8"/>
                    </a:cxn>
                    <a:cxn ang="0">
                      <a:pos x="17" y="13"/>
                    </a:cxn>
                    <a:cxn ang="0">
                      <a:pos x="30" y="4"/>
                    </a:cxn>
                    <a:cxn ang="0">
                      <a:pos x="24" y="0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30" h="13">
                      <a:moveTo>
                        <a:pt x="9" y="0"/>
                      </a:moveTo>
                      <a:lnTo>
                        <a:pt x="4" y="6"/>
                      </a:lnTo>
                      <a:lnTo>
                        <a:pt x="0" y="8"/>
                      </a:lnTo>
                      <a:lnTo>
                        <a:pt x="17" y="13"/>
                      </a:lnTo>
                      <a:lnTo>
                        <a:pt x="30" y="4"/>
                      </a:lnTo>
                      <a:lnTo>
                        <a:pt x="24" y="0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68" name="Freeform 284"/>
                <p:cNvSpPr>
                  <a:spLocks/>
                </p:cNvSpPr>
                <p:nvPr/>
              </p:nvSpPr>
              <p:spPr bwMode="auto">
                <a:xfrm>
                  <a:off x="3828" y="2571"/>
                  <a:ext cx="76" cy="9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" y="0"/>
                    </a:cxn>
                    <a:cxn ang="0">
                      <a:pos x="44" y="0"/>
                    </a:cxn>
                    <a:cxn ang="0">
                      <a:pos x="54" y="0"/>
                    </a:cxn>
                    <a:cxn ang="0">
                      <a:pos x="54" y="5"/>
                    </a:cxn>
                    <a:cxn ang="0">
                      <a:pos x="58" y="15"/>
                    </a:cxn>
                    <a:cxn ang="0">
                      <a:pos x="64" y="15"/>
                    </a:cxn>
                    <a:cxn ang="0">
                      <a:pos x="71" y="4"/>
                    </a:cxn>
                    <a:cxn ang="0">
                      <a:pos x="81" y="4"/>
                    </a:cxn>
                    <a:cxn ang="0">
                      <a:pos x="87" y="12"/>
                    </a:cxn>
                    <a:cxn ang="0">
                      <a:pos x="83" y="24"/>
                    </a:cxn>
                    <a:cxn ang="0">
                      <a:pos x="90" y="45"/>
                    </a:cxn>
                    <a:cxn ang="0">
                      <a:pos x="90" y="55"/>
                    </a:cxn>
                    <a:cxn ang="0">
                      <a:pos x="81" y="75"/>
                    </a:cxn>
                    <a:cxn ang="0">
                      <a:pos x="63" y="109"/>
                    </a:cxn>
                    <a:cxn ang="0">
                      <a:pos x="56" y="93"/>
                    </a:cxn>
                    <a:cxn ang="0">
                      <a:pos x="63" y="86"/>
                    </a:cxn>
                    <a:cxn ang="0">
                      <a:pos x="70" y="67"/>
                    </a:cxn>
                    <a:cxn ang="0">
                      <a:pos x="70" y="59"/>
                    </a:cxn>
                    <a:cxn ang="0">
                      <a:pos x="63" y="59"/>
                    </a:cxn>
                    <a:cxn ang="0">
                      <a:pos x="58" y="65"/>
                    </a:cxn>
                    <a:cxn ang="0">
                      <a:pos x="42" y="62"/>
                    </a:cxn>
                    <a:cxn ang="0">
                      <a:pos x="28" y="57"/>
                    </a:cxn>
                    <a:cxn ang="0">
                      <a:pos x="15" y="45"/>
                    </a:cxn>
                    <a:cxn ang="0">
                      <a:pos x="9" y="27"/>
                    </a:cxn>
                    <a:cxn ang="0">
                      <a:pos x="9" y="1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90" h="109">
                      <a:moveTo>
                        <a:pt x="0" y="0"/>
                      </a:moveTo>
                      <a:lnTo>
                        <a:pt x="21" y="0"/>
                      </a:lnTo>
                      <a:lnTo>
                        <a:pt x="44" y="0"/>
                      </a:lnTo>
                      <a:lnTo>
                        <a:pt x="54" y="0"/>
                      </a:lnTo>
                      <a:lnTo>
                        <a:pt x="54" y="5"/>
                      </a:lnTo>
                      <a:lnTo>
                        <a:pt x="58" y="15"/>
                      </a:lnTo>
                      <a:lnTo>
                        <a:pt x="64" y="15"/>
                      </a:lnTo>
                      <a:lnTo>
                        <a:pt x="71" y="4"/>
                      </a:lnTo>
                      <a:lnTo>
                        <a:pt x="81" y="4"/>
                      </a:lnTo>
                      <a:lnTo>
                        <a:pt x="87" y="12"/>
                      </a:lnTo>
                      <a:lnTo>
                        <a:pt x="83" y="24"/>
                      </a:lnTo>
                      <a:lnTo>
                        <a:pt x="90" y="45"/>
                      </a:lnTo>
                      <a:lnTo>
                        <a:pt x="90" y="55"/>
                      </a:lnTo>
                      <a:lnTo>
                        <a:pt x="81" y="75"/>
                      </a:lnTo>
                      <a:lnTo>
                        <a:pt x="63" y="109"/>
                      </a:lnTo>
                      <a:lnTo>
                        <a:pt x="56" y="93"/>
                      </a:lnTo>
                      <a:lnTo>
                        <a:pt x="63" y="86"/>
                      </a:lnTo>
                      <a:lnTo>
                        <a:pt x="70" y="67"/>
                      </a:lnTo>
                      <a:lnTo>
                        <a:pt x="70" y="59"/>
                      </a:lnTo>
                      <a:lnTo>
                        <a:pt x="63" y="59"/>
                      </a:lnTo>
                      <a:lnTo>
                        <a:pt x="58" y="65"/>
                      </a:lnTo>
                      <a:lnTo>
                        <a:pt x="42" y="62"/>
                      </a:lnTo>
                      <a:lnTo>
                        <a:pt x="28" y="57"/>
                      </a:lnTo>
                      <a:lnTo>
                        <a:pt x="15" y="45"/>
                      </a:lnTo>
                      <a:lnTo>
                        <a:pt x="9" y="27"/>
                      </a:lnTo>
                      <a:lnTo>
                        <a:pt x="9" y="1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69" name="Freeform 285"/>
                <p:cNvSpPr>
                  <a:spLocks/>
                </p:cNvSpPr>
                <p:nvPr/>
              </p:nvSpPr>
              <p:spPr bwMode="auto">
                <a:xfrm>
                  <a:off x="3828" y="2612"/>
                  <a:ext cx="18" cy="30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0" y="5"/>
                    </a:cxn>
                    <a:cxn ang="0">
                      <a:pos x="2" y="20"/>
                    </a:cxn>
                    <a:cxn ang="0">
                      <a:pos x="12" y="30"/>
                    </a:cxn>
                    <a:cxn ang="0">
                      <a:pos x="16" y="35"/>
                    </a:cxn>
                    <a:cxn ang="0">
                      <a:pos x="21" y="31"/>
                    </a:cxn>
                    <a:cxn ang="0">
                      <a:pos x="22" y="23"/>
                    </a:cxn>
                    <a:cxn ang="0">
                      <a:pos x="17" y="15"/>
                    </a:cxn>
                    <a:cxn ang="0">
                      <a:pos x="9" y="3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22" h="35">
                      <a:moveTo>
                        <a:pt x="4" y="0"/>
                      </a:moveTo>
                      <a:lnTo>
                        <a:pt x="0" y="5"/>
                      </a:lnTo>
                      <a:lnTo>
                        <a:pt x="2" y="20"/>
                      </a:lnTo>
                      <a:lnTo>
                        <a:pt x="12" y="30"/>
                      </a:lnTo>
                      <a:lnTo>
                        <a:pt x="16" y="35"/>
                      </a:lnTo>
                      <a:lnTo>
                        <a:pt x="21" y="31"/>
                      </a:lnTo>
                      <a:lnTo>
                        <a:pt x="22" y="23"/>
                      </a:lnTo>
                      <a:lnTo>
                        <a:pt x="17" y="15"/>
                      </a:lnTo>
                      <a:lnTo>
                        <a:pt x="9" y="3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70" name="Freeform 286"/>
                <p:cNvSpPr>
                  <a:spLocks/>
                </p:cNvSpPr>
                <p:nvPr/>
              </p:nvSpPr>
              <p:spPr bwMode="auto">
                <a:xfrm>
                  <a:off x="3851" y="2628"/>
                  <a:ext cx="19" cy="20"/>
                </a:xfrm>
                <a:custGeom>
                  <a:avLst/>
                  <a:gdLst/>
                  <a:ahLst/>
                  <a:cxnLst>
                    <a:cxn ang="0">
                      <a:pos x="0" y="2"/>
                    </a:cxn>
                    <a:cxn ang="0">
                      <a:pos x="9" y="0"/>
                    </a:cxn>
                    <a:cxn ang="0">
                      <a:pos x="11" y="5"/>
                    </a:cxn>
                    <a:cxn ang="0">
                      <a:pos x="19" y="11"/>
                    </a:cxn>
                    <a:cxn ang="0">
                      <a:pos x="23" y="15"/>
                    </a:cxn>
                    <a:cxn ang="0">
                      <a:pos x="23" y="23"/>
                    </a:cxn>
                    <a:cxn ang="0">
                      <a:pos x="15" y="19"/>
                    </a:cxn>
                    <a:cxn ang="0">
                      <a:pos x="4" y="11"/>
                    </a:cxn>
                    <a:cxn ang="0">
                      <a:pos x="0" y="2"/>
                    </a:cxn>
                  </a:cxnLst>
                  <a:rect l="0" t="0" r="r" b="b"/>
                  <a:pathLst>
                    <a:path w="23" h="23">
                      <a:moveTo>
                        <a:pt x="0" y="2"/>
                      </a:moveTo>
                      <a:lnTo>
                        <a:pt x="9" y="0"/>
                      </a:lnTo>
                      <a:lnTo>
                        <a:pt x="11" y="5"/>
                      </a:lnTo>
                      <a:lnTo>
                        <a:pt x="19" y="11"/>
                      </a:lnTo>
                      <a:lnTo>
                        <a:pt x="23" y="15"/>
                      </a:lnTo>
                      <a:lnTo>
                        <a:pt x="23" y="23"/>
                      </a:lnTo>
                      <a:lnTo>
                        <a:pt x="15" y="19"/>
                      </a:lnTo>
                      <a:lnTo>
                        <a:pt x="4" y="11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71" name="Freeform 287"/>
                <p:cNvSpPr>
                  <a:spLocks/>
                </p:cNvSpPr>
                <p:nvPr/>
              </p:nvSpPr>
              <p:spPr bwMode="auto">
                <a:xfrm>
                  <a:off x="3894" y="2643"/>
                  <a:ext cx="71" cy="41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8" y="2"/>
                    </a:cxn>
                    <a:cxn ang="0">
                      <a:pos x="29" y="0"/>
                    </a:cxn>
                    <a:cxn ang="0">
                      <a:pos x="37" y="14"/>
                    </a:cxn>
                    <a:cxn ang="0">
                      <a:pos x="49" y="12"/>
                    </a:cxn>
                    <a:cxn ang="0">
                      <a:pos x="58" y="2"/>
                    </a:cxn>
                    <a:cxn ang="0">
                      <a:pos x="68" y="2"/>
                    </a:cxn>
                    <a:cxn ang="0">
                      <a:pos x="74" y="15"/>
                    </a:cxn>
                    <a:cxn ang="0">
                      <a:pos x="85" y="18"/>
                    </a:cxn>
                    <a:cxn ang="0">
                      <a:pos x="85" y="23"/>
                    </a:cxn>
                    <a:cxn ang="0">
                      <a:pos x="68" y="50"/>
                    </a:cxn>
                    <a:cxn ang="0">
                      <a:pos x="68" y="42"/>
                    </a:cxn>
                    <a:cxn ang="0">
                      <a:pos x="20" y="39"/>
                    </a:cxn>
                    <a:cxn ang="0">
                      <a:pos x="11" y="22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85" h="50">
                      <a:moveTo>
                        <a:pt x="0" y="10"/>
                      </a:moveTo>
                      <a:lnTo>
                        <a:pt x="8" y="2"/>
                      </a:lnTo>
                      <a:lnTo>
                        <a:pt x="29" y="0"/>
                      </a:lnTo>
                      <a:lnTo>
                        <a:pt x="37" y="14"/>
                      </a:lnTo>
                      <a:lnTo>
                        <a:pt x="49" y="12"/>
                      </a:lnTo>
                      <a:lnTo>
                        <a:pt x="58" y="2"/>
                      </a:lnTo>
                      <a:lnTo>
                        <a:pt x="68" y="2"/>
                      </a:lnTo>
                      <a:lnTo>
                        <a:pt x="74" y="15"/>
                      </a:lnTo>
                      <a:lnTo>
                        <a:pt x="85" y="18"/>
                      </a:lnTo>
                      <a:lnTo>
                        <a:pt x="85" y="23"/>
                      </a:lnTo>
                      <a:lnTo>
                        <a:pt x="68" y="50"/>
                      </a:lnTo>
                      <a:lnTo>
                        <a:pt x="68" y="42"/>
                      </a:lnTo>
                      <a:lnTo>
                        <a:pt x="20" y="39"/>
                      </a:lnTo>
                      <a:lnTo>
                        <a:pt x="11" y="22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72" name="Freeform 288"/>
                <p:cNvSpPr>
                  <a:spLocks/>
                </p:cNvSpPr>
                <p:nvPr/>
              </p:nvSpPr>
              <p:spPr bwMode="auto">
                <a:xfrm>
                  <a:off x="3970" y="2639"/>
                  <a:ext cx="32" cy="17"/>
                </a:xfrm>
                <a:custGeom>
                  <a:avLst/>
                  <a:gdLst/>
                  <a:ahLst/>
                  <a:cxnLst>
                    <a:cxn ang="0">
                      <a:pos x="0" y="14"/>
                    </a:cxn>
                    <a:cxn ang="0">
                      <a:pos x="18" y="0"/>
                    </a:cxn>
                    <a:cxn ang="0">
                      <a:pos x="39" y="20"/>
                    </a:cxn>
                    <a:cxn ang="0">
                      <a:pos x="21" y="19"/>
                    </a:cxn>
                    <a:cxn ang="0">
                      <a:pos x="9" y="20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39" h="20">
                      <a:moveTo>
                        <a:pt x="0" y="14"/>
                      </a:moveTo>
                      <a:lnTo>
                        <a:pt x="18" y="0"/>
                      </a:lnTo>
                      <a:lnTo>
                        <a:pt x="39" y="20"/>
                      </a:lnTo>
                      <a:lnTo>
                        <a:pt x="21" y="19"/>
                      </a:lnTo>
                      <a:lnTo>
                        <a:pt x="9" y="2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73" name="Freeform 289"/>
                <p:cNvSpPr>
                  <a:spLocks/>
                </p:cNvSpPr>
                <p:nvPr/>
              </p:nvSpPr>
              <p:spPr bwMode="auto">
                <a:xfrm>
                  <a:off x="3910" y="2529"/>
                  <a:ext cx="89" cy="119"/>
                </a:xfrm>
                <a:custGeom>
                  <a:avLst/>
                  <a:gdLst/>
                  <a:ahLst/>
                  <a:cxnLst>
                    <a:cxn ang="0">
                      <a:pos x="19" y="0"/>
                    </a:cxn>
                    <a:cxn ang="0">
                      <a:pos x="40" y="11"/>
                    </a:cxn>
                    <a:cxn ang="0">
                      <a:pos x="57" y="11"/>
                    </a:cxn>
                    <a:cxn ang="0">
                      <a:pos x="59" y="16"/>
                    </a:cxn>
                    <a:cxn ang="0">
                      <a:pos x="57" y="43"/>
                    </a:cxn>
                    <a:cxn ang="0">
                      <a:pos x="69" y="31"/>
                    </a:cxn>
                    <a:cxn ang="0">
                      <a:pos x="75" y="37"/>
                    </a:cxn>
                    <a:cxn ang="0">
                      <a:pos x="81" y="30"/>
                    </a:cxn>
                    <a:cxn ang="0">
                      <a:pos x="81" y="15"/>
                    </a:cxn>
                    <a:cxn ang="0">
                      <a:pos x="66" y="10"/>
                    </a:cxn>
                    <a:cxn ang="0">
                      <a:pos x="89" y="0"/>
                    </a:cxn>
                    <a:cxn ang="0">
                      <a:pos x="97" y="0"/>
                    </a:cxn>
                    <a:cxn ang="0">
                      <a:pos x="106" y="10"/>
                    </a:cxn>
                    <a:cxn ang="0">
                      <a:pos x="106" y="46"/>
                    </a:cxn>
                    <a:cxn ang="0">
                      <a:pos x="89" y="62"/>
                    </a:cxn>
                    <a:cxn ang="0">
                      <a:pos x="89" y="84"/>
                    </a:cxn>
                    <a:cxn ang="0">
                      <a:pos x="96" y="90"/>
                    </a:cxn>
                    <a:cxn ang="0">
                      <a:pos x="96" y="105"/>
                    </a:cxn>
                    <a:cxn ang="0">
                      <a:pos x="86" y="115"/>
                    </a:cxn>
                    <a:cxn ang="0">
                      <a:pos x="67" y="113"/>
                    </a:cxn>
                    <a:cxn ang="0">
                      <a:pos x="66" y="120"/>
                    </a:cxn>
                    <a:cxn ang="0">
                      <a:pos x="75" y="120"/>
                    </a:cxn>
                    <a:cxn ang="0">
                      <a:pos x="70" y="136"/>
                    </a:cxn>
                    <a:cxn ang="0">
                      <a:pos x="62" y="142"/>
                    </a:cxn>
                    <a:cxn ang="0">
                      <a:pos x="51" y="131"/>
                    </a:cxn>
                    <a:cxn ang="0">
                      <a:pos x="39" y="128"/>
                    </a:cxn>
                    <a:cxn ang="0">
                      <a:pos x="39" y="109"/>
                    </a:cxn>
                    <a:cxn ang="0">
                      <a:pos x="0" y="85"/>
                    </a:cxn>
                    <a:cxn ang="0">
                      <a:pos x="3" y="51"/>
                    </a:cxn>
                    <a:cxn ang="0">
                      <a:pos x="3" y="29"/>
                    </a:cxn>
                    <a:cxn ang="0">
                      <a:pos x="10" y="22"/>
                    </a:cxn>
                    <a:cxn ang="0">
                      <a:pos x="28" y="19"/>
                    </a:cxn>
                    <a:cxn ang="0">
                      <a:pos x="28" y="14"/>
                    </a:cxn>
                    <a:cxn ang="0">
                      <a:pos x="20" y="6"/>
                    </a:cxn>
                    <a:cxn ang="0">
                      <a:pos x="19" y="0"/>
                    </a:cxn>
                  </a:cxnLst>
                  <a:rect l="0" t="0" r="r" b="b"/>
                  <a:pathLst>
                    <a:path w="106" h="142">
                      <a:moveTo>
                        <a:pt x="19" y="0"/>
                      </a:moveTo>
                      <a:lnTo>
                        <a:pt x="40" y="11"/>
                      </a:lnTo>
                      <a:lnTo>
                        <a:pt x="57" y="11"/>
                      </a:lnTo>
                      <a:lnTo>
                        <a:pt x="59" y="16"/>
                      </a:lnTo>
                      <a:lnTo>
                        <a:pt x="57" y="43"/>
                      </a:lnTo>
                      <a:lnTo>
                        <a:pt x="69" y="31"/>
                      </a:lnTo>
                      <a:lnTo>
                        <a:pt x="75" y="37"/>
                      </a:lnTo>
                      <a:lnTo>
                        <a:pt x="81" y="30"/>
                      </a:lnTo>
                      <a:lnTo>
                        <a:pt x="81" y="15"/>
                      </a:lnTo>
                      <a:lnTo>
                        <a:pt x="66" y="10"/>
                      </a:lnTo>
                      <a:lnTo>
                        <a:pt x="89" y="0"/>
                      </a:lnTo>
                      <a:lnTo>
                        <a:pt x="97" y="0"/>
                      </a:lnTo>
                      <a:lnTo>
                        <a:pt x="106" y="10"/>
                      </a:lnTo>
                      <a:lnTo>
                        <a:pt x="106" y="46"/>
                      </a:lnTo>
                      <a:lnTo>
                        <a:pt x="89" y="62"/>
                      </a:lnTo>
                      <a:lnTo>
                        <a:pt x="89" y="84"/>
                      </a:lnTo>
                      <a:lnTo>
                        <a:pt x="96" y="90"/>
                      </a:lnTo>
                      <a:lnTo>
                        <a:pt x="96" y="105"/>
                      </a:lnTo>
                      <a:lnTo>
                        <a:pt x="86" y="115"/>
                      </a:lnTo>
                      <a:lnTo>
                        <a:pt x="67" y="113"/>
                      </a:lnTo>
                      <a:lnTo>
                        <a:pt x="66" y="120"/>
                      </a:lnTo>
                      <a:lnTo>
                        <a:pt x="75" y="120"/>
                      </a:lnTo>
                      <a:lnTo>
                        <a:pt x="70" y="136"/>
                      </a:lnTo>
                      <a:lnTo>
                        <a:pt x="62" y="142"/>
                      </a:lnTo>
                      <a:lnTo>
                        <a:pt x="51" y="131"/>
                      </a:lnTo>
                      <a:lnTo>
                        <a:pt x="39" y="128"/>
                      </a:lnTo>
                      <a:lnTo>
                        <a:pt x="39" y="109"/>
                      </a:lnTo>
                      <a:lnTo>
                        <a:pt x="0" y="85"/>
                      </a:lnTo>
                      <a:lnTo>
                        <a:pt x="3" y="51"/>
                      </a:lnTo>
                      <a:lnTo>
                        <a:pt x="3" y="29"/>
                      </a:lnTo>
                      <a:lnTo>
                        <a:pt x="10" y="22"/>
                      </a:lnTo>
                      <a:lnTo>
                        <a:pt x="28" y="19"/>
                      </a:lnTo>
                      <a:lnTo>
                        <a:pt x="28" y="14"/>
                      </a:lnTo>
                      <a:lnTo>
                        <a:pt x="20" y="6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74" name="Freeform 290"/>
                <p:cNvSpPr>
                  <a:spLocks/>
                </p:cNvSpPr>
                <p:nvPr/>
              </p:nvSpPr>
              <p:spPr bwMode="auto">
                <a:xfrm>
                  <a:off x="3884" y="2525"/>
                  <a:ext cx="12" cy="17"/>
                </a:xfrm>
                <a:custGeom>
                  <a:avLst/>
                  <a:gdLst/>
                  <a:ahLst/>
                  <a:cxnLst>
                    <a:cxn ang="0">
                      <a:pos x="4" y="0"/>
                    </a:cxn>
                    <a:cxn ang="0">
                      <a:pos x="11" y="0"/>
                    </a:cxn>
                    <a:cxn ang="0">
                      <a:pos x="14" y="12"/>
                    </a:cxn>
                    <a:cxn ang="0">
                      <a:pos x="4" y="21"/>
                    </a:cxn>
                    <a:cxn ang="0">
                      <a:pos x="0" y="21"/>
                    </a:cxn>
                    <a:cxn ang="0">
                      <a:pos x="4" y="11"/>
                    </a:cxn>
                    <a:cxn ang="0">
                      <a:pos x="4" y="0"/>
                    </a:cxn>
                  </a:cxnLst>
                  <a:rect l="0" t="0" r="r" b="b"/>
                  <a:pathLst>
                    <a:path w="14" h="21">
                      <a:moveTo>
                        <a:pt x="4" y="0"/>
                      </a:moveTo>
                      <a:lnTo>
                        <a:pt x="11" y="0"/>
                      </a:lnTo>
                      <a:lnTo>
                        <a:pt x="14" y="12"/>
                      </a:lnTo>
                      <a:lnTo>
                        <a:pt x="4" y="21"/>
                      </a:lnTo>
                      <a:lnTo>
                        <a:pt x="0" y="21"/>
                      </a:lnTo>
                      <a:lnTo>
                        <a:pt x="4" y="11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75" name="Freeform 291"/>
                <p:cNvSpPr>
                  <a:spLocks/>
                </p:cNvSpPr>
                <p:nvPr/>
              </p:nvSpPr>
              <p:spPr bwMode="auto">
                <a:xfrm>
                  <a:off x="4492" y="1046"/>
                  <a:ext cx="517" cy="1101"/>
                </a:xfrm>
                <a:custGeom>
                  <a:avLst/>
                  <a:gdLst/>
                  <a:ahLst/>
                  <a:cxnLst>
                    <a:cxn ang="0">
                      <a:pos x="39" y="124"/>
                    </a:cxn>
                    <a:cxn ang="0">
                      <a:pos x="133" y="187"/>
                    </a:cxn>
                    <a:cxn ang="0">
                      <a:pos x="157" y="190"/>
                    </a:cxn>
                    <a:cxn ang="0">
                      <a:pos x="198" y="186"/>
                    </a:cxn>
                    <a:cxn ang="0">
                      <a:pos x="217" y="92"/>
                    </a:cxn>
                    <a:cxn ang="0">
                      <a:pos x="237" y="50"/>
                    </a:cxn>
                    <a:cxn ang="0">
                      <a:pos x="315" y="0"/>
                    </a:cxn>
                    <a:cxn ang="0">
                      <a:pos x="354" y="67"/>
                    </a:cxn>
                    <a:cxn ang="0">
                      <a:pos x="361" y="123"/>
                    </a:cxn>
                    <a:cxn ang="0">
                      <a:pos x="358" y="163"/>
                    </a:cxn>
                    <a:cxn ang="0">
                      <a:pos x="375" y="254"/>
                    </a:cxn>
                    <a:cxn ang="0">
                      <a:pos x="420" y="296"/>
                    </a:cxn>
                    <a:cxn ang="0">
                      <a:pos x="406" y="386"/>
                    </a:cxn>
                    <a:cxn ang="0">
                      <a:pos x="482" y="529"/>
                    </a:cxn>
                    <a:cxn ang="0">
                      <a:pos x="483" y="615"/>
                    </a:cxn>
                    <a:cxn ang="0">
                      <a:pos x="476" y="645"/>
                    </a:cxn>
                    <a:cxn ang="0">
                      <a:pos x="519" y="673"/>
                    </a:cxn>
                    <a:cxn ang="0">
                      <a:pos x="530" y="716"/>
                    </a:cxn>
                    <a:cxn ang="0">
                      <a:pos x="521" y="770"/>
                    </a:cxn>
                    <a:cxn ang="0">
                      <a:pos x="585" y="817"/>
                    </a:cxn>
                    <a:cxn ang="0">
                      <a:pos x="541" y="1081"/>
                    </a:cxn>
                    <a:cxn ang="0">
                      <a:pos x="464" y="1188"/>
                    </a:cxn>
                    <a:cxn ang="0">
                      <a:pos x="417" y="1214"/>
                    </a:cxn>
                    <a:cxn ang="0">
                      <a:pos x="363" y="1241"/>
                    </a:cxn>
                    <a:cxn ang="0">
                      <a:pos x="324" y="1260"/>
                    </a:cxn>
                    <a:cxn ang="0">
                      <a:pos x="272" y="1276"/>
                    </a:cxn>
                    <a:cxn ang="0">
                      <a:pos x="207" y="1307"/>
                    </a:cxn>
                    <a:cxn ang="0">
                      <a:pos x="166" y="1311"/>
                    </a:cxn>
                    <a:cxn ang="0">
                      <a:pos x="156" y="1272"/>
                    </a:cxn>
                    <a:cxn ang="0">
                      <a:pos x="132" y="1264"/>
                    </a:cxn>
                    <a:cxn ang="0">
                      <a:pos x="87" y="1234"/>
                    </a:cxn>
                    <a:cxn ang="0">
                      <a:pos x="55" y="1219"/>
                    </a:cxn>
                    <a:cxn ang="0">
                      <a:pos x="46" y="1180"/>
                    </a:cxn>
                    <a:cxn ang="0">
                      <a:pos x="51" y="1112"/>
                    </a:cxn>
                    <a:cxn ang="0">
                      <a:pos x="54" y="1084"/>
                    </a:cxn>
                    <a:cxn ang="0">
                      <a:pos x="36" y="1032"/>
                    </a:cxn>
                    <a:cxn ang="0">
                      <a:pos x="35" y="992"/>
                    </a:cxn>
                    <a:cxn ang="0">
                      <a:pos x="46" y="890"/>
                    </a:cxn>
                    <a:cxn ang="0">
                      <a:pos x="85" y="880"/>
                    </a:cxn>
                    <a:cxn ang="0">
                      <a:pos x="100" y="836"/>
                    </a:cxn>
                    <a:cxn ang="0">
                      <a:pos x="144" y="795"/>
                    </a:cxn>
                    <a:cxn ang="0">
                      <a:pos x="161" y="758"/>
                    </a:cxn>
                    <a:cxn ang="0">
                      <a:pos x="242" y="653"/>
                    </a:cxn>
                    <a:cxn ang="0">
                      <a:pos x="257" y="635"/>
                    </a:cxn>
                    <a:cxn ang="0">
                      <a:pos x="246" y="588"/>
                    </a:cxn>
                    <a:cxn ang="0">
                      <a:pos x="207" y="560"/>
                    </a:cxn>
                    <a:cxn ang="0">
                      <a:pos x="190" y="544"/>
                    </a:cxn>
                    <a:cxn ang="0">
                      <a:pos x="160" y="455"/>
                    </a:cxn>
                    <a:cxn ang="0">
                      <a:pos x="135" y="349"/>
                    </a:cxn>
                    <a:cxn ang="0">
                      <a:pos x="124" y="312"/>
                    </a:cxn>
                    <a:cxn ang="0">
                      <a:pos x="104" y="245"/>
                    </a:cxn>
                  </a:cxnLst>
                  <a:rect l="0" t="0" r="r" b="b"/>
                  <a:pathLst>
                    <a:path w="620" h="1318">
                      <a:moveTo>
                        <a:pt x="0" y="141"/>
                      </a:moveTo>
                      <a:lnTo>
                        <a:pt x="0" y="124"/>
                      </a:lnTo>
                      <a:lnTo>
                        <a:pt x="39" y="124"/>
                      </a:lnTo>
                      <a:lnTo>
                        <a:pt x="70" y="170"/>
                      </a:lnTo>
                      <a:lnTo>
                        <a:pt x="104" y="187"/>
                      </a:lnTo>
                      <a:lnTo>
                        <a:pt x="133" y="187"/>
                      </a:lnTo>
                      <a:lnTo>
                        <a:pt x="139" y="174"/>
                      </a:lnTo>
                      <a:lnTo>
                        <a:pt x="157" y="174"/>
                      </a:lnTo>
                      <a:lnTo>
                        <a:pt x="157" y="190"/>
                      </a:lnTo>
                      <a:lnTo>
                        <a:pt x="184" y="217"/>
                      </a:lnTo>
                      <a:lnTo>
                        <a:pt x="207" y="195"/>
                      </a:lnTo>
                      <a:lnTo>
                        <a:pt x="198" y="186"/>
                      </a:lnTo>
                      <a:lnTo>
                        <a:pt x="211" y="172"/>
                      </a:lnTo>
                      <a:lnTo>
                        <a:pt x="217" y="167"/>
                      </a:lnTo>
                      <a:lnTo>
                        <a:pt x="217" y="92"/>
                      </a:lnTo>
                      <a:lnTo>
                        <a:pt x="227" y="81"/>
                      </a:lnTo>
                      <a:lnTo>
                        <a:pt x="227" y="61"/>
                      </a:lnTo>
                      <a:lnTo>
                        <a:pt x="237" y="50"/>
                      </a:lnTo>
                      <a:lnTo>
                        <a:pt x="237" y="35"/>
                      </a:lnTo>
                      <a:lnTo>
                        <a:pt x="280" y="35"/>
                      </a:lnTo>
                      <a:lnTo>
                        <a:pt x="315" y="0"/>
                      </a:lnTo>
                      <a:lnTo>
                        <a:pt x="332" y="19"/>
                      </a:lnTo>
                      <a:lnTo>
                        <a:pt x="354" y="39"/>
                      </a:lnTo>
                      <a:lnTo>
                        <a:pt x="354" y="67"/>
                      </a:lnTo>
                      <a:lnTo>
                        <a:pt x="340" y="81"/>
                      </a:lnTo>
                      <a:lnTo>
                        <a:pt x="340" y="102"/>
                      </a:lnTo>
                      <a:lnTo>
                        <a:pt x="361" y="123"/>
                      </a:lnTo>
                      <a:lnTo>
                        <a:pt x="340" y="141"/>
                      </a:lnTo>
                      <a:lnTo>
                        <a:pt x="358" y="141"/>
                      </a:lnTo>
                      <a:lnTo>
                        <a:pt x="358" y="163"/>
                      </a:lnTo>
                      <a:lnTo>
                        <a:pt x="346" y="175"/>
                      </a:lnTo>
                      <a:lnTo>
                        <a:pt x="346" y="225"/>
                      </a:lnTo>
                      <a:lnTo>
                        <a:pt x="375" y="254"/>
                      </a:lnTo>
                      <a:lnTo>
                        <a:pt x="393" y="254"/>
                      </a:lnTo>
                      <a:lnTo>
                        <a:pt x="393" y="268"/>
                      </a:lnTo>
                      <a:lnTo>
                        <a:pt x="420" y="296"/>
                      </a:lnTo>
                      <a:lnTo>
                        <a:pt x="420" y="334"/>
                      </a:lnTo>
                      <a:lnTo>
                        <a:pt x="420" y="373"/>
                      </a:lnTo>
                      <a:lnTo>
                        <a:pt x="406" y="386"/>
                      </a:lnTo>
                      <a:lnTo>
                        <a:pt x="443" y="423"/>
                      </a:lnTo>
                      <a:lnTo>
                        <a:pt x="471" y="518"/>
                      </a:lnTo>
                      <a:lnTo>
                        <a:pt x="482" y="529"/>
                      </a:lnTo>
                      <a:lnTo>
                        <a:pt x="482" y="594"/>
                      </a:lnTo>
                      <a:lnTo>
                        <a:pt x="471" y="603"/>
                      </a:lnTo>
                      <a:lnTo>
                        <a:pt x="483" y="615"/>
                      </a:lnTo>
                      <a:lnTo>
                        <a:pt x="483" y="623"/>
                      </a:lnTo>
                      <a:lnTo>
                        <a:pt x="474" y="633"/>
                      </a:lnTo>
                      <a:lnTo>
                        <a:pt x="476" y="645"/>
                      </a:lnTo>
                      <a:lnTo>
                        <a:pt x="490" y="661"/>
                      </a:lnTo>
                      <a:lnTo>
                        <a:pt x="503" y="660"/>
                      </a:lnTo>
                      <a:lnTo>
                        <a:pt x="519" y="673"/>
                      </a:lnTo>
                      <a:lnTo>
                        <a:pt x="513" y="688"/>
                      </a:lnTo>
                      <a:lnTo>
                        <a:pt x="530" y="705"/>
                      </a:lnTo>
                      <a:lnTo>
                        <a:pt x="530" y="716"/>
                      </a:lnTo>
                      <a:lnTo>
                        <a:pt x="544" y="716"/>
                      </a:lnTo>
                      <a:lnTo>
                        <a:pt x="544" y="747"/>
                      </a:lnTo>
                      <a:lnTo>
                        <a:pt x="521" y="770"/>
                      </a:lnTo>
                      <a:lnTo>
                        <a:pt x="521" y="789"/>
                      </a:lnTo>
                      <a:lnTo>
                        <a:pt x="556" y="817"/>
                      </a:lnTo>
                      <a:lnTo>
                        <a:pt x="585" y="817"/>
                      </a:lnTo>
                      <a:lnTo>
                        <a:pt x="620" y="888"/>
                      </a:lnTo>
                      <a:lnTo>
                        <a:pt x="576" y="993"/>
                      </a:lnTo>
                      <a:lnTo>
                        <a:pt x="541" y="1081"/>
                      </a:lnTo>
                      <a:lnTo>
                        <a:pt x="505" y="1127"/>
                      </a:lnTo>
                      <a:lnTo>
                        <a:pt x="482" y="1170"/>
                      </a:lnTo>
                      <a:lnTo>
                        <a:pt x="464" y="1188"/>
                      </a:lnTo>
                      <a:lnTo>
                        <a:pt x="455" y="1197"/>
                      </a:lnTo>
                      <a:lnTo>
                        <a:pt x="444" y="1207"/>
                      </a:lnTo>
                      <a:lnTo>
                        <a:pt x="417" y="1214"/>
                      </a:lnTo>
                      <a:lnTo>
                        <a:pt x="393" y="1219"/>
                      </a:lnTo>
                      <a:lnTo>
                        <a:pt x="373" y="1232"/>
                      </a:lnTo>
                      <a:lnTo>
                        <a:pt x="363" y="1241"/>
                      </a:lnTo>
                      <a:lnTo>
                        <a:pt x="346" y="1245"/>
                      </a:lnTo>
                      <a:lnTo>
                        <a:pt x="324" y="1246"/>
                      </a:lnTo>
                      <a:lnTo>
                        <a:pt x="324" y="1260"/>
                      </a:lnTo>
                      <a:lnTo>
                        <a:pt x="315" y="1260"/>
                      </a:lnTo>
                      <a:lnTo>
                        <a:pt x="307" y="1252"/>
                      </a:lnTo>
                      <a:lnTo>
                        <a:pt x="272" y="1276"/>
                      </a:lnTo>
                      <a:lnTo>
                        <a:pt x="249" y="1284"/>
                      </a:lnTo>
                      <a:lnTo>
                        <a:pt x="230" y="1284"/>
                      </a:lnTo>
                      <a:lnTo>
                        <a:pt x="207" y="1307"/>
                      </a:lnTo>
                      <a:lnTo>
                        <a:pt x="183" y="1307"/>
                      </a:lnTo>
                      <a:lnTo>
                        <a:pt x="172" y="1318"/>
                      </a:lnTo>
                      <a:lnTo>
                        <a:pt x="166" y="1311"/>
                      </a:lnTo>
                      <a:lnTo>
                        <a:pt x="174" y="1303"/>
                      </a:lnTo>
                      <a:lnTo>
                        <a:pt x="149" y="1279"/>
                      </a:lnTo>
                      <a:lnTo>
                        <a:pt x="156" y="1272"/>
                      </a:lnTo>
                      <a:lnTo>
                        <a:pt x="151" y="1263"/>
                      </a:lnTo>
                      <a:lnTo>
                        <a:pt x="144" y="1271"/>
                      </a:lnTo>
                      <a:lnTo>
                        <a:pt x="132" y="1264"/>
                      </a:lnTo>
                      <a:lnTo>
                        <a:pt x="126" y="1258"/>
                      </a:lnTo>
                      <a:lnTo>
                        <a:pt x="110" y="1246"/>
                      </a:lnTo>
                      <a:lnTo>
                        <a:pt x="87" y="1234"/>
                      </a:lnTo>
                      <a:lnTo>
                        <a:pt x="82" y="1234"/>
                      </a:lnTo>
                      <a:lnTo>
                        <a:pt x="74" y="1226"/>
                      </a:lnTo>
                      <a:lnTo>
                        <a:pt x="55" y="1219"/>
                      </a:lnTo>
                      <a:lnTo>
                        <a:pt x="46" y="1211"/>
                      </a:lnTo>
                      <a:lnTo>
                        <a:pt x="46" y="1190"/>
                      </a:lnTo>
                      <a:lnTo>
                        <a:pt x="46" y="1180"/>
                      </a:lnTo>
                      <a:lnTo>
                        <a:pt x="46" y="1154"/>
                      </a:lnTo>
                      <a:lnTo>
                        <a:pt x="51" y="1141"/>
                      </a:lnTo>
                      <a:lnTo>
                        <a:pt x="51" y="1112"/>
                      </a:lnTo>
                      <a:lnTo>
                        <a:pt x="66" y="1112"/>
                      </a:lnTo>
                      <a:lnTo>
                        <a:pt x="66" y="1097"/>
                      </a:lnTo>
                      <a:lnTo>
                        <a:pt x="54" y="1084"/>
                      </a:lnTo>
                      <a:lnTo>
                        <a:pt x="54" y="1071"/>
                      </a:lnTo>
                      <a:lnTo>
                        <a:pt x="36" y="1053"/>
                      </a:lnTo>
                      <a:lnTo>
                        <a:pt x="36" y="1032"/>
                      </a:lnTo>
                      <a:lnTo>
                        <a:pt x="46" y="1023"/>
                      </a:lnTo>
                      <a:lnTo>
                        <a:pt x="43" y="1000"/>
                      </a:lnTo>
                      <a:lnTo>
                        <a:pt x="35" y="992"/>
                      </a:lnTo>
                      <a:lnTo>
                        <a:pt x="35" y="927"/>
                      </a:lnTo>
                      <a:lnTo>
                        <a:pt x="46" y="917"/>
                      </a:lnTo>
                      <a:lnTo>
                        <a:pt x="46" y="890"/>
                      </a:lnTo>
                      <a:lnTo>
                        <a:pt x="62" y="890"/>
                      </a:lnTo>
                      <a:lnTo>
                        <a:pt x="69" y="896"/>
                      </a:lnTo>
                      <a:lnTo>
                        <a:pt x="85" y="880"/>
                      </a:lnTo>
                      <a:lnTo>
                        <a:pt x="85" y="849"/>
                      </a:lnTo>
                      <a:lnTo>
                        <a:pt x="100" y="849"/>
                      </a:lnTo>
                      <a:lnTo>
                        <a:pt x="100" y="836"/>
                      </a:lnTo>
                      <a:lnTo>
                        <a:pt x="120" y="833"/>
                      </a:lnTo>
                      <a:lnTo>
                        <a:pt x="120" y="820"/>
                      </a:lnTo>
                      <a:lnTo>
                        <a:pt x="144" y="795"/>
                      </a:lnTo>
                      <a:lnTo>
                        <a:pt x="145" y="775"/>
                      </a:lnTo>
                      <a:lnTo>
                        <a:pt x="163" y="775"/>
                      </a:lnTo>
                      <a:lnTo>
                        <a:pt x="161" y="758"/>
                      </a:lnTo>
                      <a:lnTo>
                        <a:pt x="207" y="712"/>
                      </a:lnTo>
                      <a:lnTo>
                        <a:pt x="203" y="692"/>
                      </a:lnTo>
                      <a:lnTo>
                        <a:pt x="242" y="653"/>
                      </a:lnTo>
                      <a:lnTo>
                        <a:pt x="242" y="662"/>
                      </a:lnTo>
                      <a:lnTo>
                        <a:pt x="257" y="660"/>
                      </a:lnTo>
                      <a:lnTo>
                        <a:pt x="257" y="635"/>
                      </a:lnTo>
                      <a:lnTo>
                        <a:pt x="249" y="627"/>
                      </a:lnTo>
                      <a:lnTo>
                        <a:pt x="246" y="612"/>
                      </a:lnTo>
                      <a:lnTo>
                        <a:pt x="246" y="588"/>
                      </a:lnTo>
                      <a:lnTo>
                        <a:pt x="230" y="572"/>
                      </a:lnTo>
                      <a:lnTo>
                        <a:pt x="213" y="572"/>
                      </a:lnTo>
                      <a:lnTo>
                        <a:pt x="207" y="560"/>
                      </a:lnTo>
                      <a:lnTo>
                        <a:pt x="195" y="553"/>
                      </a:lnTo>
                      <a:lnTo>
                        <a:pt x="183" y="551"/>
                      </a:lnTo>
                      <a:lnTo>
                        <a:pt x="190" y="544"/>
                      </a:lnTo>
                      <a:lnTo>
                        <a:pt x="148" y="502"/>
                      </a:lnTo>
                      <a:lnTo>
                        <a:pt x="148" y="468"/>
                      </a:lnTo>
                      <a:lnTo>
                        <a:pt x="160" y="455"/>
                      </a:lnTo>
                      <a:lnTo>
                        <a:pt x="160" y="415"/>
                      </a:lnTo>
                      <a:lnTo>
                        <a:pt x="135" y="389"/>
                      </a:lnTo>
                      <a:lnTo>
                        <a:pt x="135" y="349"/>
                      </a:lnTo>
                      <a:lnTo>
                        <a:pt x="128" y="342"/>
                      </a:lnTo>
                      <a:lnTo>
                        <a:pt x="128" y="318"/>
                      </a:lnTo>
                      <a:lnTo>
                        <a:pt x="124" y="312"/>
                      </a:lnTo>
                      <a:lnTo>
                        <a:pt x="124" y="283"/>
                      </a:lnTo>
                      <a:lnTo>
                        <a:pt x="100" y="258"/>
                      </a:lnTo>
                      <a:lnTo>
                        <a:pt x="104" y="245"/>
                      </a:lnTo>
                      <a:lnTo>
                        <a:pt x="0" y="141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76" name="Freeform 292"/>
                <p:cNvSpPr>
                  <a:spLocks/>
                </p:cNvSpPr>
                <p:nvPr/>
              </p:nvSpPr>
              <p:spPr bwMode="auto">
                <a:xfrm>
                  <a:off x="3969" y="1164"/>
                  <a:ext cx="681" cy="1453"/>
                </a:xfrm>
                <a:custGeom>
                  <a:avLst/>
                  <a:gdLst/>
                  <a:ahLst/>
                  <a:cxnLst>
                    <a:cxn ang="0">
                      <a:pos x="280" y="369"/>
                    </a:cxn>
                    <a:cxn ang="0">
                      <a:pos x="246" y="545"/>
                    </a:cxn>
                    <a:cxn ang="0">
                      <a:pos x="249" y="593"/>
                    </a:cxn>
                    <a:cxn ang="0">
                      <a:pos x="180" y="629"/>
                    </a:cxn>
                    <a:cxn ang="0">
                      <a:pos x="125" y="762"/>
                    </a:cxn>
                    <a:cxn ang="0">
                      <a:pos x="119" y="842"/>
                    </a:cxn>
                    <a:cxn ang="0">
                      <a:pos x="125" y="928"/>
                    </a:cxn>
                    <a:cxn ang="0">
                      <a:pos x="94" y="1025"/>
                    </a:cxn>
                    <a:cxn ang="0">
                      <a:pos x="100" y="1128"/>
                    </a:cxn>
                    <a:cxn ang="0">
                      <a:pos x="53" y="1173"/>
                    </a:cxn>
                    <a:cxn ang="0">
                      <a:pos x="26" y="1272"/>
                    </a:cxn>
                    <a:cxn ang="0">
                      <a:pos x="0" y="1255"/>
                    </a:cxn>
                    <a:cxn ang="0">
                      <a:pos x="12" y="1353"/>
                    </a:cxn>
                    <a:cxn ang="0">
                      <a:pos x="16" y="1403"/>
                    </a:cxn>
                    <a:cxn ang="0">
                      <a:pos x="27" y="1449"/>
                    </a:cxn>
                    <a:cxn ang="0">
                      <a:pos x="42" y="1496"/>
                    </a:cxn>
                    <a:cxn ang="0">
                      <a:pos x="74" y="1587"/>
                    </a:cxn>
                    <a:cxn ang="0">
                      <a:pos x="45" y="1613"/>
                    </a:cxn>
                    <a:cxn ang="0">
                      <a:pos x="77" y="1694"/>
                    </a:cxn>
                    <a:cxn ang="0">
                      <a:pos x="58" y="1718"/>
                    </a:cxn>
                    <a:cxn ang="0">
                      <a:pos x="82" y="1737"/>
                    </a:cxn>
                    <a:cxn ang="0">
                      <a:pos x="147" y="1739"/>
                    </a:cxn>
                    <a:cxn ang="0">
                      <a:pos x="166" y="1702"/>
                    </a:cxn>
                    <a:cxn ang="0">
                      <a:pos x="194" y="1667"/>
                    </a:cxn>
                    <a:cxn ang="0">
                      <a:pos x="249" y="1642"/>
                    </a:cxn>
                    <a:cxn ang="0">
                      <a:pos x="275" y="1638"/>
                    </a:cxn>
                    <a:cxn ang="0">
                      <a:pos x="319" y="1594"/>
                    </a:cxn>
                    <a:cxn ang="0">
                      <a:pos x="343" y="1513"/>
                    </a:cxn>
                    <a:cxn ang="0">
                      <a:pos x="346" y="1462"/>
                    </a:cxn>
                    <a:cxn ang="0">
                      <a:pos x="364" y="1426"/>
                    </a:cxn>
                    <a:cxn ang="0">
                      <a:pos x="377" y="1348"/>
                    </a:cxn>
                    <a:cxn ang="0">
                      <a:pos x="333" y="1329"/>
                    </a:cxn>
                    <a:cxn ang="0">
                      <a:pos x="417" y="1303"/>
                    </a:cxn>
                    <a:cxn ang="0">
                      <a:pos x="427" y="1299"/>
                    </a:cxn>
                    <a:cxn ang="0">
                      <a:pos x="468" y="1251"/>
                    </a:cxn>
                    <a:cxn ang="0">
                      <a:pos x="473" y="1128"/>
                    </a:cxn>
                    <a:cxn ang="0">
                      <a:pos x="446" y="1096"/>
                    </a:cxn>
                    <a:cxn ang="0">
                      <a:pos x="412" y="949"/>
                    </a:cxn>
                    <a:cxn ang="0">
                      <a:pos x="428" y="953"/>
                    </a:cxn>
                    <a:cxn ang="0">
                      <a:pos x="436" y="851"/>
                    </a:cxn>
                    <a:cxn ang="0">
                      <a:pos x="479" y="812"/>
                    </a:cxn>
                    <a:cxn ang="0">
                      <a:pos x="485" y="786"/>
                    </a:cxn>
                    <a:cxn ang="0">
                      <a:pos x="528" y="754"/>
                    </a:cxn>
                    <a:cxn ang="0">
                      <a:pos x="583" y="708"/>
                    </a:cxn>
                    <a:cxn ang="0">
                      <a:pos x="621" y="684"/>
                    </a:cxn>
                    <a:cxn ang="0">
                      <a:pos x="630" y="646"/>
                    </a:cxn>
                    <a:cxn ang="0">
                      <a:pos x="678" y="595"/>
                    </a:cxn>
                    <a:cxn ang="0">
                      <a:pos x="665" y="481"/>
                    </a:cxn>
                    <a:cxn ang="0">
                      <a:pos x="685" y="466"/>
                    </a:cxn>
                    <a:cxn ang="0">
                      <a:pos x="724" y="418"/>
                    </a:cxn>
                    <a:cxn ang="0">
                      <a:pos x="774" y="361"/>
                    </a:cxn>
                    <a:cxn ang="0">
                      <a:pos x="786" y="274"/>
                    </a:cxn>
                    <a:cxn ang="0">
                      <a:pos x="754" y="201"/>
                    </a:cxn>
                    <a:cxn ang="0">
                      <a:pos x="750" y="142"/>
                    </a:cxn>
                    <a:cxn ang="0">
                      <a:pos x="626" y="0"/>
                    </a:cxn>
                    <a:cxn ang="0">
                      <a:pos x="591" y="17"/>
                    </a:cxn>
                    <a:cxn ang="0">
                      <a:pos x="595" y="81"/>
                    </a:cxn>
                    <a:cxn ang="0">
                      <a:pos x="524" y="82"/>
                    </a:cxn>
                    <a:cxn ang="0">
                      <a:pos x="491" y="120"/>
                    </a:cxn>
                    <a:cxn ang="0">
                      <a:pos x="423" y="161"/>
                    </a:cxn>
                    <a:cxn ang="0">
                      <a:pos x="381" y="214"/>
                    </a:cxn>
                    <a:cxn ang="0">
                      <a:pos x="345" y="314"/>
                    </a:cxn>
                  </a:cxnLst>
                  <a:rect l="0" t="0" r="r" b="b"/>
                  <a:pathLst>
                    <a:path w="816" h="1739">
                      <a:moveTo>
                        <a:pt x="339" y="346"/>
                      </a:moveTo>
                      <a:lnTo>
                        <a:pt x="314" y="372"/>
                      </a:lnTo>
                      <a:lnTo>
                        <a:pt x="280" y="369"/>
                      </a:lnTo>
                      <a:lnTo>
                        <a:pt x="281" y="387"/>
                      </a:lnTo>
                      <a:lnTo>
                        <a:pt x="288" y="410"/>
                      </a:lnTo>
                      <a:lnTo>
                        <a:pt x="246" y="545"/>
                      </a:lnTo>
                      <a:lnTo>
                        <a:pt x="214" y="576"/>
                      </a:lnTo>
                      <a:lnTo>
                        <a:pt x="232" y="586"/>
                      </a:lnTo>
                      <a:lnTo>
                        <a:pt x="249" y="593"/>
                      </a:lnTo>
                      <a:lnTo>
                        <a:pt x="249" y="624"/>
                      </a:lnTo>
                      <a:lnTo>
                        <a:pt x="229" y="644"/>
                      </a:lnTo>
                      <a:lnTo>
                        <a:pt x="180" y="629"/>
                      </a:lnTo>
                      <a:lnTo>
                        <a:pt x="136" y="673"/>
                      </a:lnTo>
                      <a:lnTo>
                        <a:pt x="136" y="738"/>
                      </a:lnTo>
                      <a:lnTo>
                        <a:pt x="125" y="762"/>
                      </a:lnTo>
                      <a:lnTo>
                        <a:pt x="131" y="780"/>
                      </a:lnTo>
                      <a:lnTo>
                        <a:pt x="106" y="819"/>
                      </a:lnTo>
                      <a:lnTo>
                        <a:pt x="119" y="842"/>
                      </a:lnTo>
                      <a:lnTo>
                        <a:pt x="92" y="913"/>
                      </a:lnTo>
                      <a:lnTo>
                        <a:pt x="106" y="928"/>
                      </a:lnTo>
                      <a:lnTo>
                        <a:pt x="125" y="928"/>
                      </a:lnTo>
                      <a:lnTo>
                        <a:pt x="125" y="959"/>
                      </a:lnTo>
                      <a:lnTo>
                        <a:pt x="94" y="990"/>
                      </a:lnTo>
                      <a:lnTo>
                        <a:pt x="94" y="1025"/>
                      </a:lnTo>
                      <a:lnTo>
                        <a:pt x="113" y="1080"/>
                      </a:lnTo>
                      <a:lnTo>
                        <a:pt x="100" y="1093"/>
                      </a:lnTo>
                      <a:lnTo>
                        <a:pt x="100" y="1128"/>
                      </a:lnTo>
                      <a:lnTo>
                        <a:pt x="70" y="1158"/>
                      </a:lnTo>
                      <a:lnTo>
                        <a:pt x="53" y="1158"/>
                      </a:lnTo>
                      <a:lnTo>
                        <a:pt x="53" y="1173"/>
                      </a:lnTo>
                      <a:lnTo>
                        <a:pt x="39" y="1187"/>
                      </a:lnTo>
                      <a:lnTo>
                        <a:pt x="50" y="1235"/>
                      </a:lnTo>
                      <a:lnTo>
                        <a:pt x="26" y="1272"/>
                      </a:lnTo>
                      <a:lnTo>
                        <a:pt x="15" y="1272"/>
                      </a:lnTo>
                      <a:lnTo>
                        <a:pt x="15" y="1255"/>
                      </a:lnTo>
                      <a:lnTo>
                        <a:pt x="0" y="1255"/>
                      </a:lnTo>
                      <a:lnTo>
                        <a:pt x="0" y="1309"/>
                      </a:lnTo>
                      <a:lnTo>
                        <a:pt x="0" y="1342"/>
                      </a:lnTo>
                      <a:lnTo>
                        <a:pt x="12" y="1353"/>
                      </a:lnTo>
                      <a:lnTo>
                        <a:pt x="26" y="1353"/>
                      </a:lnTo>
                      <a:lnTo>
                        <a:pt x="26" y="1392"/>
                      </a:lnTo>
                      <a:lnTo>
                        <a:pt x="16" y="1403"/>
                      </a:lnTo>
                      <a:lnTo>
                        <a:pt x="16" y="1428"/>
                      </a:lnTo>
                      <a:lnTo>
                        <a:pt x="27" y="1428"/>
                      </a:lnTo>
                      <a:lnTo>
                        <a:pt x="27" y="1449"/>
                      </a:lnTo>
                      <a:lnTo>
                        <a:pt x="22" y="1455"/>
                      </a:lnTo>
                      <a:lnTo>
                        <a:pt x="42" y="1474"/>
                      </a:lnTo>
                      <a:lnTo>
                        <a:pt x="42" y="1496"/>
                      </a:lnTo>
                      <a:lnTo>
                        <a:pt x="65" y="1559"/>
                      </a:lnTo>
                      <a:lnTo>
                        <a:pt x="74" y="1570"/>
                      </a:lnTo>
                      <a:lnTo>
                        <a:pt x="74" y="1587"/>
                      </a:lnTo>
                      <a:lnTo>
                        <a:pt x="57" y="1617"/>
                      </a:lnTo>
                      <a:lnTo>
                        <a:pt x="49" y="1609"/>
                      </a:lnTo>
                      <a:lnTo>
                        <a:pt x="45" y="1613"/>
                      </a:lnTo>
                      <a:lnTo>
                        <a:pt x="65" y="1671"/>
                      </a:lnTo>
                      <a:lnTo>
                        <a:pt x="80" y="1685"/>
                      </a:lnTo>
                      <a:lnTo>
                        <a:pt x="77" y="1694"/>
                      </a:lnTo>
                      <a:lnTo>
                        <a:pt x="66" y="1694"/>
                      </a:lnTo>
                      <a:lnTo>
                        <a:pt x="66" y="1718"/>
                      </a:lnTo>
                      <a:lnTo>
                        <a:pt x="58" y="1718"/>
                      </a:lnTo>
                      <a:lnTo>
                        <a:pt x="49" y="1727"/>
                      </a:lnTo>
                      <a:lnTo>
                        <a:pt x="74" y="1727"/>
                      </a:lnTo>
                      <a:lnTo>
                        <a:pt x="82" y="1737"/>
                      </a:lnTo>
                      <a:lnTo>
                        <a:pt x="112" y="1737"/>
                      </a:lnTo>
                      <a:lnTo>
                        <a:pt x="143" y="1737"/>
                      </a:lnTo>
                      <a:lnTo>
                        <a:pt x="147" y="1739"/>
                      </a:lnTo>
                      <a:lnTo>
                        <a:pt x="163" y="1739"/>
                      </a:lnTo>
                      <a:lnTo>
                        <a:pt x="175" y="1727"/>
                      </a:lnTo>
                      <a:lnTo>
                        <a:pt x="166" y="1702"/>
                      </a:lnTo>
                      <a:lnTo>
                        <a:pt x="166" y="1677"/>
                      </a:lnTo>
                      <a:lnTo>
                        <a:pt x="184" y="1659"/>
                      </a:lnTo>
                      <a:lnTo>
                        <a:pt x="194" y="1667"/>
                      </a:lnTo>
                      <a:lnTo>
                        <a:pt x="207" y="1654"/>
                      </a:lnTo>
                      <a:lnTo>
                        <a:pt x="207" y="1642"/>
                      </a:lnTo>
                      <a:lnTo>
                        <a:pt x="249" y="1642"/>
                      </a:lnTo>
                      <a:lnTo>
                        <a:pt x="253" y="1648"/>
                      </a:lnTo>
                      <a:lnTo>
                        <a:pt x="263" y="1638"/>
                      </a:lnTo>
                      <a:lnTo>
                        <a:pt x="275" y="1638"/>
                      </a:lnTo>
                      <a:lnTo>
                        <a:pt x="275" y="1653"/>
                      </a:lnTo>
                      <a:lnTo>
                        <a:pt x="284" y="1653"/>
                      </a:lnTo>
                      <a:lnTo>
                        <a:pt x="319" y="1594"/>
                      </a:lnTo>
                      <a:lnTo>
                        <a:pt x="327" y="1586"/>
                      </a:lnTo>
                      <a:lnTo>
                        <a:pt x="343" y="1536"/>
                      </a:lnTo>
                      <a:lnTo>
                        <a:pt x="343" y="1513"/>
                      </a:lnTo>
                      <a:lnTo>
                        <a:pt x="355" y="1485"/>
                      </a:lnTo>
                      <a:lnTo>
                        <a:pt x="339" y="1469"/>
                      </a:lnTo>
                      <a:lnTo>
                        <a:pt x="346" y="1462"/>
                      </a:lnTo>
                      <a:lnTo>
                        <a:pt x="355" y="1462"/>
                      </a:lnTo>
                      <a:lnTo>
                        <a:pt x="355" y="1435"/>
                      </a:lnTo>
                      <a:lnTo>
                        <a:pt x="364" y="1426"/>
                      </a:lnTo>
                      <a:lnTo>
                        <a:pt x="364" y="1366"/>
                      </a:lnTo>
                      <a:lnTo>
                        <a:pt x="377" y="1366"/>
                      </a:lnTo>
                      <a:lnTo>
                        <a:pt x="377" y="1348"/>
                      </a:lnTo>
                      <a:lnTo>
                        <a:pt x="346" y="1348"/>
                      </a:lnTo>
                      <a:lnTo>
                        <a:pt x="333" y="1336"/>
                      </a:lnTo>
                      <a:lnTo>
                        <a:pt x="333" y="1329"/>
                      </a:lnTo>
                      <a:lnTo>
                        <a:pt x="365" y="1336"/>
                      </a:lnTo>
                      <a:lnTo>
                        <a:pt x="378" y="1340"/>
                      </a:lnTo>
                      <a:lnTo>
                        <a:pt x="417" y="1303"/>
                      </a:lnTo>
                      <a:lnTo>
                        <a:pt x="417" y="1284"/>
                      </a:lnTo>
                      <a:lnTo>
                        <a:pt x="427" y="1275"/>
                      </a:lnTo>
                      <a:lnTo>
                        <a:pt x="427" y="1299"/>
                      </a:lnTo>
                      <a:lnTo>
                        <a:pt x="451" y="1306"/>
                      </a:lnTo>
                      <a:lnTo>
                        <a:pt x="487" y="1268"/>
                      </a:lnTo>
                      <a:lnTo>
                        <a:pt x="468" y="1251"/>
                      </a:lnTo>
                      <a:lnTo>
                        <a:pt x="468" y="1244"/>
                      </a:lnTo>
                      <a:lnTo>
                        <a:pt x="526" y="1186"/>
                      </a:lnTo>
                      <a:lnTo>
                        <a:pt x="473" y="1128"/>
                      </a:lnTo>
                      <a:lnTo>
                        <a:pt x="479" y="1122"/>
                      </a:lnTo>
                      <a:lnTo>
                        <a:pt x="454" y="1087"/>
                      </a:lnTo>
                      <a:lnTo>
                        <a:pt x="446" y="1096"/>
                      </a:lnTo>
                      <a:lnTo>
                        <a:pt x="429" y="1080"/>
                      </a:lnTo>
                      <a:lnTo>
                        <a:pt x="412" y="1080"/>
                      </a:lnTo>
                      <a:lnTo>
                        <a:pt x="412" y="949"/>
                      </a:lnTo>
                      <a:lnTo>
                        <a:pt x="420" y="949"/>
                      </a:lnTo>
                      <a:lnTo>
                        <a:pt x="420" y="953"/>
                      </a:lnTo>
                      <a:lnTo>
                        <a:pt x="428" y="953"/>
                      </a:lnTo>
                      <a:lnTo>
                        <a:pt x="428" y="873"/>
                      </a:lnTo>
                      <a:lnTo>
                        <a:pt x="425" y="851"/>
                      </a:lnTo>
                      <a:lnTo>
                        <a:pt x="436" y="851"/>
                      </a:lnTo>
                      <a:lnTo>
                        <a:pt x="454" y="834"/>
                      </a:lnTo>
                      <a:lnTo>
                        <a:pt x="454" y="824"/>
                      </a:lnTo>
                      <a:lnTo>
                        <a:pt x="479" y="812"/>
                      </a:lnTo>
                      <a:lnTo>
                        <a:pt x="505" y="786"/>
                      </a:lnTo>
                      <a:lnTo>
                        <a:pt x="494" y="778"/>
                      </a:lnTo>
                      <a:lnTo>
                        <a:pt x="485" y="786"/>
                      </a:lnTo>
                      <a:lnTo>
                        <a:pt x="481" y="780"/>
                      </a:lnTo>
                      <a:lnTo>
                        <a:pt x="517" y="743"/>
                      </a:lnTo>
                      <a:lnTo>
                        <a:pt x="528" y="754"/>
                      </a:lnTo>
                      <a:lnTo>
                        <a:pt x="556" y="722"/>
                      </a:lnTo>
                      <a:lnTo>
                        <a:pt x="564" y="726"/>
                      </a:lnTo>
                      <a:lnTo>
                        <a:pt x="583" y="708"/>
                      </a:lnTo>
                      <a:lnTo>
                        <a:pt x="599" y="706"/>
                      </a:lnTo>
                      <a:lnTo>
                        <a:pt x="604" y="688"/>
                      </a:lnTo>
                      <a:lnTo>
                        <a:pt x="621" y="684"/>
                      </a:lnTo>
                      <a:lnTo>
                        <a:pt x="623" y="673"/>
                      </a:lnTo>
                      <a:lnTo>
                        <a:pt x="630" y="667"/>
                      </a:lnTo>
                      <a:lnTo>
                        <a:pt x="630" y="646"/>
                      </a:lnTo>
                      <a:lnTo>
                        <a:pt x="642" y="634"/>
                      </a:lnTo>
                      <a:lnTo>
                        <a:pt x="669" y="614"/>
                      </a:lnTo>
                      <a:lnTo>
                        <a:pt x="678" y="595"/>
                      </a:lnTo>
                      <a:lnTo>
                        <a:pt x="668" y="564"/>
                      </a:lnTo>
                      <a:lnTo>
                        <a:pt x="674" y="502"/>
                      </a:lnTo>
                      <a:lnTo>
                        <a:pt x="665" y="481"/>
                      </a:lnTo>
                      <a:lnTo>
                        <a:pt x="670" y="477"/>
                      </a:lnTo>
                      <a:lnTo>
                        <a:pt x="678" y="488"/>
                      </a:lnTo>
                      <a:lnTo>
                        <a:pt x="685" y="466"/>
                      </a:lnTo>
                      <a:lnTo>
                        <a:pt x="703" y="457"/>
                      </a:lnTo>
                      <a:lnTo>
                        <a:pt x="700" y="442"/>
                      </a:lnTo>
                      <a:lnTo>
                        <a:pt x="724" y="418"/>
                      </a:lnTo>
                      <a:lnTo>
                        <a:pt x="802" y="418"/>
                      </a:lnTo>
                      <a:lnTo>
                        <a:pt x="816" y="403"/>
                      </a:lnTo>
                      <a:lnTo>
                        <a:pt x="774" y="361"/>
                      </a:lnTo>
                      <a:lnTo>
                        <a:pt x="774" y="327"/>
                      </a:lnTo>
                      <a:lnTo>
                        <a:pt x="786" y="314"/>
                      </a:lnTo>
                      <a:lnTo>
                        <a:pt x="786" y="274"/>
                      </a:lnTo>
                      <a:lnTo>
                        <a:pt x="761" y="248"/>
                      </a:lnTo>
                      <a:lnTo>
                        <a:pt x="761" y="208"/>
                      </a:lnTo>
                      <a:lnTo>
                        <a:pt x="754" y="201"/>
                      </a:lnTo>
                      <a:lnTo>
                        <a:pt x="754" y="177"/>
                      </a:lnTo>
                      <a:lnTo>
                        <a:pt x="750" y="171"/>
                      </a:lnTo>
                      <a:lnTo>
                        <a:pt x="750" y="142"/>
                      </a:lnTo>
                      <a:lnTo>
                        <a:pt x="726" y="117"/>
                      </a:lnTo>
                      <a:lnTo>
                        <a:pt x="730" y="104"/>
                      </a:lnTo>
                      <a:lnTo>
                        <a:pt x="626" y="0"/>
                      </a:lnTo>
                      <a:lnTo>
                        <a:pt x="618" y="8"/>
                      </a:lnTo>
                      <a:lnTo>
                        <a:pt x="591" y="7"/>
                      </a:lnTo>
                      <a:lnTo>
                        <a:pt x="591" y="17"/>
                      </a:lnTo>
                      <a:lnTo>
                        <a:pt x="606" y="31"/>
                      </a:lnTo>
                      <a:lnTo>
                        <a:pt x="582" y="57"/>
                      </a:lnTo>
                      <a:lnTo>
                        <a:pt x="595" y="81"/>
                      </a:lnTo>
                      <a:lnTo>
                        <a:pt x="582" y="96"/>
                      </a:lnTo>
                      <a:lnTo>
                        <a:pt x="568" y="82"/>
                      </a:lnTo>
                      <a:lnTo>
                        <a:pt x="524" y="82"/>
                      </a:lnTo>
                      <a:lnTo>
                        <a:pt x="514" y="72"/>
                      </a:lnTo>
                      <a:lnTo>
                        <a:pt x="491" y="95"/>
                      </a:lnTo>
                      <a:lnTo>
                        <a:pt x="491" y="120"/>
                      </a:lnTo>
                      <a:lnTo>
                        <a:pt x="459" y="152"/>
                      </a:lnTo>
                      <a:lnTo>
                        <a:pt x="448" y="142"/>
                      </a:lnTo>
                      <a:lnTo>
                        <a:pt x="423" y="161"/>
                      </a:lnTo>
                      <a:lnTo>
                        <a:pt x="408" y="208"/>
                      </a:lnTo>
                      <a:lnTo>
                        <a:pt x="388" y="208"/>
                      </a:lnTo>
                      <a:lnTo>
                        <a:pt x="381" y="214"/>
                      </a:lnTo>
                      <a:lnTo>
                        <a:pt x="403" y="256"/>
                      </a:lnTo>
                      <a:lnTo>
                        <a:pt x="362" y="314"/>
                      </a:lnTo>
                      <a:lnTo>
                        <a:pt x="345" y="314"/>
                      </a:lnTo>
                      <a:lnTo>
                        <a:pt x="330" y="327"/>
                      </a:lnTo>
                      <a:lnTo>
                        <a:pt x="339" y="346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77" name="Freeform 293"/>
                <p:cNvSpPr>
                  <a:spLocks/>
                </p:cNvSpPr>
                <p:nvPr/>
              </p:nvSpPr>
              <p:spPr bwMode="auto">
                <a:xfrm>
                  <a:off x="4342" y="2355"/>
                  <a:ext cx="68" cy="108"/>
                </a:xfrm>
                <a:custGeom>
                  <a:avLst/>
                  <a:gdLst/>
                  <a:ahLst/>
                  <a:cxnLst>
                    <a:cxn ang="0">
                      <a:pos x="77" y="0"/>
                    </a:cxn>
                    <a:cxn ang="0">
                      <a:pos x="44" y="0"/>
                    </a:cxn>
                    <a:cxn ang="0">
                      <a:pos x="44" y="14"/>
                    </a:cxn>
                    <a:cxn ang="0">
                      <a:pos x="9" y="48"/>
                    </a:cxn>
                    <a:cxn ang="0">
                      <a:pos x="7" y="62"/>
                    </a:cxn>
                    <a:cxn ang="0">
                      <a:pos x="7" y="98"/>
                    </a:cxn>
                    <a:cxn ang="0">
                      <a:pos x="16" y="106"/>
                    </a:cxn>
                    <a:cxn ang="0">
                      <a:pos x="0" y="122"/>
                    </a:cxn>
                    <a:cxn ang="0">
                      <a:pos x="0" y="129"/>
                    </a:cxn>
                    <a:cxn ang="0">
                      <a:pos x="27" y="119"/>
                    </a:cxn>
                    <a:cxn ang="0">
                      <a:pos x="27" y="106"/>
                    </a:cxn>
                    <a:cxn ang="0">
                      <a:pos x="52" y="83"/>
                    </a:cxn>
                    <a:cxn ang="0">
                      <a:pos x="52" y="66"/>
                    </a:cxn>
                    <a:cxn ang="0">
                      <a:pos x="69" y="66"/>
                    </a:cxn>
                    <a:cxn ang="0">
                      <a:pos x="69" y="58"/>
                    </a:cxn>
                    <a:cxn ang="0">
                      <a:pos x="65" y="49"/>
                    </a:cxn>
                    <a:cxn ang="0">
                      <a:pos x="70" y="21"/>
                    </a:cxn>
                    <a:cxn ang="0">
                      <a:pos x="81" y="21"/>
                    </a:cxn>
                    <a:cxn ang="0">
                      <a:pos x="77" y="0"/>
                    </a:cxn>
                  </a:cxnLst>
                  <a:rect l="0" t="0" r="r" b="b"/>
                  <a:pathLst>
                    <a:path w="81" h="129">
                      <a:moveTo>
                        <a:pt x="77" y="0"/>
                      </a:moveTo>
                      <a:lnTo>
                        <a:pt x="44" y="0"/>
                      </a:lnTo>
                      <a:lnTo>
                        <a:pt x="44" y="14"/>
                      </a:lnTo>
                      <a:lnTo>
                        <a:pt x="9" y="48"/>
                      </a:lnTo>
                      <a:lnTo>
                        <a:pt x="7" y="62"/>
                      </a:lnTo>
                      <a:lnTo>
                        <a:pt x="7" y="98"/>
                      </a:lnTo>
                      <a:lnTo>
                        <a:pt x="16" y="106"/>
                      </a:lnTo>
                      <a:lnTo>
                        <a:pt x="0" y="122"/>
                      </a:lnTo>
                      <a:lnTo>
                        <a:pt x="0" y="129"/>
                      </a:lnTo>
                      <a:lnTo>
                        <a:pt x="27" y="119"/>
                      </a:lnTo>
                      <a:lnTo>
                        <a:pt x="27" y="106"/>
                      </a:lnTo>
                      <a:lnTo>
                        <a:pt x="52" y="83"/>
                      </a:lnTo>
                      <a:lnTo>
                        <a:pt x="52" y="66"/>
                      </a:lnTo>
                      <a:lnTo>
                        <a:pt x="69" y="66"/>
                      </a:lnTo>
                      <a:lnTo>
                        <a:pt x="69" y="58"/>
                      </a:lnTo>
                      <a:lnTo>
                        <a:pt x="65" y="49"/>
                      </a:lnTo>
                      <a:lnTo>
                        <a:pt x="70" y="21"/>
                      </a:lnTo>
                      <a:lnTo>
                        <a:pt x="81" y="21"/>
                      </a:lnTo>
                      <a:lnTo>
                        <a:pt x="77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78" name="Freeform 294"/>
                <p:cNvSpPr>
                  <a:spLocks/>
                </p:cNvSpPr>
                <p:nvPr/>
              </p:nvSpPr>
              <p:spPr bwMode="auto">
                <a:xfrm>
                  <a:off x="4411" y="2343"/>
                  <a:ext cx="22" cy="16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8" y="0"/>
                    </a:cxn>
                    <a:cxn ang="0">
                      <a:pos x="26" y="8"/>
                    </a:cxn>
                    <a:cxn ang="0">
                      <a:pos x="6" y="20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26" h="20">
                      <a:moveTo>
                        <a:pt x="0" y="8"/>
                      </a:moveTo>
                      <a:lnTo>
                        <a:pt x="8" y="0"/>
                      </a:lnTo>
                      <a:lnTo>
                        <a:pt x="26" y="8"/>
                      </a:lnTo>
                      <a:lnTo>
                        <a:pt x="6" y="20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79" name="Freeform 295"/>
                <p:cNvSpPr>
                  <a:spLocks/>
                </p:cNvSpPr>
                <p:nvPr/>
              </p:nvSpPr>
              <p:spPr bwMode="auto">
                <a:xfrm>
                  <a:off x="4236" y="2414"/>
                  <a:ext cx="57" cy="121"/>
                </a:xfrm>
                <a:custGeom>
                  <a:avLst/>
                  <a:gdLst/>
                  <a:ahLst/>
                  <a:cxnLst>
                    <a:cxn ang="0">
                      <a:pos x="60" y="0"/>
                    </a:cxn>
                    <a:cxn ang="0">
                      <a:pos x="68" y="0"/>
                    </a:cxn>
                    <a:cxn ang="0">
                      <a:pos x="68" y="33"/>
                    </a:cxn>
                    <a:cxn ang="0">
                      <a:pos x="7" y="145"/>
                    </a:cxn>
                    <a:cxn ang="0">
                      <a:pos x="0" y="145"/>
                    </a:cxn>
                    <a:cxn ang="0">
                      <a:pos x="6" y="105"/>
                    </a:cxn>
                    <a:cxn ang="0">
                      <a:pos x="11" y="99"/>
                    </a:cxn>
                    <a:cxn ang="0">
                      <a:pos x="19" y="80"/>
                    </a:cxn>
                    <a:cxn ang="0">
                      <a:pos x="38" y="64"/>
                    </a:cxn>
                    <a:cxn ang="0">
                      <a:pos x="42" y="43"/>
                    </a:cxn>
                    <a:cxn ang="0">
                      <a:pos x="52" y="33"/>
                    </a:cxn>
                    <a:cxn ang="0">
                      <a:pos x="60" y="0"/>
                    </a:cxn>
                  </a:cxnLst>
                  <a:rect l="0" t="0" r="r" b="b"/>
                  <a:pathLst>
                    <a:path w="68" h="145">
                      <a:moveTo>
                        <a:pt x="60" y="0"/>
                      </a:moveTo>
                      <a:lnTo>
                        <a:pt x="68" y="0"/>
                      </a:lnTo>
                      <a:lnTo>
                        <a:pt x="68" y="33"/>
                      </a:lnTo>
                      <a:lnTo>
                        <a:pt x="7" y="145"/>
                      </a:lnTo>
                      <a:lnTo>
                        <a:pt x="0" y="145"/>
                      </a:lnTo>
                      <a:lnTo>
                        <a:pt x="6" y="105"/>
                      </a:lnTo>
                      <a:lnTo>
                        <a:pt x="11" y="99"/>
                      </a:lnTo>
                      <a:lnTo>
                        <a:pt x="19" y="80"/>
                      </a:lnTo>
                      <a:lnTo>
                        <a:pt x="38" y="64"/>
                      </a:lnTo>
                      <a:lnTo>
                        <a:pt x="42" y="43"/>
                      </a:lnTo>
                      <a:lnTo>
                        <a:pt x="52" y="33"/>
                      </a:lnTo>
                      <a:lnTo>
                        <a:pt x="60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80" name="Freeform 296"/>
                <p:cNvSpPr>
                  <a:spLocks/>
                </p:cNvSpPr>
                <p:nvPr/>
              </p:nvSpPr>
              <p:spPr bwMode="auto">
                <a:xfrm>
                  <a:off x="4132" y="2625"/>
                  <a:ext cx="25" cy="33"/>
                </a:xfrm>
                <a:custGeom>
                  <a:avLst/>
                  <a:gdLst/>
                  <a:ahLst/>
                  <a:cxnLst>
                    <a:cxn ang="0">
                      <a:pos x="12" y="2"/>
                    </a:cxn>
                    <a:cxn ang="0">
                      <a:pos x="0" y="0"/>
                    </a:cxn>
                    <a:cxn ang="0">
                      <a:pos x="0" y="29"/>
                    </a:cxn>
                    <a:cxn ang="0">
                      <a:pos x="11" y="39"/>
                    </a:cxn>
                    <a:cxn ang="0">
                      <a:pos x="29" y="35"/>
                    </a:cxn>
                    <a:cxn ang="0">
                      <a:pos x="31" y="16"/>
                    </a:cxn>
                    <a:cxn ang="0">
                      <a:pos x="12" y="2"/>
                    </a:cxn>
                  </a:cxnLst>
                  <a:rect l="0" t="0" r="r" b="b"/>
                  <a:pathLst>
                    <a:path w="31" h="39">
                      <a:moveTo>
                        <a:pt x="12" y="2"/>
                      </a:moveTo>
                      <a:lnTo>
                        <a:pt x="0" y="0"/>
                      </a:lnTo>
                      <a:lnTo>
                        <a:pt x="0" y="29"/>
                      </a:lnTo>
                      <a:lnTo>
                        <a:pt x="11" y="39"/>
                      </a:lnTo>
                      <a:lnTo>
                        <a:pt x="29" y="35"/>
                      </a:lnTo>
                      <a:lnTo>
                        <a:pt x="31" y="16"/>
                      </a:lnTo>
                      <a:lnTo>
                        <a:pt x="12" y="2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</p:grpSp>
          <p:grpSp>
            <p:nvGrpSpPr>
              <p:cNvPr id="35" name="Group 297"/>
              <p:cNvGrpSpPr>
                <a:grpSpLocks/>
              </p:cNvGrpSpPr>
              <p:nvPr/>
            </p:nvGrpSpPr>
            <p:grpSpPr bwMode="auto">
              <a:xfrm>
                <a:off x="6362" y="1439"/>
                <a:ext cx="1634" cy="1818"/>
                <a:chOff x="3644" y="915"/>
                <a:chExt cx="1218" cy="1354"/>
              </a:xfrm>
              <a:grpFill/>
            </p:grpSpPr>
            <p:sp>
              <p:nvSpPr>
                <p:cNvPr id="36" name="Freeform 298"/>
                <p:cNvSpPr>
                  <a:spLocks/>
                </p:cNvSpPr>
                <p:nvPr/>
              </p:nvSpPr>
              <p:spPr bwMode="auto">
                <a:xfrm>
                  <a:off x="3644" y="915"/>
                  <a:ext cx="1218" cy="1354"/>
                </a:xfrm>
                <a:custGeom>
                  <a:avLst/>
                  <a:gdLst/>
                  <a:ahLst/>
                  <a:cxnLst>
                    <a:cxn ang="0">
                      <a:pos x="1180" y="327"/>
                    </a:cxn>
                    <a:cxn ang="0">
                      <a:pos x="1260" y="187"/>
                    </a:cxn>
                    <a:cxn ang="0">
                      <a:pos x="1384" y="260"/>
                    </a:cxn>
                    <a:cxn ang="0">
                      <a:pos x="1419" y="142"/>
                    </a:cxn>
                    <a:cxn ang="0">
                      <a:pos x="1452" y="98"/>
                    </a:cxn>
                    <a:cxn ang="0">
                      <a:pos x="1363" y="25"/>
                    </a:cxn>
                    <a:cxn ang="0">
                      <a:pos x="1310" y="40"/>
                    </a:cxn>
                    <a:cxn ang="0">
                      <a:pos x="1291" y="24"/>
                    </a:cxn>
                    <a:cxn ang="0">
                      <a:pos x="1219" y="91"/>
                    </a:cxn>
                    <a:cxn ang="0">
                      <a:pos x="1228" y="1"/>
                    </a:cxn>
                    <a:cxn ang="0">
                      <a:pos x="1175" y="35"/>
                    </a:cxn>
                    <a:cxn ang="0">
                      <a:pos x="1131" y="161"/>
                    </a:cxn>
                    <a:cxn ang="0">
                      <a:pos x="1090" y="129"/>
                    </a:cxn>
                    <a:cxn ang="0">
                      <a:pos x="1061" y="152"/>
                    </a:cxn>
                    <a:cxn ang="0">
                      <a:pos x="1010" y="188"/>
                    </a:cxn>
                    <a:cxn ang="0">
                      <a:pos x="960" y="238"/>
                    </a:cxn>
                    <a:cxn ang="0">
                      <a:pos x="888" y="256"/>
                    </a:cxn>
                    <a:cxn ang="0">
                      <a:pos x="810" y="363"/>
                    </a:cxn>
                    <a:cxn ang="0">
                      <a:pos x="787" y="436"/>
                    </a:cxn>
                    <a:cxn ang="0">
                      <a:pos x="730" y="461"/>
                    </a:cxn>
                    <a:cxn ang="0">
                      <a:pos x="744" y="488"/>
                    </a:cxn>
                    <a:cxn ang="0">
                      <a:pos x="716" y="522"/>
                    </a:cxn>
                    <a:cxn ang="0">
                      <a:pos x="661" y="569"/>
                    </a:cxn>
                    <a:cxn ang="0">
                      <a:pos x="641" y="649"/>
                    </a:cxn>
                    <a:cxn ang="0">
                      <a:pos x="576" y="732"/>
                    </a:cxn>
                    <a:cxn ang="0">
                      <a:pos x="568" y="764"/>
                    </a:cxn>
                    <a:cxn ang="0">
                      <a:pos x="522" y="779"/>
                    </a:cxn>
                    <a:cxn ang="0">
                      <a:pos x="477" y="836"/>
                    </a:cxn>
                    <a:cxn ang="0">
                      <a:pos x="440" y="946"/>
                    </a:cxn>
                    <a:cxn ang="0">
                      <a:pos x="489" y="928"/>
                    </a:cxn>
                    <a:cxn ang="0">
                      <a:pos x="398" y="946"/>
                    </a:cxn>
                    <a:cxn ang="0">
                      <a:pos x="299" y="993"/>
                    </a:cxn>
                    <a:cxn ang="0">
                      <a:pos x="256" y="1012"/>
                    </a:cxn>
                    <a:cxn ang="0">
                      <a:pos x="273" y="1037"/>
                    </a:cxn>
                    <a:cxn ang="0">
                      <a:pos x="172" y="1047"/>
                    </a:cxn>
                    <a:cxn ang="0">
                      <a:pos x="199" y="1097"/>
                    </a:cxn>
                    <a:cxn ang="0">
                      <a:pos x="118" y="1082"/>
                    </a:cxn>
                    <a:cxn ang="0">
                      <a:pos x="175" y="1137"/>
                    </a:cxn>
                    <a:cxn ang="0">
                      <a:pos x="108" y="1179"/>
                    </a:cxn>
                    <a:cxn ang="0">
                      <a:pos x="129" y="1223"/>
                    </a:cxn>
                    <a:cxn ang="0">
                      <a:pos x="206" y="1216"/>
                    </a:cxn>
                    <a:cxn ang="0">
                      <a:pos x="166" y="1253"/>
                    </a:cxn>
                    <a:cxn ang="0">
                      <a:pos x="67" y="1264"/>
                    </a:cxn>
                    <a:cxn ang="0">
                      <a:pos x="85" y="1276"/>
                    </a:cxn>
                    <a:cxn ang="0">
                      <a:pos x="34" y="1300"/>
                    </a:cxn>
                    <a:cxn ang="0">
                      <a:pos x="100" y="1319"/>
                    </a:cxn>
                    <a:cxn ang="0">
                      <a:pos x="131" y="1313"/>
                    </a:cxn>
                    <a:cxn ang="0">
                      <a:pos x="86" y="1379"/>
                    </a:cxn>
                    <a:cxn ang="0">
                      <a:pos x="18" y="1404"/>
                    </a:cxn>
                    <a:cxn ang="0">
                      <a:pos x="51" y="1425"/>
                    </a:cxn>
                    <a:cxn ang="0">
                      <a:pos x="67" y="1455"/>
                    </a:cxn>
                    <a:cxn ang="0">
                      <a:pos x="65" y="1506"/>
                    </a:cxn>
                    <a:cxn ang="0">
                      <a:pos x="75" y="1601"/>
                    </a:cxn>
                    <a:cxn ang="0">
                      <a:pos x="261" y="1557"/>
                    </a:cxn>
                    <a:cxn ang="0">
                      <a:pos x="306" y="1518"/>
                    </a:cxn>
                    <a:cxn ang="0">
                      <a:pos x="359" y="1464"/>
                    </a:cxn>
                    <a:cxn ang="0">
                      <a:pos x="396" y="1521"/>
                    </a:cxn>
                    <a:cxn ang="0">
                      <a:pos x="450" y="1436"/>
                    </a:cxn>
                    <a:cxn ang="0">
                      <a:pos x="503" y="1206"/>
                    </a:cxn>
                    <a:cxn ang="0">
                      <a:pos x="626" y="922"/>
                    </a:cxn>
                    <a:cxn ang="0">
                      <a:pos x="711" y="650"/>
                    </a:cxn>
                    <a:cxn ang="0">
                      <a:pos x="820" y="439"/>
                    </a:cxn>
                    <a:cxn ang="0">
                      <a:pos x="992" y="359"/>
                    </a:cxn>
                  </a:cxnLst>
                  <a:rect l="0" t="0" r="r" b="b"/>
                  <a:pathLst>
                    <a:path w="1458" h="1623">
                      <a:moveTo>
                        <a:pt x="1023" y="278"/>
                      </a:moveTo>
                      <a:lnTo>
                        <a:pt x="1023" y="261"/>
                      </a:lnTo>
                      <a:lnTo>
                        <a:pt x="1062" y="261"/>
                      </a:lnTo>
                      <a:lnTo>
                        <a:pt x="1093" y="307"/>
                      </a:lnTo>
                      <a:lnTo>
                        <a:pt x="1127" y="324"/>
                      </a:lnTo>
                      <a:lnTo>
                        <a:pt x="1156" y="324"/>
                      </a:lnTo>
                      <a:lnTo>
                        <a:pt x="1162" y="311"/>
                      </a:lnTo>
                      <a:lnTo>
                        <a:pt x="1180" y="311"/>
                      </a:lnTo>
                      <a:lnTo>
                        <a:pt x="1180" y="327"/>
                      </a:lnTo>
                      <a:lnTo>
                        <a:pt x="1207" y="354"/>
                      </a:lnTo>
                      <a:lnTo>
                        <a:pt x="1230" y="332"/>
                      </a:lnTo>
                      <a:lnTo>
                        <a:pt x="1221" y="323"/>
                      </a:lnTo>
                      <a:lnTo>
                        <a:pt x="1234" y="309"/>
                      </a:lnTo>
                      <a:lnTo>
                        <a:pt x="1240" y="304"/>
                      </a:lnTo>
                      <a:lnTo>
                        <a:pt x="1240" y="229"/>
                      </a:lnTo>
                      <a:lnTo>
                        <a:pt x="1250" y="218"/>
                      </a:lnTo>
                      <a:lnTo>
                        <a:pt x="1250" y="198"/>
                      </a:lnTo>
                      <a:lnTo>
                        <a:pt x="1260" y="187"/>
                      </a:lnTo>
                      <a:lnTo>
                        <a:pt x="1260" y="172"/>
                      </a:lnTo>
                      <a:lnTo>
                        <a:pt x="1303" y="172"/>
                      </a:lnTo>
                      <a:lnTo>
                        <a:pt x="1338" y="137"/>
                      </a:lnTo>
                      <a:lnTo>
                        <a:pt x="1355" y="156"/>
                      </a:lnTo>
                      <a:lnTo>
                        <a:pt x="1377" y="176"/>
                      </a:lnTo>
                      <a:lnTo>
                        <a:pt x="1377" y="204"/>
                      </a:lnTo>
                      <a:lnTo>
                        <a:pt x="1363" y="218"/>
                      </a:lnTo>
                      <a:lnTo>
                        <a:pt x="1363" y="239"/>
                      </a:lnTo>
                      <a:lnTo>
                        <a:pt x="1384" y="260"/>
                      </a:lnTo>
                      <a:lnTo>
                        <a:pt x="1392" y="250"/>
                      </a:lnTo>
                      <a:lnTo>
                        <a:pt x="1392" y="218"/>
                      </a:lnTo>
                      <a:lnTo>
                        <a:pt x="1421" y="188"/>
                      </a:lnTo>
                      <a:lnTo>
                        <a:pt x="1433" y="188"/>
                      </a:lnTo>
                      <a:lnTo>
                        <a:pt x="1433" y="172"/>
                      </a:lnTo>
                      <a:lnTo>
                        <a:pt x="1454" y="172"/>
                      </a:lnTo>
                      <a:lnTo>
                        <a:pt x="1454" y="149"/>
                      </a:lnTo>
                      <a:lnTo>
                        <a:pt x="1429" y="149"/>
                      </a:lnTo>
                      <a:lnTo>
                        <a:pt x="1419" y="142"/>
                      </a:lnTo>
                      <a:lnTo>
                        <a:pt x="1409" y="142"/>
                      </a:lnTo>
                      <a:lnTo>
                        <a:pt x="1378" y="137"/>
                      </a:lnTo>
                      <a:lnTo>
                        <a:pt x="1355" y="121"/>
                      </a:lnTo>
                      <a:lnTo>
                        <a:pt x="1355" y="118"/>
                      </a:lnTo>
                      <a:lnTo>
                        <a:pt x="1397" y="120"/>
                      </a:lnTo>
                      <a:lnTo>
                        <a:pt x="1404" y="126"/>
                      </a:lnTo>
                      <a:lnTo>
                        <a:pt x="1431" y="126"/>
                      </a:lnTo>
                      <a:lnTo>
                        <a:pt x="1436" y="103"/>
                      </a:lnTo>
                      <a:lnTo>
                        <a:pt x="1452" y="98"/>
                      </a:lnTo>
                      <a:lnTo>
                        <a:pt x="1458" y="83"/>
                      </a:lnTo>
                      <a:lnTo>
                        <a:pt x="1450" y="68"/>
                      </a:lnTo>
                      <a:lnTo>
                        <a:pt x="1431" y="68"/>
                      </a:lnTo>
                      <a:lnTo>
                        <a:pt x="1431" y="51"/>
                      </a:lnTo>
                      <a:lnTo>
                        <a:pt x="1413" y="51"/>
                      </a:lnTo>
                      <a:lnTo>
                        <a:pt x="1413" y="33"/>
                      </a:lnTo>
                      <a:lnTo>
                        <a:pt x="1389" y="33"/>
                      </a:lnTo>
                      <a:lnTo>
                        <a:pt x="1389" y="25"/>
                      </a:lnTo>
                      <a:lnTo>
                        <a:pt x="1363" y="25"/>
                      </a:lnTo>
                      <a:lnTo>
                        <a:pt x="1357" y="17"/>
                      </a:lnTo>
                      <a:lnTo>
                        <a:pt x="1341" y="17"/>
                      </a:lnTo>
                      <a:lnTo>
                        <a:pt x="1331" y="27"/>
                      </a:lnTo>
                      <a:lnTo>
                        <a:pt x="1331" y="75"/>
                      </a:lnTo>
                      <a:lnTo>
                        <a:pt x="1307" y="75"/>
                      </a:lnTo>
                      <a:lnTo>
                        <a:pt x="1307" y="66"/>
                      </a:lnTo>
                      <a:lnTo>
                        <a:pt x="1322" y="51"/>
                      </a:lnTo>
                      <a:lnTo>
                        <a:pt x="1322" y="40"/>
                      </a:lnTo>
                      <a:lnTo>
                        <a:pt x="1310" y="40"/>
                      </a:lnTo>
                      <a:lnTo>
                        <a:pt x="1310" y="31"/>
                      </a:lnTo>
                      <a:lnTo>
                        <a:pt x="1322" y="31"/>
                      </a:lnTo>
                      <a:lnTo>
                        <a:pt x="1337" y="16"/>
                      </a:lnTo>
                      <a:lnTo>
                        <a:pt x="1337" y="2"/>
                      </a:lnTo>
                      <a:lnTo>
                        <a:pt x="1291" y="2"/>
                      </a:lnTo>
                      <a:lnTo>
                        <a:pt x="1291" y="7"/>
                      </a:lnTo>
                      <a:lnTo>
                        <a:pt x="1272" y="7"/>
                      </a:lnTo>
                      <a:lnTo>
                        <a:pt x="1269" y="24"/>
                      </a:lnTo>
                      <a:lnTo>
                        <a:pt x="1291" y="24"/>
                      </a:lnTo>
                      <a:lnTo>
                        <a:pt x="1291" y="32"/>
                      </a:lnTo>
                      <a:lnTo>
                        <a:pt x="1279" y="32"/>
                      </a:lnTo>
                      <a:lnTo>
                        <a:pt x="1259" y="97"/>
                      </a:lnTo>
                      <a:lnTo>
                        <a:pt x="1253" y="97"/>
                      </a:lnTo>
                      <a:lnTo>
                        <a:pt x="1254" y="35"/>
                      </a:lnTo>
                      <a:lnTo>
                        <a:pt x="1248" y="35"/>
                      </a:lnTo>
                      <a:lnTo>
                        <a:pt x="1237" y="51"/>
                      </a:lnTo>
                      <a:lnTo>
                        <a:pt x="1234" y="77"/>
                      </a:lnTo>
                      <a:lnTo>
                        <a:pt x="1219" y="91"/>
                      </a:lnTo>
                      <a:lnTo>
                        <a:pt x="1217" y="140"/>
                      </a:lnTo>
                      <a:lnTo>
                        <a:pt x="1191" y="141"/>
                      </a:lnTo>
                      <a:lnTo>
                        <a:pt x="1211" y="101"/>
                      </a:lnTo>
                      <a:lnTo>
                        <a:pt x="1211" y="82"/>
                      </a:lnTo>
                      <a:lnTo>
                        <a:pt x="1230" y="44"/>
                      </a:lnTo>
                      <a:lnTo>
                        <a:pt x="1222" y="35"/>
                      </a:lnTo>
                      <a:lnTo>
                        <a:pt x="1238" y="17"/>
                      </a:lnTo>
                      <a:lnTo>
                        <a:pt x="1224" y="12"/>
                      </a:lnTo>
                      <a:lnTo>
                        <a:pt x="1228" y="1"/>
                      </a:lnTo>
                      <a:lnTo>
                        <a:pt x="1211" y="0"/>
                      </a:lnTo>
                      <a:lnTo>
                        <a:pt x="1207" y="13"/>
                      </a:lnTo>
                      <a:lnTo>
                        <a:pt x="1195" y="15"/>
                      </a:lnTo>
                      <a:lnTo>
                        <a:pt x="1197" y="25"/>
                      </a:lnTo>
                      <a:lnTo>
                        <a:pt x="1210" y="32"/>
                      </a:lnTo>
                      <a:lnTo>
                        <a:pt x="1201" y="42"/>
                      </a:lnTo>
                      <a:lnTo>
                        <a:pt x="1187" y="42"/>
                      </a:lnTo>
                      <a:lnTo>
                        <a:pt x="1187" y="35"/>
                      </a:lnTo>
                      <a:lnTo>
                        <a:pt x="1175" y="35"/>
                      </a:lnTo>
                      <a:lnTo>
                        <a:pt x="1175" y="43"/>
                      </a:lnTo>
                      <a:lnTo>
                        <a:pt x="1164" y="44"/>
                      </a:lnTo>
                      <a:lnTo>
                        <a:pt x="1164" y="62"/>
                      </a:lnTo>
                      <a:lnTo>
                        <a:pt x="1175" y="64"/>
                      </a:lnTo>
                      <a:lnTo>
                        <a:pt x="1182" y="75"/>
                      </a:lnTo>
                      <a:lnTo>
                        <a:pt x="1168" y="75"/>
                      </a:lnTo>
                      <a:lnTo>
                        <a:pt x="1123" y="134"/>
                      </a:lnTo>
                      <a:lnTo>
                        <a:pt x="1123" y="151"/>
                      </a:lnTo>
                      <a:lnTo>
                        <a:pt x="1131" y="161"/>
                      </a:lnTo>
                      <a:lnTo>
                        <a:pt x="1136" y="165"/>
                      </a:lnTo>
                      <a:lnTo>
                        <a:pt x="1123" y="175"/>
                      </a:lnTo>
                      <a:lnTo>
                        <a:pt x="1119" y="171"/>
                      </a:lnTo>
                      <a:lnTo>
                        <a:pt x="1116" y="164"/>
                      </a:lnTo>
                      <a:lnTo>
                        <a:pt x="1110" y="153"/>
                      </a:lnTo>
                      <a:lnTo>
                        <a:pt x="1104" y="148"/>
                      </a:lnTo>
                      <a:lnTo>
                        <a:pt x="1090" y="156"/>
                      </a:lnTo>
                      <a:lnTo>
                        <a:pt x="1101" y="136"/>
                      </a:lnTo>
                      <a:lnTo>
                        <a:pt x="1090" y="129"/>
                      </a:lnTo>
                      <a:lnTo>
                        <a:pt x="1081" y="138"/>
                      </a:lnTo>
                      <a:lnTo>
                        <a:pt x="1074" y="132"/>
                      </a:lnTo>
                      <a:lnTo>
                        <a:pt x="1081" y="124"/>
                      </a:lnTo>
                      <a:lnTo>
                        <a:pt x="1067" y="117"/>
                      </a:lnTo>
                      <a:lnTo>
                        <a:pt x="1054" y="130"/>
                      </a:lnTo>
                      <a:lnTo>
                        <a:pt x="1035" y="121"/>
                      </a:lnTo>
                      <a:lnTo>
                        <a:pt x="1026" y="137"/>
                      </a:lnTo>
                      <a:lnTo>
                        <a:pt x="1049" y="155"/>
                      </a:lnTo>
                      <a:lnTo>
                        <a:pt x="1061" y="152"/>
                      </a:lnTo>
                      <a:lnTo>
                        <a:pt x="1073" y="164"/>
                      </a:lnTo>
                      <a:lnTo>
                        <a:pt x="1065" y="173"/>
                      </a:lnTo>
                      <a:lnTo>
                        <a:pt x="1070" y="179"/>
                      </a:lnTo>
                      <a:lnTo>
                        <a:pt x="1053" y="176"/>
                      </a:lnTo>
                      <a:lnTo>
                        <a:pt x="1043" y="172"/>
                      </a:lnTo>
                      <a:lnTo>
                        <a:pt x="1019" y="172"/>
                      </a:lnTo>
                      <a:lnTo>
                        <a:pt x="1011" y="167"/>
                      </a:lnTo>
                      <a:lnTo>
                        <a:pt x="1004" y="173"/>
                      </a:lnTo>
                      <a:lnTo>
                        <a:pt x="1010" y="188"/>
                      </a:lnTo>
                      <a:lnTo>
                        <a:pt x="997" y="199"/>
                      </a:lnTo>
                      <a:lnTo>
                        <a:pt x="1000" y="238"/>
                      </a:lnTo>
                      <a:lnTo>
                        <a:pt x="985" y="260"/>
                      </a:lnTo>
                      <a:lnTo>
                        <a:pt x="988" y="227"/>
                      </a:lnTo>
                      <a:lnTo>
                        <a:pt x="989" y="204"/>
                      </a:lnTo>
                      <a:lnTo>
                        <a:pt x="989" y="179"/>
                      </a:lnTo>
                      <a:lnTo>
                        <a:pt x="973" y="190"/>
                      </a:lnTo>
                      <a:lnTo>
                        <a:pt x="964" y="239"/>
                      </a:lnTo>
                      <a:lnTo>
                        <a:pt x="960" y="238"/>
                      </a:lnTo>
                      <a:lnTo>
                        <a:pt x="960" y="191"/>
                      </a:lnTo>
                      <a:lnTo>
                        <a:pt x="927" y="206"/>
                      </a:lnTo>
                      <a:lnTo>
                        <a:pt x="925" y="237"/>
                      </a:lnTo>
                      <a:lnTo>
                        <a:pt x="915" y="234"/>
                      </a:lnTo>
                      <a:lnTo>
                        <a:pt x="914" y="247"/>
                      </a:lnTo>
                      <a:lnTo>
                        <a:pt x="918" y="251"/>
                      </a:lnTo>
                      <a:lnTo>
                        <a:pt x="903" y="254"/>
                      </a:lnTo>
                      <a:lnTo>
                        <a:pt x="905" y="238"/>
                      </a:lnTo>
                      <a:lnTo>
                        <a:pt x="888" y="256"/>
                      </a:lnTo>
                      <a:lnTo>
                        <a:pt x="888" y="273"/>
                      </a:lnTo>
                      <a:lnTo>
                        <a:pt x="884" y="281"/>
                      </a:lnTo>
                      <a:lnTo>
                        <a:pt x="871" y="286"/>
                      </a:lnTo>
                      <a:lnTo>
                        <a:pt x="857" y="308"/>
                      </a:lnTo>
                      <a:lnTo>
                        <a:pt x="852" y="321"/>
                      </a:lnTo>
                      <a:lnTo>
                        <a:pt x="833" y="323"/>
                      </a:lnTo>
                      <a:lnTo>
                        <a:pt x="821" y="334"/>
                      </a:lnTo>
                      <a:lnTo>
                        <a:pt x="821" y="356"/>
                      </a:lnTo>
                      <a:lnTo>
                        <a:pt x="810" y="363"/>
                      </a:lnTo>
                      <a:lnTo>
                        <a:pt x="814" y="371"/>
                      </a:lnTo>
                      <a:lnTo>
                        <a:pt x="837" y="371"/>
                      </a:lnTo>
                      <a:lnTo>
                        <a:pt x="861" y="358"/>
                      </a:lnTo>
                      <a:lnTo>
                        <a:pt x="849" y="383"/>
                      </a:lnTo>
                      <a:lnTo>
                        <a:pt x="805" y="383"/>
                      </a:lnTo>
                      <a:lnTo>
                        <a:pt x="802" y="393"/>
                      </a:lnTo>
                      <a:lnTo>
                        <a:pt x="797" y="393"/>
                      </a:lnTo>
                      <a:lnTo>
                        <a:pt x="798" y="436"/>
                      </a:lnTo>
                      <a:lnTo>
                        <a:pt x="787" y="436"/>
                      </a:lnTo>
                      <a:lnTo>
                        <a:pt x="789" y="395"/>
                      </a:lnTo>
                      <a:lnTo>
                        <a:pt x="779" y="395"/>
                      </a:lnTo>
                      <a:lnTo>
                        <a:pt x="777" y="412"/>
                      </a:lnTo>
                      <a:lnTo>
                        <a:pt x="765" y="409"/>
                      </a:lnTo>
                      <a:lnTo>
                        <a:pt x="755" y="418"/>
                      </a:lnTo>
                      <a:lnTo>
                        <a:pt x="743" y="418"/>
                      </a:lnTo>
                      <a:lnTo>
                        <a:pt x="736" y="435"/>
                      </a:lnTo>
                      <a:lnTo>
                        <a:pt x="742" y="439"/>
                      </a:lnTo>
                      <a:lnTo>
                        <a:pt x="730" y="461"/>
                      </a:lnTo>
                      <a:lnTo>
                        <a:pt x="739" y="461"/>
                      </a:lnTo>
                      <a:lnTo>
                        <a:pt x="754" y="445"/>
                      </a:lnTo>
                      <a:lnTo>
                        <a:pt x="765" y="449"/>
                      </a:lnTo>
                      <a:lnTo>
                        <a:pt x="766" y="455"/>
                      </a:lnTo>
                      <a:lnTo>
                        <a:pt x="752" y="461"/>
                      </a:lnTo>
                      <a:lnTo>
                        <a:pt x="746" y="474"/>
                      </a:lnTo>
                      <a:lnTo>
                        <a:pt x="756" y="483"/>
                      </a:lnTo>
                      <a:lnTo>
                        <a:pt x="755" y="490"/>
                      </a:lnTo>
                      <a:lnTo>
                        <a:pt x="744" y="488"/>
                      </a:lnTo>
                      <a:lnTo>
                        <a:pt x="739" y="480"/>
                      </a:lnTo>
                      <a:lnTo>
                        <a:pt x="720" y="480"/>
                      </a:lnTo>
                      <a:lnTo>
                        <a:pt x="703" y="510"/>
                      </a:lnTo>
                      <a:lnTo>
                        <a:pt x="703" y="518"/>
                      </a:lnTo>
                      <a:lnTo>
                        <a:pt x="711" y="510"/>
                      </a:lnTo>
                      <a:lnTo>
                        <a:pt x="754" y="527"/>
                      </a:lnTo>
                      <a:lnTo>
                        <a:pt x="750" y="542"/>
                      </a:lnTo>
                      <a:lnTo>
                        <a:pt x="746" y="533"/>
                      </a:lnTo>
                      <a:lnTo>
                        <a:pt x="716" y="522"/>
                      </a:lnTo>
                      <a:lnTo>
                        <a:pt x="700" y="526"/>
                      </a:lnTo>
                      <a:lnTo>
                        <a:pt x="693" y="541"/>
                      </a:lnTo>
                      <a:lnTo>
                        <a:pt x="684" y="541"/>
                      </a:lnTo>
                      <a:lnTo>
                        <a:pt x="685" y="527"/>
                      </a:lnTo>
                      <a:lnTo>
                        <a:pt x="673" y="529"/>
                      </a:lnTo>
                      <a:lnTo>
                        <a:pt x="673" y="546"/>
                      </a:lnTo>
                      <a:lnTo>
                        <a:pt x="646" y="554"/>
                      </a:lnTo>
                      <a:lnTo>
                        <a:pt x="645" y="560"/>
                      </a:lnTo>
                      <a:lnTo>
                        <a:pt x="661" y="569"/>
                      </a:lnTo>
                      <a:lnTo>
                        <a:pt x="639" y="569"/>
                      </a:lnTo>
                      <a:lnTo>
                        <a:pt x="622" y="604"/>
                      </a:lnTo>
                      <a:lnTo>
                        <a:pt x="611" y="604"/>
                      </a:lnTo>
                      <a:lnTo>
                        <a:pt x="608" y="626"/>
                      </a:lnTo>
                      <a:lnTo>
                        <a:pt x="629" y="626"/>
                      </a:lnTo>
                      <a:lnTo>
                        <a:pt x="635" y="635"/>
                      </a:lnTo>
                      <a:lnTo>
                        <a:pt x="658" y="630"/>
                      </a:lnTo>
                      <a:lnTo>
                        <a:pt x="662" y="634"/>
                      </a:lnTo>
                      <a:lnTo>
                        <a:pt x="641" y="649"/>
                      </a:lnTo>
                      <a:lnTo>
                        <a:pt x="631" y="639"/>
                      </a:lnTo>
                      <a:lnTo>
                        <a:pt x="607" y="646"/>
                      </a:lnTo>
                      <a:lnTo>
                        <a:pt x="600" y="655"/>
                      </a:lnTo>
                      <a:lnTo>
                        <a:pt x="606" y="662"/>
                      </a:lnTo>
                      <a:lnTo>
                        <a:pt x="604" y="674"/>
                      </a:lnTo>
                      <a:lnTo>
                        <a:pt x="594" y="674"/>
                      </a:lnTo>
                      <a:lnTo>
                        <a:pt x="575" y="709"/>
                      </a:lnTo>
                      <a:lnTo>
                        <a:pt x="580" y="714"/>
                      </a:lnTo>
                      <a:lnTo>
                        <a:pt x="576" y="732"/>
                      </a:lnTo>
                      <a:lnTo>
                        <a:pt x="567" y="709"/>
                      </a:lnTo>
                      <a:lnTo>
                        <a:pt x="553" y="727"/>
                      </a:lnTo>
                      <a:lnTo>
                        <a:pt x="556" y="743"/>
                      </a:lnTo>
                      <a:lnTo>
                        <a:pt x="546" y="755"/>
                      </a:lnTo>
                      <a:lnTo>
                        <a:pt x="552" y="759"/>
                      </a:lnTo>
                      <a:lnTo>
                        <a:pt x="560" y="751"/>
                      </a:lnTo>
                      <a:lnTo>
                        <a:pt x="565" y="756"/>
                      </a:lnTo>
                      <a:lnTo>
                        <a:pt x="563" y="762"/>
                      </a:lnTo>
                      <a:lnTo>
                        <a:pt x="568" y="764"/>
                      </a:lnTo>
                      <a:lnTo>
                        <a:pt x="575" y="758"/>
                      </a:lnTo>
                      <a:lnTo>
                        <a:pt x="586" y="764"/>
                      </a:lnTo>
                      <a:lnTo>
                        <a:pt x="568" y="780"/>
                      </a:lnTo>
                      <a:lnTo>
                        <a:pt x="557" y="779"/>
                      </a:lnTo>
                      <a:lnTo>
                        <a:pt x="555" y="787"/>
                      </a:lnTo>
                      <a:lnTo>
                        <a:pt x="544" y="783"/>
                      </a:lnTo>
                      <a:lnTo>
                        <a:pt x="555" y="764"/>
                      </a:lnTo>
                      <a:lnTo>
                        <a:pt x="537" y="764"/>
                      </a:lnTo>
                      <a:lnTo>
                        <a:pt x="522" y="779"/>
                      </a:lnTo>
                      <a:lnTo>
                        <a:pt x="501" y="801"/>
                      </a:lnTo>
                      <a:lnTo>
                        <a:pt x="503" y="810"/>
                      </a:lnTo>
                      <a:lnTo>
                        <a:pt x="526" y="801"/>
                      </a:lnTo>
                      <a:lnTo>
                        <a:pt x="521" y="811"/>
                      </a:lnTo>
                      <a:lnTo>
                        <a:pt x="489" y="826"/>
                      </a:lnTo>
                      <a:lnTo>
                        <a:pt x="489" y="840"/>
                      </a:lnTo>
                      <a:lnTo>
                        <a:pt x="498" y="849"/>
                      </a:lnTo>
                      <a:lnTo>
                        <a:pt x="485" y="867"/>
                      </a:lnTo>
                      <a:lnTo>
                        <a:pt x="477" y="836"/>
                      </a:lnTo>
                      <a:lnTo>
                        <a:pt x="451" y="842"/>
                      </a:lnTo>
                      <a:lnTo>
                        <a:pt x="425" y="884"/>
                      </a:lnTo>
                      <a:lnTo>
                        <a:pt x="419" y="911"/>
                      </a:lnTo>
                      <a:lnTo>
                        <a:pt x="394" y="910"/>
                      </a:lnTo>
                      <a:lnTo>
                        <a:pt x="386" y="931"/>
                      </a:lnTo>
                      <a:lnTo>
                        <a:pt x="416" y="937"/>
                      </a:lnTo>
                      <a:lnTo>
                        <a:pt x="405" y="943"/>
                      </a:lnTo>
                      <a:lnTo>
                        <a:pt x="412" y="958"/>
                      </a:lnTo>
                      <a:lnTo>
                        <a:pt x="440" y="946"/>
                      </a:lnTo>
                      <a:lnTo>
                        <a:pt x="455" y="939"/>
                      </a:lnTo>
                      <a:lnTo>
                        <a:pt x="455" y="927"/>
                      </a:lnTo>
                      <a:lnTo>
                        <a:pt x="443" y="927"/>
                      </a:lnTo>
                      <a:lnTo>
                        <a:pt x="481" y="899"/>
                      </a:lnTo>
                      <a:lnTo>
                        <a:pt x="499" y="902"/>
                      </a:lnTo>
                      <a:lnTo>
                        <a:pt x="494" y="907"/>
                      </a:lnTo>
                      <a:lnTo>
                        <a:pt x="477" y="910"/>
                      </a:lnTo>
                      <a:lnTo>
                        <a:pt x="475" y="927"/>
                      </a:lnTo>
                      <a:lnTo>
                        <a:pt x="489" y="928"/>
                      </a:lnTo>
                      <a:lnTo>
                        <a:pt x="485" y="938"/>
                      </a:lnTo>
                      <a:lnTo>
                        <a:pt x="436" y="955"/>
                      </a:lnTo>
                      <a:lnTo>
                        <a:pt x="454" y="959"/>
                      </a:lnTo>
                      <a:lnTo>
                        <a:pt x="448" y="969"/>
                      </a:lnTo>
                      <a:lnTo>
                        <a:pt x="411" y="969"/>
                      </a:lnTo>
                      <a:lnTo>
                        <a:pt x="411" y="985"/>
                      </a:lnTo>
                      <a:lnTo>
                        <a:pt x="400" y="985"/>
                      </a:lnTo>
                      <a:lnTo>
                        <a:pt x="405" y="961"/>
                      </a:lnTo>
                      <a:lnTo>
                        <a:pt x="398" y="946"/>
                      </a:lnTo>
                      <a:lnTo>
                        <a:pt x="362" y="955"/>
                      </a:lnTo>
                      <a:lnTo>
                        <a:pt x="358" y="970"/>
                      </a:lnTo>
                      <a:lnTo>
                        <a:pt x="351" y="970"/>
                      </a:lnTo>
                      <a:lnTo>
                        <a:pt x="351" y="965"/>
                      </a:lnTo>
                      <a:lnTo>
                        <a:pt x="328" y="965"/>
                      </a:lnTo>
                      <a:lnTo>
                        <a:pt x="328" y="972"/>
                      </a:lnTo>
                      <a:lnTo>
                        <a:pt x="315" y="976"/>
                      </a:lnTo>
                      <a:lnTo>
                        <a:pt x="315" y="993"/>
                      </a:lnTo>
                      <a:lnTo>
                        <a:pt x="299" y="993"/>
                      </a:lnTo>
                      <a:lnTo>
                        <a:pt x="299" y="1004"/>
                      </a:lnTo>
                      <a:lnTo>
                        <a:pt x="311" y="1027"/>
                      </a:lnTo>
                      <a:lnTo>
                        <a:pt x="306" y="1027"/>
                      </a:lnTo>
                      <a:lnTo>
                        <a:pt x="281" y="994"/>
                      </a:lnTo>
                      <a:lnTo>
                        <a:pt x="281" y="1013"/>
                      </a:lnTo>
                      <a:lnTo>
                        <a:pt x="303" y="1040"/>
                      </a:lnTo>
                      <a:lnTo>
                        <a:pt x="299" y="1044"/>
                      </a:lnTo>
                      <a:lnTo>
                        <a:pt x="272" y="1013"/>
                      </a:lnTo>
                      <a:lnTo>
                        <a:pt x="256" y="1012"/>
                      </a:lnTo>
                      <a:lnTo>
                        <a:pt x="258" y="996"/>
                      </a:lnTo>
                      <a:lnTo>
                        <a:pt x="244" y="993"/>
                      </a:lnTo>
                      <a:lnTo>
                        <a:pt x="241" y="998"/>
                      </a:lnTo>
                      <a:lnTo>
                        <a:pt x="219" y="1004"/>
                      </a:lnTo>
                      <a:lnTo>
                        <a:pt x="215" y="1025"/>
                      </a:lnTo>
                      <a:lnTo>
                        <a:pt x="254" y="1025"/>
                      </a:lnTo>
                      <a:lnTo>
                        <a:pt x="240" y="1033"/>
                      </a:lnTo>
                      <a:lnTo>
                        <a:pt x="240" y="1037"/>
                      </a:lnTo>
                      <a:lnTo>
                        <a:pt x="273" y="1037"/>
                      </a:lnTo>
                      <a:lnTo>
                        <a:pt x="272" y="1044"/>
                      </a:lnTo>
                      <a:lnTo>
                        <a:pt x="246" y="1046"/>
                      </a:lnTo>
                      <a:lnTo>
                        <a:pt x="246" y="1054"/>
                      </a:lnTo>
                      <a:lnTo>
                        <a:pt x="263" y="1058"/>
                      </a:lnTo>
                      <a:lnTo>
                        <a:pt x="250" y="1066"/>
                      </a:lnTo>
                      <a:lnTo>
                        <a:pt x="217" y="1033"/>
                      </a:lnTo>
                      <a:lnTo>
                        <a:pt x="195" y="1033"/>
                      </a:lnTo>
                      <a:lnTo>
                        <a:pt x="172" y="1042"/>
                      </a:lnTo>
                      <a:lnTo>
                        <a:pt x="172" y="1047"/>
                      </a:lnTo>
                      <a:lnTo>
                        <a:pt x="184" y="1047"/>
                      </a:lnTo>
                      <a:lnTo>
                        <a:pt x="186" y="1054"/>
                      </a:lnTo>
                      <a:lnTo>
                        <a:pt x="170" y="1055"/>
                      </a:lnTo>
                      <a:lnTo>
                        <a:pt x="170" y="1064"/>
                      </a:lnTo>
                      <a:lnTo>
                        <a:pt x="206" y="1063"/>
                      </a:lnTo>
                      <a:lnTo>
                        <a:pt x="219" y="1085"/>
                      </a:lnTo>
                      <a:lnTo>
                        <a:pt x="209" y="1085"/>
                      </a:lnTo>
                      <a:lnTo>
                        <a:pt x="206" y="1103"/>
                      </a:lnTo>
                      <a:lnTo>
                        <a:pt x="199" y="1097"/>
                      </a:lnTo>
                      <a:lnTo>
                        <a:pt x="202" y="1067"/>
                      </a:lnTo>
                      <a:lnTo>
                        <a:pt x="166" y="1067"/>
                      </a:lnTo>
                      <a:lnTo>
                        <a:pt x="144" y="1081"/>
                      </a:lnTo>
                      <a:lnTo>
                        <a:pt x="147" y="1089"/>
                      </a:lnTo>
                      <a:lnTo>
                        <a:pt x="164" y="1099"/>
                      </a:lnTo>
                      <a:lnTo>
                        <a:pt x="159" y="1105"/>
                      </a:lnTo>
                      <a:lnTo>
                        <a:pt x="145" y="1097"/>
                      </a:lnTo>
                      <a:lnTo>
                        <a:pt x="133" y="1083"/>
                      </a:lnTo>
                      <a:lnTo>
                        <a:pt x="118" y="1082"/>
                      </a:lnTo>
                      <a:lnTo>
                        <a:pt x="118" y="1094"/>
                      </a:lnTo>
                      <a:lnTo>
                        <a:pt x="109" y="1090"/>
                      </a:lnTo>
                      <a:lnTo>
                        <a:pt x="104" y="1074"/>
                      </a:lnTo>
                      <a:lnTo>
                        <a:pt x="90" y="1082"/>
                      </a:lnTo>
                      <a:lnTo>
                        <a:pt x="101" y="1094"/>
                      </a:lnTo>
                      <a:lnTo>
                        <a:pt x="90" y="1105"/>
                      </a:lnTo>
                      <a:lnTo>
                        <a:pt x="129" y="1116"/>
                      </a:lnTo>
                      <a:lnTo>
                        <a:pt x="127" y="1125"/>
                      </a:lnTo>
                      <a:lnTo>
                        <a:pt x="175" y="1137"/>
                      </a:lnTo>
                      <a:lnTo>
                        <a:pt x="171" y="1142"/>
                      </a:lnTo>
                      <a:lnTo>
                        <a:pt x="121" y="1132"/>
                      </a:lnTo>
                      <a:lnTo>
                        <a:pt x="120" y="1124"/>
                      </a:lnTo>
                      <a:lnTo>
                        <a:pt x="96" y="1120"/>
                      </a:lnTo>
                      <a:lnTo>
                        <a:pt x="88" y="1133"/>
                      </a:lnTo>
                      <a:lnTo>
                        <a:pt x="75" y="1137"/>
                      </a:lnTo>
                      <a:lnTo>
                        <a:pt x="75" y="1164"/>
                      </a:lnTo>
                      <a:lnTo>
                        <a:pt x="113" y="1171"/>
                      </a:lnTo>
                      <a:lnTo>
                        <a:pt x="108" y="1179"/>
                      </a:lnTo>
                      <a:lnTo>
                        <a:pt x="75" y="1173"/>
                      </a:lnTo>
                      <a:lnTo>
                        <a:pt x="65" y="1177"/>
                      </a:lnTo>
                      <a:lnTo>
                        <a:pt x="65" y="1183"/>
                      </a:lnTo>
                      <a:lnTo>
                        <a:pt x="98" y="1187"/>
                      </a:lnTo>
                      <a:lnTo>
                        <a:pt x="96" y="1191"/>
                      </a:lnTo>
                      <a:lnTo>
                        <a:pt x="73" y="1192"/>
                      </a:lnTo>
                      <a:lnTo>
                        <a:pt x="67" y="1207"/>
                      </a:lnTo>
                      <a:lnTo>
                        <a:pt x="85" y="1223"/>
                      </a:lnTo>
                      <a:lnTo>
                        <a:pt x="129" y="1223"/>
                      </a:lnTo>
                      <a:lnTo>
                        <a:pt x="135" y="1229"/>
                      </a:lnTo>
                      <a:lnTo>
                        <a:pt x="155" y="1214"/>
                      </a:lnTo>
                      <a:lnTo>
                        <a:pt x="172" y="1215"/>
                      </a:lnTo>
                      <a:lnTo>
                        <a:pt x="172" y="1226"/>
                      </a:lnTo>
                      <a:lnTo>
                        <a:pt x="201" y="1225"/>
                      </a:lnTo>
                      <a:lnTo>
                        <a:pt x="201" y="1212"/>
                      </a:lnTo>
                      <a:lnTo>
                        <a:pt x="215" y="1211"/>
                      </a:lnTo>
                      <a:lnTo>
                        <a:pt x="214" y="1216"/>
                      </a:lnTo>
                      <a:lnTo>
                        <a:pt x="206" y="1216"/>
                      </a:lnTo>
                      <a:lnTo>
                        <a:pt x="207" y="1223"/>
                      </a:lnTo>
                      <a:lnTo>
                        <a:pt x="214" y="1226"/>
                      </a:lnTo>
                      <a:lnTo>
                        <a:pt x="213" y="1231"/>
                      </a:lnTo>
                      <a:lnTo>
                        <a:pt x="201" y="1235"/>
                      </a:lnTo>
                      <a:lnTo>
                        <a:pt x="201" y="1238"/>
                      </a:lnTo>
                      <a:lnTo>
                        <a:pt x="191" y="1230"/>
                      </a:lnTo>
                      <a:lnTo>
                        <a:pt x="174" y="1233"/>
                      </a:lnTo>
                      <a:lnTo>
                        <a:pt x="174" y="1258"/>
                      </a:lnTo>
                      <a:lnTo>
                        <a:pt x="166" y="1253"/>
                      </a:lnTo>
                      <a:lnTo>
                        <a:pt x="167" y="1230"/>
                      </a:lnTo>
                      <a:lnTo>
                        <a:pt x="159" y="1221"/>
                      </a:lnTo>
                      <a:lnTo>
                        <a:pt x="137" y="1237"/>
                      </a:lnTo>
                      <a:lnTo>
                        <a:pt x="125" y="1229"/>
                      </a:lnTo>
                      <a:lnTo>
                        <a:pt x="86" y="1230"/>
                      </a:lnTo>
                      <a:lnTo>
                        <a:pt x="66" y="1221"/>
                      </a:lnTo>
                      <a:lnTo>
                        <a:pt x="59" y="1227"/>
                      </a:lnTo>
                      <a:lnTo>
                        <a:pt x="59" y="1247"/>
                      </a:lnTo>
                      <a:lnTo>
                        <a:pt x="67" y="1264"/>
                      </a:lnTo>
                      <a:lnTo>
                        <a:pt x="59" y="1270"/>
                      </a:lnTo>
                      <a:lnTo>
                        <a:pt x="57" y="1256"/>
                      </a:lnTo>
                      <a:lnTo>
                        <a:pt x="46" y="1254"/>
                      </a:lnTo>
                      <a:lnTo>
                        <a:pt x="49" y="1285"/>
                      </a:lnTo>
                      <a:lnTo>
                        <a:pt x="57" y="1286"/>
                      </a:lnTo>
                      <a:lnTo>
                        <a:pt x="59" y="1299"/>
                      </a:lnTo>
                      <a:lnTo>
                        <a:pt x="74" y="1296"/>
                      </a:lnTo>
                      <a:lnTo>
                        <a:pt x="75" y="1276"/>
                      </a:lnTo>
                      <a:lnTo>
                        <a:pt x="85" y="1276"/>
                      </a:lnTo>
                      <a:lnTo>
                        <a:pt x="79" y="1297"/>
                      </a:lnTo>
                      <a:lnTo>
                        <a:pt x="59" y="1305"/>
                      </a:lnTo>
                      <a:lnTo>
                        <a:pt x="46" y="1301"/>
                      </a:lnTo>
                      <a:lnTo>
                        <a:pt x="40" y="1296"/>
                      </a:lnTo>
                      <a:lnTo>
                        <a:pt x="38" y="1260"/>
                      </a:lnTo>
                      <a:lnTo>
                        <a:pt x="31" y="1260"/>
                      </a:lnTo>
                      <a:lnTo>
                        <a:pt x="28" y="1284"/>
                      </a:lnTo>
                      <a:lnTo>
                        <a:pt x="32" y="1299"/>
                      </a:lnTo>
                      <a:lnTo>
                        <a:pt x="34" y="1300"/>
                      </a:lnTo>
                      <a:lnTo>
                        <a:pt x="36" y="1327"/>
                      </a:lnTo>
                      <a:lnTo>
                        <a:pt x="53" y="1336"/>
                      </a:lnTo>
                      <a:lnTo>
                        <a:pt x="55" y="1327"/>
                      </a:lnTo>
                      <a:lnTo>
                        <a:pt x="62" y="1328"/>
                      </a:lnTo>
                      <a:lnTo>
                        <a:pt x="58" y="1344"/>
                      </a:lnTo>
                      <a:lnTo>
                        <a:pt x="58" y="1352"/>
                      </a:lnTo>
                      <a:lnTo>
                        <a:pt x="67" y="1350"/>
                      </a:lnTo>
                      <a:lnTo>
                        <a:pt x="69" y="1342"/>
                      </a:lnTo>
                      <a:lnTo>
                        <a:pt x="100" y="1319"/>
                      </a:lnTo>
                      <a:lnTo>
                        <a:pt x="100" y="1309"/>
                      </a:lnTo>
                      <a:lnTo>
                        <a:pt x="118" y="1311"/>
                      </a:lnTo>
                      <a:lnTo>
                        <a:pt x="135" y="1303"/>
                      </a:lnTo>
                      <a:lnTo>
                        <a:pt x="148" y="1308"/>
                      </a:lnTo>
                      <a:lnTo>
                        <a:pt x="158" y="1304"/>
                      </a:lnTo>
                      <a:lnTo>
                        <a:pt x="168" y="1313"/>
                      </a:lnTo>
                      <a:lnTo>
                        <a:pt x="140" y="1312"/>
                      </a:lnTo>
                      <a:lnTo>
                        <a:pt x="124" y="1344"/>
                      </a:lnTo>
                      <a:lnTo>
                        <a:pt x="131" y="1313"/>
                      </a:lnTo>
                      <a:lnTo>
                        <a:pt x="109" y="1316"/>
                      </a:lnTo>
                      <a:lnTo>
                        <a:pt x="92" y="1334"/>
                      </a:lnTo>
                      <a:lnTo>
                        <a:pt x="92" y="1343"/>
                      </a:lnTo>
                      <a:lnTo>
                        <a:pt x="100" y="1344"/>
                      </a:lnTo>
                      <a:lnTo>
                        <a:pt x="96" y="1352"/>
                      </a:lnTo>
                      <a:lnTo>
                        <a:pt x="79" y="1348"/>
                      </a:lnTo>
                      <a:lnTo>
                        <a:pt x="55" y="1373"/>
                      </a:lnTo>
                      <a:lnTo>
                        <a:pt x="75" y="1381"/>
                      </a:lnTo>
                      <a:lnTo>
                        <a:pt x="86" y="1379"/>
                      </a:lnTo>
                      <a:lnTo>
                        <a:pt x="92" y="1374"/>
                      </a:lnTo>
                      <a:lnTo>
                        <a:pt x="97" y="1377"/>
                      </a:lnTo>
                      <a:lnTo>
                        <a:pt x="82" y="1391"/>
                      </a:lnTo>
                      <a:lnTo>
                        <a:pt x="70" y="1389"/>
                      </a:lnTo>
                      <a:lnTo>
                        <a:pt x="62" y="1401"/>
                      </a:lnTo>
                      <a:lnTo>
                        <a:pt x="55" y="1394"/>
                      </a:lnTo>
                      <a:lnTo>
                        <a:pt x="42" y="1395"/>
                      </a:lnTo>
                      <a:lnTo>
                        <a:pt x="42" y="1387"/>
                      </a:lnTo>
                      <a:lnTo>
                        <a:pt x="18" y="1404"/>
                      </a:lnTo>
                      <a:lnTo>
                        <a:pt x="16" y="1418"/>
                      </a:lnTo>
                      <a:lnTo>
                        <a:pt x="7" y="1422"/>
                      </a:lnTo>
                      <a:lnTo>
                        <a:pt x="0" y="1457"/>
                      </a:lnTo>
                      <a:lnTo>
                        <a:pt x="8" y="1457"/>
                      </a:lnTo>
                      <a:lnTo>
                        <a:pt x="12" y="1433"/>
                      </a:lnTo>
                      <a:lnTo>
                        <a:pt x="23" y="1435"/>
                      </a:lnTo>
                      <a:lnTo>
                        <a:pt x="31" y="1453"/>
                      </a:lnTo>
                      <a:lnTo>
                        <a:pt x="57" y="1445"/>
                      </a:lnTo>
                      <a:lnTo>
                        <a:pt x="51" y="1425"/>
                      </a:lnTo>
                      <a:lnTo>
                        <a:pt x="57" y="1421"/>
                      </a:lnTo>
                      <a:lnTo>
                        <a:pt x="70" y="1428"/>
                      </a:lnTo>
                      <a:lnTo>
                        <a:pt x="66" y="1432"/>
                      </a:lnTo>
                      <a:lnTo>
                        <a:pt x="77" y="1435"/>
                      </a:lnTo>
                      <a:lnTo>
                        <a:pt x="94" y="1418"/>
                      </a:lnTo>
                      <a:lnTo>
                        <a:pt x="101" y="1425"/>
                      </a:lnTo>
                      <a:lnTo>
                        <a:pt x="89" y="1439"/>
                      </a:lnTo>
                      <a:lnTo>
                        <a:pt x="69" y="1443"/>
                      </a:lnTo>
                      <a:lnTo>
                        <a:pt x="67" y="1455"/>
                      </a:lnTo>
                      <a:lnTo>
                        <a:pt x="77" y="1457"/>
                      </a:lnTo>
                      <a:lnTo>
                        <a:pt x="51" y="1483"/>
                      </a:lnTo>
                      <a:lnTo>
                        <a:pt x="51" y="1490"/>
                      </a:lnTo>
                      <a:lnTo>
                        <a:pt x="65" y="1490"/>
                      </a:lnTo>
                      <a:lnTo>
                        <a:pt x="70" y="1484"/>
                      </a:lnTo>
                      <a:lnTo>
                        <a:pt x="94" y="1490"/>
                      </a:lnTo>
                      <a:lnTo>
                        <a:pt x="88" y="1499"/>
                      </a:lnTo>
                      <a:lnTo>
                        <a:pt x="65" y="1495"/>
                      </a:lnTo>
                      <a:lnTo>
                        <a:pt x="65" y="1506"/>
                      </a:lnTo>
                      <a:lnTo>
                        <a:pt x="61" y="1509"/>
                      </a:lnTo>
                      <a:lnTo>
                        <a:pt x="40" y="1488"/>
                      </a:lnTo>
                      <a:lnTo>
                        <a:pt x="28" y="1488"/>
                      </a:lnTo>
                      <a:lnTo>
                        <a:pt x="19" y="1511"/>
                      </a:lnTo>
                      <a:lnTo>
                        <a:pt x="19" y="1533"/>
                      </a:lnTo>
                      <a:lnTo>
                        <a:pt x="69" y="1584"/>
                      </a:lnTo>
                      <a:lnTo>
                        <a:pt x="88" y="1584"/>
                      </a:lnTo>
                      <a:lnTo>
                        <a:pt x="85" y="1588"/>
                      </a:lnTo>
                      <a:lnTo>
                        <a:pt x="75" y="1601"/>
                      </a:lnTo>
                      <a:lnTo>
                        <a:pt x="82" y="1608"/>
                      </a:lnTo>
                      <a:lnTo>
                        <a:pt x="104" y="1609"/>
                      </a:lnTo>
                      <a:lnTo>
                        <a:pt x="110" y="1623"/>
                      </a:lnTo>
                      <a:lnTo>
                        <a:pt x="147" y="1623"/>
                      </a:lnTo>
                      <a:lnTo>
                        <a:pt x="167" y="1623"/>
                      </a:lnTo>
                      <a:lnTo>
                        <a:pt x="175" y="1612"/>
                      </a:lnTo>
                      <a:lnTo>
                        <a:pt x="182" y="1619"/>
                      </a:lnTo>
                      <a:lnTo>
                        <a:pt x="214" y="1607"/>
                      </a:lnTo>
                      <a:lnTo>
                        <a:pt x="261" y="1557"/>
                      </a:lnTo>
                      <a:lnTo>
                        <a:pt x="252" y="1550"/>
                      </a:lnTo>
                      <a:lnTo>
                        <a:pt x="273" y="1550"/>
                      </a:lnTo>
                      <a:lnTo>
                        <a:pt x="279" y="1530"/>
                      </a:lnTo>
                      <a:lnTo>
                        <a:pt x="300" y="1533"/>
                      </a:lnTo>
                      <a:lnTo>
                        <a:pt x="287" y="1513"/>
                      </a:lnTo>
                      <a:lnTo>
                        <a:pt x="285" y="1503"/>
                      </a:lnTo>
                      <a:lnTo>
                        <a:pt x="293" y="1506"/>
                      </a:lnTo>
                      <a:lnTo>
                        <a:pt x="296" y="1513"/>
                      </a:lnTo>
                      <a:lnTo>
                        <a:pt x="306" y="1518"/>
                      </a:lnTo>
                      <a:lnTo>
                        <a:pt x="307" y="1527"/>
                      </a:lnTo>
                      <a:lnTo>
                        <a:pt x="335" y="1526"/>
                      </a:lnTo>
                      <a:lnTo>
                        <a:pt x="341" y="1517"/>
                      </a:lnTo>
                      <a:lnTo>
                        <a:pt x="343" y="1505"/>
                      </a:lnTo>
                      <a:lnTo>
                        <a:pt x="358" y="1478"/>
                      </a:lnTo>
                      <a:lnTo>
                        <a:pt x="345" y="1451"/>
                      </a:lnTo>
                      <a:lnTo>
                        <a:pt x="341" y="1440"/>
                      </a:lnTo>
                      <a:lnTo>
                        <a:pt x="347" y="1440"/>
                      </a:lnTo>
                      <a:lnTo>
                        <a:pt x="359" y="1464"/>
                      </a:lnTo>
                      <a:lnTo>
                        <a:pt x="359" y="1424"/>
                      </a:lnTo>
                      <a:lnTo>
                        <a:pt x="369" y="1414"/>
                      </a:lnTo>
                      <a:lnTo>
                        <a:pt x="374" y="1416"/>
                      </a:lnTo>
                      <a:lnTo>
                        <a:pt x="374" y="1424"/>
                      </a:lnTo>
                      <a:lnTo>
                        <a:pt x="367" y="1424"/>
                      </a:lnTo>
                      <a:lnTo>
                        <a:pt x="363" y="1470"/>
                      </a:lnTo>
                      <a:lnTo>
                        <a:pt x="386" y="1510"/>
                      </a:lnTo>
                      <a:lnTo>
                        <a:pt x="405" y="1502"/>
                      </a:lnTo>
                      <a:lnTo>
                        <a:pt x="396" y="1521"/>
                      </a:lnTo>
                      <a:lnTo>
                        <a:pt x="419" y="1518"/>
                      </a:lnTo>
                      <a:lnTo>
                        <a:pt x="417" y="1530"/>
                      </a:lnTo>
                      <a:lnTo>
                        <a:pt x="412" y="1533"/>
                      </a:lnTo>
                      <a:lnTo>
                        <a:pt x="412" y="1550"/>
                      </a:lnTo>
                      <a:lnTo>
                        <a:pt x="423" y="1550"/>
                      </a:lnTo>
                      <a:lnTo>
                        <a:pt x="447" y="1513"/>
                      </a:lnTo>
                      <a:lnTo>
                        <a:pt x="436" y="1465"/>
                      </a:lnTo>
                      <a:lnTo>
                        <a:pt x="450" y="1451"/>
                      </a:lnTo>
                      <a:lnTo>
                        <a:pt x="450" y="1436"/>
                      </a:lnTo>
                      <a:lnTo>
                        <a:pt x="467" y="1436"/>
                      </a:lnTo>
                      <a:lnTo>
                        <a:pt x="497" y="1406"/>
                      </a:lnTo>
                      <a:lnTo>
                        <a:pt x="497" y="1371"/>
                      </a:lnTo>
                      <a:lnTo>
                        <a:pt x="510" y="1358"/>
                      </a:lnTo>
                      <a:lnTo>
                        <a:pt x="491" y="1303"/>
                      </a:lnTo>
                      <a:lnTo>
                        <a:pt x="491" y="1268"/>
                      </a:lnTo>
                      <a:lnTo>
                        <a:pt x="522" y="1237"/>
                      </a:lnTo>
                      <a:lnTo>
                        <a:pt x="522" y="1206"/>
                      </a:lnTo>
                      <a:lnTo>
                        <a:pt x="503" y="1206"/>
                      </a:lnTo>
                      <a:lnTo>
                        <a:pt x="489" y="1191"/>
                      </a:lnTo>
                      <a:lnTo>
                        <a:pt x="516" y="1120"/>
                      </a:lnTo>
                      <a:lnTo>
                        <a:pt x="503" y="1097"/>
                      </a:lnTo>
                      <a:lnTo>
                        <a:pt x="528" y="1058"/>
                      </a:lnTo>
                      <a:lnTo>
                        <a:pt x="522" y="1040"/>
                      </a:lnTo>
                      <a:lnTo>
                        <a:pt x="533" y="1016"/>
                      </a:lnTo>
                      <a:lnTo>
                        <a:pt x="533" y="951"/>
                      </a:lnTo>
                      <a:lnTo>
                        <a:pt x="577" y="907"/>
                      </a:lnTo>
                      <a:lnTo>
                        <a:pt x="626" y="922"/>
                      </a:lnTo>
                      <a:lnTo>
                        <a:pt x="646" y="902"/>
                      </a:lnTo>
                      <a:lnTo>
                        <a:pt x="646" y="871"/>
                      </a:lnTo>
                      <a:lnTo>
                        <a:pt x="629" y="864"/>
                      </a:lnTo>
                      <a:lnTo>
                        <a:pt x="611" y="854"/>
                      </a:lnTo>
                      <a:lnTo>
                        <a:pt x="643" y="823"/>
                      </a:lnTo>
                      <a:lnTo>
                        <a:pt x="685" y="688"/>
                      </a:lnTo>
                      <a:lnTo>
                        <a:pt x="678" y="665"/>
                      </a:lnTo>
                      <a:lnTo>
                        <a:pt x="677" y="647"/>
                      </a:lnTo>
                      <a:lnTo>
                        <a:pt x="711" y="650"/>
                      </a:lnTo>
                      <a:lnTo>
                        <a:pt x="736" y="624"/>
                      </a:lnTo>
                      <a:lnTo>
                        <a:pt x="727" y="605"/>
                      </a:lnTo>
                      <a:lnTo>
                        <a:pt x="742" y="592"/>
                      </a:lnTo>
                      <a:lnTo>
                        <a:pt x="759" y="592"/>
                      </a:lnTo>
                      <a:lnTo>
                        <a:pt x="800" y="534"/>
                      </a:lnTo>
                      <a:lnTo>
                        <a:pt x="778" y="492"/>
                      </a:lnTo>
                      <a:lnTo>
                        <a:pt x="785" y="486"/>
                      </a:lnTo>
                      <a:lnTo>
                        <a:pt x="805" y="486"/>
                      </a:lnTo>
                      <a:lnTo>
                        <a:pt x="820" y="439"/>
                      </a:lnTo>
                      <a:lnTo>
                        <a:pt x="845" y="420"/>
                      </a:lnTo>
                      <a:lnTo>
                        <a:pt x="856" y="430"/>
                      </a:lnTo>
                      <a:lnTo>
                        <a:pt x="888" y="398"/>
                      </a:lnTo>
                      <a:lnTo>
                        <a:pt x="888" y="373"/>
                      </a:lnTo>
                      <a:lnTo>
                        <a:pt x="911" y="350"/>
                      </a:lnTo>
                      <a:lnTo>
                        <a:pt x="921" y="360"/>
                      </a:lnTo>
                      <a:lnTo>
                        <a:pt x="965" y="360"/>
                      </a:lnTo>
                      <a:lnTo>
                        <a:pt x="979" y="374"/>
                      </a:lnTo>
                      <a:lnTo>
                        <a:pt x="992" y="359"/>
                      </a:lnTo>
                      <a:lnTo>
                        <a:pt x="979" y="335"/>
                      </a:lnTo>
                      <a:lnTo>
                        <a:pt x="1003" y="309"/>
                      </a:lnTo>
                      <a:lnTo>
                        <a:pt x="988" y="295"/>
                      </a:lnTo>
                      <a:lnTo>
                        <a:pt x="988" y="285"/>
                      </a:lnTo>
                      <a:lnTo>
                        <a:pt x="1015" y="286"/>
                      </a:lnTo>
                      <a:lnTo>
                        <a:pt x="1023" y="278"/>
                      </a:lnTo>
                      <a:close/>
                    </a:path>
                  </a:pathLst>
                </a:custGeom>
                <a:grpFill/>
                <a:ln w="3175" cmpd="sng">
                  <a:solidFill>
                    <a:schemeClr val="bg1">
                      <a:lumMod val="65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37" name="Freeform 300"/>
                <p:cNvSpPr>
                  <a:spLocks/>
                </p:cNvSpPr>
                <p:nvPr/>
              </p:nvSpPr>
              <p:spPr bwMode="auto">
                <a:xfrm>
                  <a:off x="4528" y="989"/>
                  <a:ext cx="42" cy="27"/>
                </a:xfrm>
                <a:custGeom>
                  <a:avLst/>
                  <a:gdLst/>
                  <a:ahLst/>
                  <a:cxnLst>
                    <a:cxn ang="0">
                      <a:pos x="42" y="0"/>
                    </a:cxn>
                    <a:cxn ang="0">
                      <a:pos x="50" y="21"/>
                    </a:cxn>
                    <a:cxn ang="0">
                      <a:pos x="30" y="29"/>
                    </a:cxn>
                    <a:cxn ang="0">
                      <a:pos x="10" y="33"/>
                    </a:cxn>
                    <a:cxn ang="0">
                      <a:pos x="0" y="23"/>
                    </a:cxn>
                    <a:cxn ang="0">
                      <a:pos x="0" y="11"/>
                    </a:cxn>
                    <a:cxn ang="0">
                      <a:pos x="10" y="10"/>
                    </a:cxn>
                    <a:cxn ang="0">
                      <a:pos x="42" y="0"/>
                    </a:cxn>
                  </a:cxnLst>
                  <a:rect l="0" t="0" r="r" b="b"/>
                  <a:pathLst>
                    <a:path w="50" h="33">
                      <a:moveTo>
                        <a:pt x="42" y="0"/>
                      </a:moveTo>
                      <a:lnTo>
                        <a:pt x="50" y="21"/>
                      </a:lnTo>
                      <a:lnTo>
                        <a:pt x="30" y="29"/>
                      </a:lnTo>
                      <a:lnTo>
                        <a:pt x="10" y="33"/>
                      </a:lnTo>
                      <a:lnTo>
                        <a:pt x="0" y="23"/>
                      </a:lnTo>
                      <a:lnTo>
                        <a:pt x="0" y="11"/>
                      </a:lnTo>
                      <a:lnTo>
                        <a:pt x="10" y="10"/>
                      </a:lnTo>
                      <a:lnTo>
                        <a:pt x="42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38" name="Freeform 301"/>
                <p:cNvSpPr>
                  <a:spLocks/>
                </p:cNvSpPr>
                <p:nvPr/>
              </p:nvSpPr>
              <p:spPr bwMode="auto">
                <a:xfrm>
                  <a:off x="4556" y="1000"/>
                  <a:ext cx="27" cy="4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13" y="17"/>
                    </a:cxn>
                    <a:cxn ang="0">
                      <a:pos x="0" y="31"/>
                    </a:cxn>
                    <a:cxn ang="0">
                      <a:pos x="16" y="48"/>
                    </a:cxn>
                    <a:cxn ang="0">
                      <a:pos x="32" y="25"/>
                    </a:cxn>
                    <a:cxn ang="0">
                      <a:pos x="32" y="3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32" h="48">
                      <a:moveTo>
                        <a:pt x="23" y="0"/>
                      </a:moveTo>
                      <a:lnTo>
                        <a:pt x="13" y="17"/>
                      </a:lnTo>
                      <a:lnTo>
                        <a:pt x="0" y="31"/>
                      </a:lnTo>
                      <a:lnTo>
                        <a:pt x="16" y="48"/>
                      </a:lnTo>
                      <a:lnTo>
                        <a:pt x="32" y="25"/>
                      </a:lnTo>
                      <a:lnTo>
                        <a:pt x="32" y="3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39" name="Freeform 302"/>
                <p:cNvSpPr>
                  <a:spLocks/>
                </p:cNvSpPr>
                <p:nvPr/>
              </p:nvSpPr>
              <p:spPr bwMode="auto">
                <a:xfrm>
                  <a:off x="4587" y="982"/>
                  <a:ext cx="19" cy="2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4" y="29"/>
                    </a:cxn>
                    <a:cxn ang="0">
                      <a:pos x="12" y="29"/>
                    </a:cxn>
                    <a:cxn ang="0">
                      <a:pos x="23" y="14"/>
                    </a:cxn>
                    <a:cxn ang="0">
                      <a:pos x="23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3" h="29">
                      <a:moveTo>
                        <a:pt x="0" y="0"/>
                      </a:moveTo>
                      <a:lnTo>
                        <a:pt x="4" y="29"/>
                      </a:lnTo>
                      <a:lnTo>
                        <a:pt x="12" y="29"/>
                      </a:lnTo>
                      <a:lnTo>
                        <a:pt x="23" y="14"/>
                      </a:lnTo>
                      <a:lnTo>
                        <a:pt x="23" y="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40" name="Freeform 303"/>
                <p:cNvSpPr>
                  <a:spLocks/>
                </p:cNvSpPr>
                <p:nvPr/>
              </p:nvSpPr>
              <p:spPr bwMode="auto">
                <a:xfrm>
                  <a:off x="4469" y="1045"/>
                  <a:ext cx="20" cy="20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9" y="0"/>
                    </a:cxn>
                    <a:cxn ang="0">
                      <a:pos x="24" y="21"/>
                    </a:cxn>
                    <a:cxn ang="0">
                      <a:pos x="4" y="24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24" h="24">
                      <a:moveTo>
                        <a:pt x="0" y="5"/>
                      </a:moveTo>
                      <a:lnTo>
                        <a:pt x="19" y="0"/>
                      </a:lnTo>
                      <a:lnTo>
                        <a:pt x="24" y="21"/>
                      </a:lnTo>
                      <a:lnTo>
                        <a:pt x="4" y="24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41" name="Freeform 304"/>
                <p:cNvSpPr>
                  <a:spLocks/>
                </p:cNvSpPr>
                <p:nvPr/>
              </p:nvSpPr>
              <p:spPr bwMode="auto">
                <a:xfrm>
                  <a:off x="4407" y="1070"/>
                  <a:ext cx="34" cy="19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40" y="2"/>
                    </a:cxn>
                    <a:cxn ang="0">
                      <a:pos x="40" y="12"/>
                    </a:cxn>
                    <a:cxn ang="0">
                      <a:pos x="26" y="23"/>
                    </a:cxn>
                    <a:cxn ang="0">
                      <a:pos x="9" y="23"/>
                    </a:cxn>
                    <a:cxn ang="0">
                      <a:pos x="0" y="12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" h="23">
                      <a:moveTo>
                        <a:pt x="18" y="0"/>
                      </a:moveTo>
                      <a:lnTo>
                        <a:pt x="40" y="2"/>
                      </a:lnTo>
                      <a:lnTo>
                        <a:pt x="40" y="12"/>
                      </a:lnTo>
                      <a:lnTo>
                        <a:pt x="26" y="23"/>
                      </a:lnTo>
                      <a:lnTo>
                        <a:pt x="9" y="23"/>
                      </a:lnTo>
                      <a:lnTo>
                        <a:pt x="0" y="12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42" name="Freeform 305"/>
                <p:cNvSpPr>
                  <a:spLocks/>
                </p:cNvSpPr>
                <p:nvPr/>
              </p:nvSpPr>
              <p:spPr bwMode="auto">
                <a:xfrm>
                  <a:off x="4384" y="1102"/>
                  <a:ext cx="17" cy="16"/>
                </a:xfrm>
                <a:custGeom>
                  <a:avLst/>
                  <a:gdLst/>
                  <a:ahLst/>
                  <a:cxnLst>
                    <a:cxn ang="0">
                      <a:pos x="0" y="4"/>
                    </a:cxn>
                    <a:cxn ang="0">
                      <a:pos x="21" y="0"/>
                    </a:cxn>
                    <a:cxn ang="0">
                      <a:pos x="21" y="17"/>
                    </a:cxn>
                    <a:cxn ang="0">
                      <a:pos x="0" y="19"/>
                    </a:cxn>
                    <a:cxn ang="0">
                      <a:pos x="0" y="4"/>
                    </a:cxn>
                  </a:cxnLst>
                  <a:rect l="0" t="0" r="r" b="b"/>
                  <a:pathLst>
                    <a:path w="21" h="19">
                      <a:moveTo>
                        <a:pt x="0" y="4"/>
                      </a:moveTo>
                      <a:lnTo>
                        <a:pt x="21" y="0"/>
                      </a:lnTo>
                      <a:lnTo>
                        <a:pt x="21" y="17"/>
                      </a:lnTo>
                      <a:lnTo>
                        <a:pt x="0" y="19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43" name="Freeform 306"/>
                <p:cNvSpPr>
                  <a:spLocks/>
                </p:cNvSpPr>
                <p:nvPr/>
              </p:nvSpPr>
              <p:spPr bwMode="auto">
                <a:xfrm>
                  <a:off x="4324" y="1117"/>
                  <a:ext cx="55" cy="58"/>
                </a:xfrm>
                <a:custGeom>
                  <a:avLst/>
                  <a:gdLst/>
                  <a:ahLst/>
                  <a:cxnLst>
                    <a:cxn ang="0">
                      <a:pos x="11" y="21"/>
                    </a:cxn>
                    <a:cxn ang="0">
                      <a:pos x="33" y="20"/>
                    </a:cxn>
                    <a:cxn ang="0">
                      <a:pos x="33" y="12"/>
                    </a:cxn>
                    <a:cxn ang="0">
                      <a:pos x="54" y="0"/>
                    </a:cxn>
                    <a:cxn ang="0">
                      <a:pos x="66" y="21"/>
                    </a:cxn>
                    <a:cxn ang="0">
                      <a:pos x="61" y="31"/>
                    </a:cxn>
                    <a:cxn ang="0">
                      <a:pos x="58" y="50"/>
                    </a:cxn>
                    <a:cxn ang="0">
                      <a:pos x="33" y="50"/>
                    </a:cxn>
                    <a:cxn ang="0">
                      <a:pos x="23" y="69"/>
                    </a:cxn>
                    <a:cxn ang="0">
                      <a:pos x="8" y="66"/>
                    </a:cxn>
                    <a:cxn ang="0">
                      <a:pos x="0" y="59"/>
                    </a:cxn>
                    <a:cxn ang="0">
                      <a:pos x="10" y="55"/>
                    </a:cxn>
                    <a:cxn ang="0">
                      <a:pos x="27" y="43"/>
                    </a:cxn>
                    <a:cxn ang="0">
                      <a:pos x="18" y="35"/>
                    </a:cxn>
                    <a:cxn ang="0">
                      <a:pos x="11" y="21"/>
                    </a:cxn>
                  </a:cxnLst>
                  <a:rect l="0" t="0" r="r" b="b"/>
                  <a:pathLst>
                    <a:path w="66" h="69">
                      <a:moveTo>
                        <a:pt x="11" y="21"/>
                      </a:moveTo>
                      <a:lnTo>
                        <a:pt x="33" y="20"/>
                      </a:lnTo>
                      <a:lnTo>
                        <a:pt x="33" y="12"/>
                      </a:lnTo>
                      <a:lnTo>
                        <a:pt x="54" y="0"/>
                      </a:lnTo>
                      <a:lnTo>
                        <a:pt x="66" y="21"/>
                      </a:lnTo>
                      <a:lnTo>
                        <a:pt x="61" y="31"/>
                      </a:lnTo>
                      <a:lnTo>
                        <a:pt x="58" y="50"/>
                      </a:lnTo>
                      <a:lnTo>
                        <a:pt x="33" y="50"/>
                      </a:lnTo>
                      <a:lnTo>
                        <a:pt x="23" y="69"/>
                      </a:lnTo>
                      <a:lnTo>
                        <a:pt x="8" y="66"/>
                      </a:lnTo>
                      <a:lnTo>
                        <a:pt x="0" y="59"/>
                      </a:lnTo>
                      <a:lnTo>
                        <a:pt x="10" y="55"/>
                      </a:lnTo>
                      <a:lnTo>
                        <a:pt x="27" y="43"/>
                      </a:lnTo>
                      <a:lnTo>
                        <a:pt x="18" y="35"/>
                      </a:lnTo>
                      <a:lnTo>
                        <a:pt x="11" y="21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44" name="Freeform 307"/>
                <p:cNvSpPr>
                  <a:spLocks/>
                </p:cNvSpPr>
                <p:nvPr/>
              </p:nvSpPr>
              <p:spPr bwMode="auto">
                <a:xfrm>
                  <a:off x="4274" y="1146"/>
                  <a:ext cx="38" cy="40"/>
                </a:xfrm>
                <a:custGeom>
                  <a:avLst/>
                  <a:gdLst/>
                  <a:ahLst/>
                  <a:cxnLst>
                    <a:cxn ang="0">
                      <a:pos x="0" y="48"/>
                    </a:cxn>
                    <a:cxn ang="0">
                      <a:pos x="27" y="4"/>
                    </a:cxn>
                    <a:cxn ang="0">
                      <a:pos x="46" y="0"/>
                    </a:cxn>
                    <a:cxn ang="0">
                      <a:pos x="42" y="20"/>
                    </a:cxn>
                    <a:cxn ang="0">
                      <a:pos x="23" y="39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46" h="48">
                      <a:moveTo>
                        <a:pt x="0" y="48"/>
                      </a:moveTo>
                      <a:lnTo>
                        <a:pt x="27" y="4"/>
                      </a:lnTo>
                      <a:lnTo>
                        <a:pt x="46" y="0"/>
                      </a:lnTo>
                      <a:lnTo>
                        <a:pt x="42" y="20"/>
                      </a:lnTo>
                      <a:lnTo>
                        <a:pt x="23" y="39"/>
                      </a:lnTo>
                      <a:lnTo>
                        <a:pt x="0" y="48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45" name="Freeform 308"/>
                <p:cNvSpPr>
                  <a:spLocks/>
                </p:cNvSpPr>
                <p:nvPr/>
              </p:nvSpPr>
              <p:spPr bwMode="auto">
                <a:xfrm>
                  <a:off x="4420" y="1043"/>
                  <a:ext cx="16" cy="15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9" y="11"/>
                    </a:cxn>
                    <a:cxn ang="0">
                      <a:pos x="12" y="18"/>
                    </a:cxn>
                    <a:cxn ang="0">
                      <a:pos x="0" y="1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19" h="18">
                      <a:moveTo>
                        <a:pt x="9" y="0"/>
                      </a:moveTo>
                      <a:lnTo>
                        <a:pt x="19" y="11"/>
                      </a:lnTo>
                      <a:lnTo>
                        <a:pt x="12" y="18"/>
                      </a:lnTo>
                      <a:lnTo>
                        <a:pt x="0" y="18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46" name="Freeform 309"/>
                <p:cNvSpPr>
                  <a:spLocks/>
                </p:cNvSpPr>
                <p:nvPr/>
              </p:nvSpPr>
              <p:spPr bwMode="auto">
                <a:xfrm>
                  <a:off x="4440" y="1040"/>
                  <a:ext cx="16" cy="23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0" y="10"/>
                    </a:cxn>
                    <a:cxn ang="0">
                      <a:pos x="8" y="27"/>
                    </a:cxn>
                    <a:cxn ang="0">
                      <a:pos x="19" y="27"/>
                    </a:cxn>
                    <a:cxn ang="0">
                      <a:pos x="20" y="15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20" h="27">
                      <a:moveTo>
                        <a:pt x="5" y="0"/>
                      </a:moveTo>
                      <a:lnTo>
                        <a:pt x="0" y="10"/>
                      </a:lnTo>
                      <a:lnTo>
                        <a:pt x="8" y="27"/>
                      </a:lnTo>
                      <a:lnTo>
                        <a:pt x="19" y="27"/>
                      </a:lnTo>
                      <a:lnTo>
                        <a:pt x="20" y="15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47" name="Freeform 310"/>
                <p:cNvSpPr>
                  <a:spLocks/>
                </p:cNvSpPr>
                <p:nvPr/>
              </p:nvSpPr>
              <p:spPr bwMode="auto">
                <a:xfrm>
                  <a:off x="4250" y="1183"/>
                  <a:ext cx="73" cy="83"/>
                </a:xfrm>
                <a:custGeom>
                  <a:avLst/>
                  <a:gdLst/>
                  <a:ahLst/>
                  <a:cxnLst>
                    <a:cxn ang="0">
                      <a:pos x="41" y="10"/>
                    </a:cxn>
                    <a:cxn ang="0">
                      <a:pos x="49" y="10"/>
                    </a:cxn>
                    <a:cxn ang="0">
                      <a:pos x="52" y="35"/>
                    </a:cxn>
                    <a:cxn ang="0">
                      <a:pos x="61" y="27"/>
                    </a:cxn>
                    <a:cxn ang="0">
                      <a:pos x="66" y="11"/>
                    </a:cxn>
                    <a:cxn ang="0">
                      <a:pos x="75" y="2"/>
                    </a:cxn>
                    <a:cxn ang="0">
                      <a:pos x="86" y="0"/>
                    </a:cxn>
                    <a:cxn ang="0">
                      <a:pos x="87" y="8"/>
                    </a:cxn>
                    <a:cxn ang="0">
                      <a:pos x="74" y="14"/>
                    </a:cxn>
                    <a:cxn ang="0">
                      <a:pos x="80" y="20"/>
                    </a:cxn>
                    <a:cxn ang="0">
                      <a:pos x="75" y="54"/>
                    </a:cxn>
                    <a:cxn ang="0">
                      <a:pos x="53" y="54"/>
                    </a:cxn>
                    <a:cxn ang="0">
                      <a:pos x="55" y="69"/>
                    </a:cxn>
                    <a:cxn ang="0">
                      <a:pos x="35" y="82"/>
                    </a:cxn>
                    <a:cxn ang="0">
                      <a:pos x="20" y="80"/>
                    </a:cxn>
                    <a:cxn ang="0">
                      <a:pos x="5" y="99"/>
                    </a:cxn>
                    <a:cxn ang="0">
                      <a:pos x="0" y="90"/>
                    </a:cxn>
                    <a:cxn ang="0">
                      <a:pos x="17" y="65"/>
                    </a:cxn>
                    <a:cxn ang="0">
                      <a:pos x="21" y="51"/>
                    </a:cxn>
                    <a:cxn ang="0">
                      <a:pos x="33" y="42"/>
                    </a:cxn>
                    <a:cxn ang="0">
                      <a:pos x="31" y="27"/>
                    </a:cxn>
                    <a:cxn ang="0">
                      <a:pos x="41" y="10"/>
                    </a:cxn>
                  </a:cxnLst>
                  <a:rect l="0" t="0" r="r" b="b"/>
                  <a:pathLst>
                    <a:path w="87" h="99">
                      <a:moveTo>
                        <a:pt x="41" y="10"/>
                      </a:moveTo>
                      <a:lnTo>
                        <a:pt x="49" y="10"/>
                      </a:lnTo>
                      <a:lnTo>
                        <a:pt x="52" y="35"/>
                      </a:lnTo>
                      <a:lnTo>
                        <a:pt x="61" y="27"/>
                      </a:lnTo>
                      <a:lnTo>
                        <a:pt x="66" y="11"/>
                      </a:lnTo>
                      <a:lnTo>
                        <a:pt x="75" y="2"/>
                      </a:lnTo>
                      <a:lnTo>
                        <a:pt x="86" y="0"/>
                      </a:lnTo>
                      <a:lnTo>
                        <a:pt x="87" y="8"/>
                      </a:lnTo>
                      <a:lnTo>
                        <a:pt x="74" y="14"/>
                      </a:lnTo>
                      <a:lnTo>
                        <a:pt x="80" y="20"/>
                      </a:lnTo>
                      <a:lnTo>
                        <a:pt x="75" y="54"/>
                      </a:lnTo>
                      <a:lnTo>
                        <a:pt x="53" y="54"/>
                      </a:lnTo>
                      <a:lnTo>
                        <a:pt x="55" y="69"/>
                      </a:lnTo>
                      <a:lnTo>
                        <a:pt x="35" y="82"/>
                      </a:lnTo>
                      <a:lnTo>
                        <a:pt x="20" y="80"/>
                      </a:lnTo>
                      <a:lnTo>
                        <a:pt x="5" y="99"/>
                      </a:lnTo>
                      <a:lnTo>
                        <a:pt x="0" y="90"/>
                      </a:lnTo>
                      <a:lnTo>
                        <a:pt x="17" y="65"/>
                      </a:lnTo>
                      <a:lnTo>
                        <a:pt x="21" y="51"/>
                      </a:lnTo>
                      <a:lnTo>
                        <a:pt x="33" y="42"/>
                      </a:lnTo>
                      <a:lnTo>
                        <a:pt x="31" y="27"/>
                      </a:lnTo>
                      <a:lnTo>
                        <a:pt x="41" y="1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48" name="Freeform 311"/>
                <p:cNvSpPr>
                  <a:spLocks/>
                </p:cNvSpPr>
                <p:nvPr/>
              </p:nvSpPr>
              <p:spPr bwMode="auto">
                <a:xfrm>
                  <a:off x="4232" y="1176"/>
                  <a:ext cx="37" cy="48"/>
                </a:xfrm>
                <a:custGeom>
                  <a:avLst/>
                  <a:gdLst/>
                  <a:ahLst/>
                  <a:cxnLst>
                    <a:cxn ang="0">
                      <a:pos x="0" y="24"/>
                    </a:cxn>
                    <a:cxn ang="0">
                      <a:pos x="22" y="23"/>
                    </a:cxn>
                    <a:cxn ang="0">
                      <a:pos x="31" y="0"/>
                    </a:cxn>
                    <a:cxn ang="0">
                      <a:pos x="40" y="1"/>
                    </a:cxn>
                    <a:cxn ang="0">
                      <a:pos x="44" y="47"/>
                    </a:cxn>
                    <a:cxn ang="0">
                      <a:pos x="32" y="58"/>
                    </a:cxn>
                    <a:cxn ang="0">
                      <a:pos x="0" y="51"/>
                    </a:cxn>
                    <a:cxn ang="0">
                      <a:pos x="0" y="24"/>
                    </a:cxn>
                  </a:cxnLst>
                  <a:rect l="0" t="0" r="r" b="b"/>
                  <a:pathLst>
                    <a:path w="44" h="58">
                      <a:moveTo>
                        <a:pt x="0" y="24"/>
                      </a:moveTo>
                      <a:lnTo>
                        <a:pt x="22" y="23"/>
                      </a:lnTo>
                      <a:lnTo>
                        <a:pt x="31" y="0"/>
                      </a:lnTo>
                      <a:lnTo>
                        <a:pt x="40" y="1"/>
                      </a:lnTo>
                      <a:lnTo>
                        <a:pt x="44" y="47"/>
                      </a:lnTo>
                      <a:lnTo>
                        <a:pt x="32" y="58"/>
                      </a:lnTo>
                      <a:lnTo>
                        <a:pt x="0" y="51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49" name="Freeform 312"/>
                <p:cNvSpPr>
                  <a:spLocks/>
                </p:cNvSpPr>
                <p:nvPr/>
              </p:nvSpPr>
              <p:spPr bwMode="auto">
                <a:xfrm>
                  <a:off x="4106" y="1229"/>
                  <a:ext cx="154" cy="83"/>
                </a:xfrm>
                <a:custGeom>
                  <a:avLst/>
                  <a:gdLst/>
                  <a:ahLst/>
                  <a:cxnLst>
                    <a:cxn ang="0">
                      <a:pos x="0" y="99"/>
                    </a:cxn>
                    <a:cxn ang="0">
                      <a:pos x="14" y="57"/>
                    </a:cxn>
                    <a:cxn ang="0">
                      <a:pos x="30" y="41"/>
                    </a:cxn>
                    <a:cxn ang="0">
                      <a:pos x="42" y="46"/>
                    </a:cxn>
                    <a:cxn ang="0">
                      <a:pos x="47" y="41"/>
                    </a:cxn>
                    <a:cxn ang="0">
                      <a:pos x="54" y="41"/>
                    </a:cxn>
                    <a:cxn ang="0">
                      <a:pos x="51" y="53"/>
                    </a:cxn>
                    <a:cxn ang="0">
                      <a:pos x="70" y="23"/>
                    </a:cxn>
                    <a:cxn ang="0">
                      <a:pos x="84" y="22"/>
                    </a:cxn>
                    <a:cxn ang="0">
                      <a:pos x="93" y="13"/>
                    </a:cxn>
                    <a:cxn ang="0">
                      <a:pos x="107" y="23"/>
                    </a:cxn>
                    <a:cxn ang="0">
                      <a:pos x="117" y="30"/>
                    </a:cxn>
                    <a:cxn ang="0">
                      <a:pos x="120" y="30"/>
                    </a:cxn>
                    <a:cxn ang="0">
                      <a:pos x="127" y="29"/>
                    </a:cxn>
                    <a:cxn ang="0">
                      <a:pos x="134" y="19"/>
                    </a:cxn>
                    <a:cxn ang="0">
                      <a:pos x="160" y="19"/>
                    </a:cxn>
                    <a:cxn ang="0">
                      <a:pos x="160" y="10"/>
                    </a:cxn>
                    <a:cxn ang="0">
                      <a:pos x="158" y="0"/>
                    </a:cxn>
                    <a:cxn ang="0">
                      <a:pos x="185" y="0"/>
                    </a:cxn>
                    <a:cxn ang="0">
                      <a:pos x="169" y="7"/>
                    </a:cxn>
                    <a:cxn ang="0">
                      <a:pos x="169" y="18"/>
                    </a:cxn>
                    <a:cxn ang="0">
                      <a:pos x="174" y="18"/>
                    </a:cxn>
                    <a:cxn ang="0">
                      <a:pos x="158" y="46"/>
                    </a:cxn>
                    <a:cxn ang="0">
                      <a:pos x="150" y="46"/>
                    </a:cxn>
                    <a:cxn ang="0">
                      <a:pos x="115" y="66"/>
                    </a:cxn>
                    <a:cxn ang="0">
                      <a:pos x="111" y="48"/>
                    </a:cxn>
                    <a:cxn ang="0">
                      <a:pos x="121" y="37"/>
                    </a:cxn>
                    <a:cxn ang="0">
                      <a:pos x="120" y="34"/>
                    </a:cxn>
                    <a:cxn ang="0">
                      <a:pos x="112" y="34"/>
                    </a:cxn>
                    <a:cxn ang="0">
                      <a:pos x="99" y="48"/>
                    </a:cxn>
                    <a:cxn ang="0">
                      <a:pos x="89" y="57"/>
                    </a:cxn>
                    <a:cxn ang="0">
                      <a:pos x="81" y="65"/>
                    </a:cxn>
                    <a:cxn ang="0">
                      <a:pos x="62" y="62"/>
                    </a:cxn>
                    <a:cxn ang="0">
                      <a:pos x="54" y="54"/>
                    </a:cxn>
                    <a:cxn ang="0">
                      <a:pos x="47" y="61"/>
                    </a:cxn>
                    <a:cxn ang="0">
                      <a:pos x="31" y="77"/>
                    </a:cxn>
                    <a:cxn ang="0">
                      <a:pos x="20" y="77"/>
                    </a:cxn>
                    <a:cxn ang="0">
                      <a:pos x="16" y="87"/>
                    </a:cxn>
                    <a:cxn ang="0">
                      <a:pos x="0" y="99"/>
                    </a:cxn>
                  </a:cxnLst>
                  <a:rect l="0" t="0" r="r" b="b"/>
                  <a:pathLst>
                    <a:path w="185" h="99">
                      <a:moveTo>
                        <a:pt x="0" y="99"/>
                      </a:moveTo>
                      <a:lnTo>
                        <a:pt x="14" y="57"/>
                      </a:lnTo>
                      <a:lnTo>
                        <a:pt x="30" y="41"/>
                      </a:lnTo>
                      <a:lnTo>
                        <a:pt x="42" y="46"/>
                      </a:lnTo>
                      <a:lnTo>
                        <a:pt x="47" y="41"/>
                      </a:lnTo>
                      <a:lnTo>
                        <a:pt x="54" y="41"/>
                      </a:lnTo>
                      <a:lnTo>
                        <a:pt x="51" y="53"/>
                      </a:lnTo>
                      <a:lnTo>
                        <a:pt x="70" y="23"/>
                      </a:lnTo>
                      <a:lnTo>
                        <a:pt x="84" y="22"/>
                      </a:lnTo>
                      <a:lnTo>
                        <a:pt x="93" y="13"/>
                      </a:lnTo>
                      <a:lnTo>
                        <a:pt x="107" y="23"/>
                      </a:lnTo>
                      <a:lnTo>
                        <a:pt x="117" y="30"/>
                      </a:lnTo>
                      <a:lnTo>
                        <a:pt x="120" y="30"/>
                      </a:lnTo>
                      <a:lnTo>
                        <a:pt x="127" y="29"/>
                      </a:lnTo>
                      <a:lnTo>
                        <a:pt x="134" y="19"/>
                      </a:lnTo>
                      <a:lnTo>
                        <a:pt x="160" y="19"/>
                      </a:lnTo>
                      <a:lnTo>
                        <a:pt x="160" y="10"/>
                      </a:lnTo>
                      <a:lnTo>
                        <a:pt x="158" y="0"/>
                      </a:lnTo>
                      <a:lnTo>
                        <a:pt x="185" y="0"/>
                      </a:lnTo>
                      <a:lnTo>
                        <a:pt x="169" y="7"/>
                      </a:lnTo>
                      <a:lnTo>
                        <a:pt x="169" y="18"/>
                      </a:lnTo>
                      <a:lnTo>
                        <a:pt x="174" y="18"/>
                      </a:lnTo>
                      <a:lnTo>
                        <a:pt x="158" y="46"/>
                      </a:lnTo>
                      <a:lnTo>
                        <a:pt x="150" y="46"/>
                      </a:lnTo>
                      <a:lnTo>
                        <a:pt x="115" y="66"/>
                      </a:lnTo>
                      <a:lnTo>
                        <a:pt x="111" y="48"/>
                      </a:lnTo>
                      <a:lnTo>
                        <a:pt x="121" y="37"/>
                      </a:lnTo>
                      <a:lnTo>
                        <a:pt x="120" y="34"/>
                      </a:lnTo>
                      <a:lnTo>
                        <a:pt x="112" y="34"/>
                      </a:lnTo>
                      <a:lnTo>
                        <a:pt x="99" y="48"/>
                      </a:lnTo>
                      <a:lnTo>
                        <a:pt x="89" y="57"/>
                      </a:lnTo>
                      <a:lnTo>
                        <a:pt x="81" y="65"/>
                      </a:lnTo>
                      <a:lnTo>
                        <a:pt x="62" y="62"/>
                      </a:lnTo>
                      <a:lnTo>
                        <a:pt x="54" y="54"/>
                      </a:lnTo>
                      <a:lnTo>
                        <a:pt x="47" y="61"/>
                      </a:lnTo>
                      <a:lnTo>
                        <a:pt x="31" y="77"/>
                      </a:lnTo>
                      <a:lnTo>
                        <a:pt x="20" y="77"/>
                      </a:lnTo>
                      <a:lnTo>
                        <a:pt x="16" y="87"/>
                      </a:lnTo>
                      <a:lnTo>
                        <a:pt x="0" y="99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50" name="Freeform 313"/>
                <p:cNvSpPr>
                  <a:spLocks/>
                </p:cNvSpPr>
                <p:nvPr/>
              </p:nvSpPr>
              <p:spPr bwMode="auto">
                <a:xfrm>
                  <a:off x="4114" y="1462"/>
                  <a:ext cx="24" cy="25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29" y="0"/>
                    </a:cxn>
                    <a:cxn ang="0">
                      <a:pos x="24" y="19"/>
                    </a:cxn>
                    <a:cxn ang="0">
                      <a:pos x="6" y="30"/>
                    </a:cxn>
                    <a:cxn ang="0">
                      <a:pos x="0" y="24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29" h="30">
                      <a:moveTo>
                        <a:pt x="20" y="0"/>
                      </a:moveTo>
                      <a:lnTo>
                        <a:pt x="29" y="0"/>
                      </a:lnTo>
                      <a:lnTo>
                        <a:pt x="24" y="19"/>
                      </a:lnTo>
                      <a:lnTo>
                        <a:pt x="6" y="30"/>
                      </a:lnTo>
                      <a:lnTo>
                        <a:pt x="0" y="24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51" name="Freeform 314"/>
                <p:cNvSpPr>
                  <a:spLocks/>
                </p:cNvSpPr>
                <p:nvPr/>
              </p:nvSpPr>
              <p:spPr bwMode="auto">
                <a:xfrm>
                  <a:off x="4085" y="1508"/>
                  <a:ext cx="24" cy="17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29" y="4"/>
                    </a:cxn>
                    <a:cxn ang="0">
                      <a:pos x="10" y="18"/>
                    </a:cxn>
                    <a:cxn ang="0">
                      <a:pos x="0" y="20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29" h="20">
                      <a:moveTo>
                        <a:pt x="9" y="0"/>
                      </a:moveTo>
                      <a:lnTo>
                        <a:pt x="29" y="4"/>
                      </a:lnTo>
                      <a:lnTo>
                        <a:pt x="10" y="18"/>
                      </a:lnTo>
                      <a:lnTo>
                        <a:pt x="0" y="20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52" name="Freeform 315"/>
                <p:cNvSpPr>
                  <a:spLocks/>
                </p:cNvSpPr>
                <p:nvPr/>
              </p:nvSpPr>
              <p:spPr bwMode="auto">
                <a:xfrm>
                  <a:off x="4063" y="1562"/>
                  <a:ext cx="13" cy="14"/>
                </a:xfrm>
                <a:custGeom>
                  <a:avLst/>
                  <a:gdLst/>
                  <a:ahLst/>
                  <a:cxnLst>
                    <a:cxn ang="0">
                      <a:pos x="3" y="3"/>
                    </a:cxn>
                    <a:cxn ang="0">
                      <a:pos x="16" y="0"/>
                    </a:cxn>
                    <a:cxn ang="0">
                      <a:pos x="14" y="16"/>
                    </a:cxn>
                    <a:cxn ang="0">
                      <a:pos x="0" y="16"/>
                    </a:cxn>
                    <a:cxn ang="0">
                      <a:pos x="3" y="3"/>
                    </a:cxn>
                  </a:cxnLst>
                  <a:rect l="0" t="0" r="r" b="b"/>
                  <a:pathLst>
                    <a:path w="16" h="16">
                      <a:moveTo>
                        <a:pt x="3" y="3"/>
                      </a:moveTo>
                      <a:lnTo>
                        <a:pt x="16" y="0"/>
                      </a:lnTo>
                      <a:lnTo>
                        <a:pt x="14" y="16"/>
                      </a:lnTo>
                      <a:lnTo>
                        <a:pt x="0" y="16"/>
                      </a:lnTo>
                      <a:lnTo>
                        <a:pt x="3" y="3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53" name="Freeform 316"/>
                <p:cNvSpPr>
                  <a:spLocks/>
                </p:cNvSpPr>
                <p:nvPr/>
              </p:nvSpPr>
              <p:spPr bwMode="auto">
                <a:xfrm>
                  <a:off x="4026" y="1576"/>
                  <a:ext cx="30" cy="25"/>
                </a:xfrm>
                <a:custGeom>
                  <a:avLst/>
                  <a:gdLst/>
                  <a:ahLst/>
                  <a:cxnLst>
                    <a:cxn ang="0">
                      <a:pos x="0" y="12"/>
                    </a:cxn>
                    <a:cxn ang="0">
                      <a:pos x="20" y="0"/>
                    </a:cxn>
                    <a:cxn ang="0">
                      <a:pos x="20" y="7"/>
                    </a:cxn>
                    <a:cxn ang="0">
                      <a:pos x="35" y="11"/>
                    </a:cxn>
                    <a:cxn ang="0">
                      <a:pos x="29" y="23"/>
                    </a:cxn>
                    <a:cxn ang="0">
                      <a:pos x="23" y="30"/>
                    </a:cxn>
                    <a:cxn ang="0">
                      <a:pos x="15" y="20"/>
                    </a:cxn>
                    <a:cxn ang="0">
                      <a:pos x="1" y="20"/>
                    </a:cxn>
                    <a:cxn ang="0">
                      <a:pos x="0" y="12"/>
                    </a:cxn>
                  </a:cxnLst>
                  <a:rect l="0" t="0" r="r" b="b"/>
                  <a:pathLst>
                    <a:path w="35" h="30">
                      <a:moveTo>
                        <a:pt x="0" y="12"/>
                      </a:moveTo>
                      <a:lnTo>
                        <a:pt x="20" y="0"/>
                      </a:lnTo>
                      <a:lnTo>
                        <a:pt x="20" y="7"/>
                      </a:lnTo>
                      <a:lnTo>
                        <a:pt x="35" y="11"/>
                      </a:lnTo>
                      <a:lnTo>
                        <a:pt x="29" y="23"/>
                      </a:lnTo>
                      <a:lnTo>
                        <a:pt x="23" y="30"/>
                      </a:lnTo>
                      <a:lnTo>
                        <a:pt x="15" y="20"/>
                      </a:lnTo>
                      <a:lnTo>
                        <a:pt x="1" y="20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54" name="Freeform 317"/>
                <p:cNvSpPr>
                  <a:spLocks/>
                </p:cNvSpPr>
                <p:nvPr/>
              </p:nvSpPr>
              <p:spPr bwMode="auto">
                <a:xfrm>
                  <a:off x="3896" y="1694"/>
                  <a:ext cx="41" cy="37"/>
                </a:xfrm>
                <a:custGeom>
                  <a:avLst/>
                  <a:gdLst/>
                  <a:ahLst/>
                  <a:cxnLst>
                    <a:cxn ang="0">
                      <a:pos x="2" y="45"/>
                    </a:cxn>
                    <a:cxn ang="0">
                      <a:pos x="2" y="37"/>
                    </a:cxn>
                    <a:cxn ang="0">
                      <a:pos x="21" y="31"/>
                    </a:cxn>
                    <a:cxn ang="0">
                      <a:pos x="22" y="19"/>
                    </a:cxn>
                    <a:cxn ang="0">
                      <a:pos x="0" y="19"/>
                    </a:cxn>
                    <a:cxn ang="0">
                      <a:pos x="0" y="11"/>
                    </a:cxn>
                    <a:cxn ang="0">
                      <a:pos x="27" y="8"/>
                    </a:cxn>
                    <a:cxn ang="0">
                      <a:pos x="39" y="0"/>
                    </a:cxn>
                    <a:cxn ang="0">
                      <a:pos x="39" y="12"/>
                    </a:cxn>
                    <a:cxn ang="0">
                      <a:pos x="28" y="20"/>
                    </a:cxn>
                    <a:cxn ang="0">
                      <a:pos x="28" y="26"/>
                    </a:cxn>
                    <a:cxn ang="0">
                      <a:pos x="41" y="26"/>
                    </a:cxn>
                    <a:cxn ang="0">
                      <a:pos x="49" y="34"/>
                    </a:cxn>
                    <a:cxn ang="0">
                      <a:pos x="47" y="43"/>
                    </a:cxn>
                    <a:cxn ang="0">
                      <a:pos x="2" y="45"/>
                    </a:cxn>
                  </a:cxnLst>
                  <a:rect l="0" t="0" r="r" b="b"/>
                  <a:pathLst>
                    <a:path w="49" h="45">
                      <a:moveTo>
                        <a:pt x="2" y="45"/>
                      </a:moveTo>
                      <a:lnTo>
                        <a:pt x="2" y="37"/>
                      </a:lnTo>
                      <a:lnTo>
                        <a:pt x="21" y="31"/>
                      </a:lnTo>
                      <a:lnTo>
                        <a:pt x="22" y="19"/>
                      </a:lnTo>
                      <a:lnTo>
                        <a:pt x="0" y="19"/>
                      </a:lnTo>
                      <a:lnTo>
                        <a:pt x="0" y="11"/>
                      </a:lnTo>
                      <a:lnTo>
                        <a:pt x="27" y="8"/>
                      </a:lnTo>
                      <a:lnTo>
                        <a:pt x="39" y="0"/>
                      </a:lnTo>
                      <a:lnTo>
                        <a:pt x="39" y="12"/>
                      </a:lnTo>
                      <a:lnTo>
                        <a:pt x="28" y="20"/>
                      </a:lnTo>
                      <a:lnTo>
                        <a:pt x="28" y="26"/>
                      </a:lnTo>
                      <a:lnTo>
                        <a:pt x="41" y="26"/>
                      </a:lnTo>
                      <a:lnTo>
                        <a:pt x="49" y="34"/>
                      </a:lnTo>
                      <a:lnTo>
                        <a:pt x="47" y="43"/>
                      </a:lnTo>
                      <a:lnTo>
                        <a:pt x="2" y="45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55" name="Freeform 318"/>
                <p:cNvSpPr>
                  <a:spLocks/>
                </p:cNvSpPr>
                <p:nvPr/>
              </p:nvSpPr>
              <p:spPr bwMode="auto">
                <a:xfrm>
                  <a:off x="3870" y="1731"/>
                  <a:ext cx="27" cy="24"/>
                </a:xfrm>
                <a:custGeom>
                  <a:avLst/>
                  <a:gdLst/>
                  <a:ahLst/>
                  <a:cxnLst>
                    <a:cxn ang="0">
                      <a:pos x="1" y="5"/>
                    </a:cxn>
                    <a:cxn ang="0">
                      <a:pos x="23" y="0"/>
                    </a:cxn>
                    <a:cxn ang="0">
                      <a:pos x="32" y="24"/>
                    </a:cxn>
                    <a:cxn ang="0">
                      <a:pos x="0" y="28"/>
                    </a:cxn>
                    <a:cxn ang="0">
                      <a:pos x="1" y="5"/>
                    </a:cxn>
                  </a:cxnLst>
                  <a:rect l="0" t="0" r="r" b="b"/>
                  <a:pathLst>
                    <a:path w="32" h="28">
                      <a:moveTo>
                        <a:pt x="1" y="5"/>
                      </a:moveTo>
                      <a:lnTo>
                        <a:pt x="23" y="0"/>
                      </a:lnTo>
                      <a:lnTo>
                        <a:pt x="32" y="24"/>
                      </a:lnTo>
                      <a:lnTo>
                        <a:pt x="0" y="28"/>
                      </a:lnTo>
                      <a:lnTo>
                        <a:pt x="1" y="5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56" name="Freeform 319"/>
                <p:cNvSpPr>
                  <a:spLocks/>
                </p:cNvSpPr>
                <p:nvPr/>
              </p:nvSpPr>
              <p:spPr bwMode="auto">
                <a:xfrm>
                  <a:off x="3798" y="1774"/>
                  <a:ext cx="14" cy="14"/>
                </a:xfrm>
                <a:custGeom>
                  <a:avLst/>
                  <a:gdLst/>
                  <a:ahLst/>
                  <a:cxnLst>
                    <a:cxn ang="0">
                      <a:pos x="0" y="9"/>
                    </a:cxn>
                    <a:cxn ang="0">
                      <a:pos x="16" y="0"/>
                    </a:cxn>
                    <a:cxn ang="0">
                      <a:pos x="14" y="17"/>
                    </a:cxn>
                    <a:cxn ang="0">
                      <a:pos x="2" y="17"/>
                    </a:cxn>
                    <a:cxn ang="0">
                      <a:pos x="0" y="9"/>
                    </a:cxn>
                  </a:cxnLst>
                  <a:rect l="0" t="0" r="r" b="b"/>
                  <a:pathLst>
                    <a:path w="16" h="17">
                      <a:moveTo>
                        <a:pt x="0" y="9"/>
                      </a:moveTo>
                      <a:lnTo>
                        <a:pt x="16" y="0"/>
                      </a:lnTo>
                      <a:lnTo>
                        <a:pt x="14" y="17"/>
                      </a:lnTo>
                      <a:lnTo>
                        <a:pt x="2" y="17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57" name="Freeform 320"/>
                <p:cNvSpPr>
                  <a:spLocks/>
                </p:cNvSpPr>
                <p:nvPr/>
              </p:nvSpPr>
              <p:spPr bwMode="auto">
                <a:xfrm>
                  <a:off x="3734" y="1812"/>
                  <a:ext cx="30" cy="19"/>
                </a:xfrm>
                <a:custGeom>
                  <a:avLst/>
                  <a:gdLst/>
                  <a:ahLst/>
                  <a:cxnLst>
                    <a:cxn ang="0">
                      <a:pos x="0" y="10"/>
                    </a:cxn>
                    <a:cxn ang="0">
                      <a:pos x="29" y="0"/>
                    </a:cxn>
                    <a:cxn ang="0">
                      <a:pos x="36" y="10"/>
                    </a:cxn>
                    <a:cxn ang="0">
                      <a:pos x="24" y="23"/>
                    </a:cxn>
                    <a:cxn ang="0">
                      <a:pos x="1" y="20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36" h="23">
                      <a:moveTo>
                        <a:pt x="0" y="10"/>
                      </a:moveTo>
                      <a:lnTo>
                        <a:pt x="29" y="0"/>
                      </a:lnTo>
                      <a:lnTo>
                        <a:pt x="36" y="10"/>
                      </a:lnTo>
                      <a:lnTo>
                        <a:pt x="24" y="23"/>
                      </a:lnTo>
                      <a:lnTo>
                        <a:pt x="1" y="2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58" name="Freeform 321"/>
                <p:cNvSpPr>
                  <a:spLocks/>
                </p:cNvSpPr>
                <p:nvPr/>
              </p:nvSpPr>
              <p:spPr bwMode="auto">
                <a:xfrm>
                  <a:off x="3696" y="1856"/>
                  <a:ext cx="16" cy="13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19" y="7"/>
                    </a:cxn>
                    <a:cxn ang="0">
                      <a:pos x="15" y="16"/>
                    </a:cxn>
                    <a:cxn ang="0">
                      <a:pos x="0" y="16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19" h="16">
                      <a:moveTo>
                        <a:pt x="3" y="0"/>
                      </a:moveTo>
                      <a:lnTo>
                        <a:pt x="19" y="7"/>
                      </a:lnTo>
                      <a:lnTo>
                        <a:pt x="15" y="16"/>
                      </a:lnTo>
                      <a:lnTo>
                        <a:pt x="0" y="16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59" name="Freeform 322"/>
                <p:cNvSpPr>
                  <a:spLocks/>
                </p:cNvSpPr>
                <p:nvPr/>
              </p:nvSpPr>
              <p:spPr bwMode="auto">
                <a:xfrm>
                  <a:off x="3661" y="1936"/>
                  <a:ext cx="25" cy="19"/>
                </a:xfrm>
                <a:custGeom>
                  <a:avLst/>
                  <a:gdLst/>
                  <a:ahLst/>
                  <a:cxnLst>
                    <a:cxn ang="0">
                      <a:pos x="0" y="16"/>
                    </a:cxn>
                    <a:cxn ang="0">
                      <a:pos x="15" y="0"/>
                    </a:cxn>
                    <a:cxn ang="0">
                      <a:pos x="30" y="2"/>
                    </a:cxn>
                    <a:cxn ang="0">
                      <a:pos x="31" y="8"/>
                    </a:cxn>
                    <a:cxn ang="0">
                      <a:pos x="8" y="23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31" h="23">
                      <a:moveTo>
                        <a:pt x="0" y="16"/>
                      </a:moveTo>
                      <a:lnTo>
                        <a:pt x="15" y="0"/>
                      </a:lnTo>
                      <a:lnTo>
                        <a:pt x="30" y="2"/>
                      </a:lnTo>
                      <a:lnTo>
                        <a:pt x="31" y="8"/>
                      </a:lnTo>
                      <a:lnTo>
                        <a:pt x="8" y="23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60" name="Freeform 323"/>
                <p:cNvSpPr>
                  <a:spLocks/>
                </p:cNvSpPr>
                <p:nvPr/>
              </p:nvSpPr>
              <p:spPr bwMode="auto">
                <a:xfrm>
                  <a:off x="3657" y="2058"/>
                  <a:ext cx="15" cy="21"/>
                </a:xfrm>
                <a:custGeom>
                  <a:avLst/>
                  <a:gdLst/>
                  <a:ahLst/>
                  <a:cxnLst>
                    <a:cxn ang="0">
                      <a:pos x="0" y="21"/>
                    </a:cxn>
                    <a:cxn ang="0">
                      <a:pos x="0" y="3"/>
                    </a:cxn>
                    <a:cxn ang="0">
                      <a:pos x="16" y="0"/>
                    </a:cxn>
                    <a:cxn ang="0">
                      <a:pos x="18" y="18"/>
                    </a:cxn>
                    <a:cxn ang="0">
                      <a:pos x="18" y="25"/>
                    </a:cxn>
                    <a:cxn ang="0">
                      <a:pos x="0" y="21"/>
                    </a:cxn>
                  </a:cxnLst>
                  <a:rect l="0" t="0" r="r" b="b"/>
                  <a:pathLst>
                    <a:path w="18" h="25">
                      <a:moveTo>
                        <a:pt x="0" y="21"/>
                      </a:moveTo>
                      <a:lnTo>
                        <a:pt x="0" y="3"/>
                      </a:lnTo>
                      <a:lnTo>
                        <a:pt x="16" y="0"/>
                      </a:lnTo>
                      <a:lnTo>
                        <a:pt x="18" y="18"/>
                      </a:lnTo>
                      <a:lnTo>
                        <a:pt x="18" y="25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61" name="Freeform 324"/>
                <p:cNvSpPr>
                  <a:spLocks/>
                </p:cNvSpPr>
                <p:nvPr/>
              </p:nvSpPr>
              <p:spPr bwMode="auto">
                <a:xfrm>
                  <a:off x="3645" y="2076"/>
                  <a:ext cx="18" cy="24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22" y="9"/>
                    </a:cxn>
                    <a:cxn ang="0">
                      <a:pos x="2" y="28"/>
                    </a:cxn>
                    <a:cxn ang="0">
                      <a:pos x="0" y="19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22" h="28">
                      <a:moveTo>
                        <a:pt x="11" y="0"/>
                      </a:moveTo>
                      <a:lnTo>
                        <a:pt x="22" y="9"/>
                      </a:lnTo>
                      <a:lnTo>
                        <a:pt x="2" y="28"/>
                      </a:lnTo>
                      <a:lnTo>
                        <a:pt x="0" y="19"/>
                      </a:lnTo>
                      <a:lnTo>
                        <a:pt x="11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  <p:sp>
              <p:nvSpPr>
                <p:cNvPr id="62" name="Freeform 325"/>
                <p:cNvSpPr>
                  <a:spLocks/>
                </p:cNvSpPr>
                <p:nvPr/>
              </p:nvSpPr>
              <p:spPr bwMode="auto">
                <a:xfrm>
                  <a:off x="3654" y="2155"/>
                  <a:ext cx="15" cy="1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3"/>
                    </a:cxn>
                    <a:cxn ang="0">
                      <a:pos x="14" y="12"/>
                    </a:cxn>
                    <a:cxn ang="0">
                      <a:pos x="0" y="8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8" h="12">
                      <a:moveTo>
                        <a:pt x="0" y="0"/>
                      </a:moveTo>
                      <a:lnTo>
                        <a:pt x="18" y="3"/>
                      </a:lnTo>
                      <a:lnTo>
                        <a:pt x="14" y="12"/>
                      </a:lnTo>
                      <a:lnTo>
                        <a:pt x="0" y="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3175" cap="flat" cmpd="sng">
                  <a:solidFill>
                    <a:schemeClr val="bg1">
                      <a:lumMod val="65000"/>
                    </a:schemeClr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nb-NO" sz="1600"/>
                </a:p>
              </p:txBody>
            </p:sp>
          </p:grpSp>
        </p:grpSp>
        <p:sp>
          <p:nvSpPr>
            <p:cNvPr id="23" name="Freeform 326"/>
            <p:cNvSpPr>
              <a:spLocks/>
            </p:cNvSpPr>
            <p:nvPr/>
          </p:nvSpPr>
          <p:spPr bwMode="auto">
            <a:xfrm>
              <a:off x="769938" y="1509713"/>
              <a:ext cx="4762" cy="158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5" y="0"/>
                </a:cxn>
                <a:cxn ang="0">
                  <a:pos x="0" y="3"/>
                </a:cxn>
              </a:cxnLst>
              <a:rect l="0" t="0" r="r" b="b"/>
              <a:pathLst>
                <a:path w="15" h="3">
                  <a:moveTo>
                    <a:pt x="0" y="3"/>
                  </a:moveTo>
                  <a:lnTo>
                    <a:pt x="15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mpd="sng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24" name="Line 327"/>
            <p:cNvSpPr>
              <a:spLocks noChangeShapeType="1"/>
            </p:cNvSpPr>
            <p:nvPr/>
          </p:nvSpPr>
          <p:spPr bwMode="auto">
            <a:xfrm flipV="1">
              <a:off x="769938" y="1509713"/>
              <a:ext cx="4762" cy="1587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bg1">
                  <a:lumMod val="6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25" name="Line 353"/>
            <p:cNvSpPr>
              <a:spLocks noChangeShapeType="1"/>
            </p:cNvSpPr>
            <p:nvPr/>
          </p:nvSpPr>
          <p:spPr bwMode="auto">
            <a:xfrm>
              <a:off x="684213" y="1171575"/>
              <a:ext cx="0" cy="0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26" name="Line 354"/>
            <p:cNvSpPr>
              <a:spLocks noChangeShapeType="1"/>
            </p:cNvSpPr>
            <p:nvPr/>
          </p:nvSpPr>
          <p:spPr bwMode="auto">
            <a:xfrm>
              <a:off x="684213" y="1171575"/>
              <a:ext cx="0" cy="0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3175">
              <a:solidFill>
                <a:schemeClr val="bg1">
                  <a:lumMod val="6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27" name="Freeform 413"/>
            <p:cNvSpPr>
              <a:spLocks/>
            </p:cNvSpPr>
            <p:nvPr/>
          </p:nvSpPr>
          <p:spPr bwMode="auto">
            <a:xfrm>
              <a:off x="765175" y="1060450"/>
              <a:ext cx="12700" cy="4763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28" y="0"/>
                </a:cxn>
                <a:cxn ang="0">
                  <a:pos x="0" y="13"/>
                </a:cxn>
              </a:cxnLst>
              <a:rect l="0" t="0" r="r" b="b"/>
              <a:pathLst>
                <a:path w="28" h="13">
                  <a:moveTo>
                    <a:pt x="0" y="13"/>
                  </a:moveTo>
                  <a:lnTo>
                    <a:pt x="28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3175" cmpd="sng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b-NO" sz="1600"/>
            </a:p>
          </p:txBody>
        </p:sp>
        <p:sp>
          <p:nvSpPr>
            <p:cNvPr id="28" name="Rektangel 196"/>
            <p:cNvSpPr/>
            <p:nvPr/>
          </p:nvSpPr>
          <p:spPr bwMode="auto">
            <a:xfrm>
              <a:off x="250825" y="188913"/>
              <a:ext cx="1377950" cy="1417637"/>
            </a:xfrm>
            <a:prstGeom prst="rect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nb-NO" sz="1600"/>
            </a:p>
          </p:txBody>
        </p:sp>
        <p:sp>
          <p:nvSpPr>
            <p:cNvPr id="29" name="Freeform 56"/>
            <p:cNvSpPr>
              <a:spLocks/>
            </p:cNvSpPr>
            <p:nvPr/>
          </p:nvSpPr>
          <p:spPr bwMode="auto">
            <a:xfrm rot="210543">
              <a:off x="381000" y="798513"/>
              <a:ext cx="26988" cy="33337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4" y="5"/>
                </a:cxn>
                <a:cxn ang="0">
                  <a:pos x="5" y="8"/>
                </a:cxn>
                <a:cxn ang="0">
                  <a:pos x="0" y="6"/>
                </a:cxn>
                <a:cxn ang="0">
                  <a:pos x="0" y="20"/>
                </a:cxn>
                <a:cxn ang="0">
                  <a:pos x="11" y="13"/>
                </a:cxn>
                <a:cxn ang="0">
                  <a:pos x="9" y="10"/>
                </a:cxn>
                <a:cxn ang="0">
                  <a:pos x="13" y="6"/>
                </a:cxn>
                <a:cxn ang="0">
                  <a:pos x="12" y="5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4" h="21">
                  <a:moveTo>
                    <a:pt x="13" y="0"/>
                  </a:moveTo>
                  <a:lnTo>
                    <a:pt x="4" y="5"/>
                  </a:lnTo>
                  <a:lnTo>
                    <a:pt x="5" y="8"/>
                  </a:lnTo>
                  <a:lnTo>
                    <a:pt x="0" y="6"/>
                  </a:lnTo>
                  <a:lnTo>
                    <a:pt x="0" y="20"/>
                  </a:lnTo>
                  <a:lnTo>
                    <a:pt x="11" y="13"/>
                  </a:lnTo>
                  <a:lnTo>
                    <a:pt x="9" y="10"/>
                  </a:lnTo>
                  <a:lnTo>
                    <a:pt x="13" y="6"/>
                  </a:lnTo>
                  <a:lnTo>
                    <a:pt x="12" y="5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3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6096" cap="flat" cmpd="sng">
              <a:solidFill>
                <a:srgbClr val="96969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30" name="Freeform 57"/>
            <p:cNvSpPr>
              <a:spLocks/>
            </p:cNvSpPr>
            <p:nvPr/>
          </p:nvSpPr>
          <p:spPr bwMode="auto">
            <a:xfrm rot="210543">
              <a:off x="409575" y="788988"/>
              <a:ext cx="234950" cy="377825"/>
            </a:xfrm>
            <a:custGeom>
              <a:avLst/>
              <a:gdLst/>
              <a:ahLst/>
              <a:cxnLst>
                <a:cxn ang="0">
                  <a:pos x="64" y="216"/>
                </a:cxn>
                <a:cxn ang="0">
                  <a:pos x="74" y="211"/>
                </a:cxn>
                <a:cxn ang="0">
                  <a:pos x="118" y="205"/>
                </a:cxn>
                <a:cxn ang="0">
                  <a:pos x="105" y="196"/>
                </a:cxn>
                <a:cxn ang="0">
                  <a:pos x="115" y="189"/>
                </a:cxn>
                <a:cxn ang="0">
                  <a:pos x="123" y="170"/>
                </a:cxn>
                <a:cxn ang="0">
                  <a:pos x="104" y="160"/>
                </a:cxn>
                <a:cxn ang="0">
                  <a:pos x="97" y="162"/>
                </a:cxn>
                <a:cxn ang="0">
                  <a:pos x="99" y="142"/>
                </a:cxn>
                <a:cxn ang="0">
                  <a:pos x="78" y="114"/>
                </a:cxn>
                <a:cxn ang="0">
                  <a:pos x="64" y="81"/>
                </a:cxn>
                <a:cxn ang="0">
                  <a:pos x="47" y="73"/>
                </a:cxn>
                <a:cxn ang="0">
                  <a:pos x="54" y="63"/>
                </a:cxn>
                <a:cxn ang="0">
                  <a:pos x="67" y="37"/>
                </a:cxn>
                <a:cxn ang="0">
                  <a:pos x="31" y="33"/>
                </a:cxn>
                <a:cxn ang="0">
                  <a:pos x="35" y="25"/>
                </a:cxn>
                <a:cxn ang="0">
                  <a:pos x="46" y="9"/>
                </a:cxn>
                <a:cxn ang="0">
                  <a:pos x="19" y="3"/>
                </a:cxn>
                <a:cxn ang="0">
                  <a:pos x="12" y="16"/>
                </a:cxn>
                <a:cxn ang="0">
                  <a:pos x="6" y="25"/>
                </a:cxn>
                <a:cxn ang="0">
                  <a:pos x="4" y="33"/>
                </a:cxn>
                <a:cxn ang="0">
                  <a:pos x="8" y="39"/>
                </a:cxn>
                <a:cxn ang="0">
                  <a:pos x="0" y="58"/>
                </a:cxn>
                <a:cxn ang="0">
                  <a:pos x="8" y="79"/>
                </a:cxn>
                <a:cxn ang="0">
                  <a:pos x="9" y="94"/>
                </a:cxn>
                <a:cxn ang="0">
                  <a:pos x="16" y="71"/>
                </a:cxn>
                <a:cxn ang="0">
                  <a:pos x="19" y="75"/>
                </a:cxn>
                <a:cxn ang="0">
                  <a:pos x="19" y="86"/>
                </a:cxn>
                <a:cxn ang="0">
                  <a:pos x="15" y="107"/>
                </a:cxn>
                <a:cxn ang="0">
                  <a:pos x="20" y="109"/>
                </a:cxn>
                <a:cxn ang="0">
                  <a:pos x="48" y="106"/>
                </a:cxn>
                <a:cxn ang="0">
                  <a:pos x="45" y="129"/>
                </a:cxn>
                <a:cxn ang="0">
                  <a:pos x="51" y="138"/>
                </a:cxn>
                <a:cxn ang="0">
                  <a:pos x="49" y="149"/>
                </a:cxn>
                <a:cxn ang="0">
                  <a:pos x="32" y="159"/>
                </a:cxn>
                <a:cxn ang="0">
                  <a:pos x="31" y="176"/>
                </a:cxn>
                <a:cxn ang="0">
                  <a:pos x="26" y="189"/>
                </a:cxn>
                <a:cxn ang="0">
                  <a:pos x="42" y="199"/>
                </a:cxn>
                <a:cxn ang="0">
                  <a:pos x="49" y="203"/>
                </a:cxn>
                <a:cxn ang="0">
                  <a:pos x="8" y="233"/>
                </a:cxn>
                <a:cxn ang="0">
                  <a:pos x="22" y="225"/>
                </a:cxn>
                <a:cxn ang="0">
                  <a:pos x="52" y="215"/>
                </a:cxn>
                <a:cxn ang="0">
                  <a:pos x="57" y="220"/>
                </a:cxn>
              </a:cxnLst>
              <a:rect l="0" t="0" r="r" b="b"/>
              <a:pathLst>
                <a:path w="124" h="234">
                  <a:moveTo>
                    <a:pt x="57" y="220"/>
                  </a:moveTo>
                  <a:lnTo>
                    <a:pt x="65" y="218"/>
                  </a:lnTo>
                  <a:lnTo>
                    <a:pt x="64" y="216"/>
                  </a:lnTo>
                  <a:lnTo>
                    <a:pt x="72" y="216"/>
                  </a:lnTo>
                  <a:lnTo>
                    <a:pt x="74" y="214"/>
                  </a:lnTo>
                  <a:lnTo>
                    <a:pt x="74" y="211"/>
                  </a:lnTo>
                  <a:lnTo>
                    <a:pt x="83" y="215"/>
                  </a:lnTo>
                  <a:lnTo>
                    <a:pt x="111" y="210"/>
                  </a:lnTo>
                  <a:lnTo>
                    <a:pt x="118" y="205"/>
                  </a:lnTo>
                  <a:lnTo>
                    <a:pt x="118" y="201"/>
                  </a:lnTo>
                  <a:lnTo>
                    <a:pt x="107" y="200"/>
                  </a:lnTo>
                  <a:lnTo>
                    <a:pt x="105" y="196"/>
                  </a:lnTo>
                  <a:lnTo>
                    <a:pt x="111" y="191"/>
                  </a:lnTo>
                  <a:lnTo>
                    <a:pt x="108" y="191"/>
                  </a:lnTo>
                  <a:lnTo>
                    <a:pt x="115" y="189"/>
                  </a:lnTo>
                  <a:lnTo>
                    <a:pt x="115" y="184"/>
                  </a:lnTo>
                  <a:lnTo>
                    <a:pt x="122" y="181"/>
                  </a:lnTo>
                  <a:lnTo>
                    <a:pt x="123" y="170"/>
                  </a:lnTo>
                  <a:lnTo>
                    <a:pt x="122" y="166"/>
                  </a:lnTo>
                  <a:lnTo>
                    <a:pt x="114" y="158"/>
                  </a:lnTo>
                  <a:lnTo>
                    <a:pt x="104" y="160"/>
                  </a:lnTo>
                  <a:lnTo>
                    <a:pt x="102" y="164"/>
                  </a:lnTo>
                  <a:lnTo>
                    <a:pt x="99" y="162"/>
                  </a:lnTo>
                  <a:lnTo>
                    <a:pt x="97" y="162"/>
                  </a:lnTo>
                  <a:lnTo>
                    <a:pt x="102" y="151"/>
                  </a:lnTo>
                  <a:lnTo>
                    <a:pt x="90" y="139"/>
                  </a:lnTo>
                  <a:lnTo>
                    <a:pt x="99" y="142"/>
                  </a:lnTo>
                  <a:lnTo>
                    <a:pt x="99" y="137"/>
                  </a:lnTo>
                  <a:lnTo>
                    <a:pt x="87" y="118"/>
                  </a:lnTo>
                  <a:lnTo>
                    <a:pt x="78" y="114"/>
                  </a:lnTo>
                  <a:lnTo>
                    <a:pt x="72" y="101"/>
                  </a:lnTo>
                  <a:lnTo>
                    <a:pt x="71" y="89"/>
                  </a:lnTo>
                  <a:lnTo>
                    <a:pt x="64" y="81"/>
                  </a:lnTo>
                  <a:lnTo>
                    <a:pt x="56" y="77"/>
                  </a:lnTo>
                  <a:lnTo>
                    <a:pt x="45" y="77"/>
                  </a:lnTo>
                  <a:lnTo>
                    <a:pt x="47" y="73"/>
                  </a:lnTo>
                  <a:lnTo>
                    <a:pt x="55" y="71"/>
                  </a:lnTo>
                  <a:lnTo>
                    <a:pt x="49" y="63"/>
                  </a:lnTo>
                  <a:lnTo>
                    <a:pt x="54" y="63"/>
                  </a:lnTo>
                  <a:lnTo>
                    <a:pt x="60" y="52"/>
                  </a:lnTo>
                  <a:lnTo>
                    <a:pt x="63" y="41"/>
                  </a:lnTo>
                  <a:lnTo>
                    <a:pt x="67" y="37"/>
                  </a:lnTo>
                  <a:lnTo>
                    <a:pt x="66" y="29"/>
                  </a:lnTo>
                  <a:lnTo>
                    <a:pt x="44" y="28"/>
                  </a:lnTo>
                  <a:lnTo>
                    <a:pt x="31" y="33"/>
                  </a:lnTo>
                  <a:lnTo>
                    <a:pt x="31" y="30"/>
                  </a:lnTo>
                  <a:lnTo>
                    <a:pt x="29" y="29"/>
                  </a:lnTo>
                  <a:lnTo>
                    <a:pt x="35" y="25"/>
                  </a:lnTo>
                  <a:lnTo>
                    <a:pt x="31" y="25"/>
                  </a:lnTo>
                  <a:lnTo>
                    <a:pt x="31" y="23"/>
                  </a:lnTo>
                  <a:lnTo>
                    <a:pt x="46" y="9"/>
                  </a:lnTo>
                  <a:lnTo>
                    <a:pt x="47" y="1"/>
                  </a:lnTo>
                  <a:lnTo>
                    <a:pt x="44" y="0"/>
                  </a:lnTo>
                  <a:lnTo>
                    <a:pt x="19" y="3"/>
                  </a:lnTo>
                  <a:lnTo>
                    <a:pt x="16" y="12"/>
                  </a:lnTo>
                  <a:lnTo>
                    <a:pt x="12" y="12"/>
                  </a:lnTo>
                  <a:lnTo>
                    <a:pt x="12" y="16"/>
                  </a:lnTo>
                  <a:lnTo>
                    <a:pt x="11" y="18"/>
                  </a:lnTo>
                  <a:lnTo>
                    <a:pt x="13" y="21"/>
                  </a:lnTo>
                  <a:lnTo>
                    <a:pt x="6" y="25"/>
                  </a:lnTo>
                  <a:lnTo>
                    <a:pt x="6" y="32"/>
                  </a:lnTo>
                  <a:lnTo>
                    <a:pt x="8" y="33"/>
                  </a:lnTo>
                  <a:lnTo>
                    <a:pt x="4" y="33"/>
                  </a:lnTo>
                  <a:lnTo>
                    <a:pt x="4" y="38"/>
                  </a:lnTo>
                  <a:lnTo>
                    <a:pt x="9" y="37"/>
                  </a:lnTo>
                  <a:lnTo>
                    <a:pt x="8" y="39"/>
                  </a:lnTo>
                  <a:lnTo>
                    <a:pt x="9" y="39"/>
                  </a:lnTo>
                  <a:lnTo>
                    <a:pt x="4" y="56"/>
                  </a:lnTo>
                  <a:lnTo>
                    <a:pt x="0" y="58"/>
                  </a:lnTo>
                  <a:lnTo>
                    <a:pt x="7" y="63"/>
                  </a:lnTo>
                  <a:lnTo>
                    <a:pt x="13" y="59"/>
                  </a:lnTo>
                  <a:lnTo>
                    <a:pt x="8" y="79"/>
                  </a:lnTo>
                  <a:lnTo>
                    <a:pt x="9" y="84"/>
                  </a:lnTo>
                  <a:lnTo>
                    <a:pt x="5" y="96"/>
                  </a:lnTo>
                  <a:lnTo>
                    <a:pt x="9" y="94"/>
                  </a:lnTo>
                  <a:lnTo>
                    <a:pt x="12" y="84"/>
                  </a:lnTo>
                  <a:lnTo>
                    <a:pt x="11" y="77"/>
                  </a:lnTo>
                  <a:lnTo>
                    <a:pt x="16" y="71"/>
                  </a:lnTo>
                  <a:lnTo>
                    <a:pt x="13" y="81"/>
                  </a:lnTo>
                  <a:lnTo>
                    <a:pt x="19" y="78"/>
                  </a:lnTo>
                  <a:lnTo>
                    <a:pt x="19" y="75"/>
                  </a:lnTo>
                  <a:lnTo>
                    <a:pt x="23" y="78"/>
                  </a:lnTo>
                  <a:lnTo>
                    <a:pt x="20" y="80"/>
                  </a:lnTo>
                  <a:lnTo>
                    <a:pt x="19" y="86"/>
                  </a:lnTo>
                  <a:lnTo>
                    <a:pt x="23" y="92"/>
                  </a:lnTo>
                  <a:lnTo>
                    <a:pt x="18" y="107"/>
                  </a:lnTo>
                  <a:lnTo>
                    <a:pt x="15" y="107"/>
                  </a:lnTo>
                  <a:lnTo>
                    <a:pt x="18" y="113"/>
                  </a:lnTo>
                  <a:lnTo>
                    <a:pt x="19" y="114"/>
                  </a:lnTo>
                  <a:lnTo>
                    <a:pt x="20" y="109"/>
                  </a:lnTo>
                  <a:lnTo>
                    <a:pt x="26" y="113"/>
                  </a:lnTo>
                  <a:lnTo>
                    <a:pt x="27" y="109"/>
                  </a:lnTo>
                  <a:lnTo>
                    <a:pt x="48" y="106"/>
                  </a:lnTo>
                  <a:lnTo>
                    <a:pt x="44" y="109"/>
                  </a:lnTo>
                  <a:lnTo>
                    <a:pt x="38" y="118"/>
                  </a:lnTo>
                  <a:lnTo>
                    <a:pt x="45" y="129"/>
                  </a:lnTo>
                  <a:lnTo>
                    <a:pt x="53" y="126"/>
                  </a:lnTo>
                  <a:lnTo>
                    <a:pt x="49" y="137"/>
                  </a:lnTo>
                  <a:lnTo>
                    <a:pt x="51" y="138"/>
                  </a:lnTo>
                  <a:lnTo>
                    <a:pt x="49" y="145"/>
                  </a:lnTo>
                  <a:lnTo>
                    <a:pt x="51" y="147"/>
                  </a:lnTo>
                  <a:lnTo>
                    <a:pt x="49" y="149"/>
                  </a:lnTo>
                  <a:lnTo>
                    <a:pt x="37" y="149"/>
                  </a:lnTo>
                  <a:lnTo>
                    <a:pt x="23" y="162"/>
                  </a:lnTo>
                  <a:lnTo>
                    <a:pt x="32" y="159"/>
                  </a:lnTo>
                  <a:lnTo>
                    <a:pt x="32" y="168"/>
                  </a:lnTo>
                  <a:lnTo>
                    <a:pt x="34" y="170"/>
                  </a:lnTo>
                  <a:lnTo>
                    <a:pt x="31" y="176"/>
                  </a:lnTo>
                  <a:lnTo>
                    <a:pt x="14" y="187"/>
                  </a:lnTo>
                  <a:lnTo>
                    <a:pt x="18" y="193"/>
                  </a:lnTo>
                  <a:lnTo>
                    <a:pt x="26" y="189"/>
                  </a:lnTo>
                  <a:lnTo>
                    <a:pt x="29" y="194"/>
                  </a:lnTo>
                  <a:lnTo>
                    <a:pt x="35" y="193"/>
                  </a:lnTo>
                  <a:lnTo>
                    <a:pt x="42" y="199"/>
                  </a:lnTo>
                  <a:lnTo>
                    <a:pt x="56" y="191"/>
                  </a:lnTo>
                  <a:lnTo>
                    <a:pt x="56" y="193"/>
                  </a:lnTo>
                  <a:lnTo>
                    <a:pt x="49" y="203"/>
                  </a:lnTo>
                  <a:lnTo>
                    <a:pt x="32" y="205"/>
                  </a:lnTo>
                  <a:lnTo>
                    <a:pt x="9" y="229"/>
                  </a:lnTo>
                  <a:lnTo>
                    <a:pt x="8" y="233"/>
                  </a:lnTo>
                  <a:lnTo>
                    <a:pt x="11" y="231"/>
                  </a:lnTo>
                  <a:lnTo>
                    <a:pt x="16" y="233"/>
                  </a:lnTo>
                  <a:lnTo>
                    <a:pt x="22" y="225"/>
                  </a:lnTo>
                  <a:lnTo>
                    <a:pt x="38" y="227"/>
                  </a:lnTo>
                  <a:lnTo>
                    <a:pt x="42" y="217"/>
                  </a:lnTo>
                  <a:lnTo>
                    <a:pt x="52" y="215"/>
                  </a:lnTo>
                  <a:lnTo>
                    <a:pt x="57" y="220"/>
                  </a:lnTo>
                  <a:lnTo>
                    <a:pt x="57" y="220"/>
                  </a:lnTo>
                  <a:lnTo>
                    <a:pt x="57" y="22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6096" cap="flat" cmpd="sng">
              <a:solidFill>
                <a:srgbClr val="96969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31" name="Freeform 58"/>
            <p:cNvSpPr>
              <a:spLocks/>
            </p:cNvSpPr>
            <p:nvPr/>
          </p:nvSpPr>
          <p:spPr bwMode="auto">
            <a:xfrm rot="210543">
              <a:off x="449263" y="984250"/>
              <a:ext cx="17462" cy="1746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9"/>
                </a:cxn>
                <a:cxn ang="0">
                  <a:pos x="5" y="7"/>
                </a:cxn>
                <a:cxn ang="0">
                  <a:pos x="7" y="3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8" h="10">
                  <a:moveTo>
                    <a:pt x="6" y="0"/>
                  </a:moveTo>
                  <a:lnTo>
                    <a:pt x="0" y="9"/>
                  </a:lnTo>
                  <a:lnTo>
                    <a:pt x="5" y="7"/>
                  </a:lnTo>
                  <a:lnTo>
                    <a:pt x="7" y="3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6096" cap="flat" cmpd="sng">
              <a:solidFill>
                <a:srgbClr val="96969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32" name="Freeform 59"/>
            <p:cNvSpPr>
              <a:spLocks/>
            </p:cNvSpPr>
            <p:nvPr/>
          </p:nvSpPr>
          <p:spPr bwMode="auto">
            <a:xfrm rot="210543">
              <a:off x="403225" y="885825"/>
              <a:ext cx="20638" cy="15875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0" y="7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4" y="7"/>
                </a:cxn>
                <a:cxn ang="0">
                  <a:pos x="0" y="9"/>
                </a:cxn>
                <a:cxn ang="0">
                  <a:pos x="0" y="9"/>
                </a:cxn>
                <a:cxn ang="0">
                  <a:pos x="0" y="9"/>
                </a:cxn>
              </a:cxnLst>
              <a:rect l="0" t="0" r="r" b="b"/>
              <a:pathLst>
                <a:path w="11" h="10">
                  <a:moveTo>
                    <a:pt x="0" y="9"/>
                  </a:moveTo>
                  <a:lnTo>
                    <a:pt x="10" y="7"/>
                  </a:lnTo>
                  <a:lnTo>
                    <a:pt x="4" y="0"/>
                  </a:lnTo>
                  <a:lnTo>
                    <a:pt x="2" y="1"/>
                  </a:lnTo>
                  <a:lnTo>
                    <a:pt x="4" y="7"/>
                  </a:lnTo>
                  <a:lnTo>
                    <a:pt x="0" y="9"/>
                  </a:lnTo>
                  <a:lnTo>
                    <a:pt x="0" y="9"/>
                  </a:lnTo>
                  <a:lnTo>
                    <a:pt x="0" y="9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6096" cap="flat" cmpd="sng">
              <a:solidFill>
                <a:srgbClr val="96969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33" name="Freeform 60"/>
            <p:cNvSpPr>
              <a:spLocks/>
            </p:cNvSpPr>
            <p:nvPr/>
          </p:nvSpPr>
          <p:spPr bwMode="auto">
            <a:xfrm rot="210543">
              <a:off x="393700" y="836613"/>
              <a:ext cx="30163" cy="2857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5"/>
                </a:cxn>
                <a:cxn ang="0">
                  <a:pos x="2" y="4"/>
                </a:cxn>
                <a:cxn ang="0">
                  <a:pos x="0" y="8"/>
                </a:cxn>
                <a:cxn ang="0">
                  <a:pos x="3" y="9"/>
                </a:cxn>
                <a:cxn ang="0">
                  <a:pos x="5" y="16"/>
                </a:cxn>
                <a:cxn ang="0">
                  <a:pos x="13" y="17"/>
                </a:cxn>
                <a:cxn ang="0">
                  <a:pos x="15" y="13"/>
                </a:cxn>
                <a:cxn ang="0">
                  <a:pos x="9" y="11"/>
                </a:cxn>
                <a:cxn ang="0">
                  <a:pos x="5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6" h="18">
                  <a:moveTo>
                    <a:pt x="5" y="0"/>
                  </a:moveTo>
                  <a:lnTo>
                    <a:pt x="5" y="5"/>
                  </a:lnTo>
                  <a:lnTo>
                    <a:pt x="2" y="4"/>
                  </a:lnTo>
                  <a:lnTo>
                    <a:pt x="0" y="8"/>
                  </a:lnTo>
                  <a:lnTo>
                    <a:pt x="3" y="9"/>
                  </a:lnTo>
                  <a:lnTo>
                    <a:pt x="5" y="16"/>
                  </a:lnTo>
                  <a:lnTo>
                    <a:pt x="13" y="17"/>
                  </a:lnTo>
                  <a:lnTo>
                    <a:pt x="15" y="13"/>
                  </a:lnTo>
                  <a:lnTo>
                    <a:pt x="9" y="11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6096" cap="flat" cmpd="sng">
              <a:solidFill>
                <a:srgbClr val="96969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</p:grpSp>
      <p:sp>
        <p:nvSpPr>
          <p:cNvPr id="97" name="TekstSylinder 4"/>
          <p:cNvSpPr txBox="1">
            <a:spLocks noChangeArrowheads="1"/>
          </p:cNvSpPr>
          <p:nvPr/>
        </p:nvSpPr>
        <p:spPr bwMode="auto">
          <a:xfrm rot="19868769">
            <a:off x="323850" y="836613"/>
            <a:ext cx="1204913" cy="323850"/>
          </a:xfrm>
          <a:prstGeom prst="rect">
            <a:avLst/>
          </a:prstGeom>
          <a:noFill/>
          <a:ln w="19050">
            <a:solidFill>
              <a:srgbClr val="C00000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nb-NO" sz="1400" b="1" dirty="0">
                <a:solidFill>
                  <a:srgbClr val="C00000"/>
                </a:solidFill>
                <a:latin typeface="Tw Cen MT" pitchFamily="34" charset="0"/>
              </a:rPr>
              <a:t>C O U P L E D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19672" y="476672"/>
            <a:ext cx="7128792" cy="1143000"/>
          </a:xfrm>
        </p:spPr>
        <p:txBody>
          <a:bodyPr anchor="b"/>
          <a:lstStyle>
            <a:lvl1pPr algn="l">
              <a:defRPr sz="3200" b="1">
                <a:solidFill>
                  <a:schemeClr val="bg1">
                    <a:lumMod val="50000"/>
                  </a:schemeClr>
                </a:solidFill>
                <a:latin typeface="Tw Cen MT" pitchFamily="34" charset="0"/>
              </a:defRPr>
            </a:lvl1pPr>
          </a:lstStyle>
          <a:p>
            <a:r>
              <a:rPr lang="en-US" smtClean="0"/>
              <a:t>Titelmasterformat durch Klicken bearbeiten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23528" y="1981200"/>
            <a:ext cx="8496944" cy="4114800"/>
          </a:xfrm>
        </p:spPr>
        <p:txBody>
          <a:bodyPr/>
          <a:lstStyle>
            <a:lvl1pPr>
              <a:defRPr sz="2800">
                <a:latin typeface="Tw Cen MT" pitchFamily="34" charset="0"/>
              </a:defRPr>
            </a:lvl1pPr>
            <a:lvl2pPr>
              <a:defRPr sz="2000">
                <a:latin typeface="Tw Cen MT" pitchFamily="34" charset="0"/>
              </a:defRPr>
            </a:lvl2pPr>
            <a:lvl3pPr>
              <a:defRPr sz="1800">
                <a:latin typeface="Tw Cen MT" pitchFamily="34" charset="0"/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 i malen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kstSylinder 89"/>
          <p:cNvSpPr txBox="1">
            <a:spLocks noChangeArrowheads="1"/>
          </p:cNvSpPr>
          <p:nvPr/>
        </p:nvSpPr>
        <p:spPr bwMode="auto">
          <a:xfrm>
            <a:off x="395288" y="2928938"/>
            <a:ext cx="8137525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 smtClean="0">
                <a:solidFill>
                  <a:srgbClr val="404040"/>
                </a:solidFill>
                <a:latin typeface="Tw Cen MT" pitchFamily="34" charset="0"/>
              </a:rPr>
              <a:t>NWE Day-Ahead Project </a:t>
            </a:r>
          </a:p>
          <a:p>
            <a:r>
              <a:rPr lang="en-GB" sz="3200" b="1" dirty="0" smtClean="0">
                <a:solidFill>
                  <a:srgbClr val="404040"/>
                </a:solidFill>
                <a:latin typeface="Tw Cen MT" pitchFamily="34" charset="0"/>
              </a:rPr>
              <a:t>1</a:t>
            </a:r>
            <a:r>
              <a:rPr lang="en-GB" sz="3200" b="1" baseline="30000" dirty="0" smtClean="0">
                <a:solidFill>
                  <a:srgbClr val="404040"/>
                </a:solidFill>
                <a:latin typeface="Tw Cen MT" pitchFamily="34" charset="0"/>
              </a:rPr>
              <a:t>st</a:t>
            </a:r>
            <a:r>
              <a:rPr lang="en-GB" sz="3200" b="1" dirty="0" smtClean="0">
                <a:solidFill>
                  <a:srgbClr val="404040"/>
                </a:solidFill>
                <a:latin typeface="Tw Cen MT" pitchFamily="34" charset="0"/>
              </a:rPr>
              <a:t> NWE Stakeholder Workshop</a:t>
            </a:r>
            <a:endParaRPr lang="nb-NO" sz="3200" b="1" dirty="0" smtClean="0">
              <a:solidFill>
                <a:srgbClr val="404040"/>
              </a:solidFill>
              <a:latin typeface="Tw Cen MT" pitchFamily="34" charset="0"/>
            </a:endParaRPr>
          </a:p>
          <a:p>
            <a:endParaRPr lang="en-US" sz="3200" b="1" dirty="0" smtClean="0">
              <a:solidFill>
                <a:srgbClr val="404040"/>
              </a:solidFill>
              <a:latin typeface="Tw Cen MT" pitchFamily="34" charset="0"/>
            </a:endParaRPr>
          </a:p>
          <a:p>
            <a:r>
              <a:rPr lang="en-US" b="1" dirty="0" smtClean="0">
                <a:solidFill>
                  <a:srgbClr val="404040"/>
                </a:solidFill>
                <a:latin typeface="Tw Cen MT" pitchFamily="34" charset="0"/>
              </a:rPr>
              <a:t>London 9</a:t>
            </a:r>
            <a:r>
              <a:rPr lang="en-US" b="1" baseline="30000" dirty="0" smtClean="0">
                <a:solidFill>
                  <a:srgbClr val="404040"/>
                </a:solidFill>
                <a:latin typeface="Tw Cen MT" pitchFamily="34" charset="0"/>
              </a:rPr>
              <a:t>th</a:t>
            </a:r>
            <a:r>
              <a:rPr lang="en-US" b="1" dirty="0" smtClean="0">
                <a:solidFill>
                  <a:srgbClr val="404040"/>
                </a:solidFill>
                <a:latin typeface="Tw Cen MT" pitchFamily="34" charset="0"/>
              </a:rPr>
              <a:t> December 2011</a:t>
            </a:r>
            <a:endParaRPr lang="en-US" i="1" dirty="0">
              <a:solidFill>
                <a:srgbClr val="404040"/>
              </a:solidFill>
              <a:latin typeface="Tw Cen MT" pitchFamily="34" charset="0"/>
            </a:endParaRPr>
          </a:p>
          <a:p>
            <a:endParaRPr lang="en-US" sz="3200" b="1" dirty="0">
              <a:solidFill>
                <a:srgbClr val="404040"/>
              </a:solidFill>
              <a:latin typeface="Tw Cen MT" pitchFamily="34" charset="0"/>
            </a:endParaRPr>
          </a:p>
          <a:p>
            <a:endParaRPr lang="en-US" sz="3200" b="1" dirty="0">
              <a:solidFill>
                <a:srgbClr val="404040"/>
              </a:solidFill>
              <a:latin typeface="Tw Cen MT" pitchFamily="34" charset="0"/>
            </a:endParaRPr>
          </a:p>
          <a:p>
            <a:endParaRPr lang="en-US" sz="4400" b="1" dirty="0">
              <a:solidFill>
                <a:srgbClr val="404040"/>
              </a:solidFill>
              <a:latin typeface="Tw Cen MT" pitchFamily="34" charset="0"/>
            </a:endParaRPr>
          </a:p>
          <a:p>
            <a:endParaRPr lang="en-US" sz="4400" b="1" dirty="0">
              <a:solidFill>
                <a:srgbClr val="404040"/>
              </a:solidFill>
              <a:latin typeface="Calibri" pitchFamily="34" charset="0"/>
            </a:endParaRPr>
          </a:p>
          <a:p>
            <a:endParaRPr lang="en-US" i="1" dirty="0">
              <a:solidFill>
                <a:srgbClr val="404040"/>
              </a:solidFill>
              <a:latin typeface="Tw Cen MT" pitchFamily="34" charset="0"/>
            </a:endParaRPr>
          </a:p>
        </p:txBody>
      </p:sp>
      <p:sp>
        <p:nvSpPr>
          <p:cNvPr id="3075" name="Rektangel 90"/>
          <p:cNvSpPr>
            <a:spLocks noChangeArrowheads="1"/>
          </p:cNvSpPr>
          <p:nvPr/>
        </p:nvSpPr>
        <p:spPr bwMode="auto">
          <a:xfrm>
            <a:off x="1785938" y="1201738"/>
            <a:ext cx="5500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i="1">
                <a:solidFill>
                  <a:srgbClr val="606060"/>
                </a:solidFill>
                <a:latin typeface="Tw Cen MT" pitchFamily="34" charset="0"/>
              </a:rPr>
              <a:t>ENTSO-E Regional Group Northwest Europe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9250" y="476250"/>
            <a:ext cx="7129463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Status on the NWE work </a:t>
            </a:r>
            <a:br>
              <a:rPr lang="en-US" dirty="0" smtClean="0"/>
            </a:br>
            <a:r>
              <a:rPr lang="en-US" dirty="0" smtClean="0"/>
              <a:t>TSOs - PXs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3850" y="1981200"/>
            <a:ext cx="4464174" cy="4112096"/>
          </a:xfrm>
        </p:spPr>
        <p:txBody>
          <a:bodyPr/>
          <a:lstStyle/>
          <a:p>
            <a:pPr marL="457200" indent="-457200"/>
            <a:r>
              <a:rPr lang="en-US" sz="2000" dirty="0" smtClean="0"/>
              <a:t>Monthly coordination meetings between the TSOs and PXs since September in order to achieve:</a:t>
            </a:r>
          </a:p>
          <a:p>
            <a:pPr marL="1257300" lvl="2" indent="-457200"/>
            <a:r>
              <a:rPr lang="en-US" sz="1600" dirty="0" smtClean="0"/>
              <a:t>A joint project with a common Steering Committee </a:t>
            </a:r>
          </a:p>
          <a:p>
            <a:pPr marL="1257300" lvl="2" indent="-457200"/>
            <a:r>
              <a:rPr lang="en-US" sz="1600" dirty="0" smtClean="0"/>
              <a:t>Develop and sign agreement (All Party Cooperation Agreement (APCA)) to handle cost sharing, governance etc. between the TSOs and PXs</a:t>
            </a:r>
          </a:p>
          <a:p>
            <a:pPr marL="1257300" lvl="2" indent="-457200"/>
            <a:r>
              <a:rPr lang="en-US" sz="1600" dirty="0" smtClean="0"/>
              <a:t>Development and implementation of a NWE market coupling solution</a:t>
            </a:r>
          </a:p>
          <a:p>
            <a:pPr marL="457200" indent="-457200">
              <a:buNone/>
            </a:pPr>
            <a:r>
              <a:rPr lang="en-US" dirty="0" smtClean="0"/>
              <a:t> </a:t>
            </a:r>
          </a:p>
          <a:p>
            <a:pPr marL="857250" lvl="1" indent="-457200"/>
            <a:endParaRPr lang="en-US" sz="1400" dirty="0" smtClean="0"/>
          </a:p>
          <a:p>
            <a:pPr marL="857250" lvl="1" indent="-457200"/>
            <a:endParaRPr lang="en-US" sz="900" dirty="0" smtClean="0"/>
          </a:p>
        </p:txBody>
      </p:sp>
      <p:sp>
        <p:nvSpPr>
          <p:cNvPr id="83" name="Pil høyre 82"/>
          <p:cNvSpPr/>
          <p:nvPr/>
        </p:nvSpPr>
        <p:spPr bwMode="auto">
          <a:xfrm rot="5400000">
            <a:off x="7164288" y="3203776"/>
            <a:ext cx="360040" cy="1224136"/>
          </a:xfrm>
          <a:prstGeom prst="rightArrow">
            <a:avLst>
              <a:gd name="adj1" fmla="val 56224"/>
              <a:gd name="adj2" fmla="val 55039"/>
            </a:avLst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30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grpSp>
        <p:nvGrpSpPr>
          <p:cNvPr id="84" name="Gruppe 308"/>
          <p:cNvGrpSpPr/>
          <p:nvPr/>
        </p:nvGrpSpPr>
        <p:grpSpPr>
          <a:xfrm>
            <a:off x="6156176" y="3851848"/>
            <a:ext cx="2160240" cy="2745504"/>
            <a:chOff x="5292080" y="1268760"/>
            <a:chExt cx="2660593" cy="3537592"/>
          </a:xfrm>
          <a:solidFill>
            <a:schemeClr val="bg1">
              <a:lumMod val="65000"/>
            </a:schemeClr>
          </a:solidFill>
        </p:grpSpPr>
        <p:sp>
          <p:nvSpPr>
            <p:cNvPr id="85" name="Freeform 82"/>
            <p:cNvSpPr>
              <a:spLocks/>
            </p:cNvSpPr>
            <p:nvPr/>
          </p:nvSpPr>
          <p:spPr bwMode="auto">
            <a:xfrm>
              <a:off x="5915336" y="2437690"/>
              <a:ext cx="505115" cy="844798"/>
            </a:xfrm>
            <a:custGeom>
              <a:avLst/>
              <a:gdLst/>
              <a:ahLst/>
              <a:cxnLst>
                <a:cxn ang="0">
                  <a:pos x="20" y="565"/>
                </a:cxn>
                <a:cxn ang="0">
                  <a:pos x="90" y="571"/>
                </a:cxn>
                <a:cxn ang="0">
                  <a:pos x="138" y="546"/>
                </a:cxn>
                <a:cxn ang="0">
                  <a:pos x="209" y="557"/>
                </a:cxn>
                <a:cxn ang="0">
                  <a:pos x="274" y="576"/>
                </a:cxn>
                <a:cxn ang="0">
                  <a:pos x="350" y="546"/>
                </a:cxn>
                <a:cxn ang="0">
                  <a:pos x="339" y="511"/>
                </a:cxn>
                <a:cxn ang="0">
                  <a:pos x="387" y="473"/>
                </a:cxn>
                <a:cxn ang="0">
                  <a:pos x="355" y="429"/>
                </a:cxn>
                <a:cxn ang="0">
                  <a:pos x="317" y="439"/>
                </a:cxn>
                <a:cxn ang="0">
                  <a:pos x="329" y="415"/>
                </a:cxn>
                <a:cxn ang="0">
                  <a:pos x="317" y="371"/>
                </a:cxn>
                <a:cxn ang="0">
                  <a:pos x="284" y="297"/>
                </a:cxn>
                <a:cxn ang="0">
                  <a:pos x="280" y="234"/>
                </a:cxn>
                <a:cxn ang="0">
                  <a:pos x="247" y="190"/>
                </a:cxn>
                <a:cxn ang="0">
                  <a:pos x="247" y="170"/>
                </a:cxn>
                <a:cxn ang="0">
                  <a:pos x="305" y="107"/>
                </a:cxn>
                <a:cxn ang="0">
                  <a:pos x="252" y="74"/>
                </a:cxn>
                <a:cxn ang="0">
                  <a:pos x="242" y="42"/>
                </a:cxn>
                <a:cxn ang="0">
                  <a:pos x="280" y="14"/>
                </a:cxn>
                <a:cxn ang="0">
                  <a:pos x="209" y="0"/>
                </a:cxn>
                <a:cxn ang="0">
                  <a:pos x="160" y="42"/>
                </a:cxn>
                <a:cxn ang="0">
                  <a:pos x="134" y="49"/>
                </a:cxn>
                <a:cxn ang="0">
                  <a:pos x="129" y="74"/>
                </a:cxn>
                <a:cxn ang="0">
                  <a:pos x="129" y="112"/>
                </a:cxn>
                <a:cxn ang="0">
                  <a:pos x="151" y="125"/>
                </a:cxn>
                <a:cxn ang="0">
                  <a:pos x="102" y="170"/>
                </a:cxn>
                <a:cxn ang="0">
                  <a:pos x="118" y="199"/>
                </a:cxn>
                <a:cxn ang="0">
                  <a:pos x="157" y="205"/>
                </a:cxn>
                <a:cxn ang="0">
                  <a:pos x="134" y="263"/>
                </a:cxn>
                <a:cxn ang="0">
                  <a:pos x="182" y="282"/>
                </a:cxn>
                <a:cxn ang="0">
                  <a:pos x="215" y="312"/>
                </a:cxn>
                <a:cxn ang="0">
                  <a:pos x="182" y="365"/>
                </a:cxn>
                <a:cxn ang="0">
                  <a:pos x="118" y="351"/>
                </a:cxn>
                <a:cxn ang="0">
                  <a:pos x="97" y="386"/>
                </a:cxn>
                <a:cxn ang="0">
                  <a:pos x="112" y="425"/>
                </a:cxn>
                <a:cxn ang="0">
                  <a:pos x="58" y="458"/>
                </a:cxn>
                <a:cxn ang="0">
                  <a:pos x="112" y="473"/>
                </a:cxn>
                <a:cxn ang="0">
                  <a:pos x="167" y="487"/>
                </a:cxn>
                <a:cxn ang="0">
                  <a:pos x="90" y="497"/>
                </a:cxn>
                <a:cxn ang="0">
                  <a:pos x="0" y="551"/>
                </a:cxn>
              </a:cxnLst>
              <a:rect l="0" t="0" r="r" b="b"/>
              <a:pathLst>
                <a:path w="387" h="576">
                  <a:moveTo>
                    <a:pt x="0" y="551"/>
                  </a:moveTo>
                  <a:lnTo>
                    <a:pt x="20" y="565"/>
                  </a:lnTo>
                  <a:lnTo>
                    <a:pt x="54" y="546"/>
                  </a:lnTo>
                  <a:lnTo>
                    <a:pt x="90" y="571"/>
                  </a:lnTo>
                  <a:lnTo>
                    <a:pt x="107" y="541"/>
                  </a:lnTo>
                  <a:lnTo>
                    <a:pt x="138" y="546"/>
                  </a:lnTo>
                  <a:lnTo>
                    <a:pt x="172" y="565"/>
                  </a:lnTo>
                  <a:lnTo>
                    <a:pt x="209" y="557"/>
                  </a:lnTo>
                  <a:lnTo>
                    <a:pt x="242" y="565"/>
                  </a:lnTo>
                  <a:lnTo>
                    <a:pt x="274" y="576"/>
                  </a:lnTo>
                  <a:lnTo>
                    <a:pt x="317" y="571"/>
                  </a:lnTo>
                  <a:lnTo>
                    <a:pt x="350" y="546"/>
                  </a:lnTo>
                  <a:lnTo>
                    <a:pt x="311" y="536"/>
                  </a:lnTo>
                  <a:lnTo>
                    <a:pt x="339" y="511"/>
                  </a:lnTo>
                  <a:lnTo>
                    <a:pt x="366" y="497"/>
                  </a:lnTo>
                  <a:lnTo>
                    <a:pt x="387" y="473"/>
                  </a:lnTo>
                  <a:lnTo>
                    <a:pt x="377" y="449"/>
                  </a:lnTo>
                  <a:lnTo>
                    <a:pt x="355" y="429"/>
                  </a:lnTo>
                  <a:lnTo>
                    <a:pt x="331" y="429"/>
                  </a:lnTo>
                  <a:lnTo>
                    <a:pt x="317" y="439"/>
                  </a:lnTo>
                  <a:lnTo>
                    <a:pt x="305" y="429"/>
                  </a:lnTo>
                  <a:lnTo>
                    <a:pt x="329" y="415"/>
                  </a:lnTo>
                  <a:lnTo>
                    <a:pt x="322" y="390"/>
                  </a:lnTo>
                  <a:lnTo>
                    <a:pt x="317" y="371"/>
                  </a:lnTo>
                  <a:lnTo>
                    <a:pt x="311" y="317"/>
                  </a:lnTo>
                  <a:lnTo>
                    <a:pt x="284" y="297"/>
                  </a:lnTo>
                  <a:lnTo>
                    <a:pt x="280" y="268"/>
                  </a:lnTo>
                  <a:lnTo>
                    <a:pt x="280" y="234"/>
                  </a:lnTo>
                  <a:lnTo>
                    <a:pt x="274" y="209"/>
                  </a:lnTo>
                  <a:lnTo>
                    <a:pt x="247" y="190"/>
                  </a:lnTo>
                  <a:lnTo>
                    <a:pt x="220" y="185"/>
                  </a:lnTo>
                  <a:lnTo>
                    <a:pt x="247" y="170"/>
                  </a:lnTo>
                  <a:lnTo>
                    <a:pt x="269" y="150"/>
                  </a:lnTo>
                  <a:lnTo>
                    <a:pt x="305" y="107"/>
                  </a:lnTo>
                  <a:lnTo>
                    <a:pt x="311" y="82"/>
                  </a:lnTo>
                  <a:lnTo>
                    <a:pt x="252" y="74"/>
                  </a:lnTo>
                  <a:lnTo>
                    <a:pt x="220" y="67"/>
                  </a:lnTo>
                  <a:lnTo>
                    <a:pt x="242" y="42"/>
                  </a:lnTo>
                  <a:lnTo>
                    <a:pt x="280" y="27"/>
                  </a:lnTo>
                  <a:lnTo>
                    <a:pt x="280" y="14"/>
                  </a:lnTo>
                  <a:lnTo>
                    <a:pt x="242" y="9"/>
                  </a:lnTo>
                  <a:lnTo>
                    <a:pt x="209" y="0"/>
                  </a:lnTo>
                  <a:lnTo>
                    <a:pt x="187" y="24"/>
                  </a:lnTo>
                  <a:lnTo>
                    <a:pt x="160" y="42"/>
                  </a:lnTo>
                  <a:lnTo>
                    <a:pt x="151" y="63"/>
                  </a:lnTo>
                  <a:lnTo>
                    <a:pt x="134" y="49"/>
                  </a:lnTo>
                  <a:lnTo>
                    <a:pt x="118" y="54"/>
                  </a:lnTo>
                  <a:lnTo>
                    <a:pt x="129" y="74"/>
                  </a:lnTo>
                  <a:lnTo>
                    <a:pt x="157" y="82"/>
                  </a:lnTo>
                  <a:lnTo>
                    <a:pt x="129" y="112"/>
                  </a:lnTo>
                  <a:lnTo>
                    <a:pt x="118" y="131"/>
                  </a:lnTo>
                  <a:lnTo>
                    <a:pt x="151" y="125"/>
                  </a:lnTo>
                  <a:lnTo>
                    <a:pt x="134" y="156"/>
                  </a:lnTo>
                  <a:lnTo>
                    <a:pt x="102" y="170"/>
                  </a:lnTo>
                  <a:lnTo>
                    <a:pt x="123" y="174"/>
                  </a:lnTo>
                  <a:lnTo>
                    <a:pt x="118" y="199"/>
                  </a:lnTo>
                  <a:lnTo>
                    <a:pt x="146" y="174"/>
                  </a:lnTo>
                  <a:lnTo>
                    <a:pt x="157" y="205"/>
                  </a:lnTo>
                  <a:lnTo>
                    <a:pt x="129" y="239"/>
                  </a:lnTo>
                  <a:lnTo>
                    <a:pt x="134" y="263"/>
                  </a:lnTo>
                  <a:lnTo>
                    <a:pt x="205" y="257"/>
                  </a:lnTo>
                  <a:lnTo>
                    <a:pt x="182" y="282"/>
                  </a:lnTo>
                  <a:lnTo>
                    <a:pt x="194" y="306"/>
                  </a:lnTo>
                  <a:lnTo>
                    <a:pt x="215" y="312"/>
                  </a:lnTo>
                  <a:lnTo>
                    <a:pt x="194" y="337"/>
                  </a:lnTo>
                  <a:lnTo>
                    <a:pt x="182" y="365"/>
                  </a:lnTo>
                  <a:lnTo>
                    <a:pt x="157" y="365"/>
                  </a:lnTo>
                  <a:lnTo>
                    <a:pt x="118" y="351"/>
                  </a:lnTo>
                  <a:lnTo>
                    <a:pt x="118" y="365"/>
                  </a:lnTo>
                  <a:lnTo>
                    <a:pt x="97" y="386"/>
                  </a:lnTo>
                  <a:lnTo>
                    <a:pt x="123" y="390"/>
                  </a:lnTo>
                  <a:lnTo>
                    <a:pt x="112" y="425"/>
                  </a:lnTo>
                  <a:lnTo>
                    <a:pt x="58" y="439"/>
                  </a:lnTo>
                  <a:lnTo>
                    <a:pt x="58" y="458"/>
                  </a:lnTo>
                  <a:lnTo>
                    <a:pt x="90" y="462"/>
                  </a:lnTo>
                  <a:lnTo>
                    <a:pt x="112" y="473"/>
                  </a:lnTo>
                  <a:lnTo>
                    <a:pt x="129" y="497"/>
                  </a:lnTo>
                  <a:lnTo>
                    <a:pt x="167" y="487"/>
                  </a:lnTo>
                  <a:lnTo>
                    <a:pt x="138" y="511"/>
                  </a:lnTo>
                  <a:lnTo>
                    <a:pt x="90" y="497"/>
                  </a:lnTo>
                  <a:lnTo>
                    <a:pt x="64" y="522"/>
                  </a:lnTo>
                  <a:lnTo>
                    <a:pt x="0" y="5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86" name="Freeform 84"/>
            <p:cNvSpPr>
              <a:spLocks/>
            </p:cNvSpPr>
            <p:nvPr/>
          </p:nvSpPr>
          <p:spPr bwMode="auto">
            <a:xfrm>
              <a:off x="5915336" y="2437690"/>
              <a:ext cx="505115" cy="844798"/>
            </a:xfrm>
            <a:custGeom>
              <a:avLst/>
              <a:gdLst/>
              <a:ahLst/>
              <a:cxnLst>
                <a:cxn ang="0">
                  <a:pos x="20" y="565"/>
                </a:cxn>
                <a:cxn ang="0">
                  <a:pos x="90" y="571"/>
                </a:cxn>
                <a:cxn ang="0">
                  <a:pos x="138" y="546"/>
                </a:cxn>
                <a:cxn ang="0">
                  <a:pos x="209" y="557"/>
                </a:cxn>
                <a:cxn ang="0">
                  <a:pos x="274" y="576"/>
                </a:cxn>
                <a:cxn ang="0">
                  <a:pos x="350" y="546"/>
                </a:cxn>
                <a:cxn ang="0">
                  <a:pos x="339" y="511"/>
                </a:cxn>
                <a:cxn ang="0">
                  <a:pos x="387" y="473"/>
                </a:cxn>
                <a:cxn ang="0">
                  <a:pos x="355" y="429"/>
                </a:cxn>
                <a:cxn ang="0">
                  <a:pos x="317" y="439"/>
                </a:cxn>
                <a:cxn ang="0">
                  <a:pos x="329" y="415"/>
                </a:cxn>
                <a:cxn ang="0">
                  <a:pos x="317" y="371"/>
                </a:cxn>
                <a:cxn ang="0">
                  <a:pos x="284" y="297"/>
                </a:cxn>
                <a:cxn ang="0">
                  <a:pos x="280" y="234"/>
                </a:cxn>
                <a:cxn ang="0">
                  <a:pos x="247" y="190"/>
                </a:cxn>
                <a:cxn ang="0">
                  <a:pos x="247" y="170"/>
                </a:cxn>
                <a:cxn ang="0">
                  <a:pos x="305" y="107"/>
                </a:cxn>
                <a:cxn ang="0">
                  <a:pos x="252" y="74"/>
                </a:cxn>
                <a:cxn ang="0">
                  <a:pos x="242" y="42"/>
                </a:cxn>
                <a:cxn ang="0">
                  <a:pos x="280" y="14"/>
                </a:cxn>
                <a:cxn ang="0">
                  <a:pos x="209" y="0"/>
                </a:cxn>
                <a:cxn ang="0">
                  <a:pos x="160" y="42"/>
                </a:cxn>
                <a:cxn ang="0">
                  <a:pos x="134" y="49"/>
                </a:cxn>
                <a:cxn ang="0">
                  <a:pos x="129" y="74"/>
                </a:cxn>
                <a:cxn ang="0">
                  <a:pos x="129" y="112"/>
                </a:cxn>
                <a:cxn ang="0">
                  <a:pos x="151" y="125"/>
                </a:cxn>
                <a:cxn ang="0">
                  <a:pos x="102" y="170"/>
                </a:cxn>
                <a:cxn ang="0">
                  <a:pos x="118" y="199"/>
                </a:cxn>
                <a:cxn ang="0">
                  <a:pos x="157" y="205"/>
                </a:cxn>
                <a:cxn ang="0">
                  <a:pos x="134" y="263"/>
                </a:cxn>
                <a:cxn ang="0">
                  <a:pos x="182" y="282"/>
                </a:cxn>
                <a:cxn ang="0">
                  <a:pos x="215" y="312"/>
                </a:cxn>
                <a:cxn ang="0">
                  <a:pos x="182" y="365"/>
                </a:cxn>
                <a:cxn ang="0">
                  <a:pos x="118" y="351"/>
                </a:cxn>
                <a:cxn ang="0">
                  <a:pos x="97" y="386"/>
                </a:cxn>
                <a:cxn ang="0">
                  <a:pos x="112" y="425"/>
                </a:cxn>
                <a:cxn ang="0">
                  <a:pos x="58" y="458"/>
                </a:cxn>
                <a:cxn ang="0">
                  <a:pos x="112" y="473"/>
                </a:cxn>
                <a:cxn ang="0">
                  <a:pos x="167" y="487"/>
                </a:cxn>
                <a:cxn ang="0">
                  <a:pos x="90" y="497"/>
                </a:cxn>
                <a:cxn ang="0">
                  <a:pos x="0" y="551"/>
                </a:cxn>
              </a:cxnLst>
              <a:rect l="0" t="0" r="r" b="b"/>
              <a:pathLst>
                <a:path w="387" h="576">
                  <a:moveTo>
                    <a:pt x="0" y="551"/>
                  </a:moveTo>
                  <a:lnTo>
                    <a:pt x="20" y="565"/>
                  </a:lnTo>
                  <a:lnTo>
                    <a:pt x="54" y="546"/>
                  </a:lnTo>
                  <a:lnTo>
                    <a:pt x="90" y="571"/>
                  </a:lnTo>
                  <a:lnTo>
                    <a:pt x="107" y="541"/>
                  </a:lnTo>
                  <a:lnTo>
                    <a:pt x="138" y="546"/>
                  </a:lnTo>
                  <a:lnTo>
                    <a:pt x="172" y="565"/>
                  </a:lnTo>
                  <a:lnTo>
                    <a:pt x="209" y="557"/>
                  </a:lnTo>
                  <a:lnTo>
                    <a:pt x="242" y="565"/>
                  </a:lnTo>
                  <a:lnTo>
                    <a:pt x="274" y="576"/>
                  </a:lnTo>
                  <a:lnTo>
                    <a:pt x="317" y="571"/>
                  </a:lnTo>
                  <a:lnTo>
                    <a:pt x="350" y="546"/>
                  </a:lnTo>
                  <a:lnTo>
                    <a:pt x="311" y="536"/>
                  </a:lnTo>
                  <a:lnTo>
                    <a:pt x="339" y="511"/>
                  </a:lnTo>
                  <a:lnTo>
                    <a:pt x="366" y="497"/>
                  </a:lnTo>
                  <a:lnTo>
                    <a:pt x="387" y="473"/>
                  </a:lnTo>
                  <a:lnTo>
                    <a:pt x="377" y="449"/>
                  </a:lnTo>
                  <a:lnTo>
                    <a:pt x="355" y="429"/>
                  </a:lnTo>
                  <a:lnTo>
                    <a:pt x="331" y="429"/>
                  </a:lnTo>
                  <a:lnTo>
                    <a:pt x="317" y="439"/>
                  </a:lnTo>
                  <a:lnTo>
                    <a:pt x="305" y="429"/>
                  </a:lnTo>
                  <a:lnTo>
                    <a:pt x="329" y="415"/>
                  </a:lnTo>
                  <a:lnTo>
                    <a:pt x="322" y="390"/>
                  </a:lnTo>
                  <a:lnTo>
                    <a:pt x="317" y="371"/>
                  </a:lnTo>
                  <a:lnTo>
                    <a:pt x="311" y="317"/>
                  </a:lnTo>
                  <a:lnTo>
                    <a:pt x="284" y="297"/>
                  </a:lnTo>
                  <a:lnTo>
                    <a:pt x="280" y="268"/>
                  </a:lnTo>
                  <a:lnTo>
                    <a:pt x="280" y="234"/>
                  </a:lnTo>
                  <a:lnTo>
                    <a:pt x="274" y="209"/>
                  </a:lnTo>
                  <a:lnTo>
                    <a:pt x="247" y="190"/>
                  </a:lnTo>
                  <a:lnTo>
                    <a:pt x="220" y="185"/>
                  </a:lnTo>
                  <a:lnTo>
                    <a:pt x="247" y="170"/>
                  </a:lnTo>
                  <a:lnTo>
                    <a:pt x="269" y="150"/>
                  </a:lnTo>
                  <a:lnTo>
                    <a:pt x="305" y="107"/>
                  </a:lnTo>
                  <a:lnTo>
                    <a:pt x="311" y="82"/>
                  </a:lnTo>
                  <a:lnTo>
                    <a:pt x="252" y="74"/>
                  </a:lnTo>
                  <a:lnTo>
                    <a:pt x="220" y="67"/>
                  </a:lnTo>
                  <a:lnTo>
                    <a:pt x="242" y="42"/>
                  </a:lnTo>
                  <a:lnTo>
                    <a:pt x="280" y="27"/>
                  </a:lnTo>
                  <a:lnTo>
                    <a:pt x="280" y="14"/>
                  </a:lnTo>
                  <a:lnTo>
                    <a:pt x="242" y="9"/>
                  </a:lnTo>
                  <a:lnTo>
                    <a:pt x="209" y="0"/>
                  </a:lnTo>
                  <a:lnTo>
                    <a:pt x="187" y="24"/>
                  </a:lnTo>
                  <a:lnTo>
                    <a:pt x="160" y="42"/>
                  </a:lnTo>
                  <a:lnTo>
                    <a:pt x="151" y="63"/>
                  </a:lnTo>
                  <a:lnTo>
                    <a:pt x="134" y="49"/>
                  </a:lnTo>
                  <a:lnTo>
                    <a:pt x="118" y="54"/>
                  </a:lnTo>
                  <a:lnTo>
                    <a:pt x="129" y="74"/>
                  </a:lnTo>
                  <a:lnTo>
                    <a:pt x="157" y="82"/>
                  </a:lnTo>
                  <a:lnTo>
                    <a:pt x="129" y="112"/>
                  </a:lnTo>
                  <a:lnTo>
                    <a:pt x="118" y="131"/>
                  </a:lnTo>
                  <a:lnTo>
                    <a:pt x="151" y="125"/>
                  </a:lnTo>
                  <a:lnTo>
                    <a:pt x="134" y="156"/>
                  </a:lnTo>
                  <a:lnTo>
                    <a:pt x="102" y="170"/>
                  </a:lnTo>
                  <a:lnTo>
                    <a:pt x="123" y="174"/>
                  </a:lnTo>
                  <a:lnTo>
                    <a:pt x="118" y="199"/>
                  </a:lnTo>
                  <a:lnTo>
                    <a:pt x="146" y="174"/>
                  </a:lnTo>
                  <a:lnTo>
                    <a:pt x="157" y="205"/>
                  </a:lnTo>
                  <a:lnTo>
                    <a:pt x="129" y="239"/>
                  </a:lnTo>
                  <a:lnTo>
                    <a:pt x="134" y="263"/>
                  </a:lnTo>
                  <a:lnTo>
                    <a:pt x="205" y="257"/>
                  </a:lnTo>
                  <a:lnTo>
                    <a:pt x="182" y="282"/>
                  </a:lnTo>
                  <a:lnTo>
                    <a:pt x="194" y="306"/>
                  </a:lnTo>
                  <a:lnTo>
                    <a:pt x="215" y="312"/>
                  </a:lnTo>
                  <a:lnTo>
                    <a:pt x="194" y="337"/>
                  </a:lnTo>
                  <a:lnTo>
                    <a:pt x="182" y="365"/>
                  </a:lnTo>
                  <a:lnTo>
                    <a:pt x="157" y="365"/>
                  </a:lnTo>
                  <a:lnTo>
                    <a:pt x="118" y="351"/>
                  </a:lnTo>
                  <a:lnTo>
                    <a:pt x="118" y="365"/>
                  </a:lnTo>
                  <a:lnTo>
                    <a:pt x="97" y="386"/>
                  </a:lnTo>
                  <a:lnTo>
                    <a:pt x="123" y="390"/>
                  </a:lnTo>
                  <a:lnTo>
                    <a:pt x="112" y="425"/>
                  </a:lnTo>
                  <a:lnTo>
                    <a:pt x="58" y="439"/>
                  </a:lnTo>
                  <a:lnTo>
                    <a:pt x="58" y="458"/>
                  </a:lnTo>
                  <a:lnTo>
                    <a:pt x="90" y="462"/>
                  </a:lnTo>
                  <a:lnTo>
                    <a:pt x="112" y="473"/>
                  </a:lnTo>
                  <a:lnTo>
                    <a:pt x="129" y="497"/>
                  </a:lnTo>
                  <a:lnTo>
                    <a:pt x="167" y="487"/>
                  </a:lnTo>
                  <a:lnTo>
                    <a:pt x="138" y="511"/>
                  </a:lnTo>
                  <a:lnTo>
                    <a:pt x="90" y="497"/>
                  </a:lnTo>
                  <a:lnTo>
                    <a:pt x="64" y="522"/>
                  </a:lnTo>
                  <a:lnTo>
                    <a:pt x="0" y="5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87" name="Freeform 85"/>
            <p:cNvSpPr>
              <a:spLocks/>
            </p:cNvSpPr>
            <p:nvPr/>
          </p:nvSpPr>
          <p:spPr bwMode="auto">
            <a:xfrm>
              <a:off x="5915336" y="2437690"/>
              <a:ext cx="505115" cy="844798"/>
            </a:xfrm>
            <a:custGeom>
              <a:avLst/>
              <a:gdLst/>
              <a:ahLst/>
              <a:cxnLst>
                <a:cxn ang="0">
                  <a:pos x="20" y="565"/>
                </a:cxn>
                <a:cxn ang="0">
                  <a:pos x="90" y="571"/>
                </a:cxn>
                <a:cxn ang="0">
                  <a:pos x="138" y="546"/>
                </a:cxn>
                <a:cxn ang="0">
                  <a:pos x="209" y="557"/>
                </a:cxn>
                <a:cxn ang="0">
                  <a:pos x="274" y="576"/>
                </a:cxn>
                <a:cxn ang="0">
                  <a:pos x="350" y="546"/>
                </a:cxn>
                <a:cxn ang="0">
                  <a:pos x="339" y="511"/>
                </a:cxn>
                <a:cxn ang="0">
                  <a:pos x="387" y="473"/>
                </a:cxn>
                <a:cxn ang="0">
                  <a:pos x="355" y="429"/>
                </a:cxn>
                <a:cxn ang="0">
                  <a:pos x="317" y="439"/>
                </a:cxn>
                <a:cxn ang="0">
                  <a:pos x="329" y="415"/>
                </a:cxn>
                <a:cxn ang="0">
                  <a:pos x="317" y="371"/>
                </a:cxn>
                <a:cxn ang="0">
                  <a:pos x="284" y="297"/>
                </a:cxn>
                <a:cxn ang="0">
                  <a:pos x="280" y="234"/>
                </a:cxn>
                <a:cxn ang="0">
                  <a:pos x="247" y="190"/>
                </a:cxn>
                <a:cxn ang="0">
                  <a:pos x="247" y="170"/>
                </a:cxn>
                <a:cxn ang="0">
                  <a:pos x="305" y="107"/>
                </a:cxn>
                <a:cxn ang="0">
                  <a:pos x="252" y="74"/>
                </a:cxn>
                <a:cxn ang="0">
                  <a:pos x="242" y="42"/>
                </a:cxn>
                <a:cxn ang="0">
                  <a:pos x="280" y="14"/>
                </a:cxn>
                <a:cxn ang="0">
                  <a:pos x="209" y="0"/>
                </a:cxn>
                <a:cxn ang="0">
                  <a:pos x="160" y="42"/>
                </a:cxn>
                <a:cxn ang="0">
                  <a:pos x="134" y="49"/>
                </a:cxn>
                <a:cxn ang="0">
                  <a:pos x="129" y="74"/>
                </a:cxn>
                <a:cxn ang="0">
                  <a:pos x="129" y="112"/>
                </a:cxn>
                <a:cxn ang="0">
                  <a:pos x="151" y="125"/>
                </a:cxn>
                <a:cxn ang="0">
                  <a:pos x="102" y="170"/>
                </a:cxn>
                <a:cxn ang="0">
                  <a:pos x="118" y="199"/>
                </a:cxn>
                <a:cxn ang="0">
                  <a:pos x="157" y="205"/>
                </a:cxn>
                <a:cxn ang="0">
                  <a:pos x="134" y="263"/>
                </a:cxn>
                <a:cxn ang="0">
                  <a:pos x="182" y="282"/>
                </a:cxn>
                <a:cxn ang="0">
                  <a:pos x="215" y="312"/>
                </a:cxn>
                <a:cxn ang="0">
                  <a:pos x="182" y="365"/>
                </a:cxn>
                <a:cxn ang="0">
                  <a:pos x="118" y="351"/>
                </a:cxn>
                <a:cxn ang="0">
                  <a:pos x="97" y="386"/>
                </a:cxn>
                <a:cxn ang="0">
                  <a:pos x="112" y="425"/>
                </a:cxn>
                <a:cxn ang="0">
                  <a:pos x="58" y="458"/>
                </a:cxn>
                <a:cxn ang="0">
                  <a:pos x="112" y="473"/>
                </a:cxn>
                <a:cxn ang="0">
                  <a:pos x="167" y="487"/>
                </a:cxn>
                <a:cxn ang="0">
                  <a:pos x="90" y="497"/>
                </a:cxn>
                <a:cxn ang="0">
                  <a:pos x="0" y="551"/>
                </a:cxn>
              </a:cxnLst>
              <a:rect l="0" t="0" r="r" b="b"/>
              <a:pathLst>
                <a:path w="387" h="576">
                  <a:moveTo>
                    <a:pt x="0" y="551"/>
                  </a:moveTo>
                  <a:lnTo>
                    <a:pt x="20" y="565"/>
                  </a:lnTo>
                  <a:lnTo>
                    <a:pt x="54" y="546"/>
                  </a:lnTo>
                  <a:lnTo>
                    <a:pt x="90" y="571"/>
                  </a:lnTo>
                  <a:lnTo>
                    <a:pt x="107" y="541"/>
                  </a:lnTo>
                  <a:lnTo>
                    <a:pt x="138" y="546"/>
                  </a:lnTo>
                  <a:lnTo>
                    <a:pt x="172" y="565"/>
                  </a:lnTo>
                  <a:lnTo>
                    <a:pt x="209" y="557"/>
                  </a:lnTo>
                  <a:lnTo>
                    <a:pt x="242" y="565"/>
                  </a:lnTo>
                  <a:lnTo>
                    <a:pt x="274" y="576"/>
                  </a:lnTo>
                  <a:lnTo>
                    <a:pt x="317" y="571"/>
                  </a:lnTo>
                  <a:lnTo>
                    <a:pt x="350" y="546"/>
                  </a:lnTo>
                  <a:lnTo>
                    <a:pt x="311" y="536"/>
                  </a:lnTo>
                  <a:lnTo>
                    <a:pt x="339" y="511"/>
                  </a:lnTo>
                  <a:lnTo>
                    <a:pt x="366" y="497"/>
                  </a:lnTo>
                  <a:lnTo>
                    <a:pt x="387" y="473"/>
                  </a:lnTo>
                  <a:lnTo>
                    <a:pt x="377" y="449"/>
                  </a:lnTo>
                  <a:lnTo>
                    <a:pt x="355" y="429"/>
                  </a:lnTo>
                  <a:lnTo>
                    <a:pt x="331" y="429"/>
                  </a:lnTo>
                  <a:lnTo>
                    <a:pt x="317" y="439"/>
                  </a:lnTo>
                  <a:lnTo>
                    <a:pt x="305" y="429"/>
                  </a:lnTo>
                  <a:lnTo>
                    <a:pt x="329" y="415"/>
                  </a:lnTo>
                  <a:lnTo>
                    <a:pt x="322" y="390"/>
                  </a:lnTo>
                  <a:lnTo>
                    <a:pt x="317" y="371"/>
                  </a:lnTo>
                  <a:lnTo>
                    <a:pt x="311" y="317"/>
                  </a:lnTo>
                  <a:lnTo>
                    <a:pt x="284" y="297"/>
                  </a:lnTo>
                  <a:lnTo>
                    <a:pt x="280" y="268"/>
                  </a:lnTo>
                  <a:lnTo>
                    <a:pt x="280" y="234"/>
                  </a:lnTo>
                  <a:lnTo>
                    <a:pt x="274" y="209"/>
                  </a:lnTo>
                  <a:lnTo>
                    <a:pt x="247" y="190"/>
                  </a:lnTo>
                  <a:lnTo>
                    <a:pt x="220" y="185"/>
                  </a:lnTo>
                  <a:lnTo>
                    <a:pt x="247" y="170"/>
                  </a:lnTo>
                  <a:lnTo>
                    <a:pt x="269" y="150"/>
                  </a:lnTo>
                  <a:lnTo>
                    <a:pt x="305" y="107"/>
                  </a:lnTo>
                  <a:lnTo>
                    <a:pt x="311" y="82"/>
                  </a:lnTo>
                  <a:lnTo>
                    <a:pt x="252" y="74"/>
                  </a:lnTo>
                  <a:lnTo>
                    <a:pt x="220" y="67"/>
                  </a:lnTo>
                  <a:lnTo>
                    <a:pt x="242" y="42"/>
                  </a:lnTo>
                  <a:lnTo>
                    <a:pt x="280" y="27"/>
                  </a:lnTo>
                  <a:lnTo>
                    <a:pt x="280" y="14"/>
                  </a:lnTo>
                  <a:lnTo>
                    <a:pt x="242" y="9"/>
                  </a:lnTo>
                  <a:lnTo>
                    <a:pt x="209" y="0"/>
                  </a:lnTo>
                  <a:lnTo>
                    <a:pt x="187" y="24"/>
                  </a:lnTo>
                  <a:lnTo>
                    <a:pt x="160" y="42"/>
                  </a:lnTo>
                  <a:lnTo>
                    <a:pt x="151" y="63"/>
                  </a:lnTo>
                  <a:lnTo>
                    <a:pt x="134" y="49"/>
                  </a:lnTo>
                  <a:lnTo>
                    <a:pt x="118" y="54"/>
                  </a:lnTo>
                  <a:lnTo>
                    <a:pt x="129" y="74"/>
                  </a:lnTo>
                  <a:lnTo>
                    <a:pt x="157" y="82"/>
                  </a:lnTo>
                  <a:lnTo>
                    <a:pt x="129" y="112"/>
                  </a:lnTo>
                  <a:lnTo>
                    <a:pt x="118" y="131"/>
                  </a:lnTo>
                  <a:lnTo>
                    <a:pt x="151" y="125"/>
                  </a:lnTo>
                  <a:lnTo>
                    <a:pt x="134" y="156"/>
                  </a:lnTo>
                  <a:lnTo>
                    <a:pt x="102" y="170"/>
                  </a:lnTo>
                  <a:lnTo>
                    <a:pt x="123" y="174"/>
                  </a:lnTo>
                  <a:lnTo>
                    <a:pt x="118" y="199"/>
                  </a:lnTo>
                  <a:lnTo>
                    <a:pt x="146" y="174"/>
                  </a:lnTo>
                  <a:lnTo>
                    <a:pt x="157" y="205"/>
                  </a:lnTo>
                  <a:lnTo>
                    <a:pt x="129" y="239"/>
                  </a:lnTo>
                  <a:lnTo>
                    <a:pt x="134" y="263"/>
                  </a:lnTo>
                  <a:lnTo>
                    <a:pt x="205" y="257"/>
                  </a:lnTo>
                  <a:lnTo>
                    <a:pt x="182" y="282"/>
                  </a:lnTo>
                  <a:lnTo>
                    <a:pt x="194" y="306"/>
                  </a:lnTo>
                  <a:lnTo>
                    <a:pt x="215" y="312"/>
                  </a:lnTo>
                  <a:lnTo>
                    <a:pt x="194" y="337"/>
                  </a:lnTo>
                  <a:lnTo>
                    <a:pt x="182" y="365"/>
                  </a:lnTo>
                  <a:lnTo>
                    <a:pt x="157" y="365"/>
                  </a:lnTo>
                  <a:lnTo>
                    <a:pt x="118" y="351"/>
                  </a:lnTo>
                  <a:lnTo>
                    <a:pt x="118" y="365"/>
                  </a:lnTo>
                  <a:lnTo>
                    <a:pt x="97" y="386"/>
                  </a:lnTo>
                  <a:lnTo>
                    <a:pt x="123" y="390"/>
                  </a:lnTo>
                  <a:lnTo>
                    <a:pt x="112" y="425"/>
                  </a:lnTo>
                  <a:lnTo>
                    <a:pt x="58" y="439"/>
                  </a:lnTo>
                  <a:lnTo>
                    <a:pt x="58" y="458"/>
                  </a:lnTo>
                  <a:lnTo>
                    <a:pt x="90" y="462"/>
                  </a:lnTo>
                  <a:lnTo>
                    <a:pt x="112" y="473"/>
                  </a:lnTo>
                  <a:lnTo>
                    <a:pt x="129" y="497"/>
                  </a:lnTo>
                  <a:lnTo>
                    <a:pt x="167" y="487"/>
                  </a:lnTo>
                  <a:lnTo>
                    <a:pt x="138" y="511"/>
                  </a:lnTo>
                  <a:lnTo>
                    <a:pt x="90" y="497"/>
                  </a:lnTo>
                  <a:lnTo>
                    <a:pt x="64" y="522"/>
                  </a:lnTo>
                  <a:lnTo>
                    <a:pt x="0" y="551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88" name="Freeform 89"/>
            <p:cNvSpPr>
              <a:spLocks/>
            </p:cNvSpPr>
            <p:nvPr/>
          </p:nvSpPr>
          <p:spPr bwMode="auto">
            <a:xfrm>
              <a:off x="5915336" y="3266355"/>
              <a:ext cx="835429" cy="885864"/>
            </a:xfrm>
            <a:custGeom>
              <a:avLst/>
              <a:gdLst/>
              <a:ahLst/>
              <a:cxnLst>
                <a:cxn ang="0">
                  <a:pos x="76" y="506"/>
                </a:cxn>
                <a:cxn ang="0">
                  <a:pos x="128" y="544"/>
                </a:cxn>
                <a:cxn ang="0">
                  <a:pos x="176" y="558"/>
                </a:cxn>
                <a:cxn ang="0">
                  <a:pos x="220" y="574"/>
                </a:cxn>
                <a:cxn ang="0">
                  <a:pos x="257" y="593"/>
                </a:cxn>
                <a:cxn ang="0">
                  <a:pos x="317" y="558"/>
                </a:cxn>
                <a:cxn ang="0">
                  <a:pos x="377" y="536"/>
                </a:cxn>
                <a:cxn ang="0">
                  <a:pos x="447" y="558"/>
                </a:cxn>
                <a:cxn ang="0">
                  <a:pos x="505" y="579"/>
                </a:cxn>
                <a:cxn ang="0">
                  <a:pos x="570" y="544"/>
                </a:cxn>
                <a:cxn ang="0">
                  <a:pos x="575" y="511"/>
                </a:cxn>
                <a:cxn ang="0">
                  <a:pos x="548" y="495"/>
                </a:cxn>
                <a:cxn ang="0">
                  <a:pos x="544" y="457"/>
                </a:cxn>
                <a:cxn ang="0">
                  <a:pos x="564" y="387"/>
                </a:cxn>
                <a:cxn ang="0">
                  <a:pos x="553" y="349"/>
                </a:cxn>
                <a:cxn ang="0">
                  <a:pos x="522" y="362"/>
                </a:cxn>
                <a:cxn ang="0">
                  <a:pos x="544" y="313"/>
                </a:cxn>
                <a:cxn ang="0">
                  <a:pos x="575" y="275"/>
                </a:cxn>
                <a:cxn ang="0">
                  <a:pos x="607" y="269"/>
                </a:cxn>
                <a:cxn ang="0">
                  <a:pos x="624" y="206"/>
                </a:cxn>
                <a:cxn ang="0">
                  <a:pos x="630" y="171"/>
                </a:cxn>
                <a:cxn ang="0">
                  <a:pos x="575" y="148"/>
                </a:cxn>
                <a:cxn ang="0">
                  <a:pos x="548" y="132"/>
                </a:cxn>
                <a:cxn ang="0">
                  <a:pos x="515" y="122"/>
                </a:cxn>
                <a:cxn ang="0">
                  <a:pos x="505" y="104"/>
                </a:cxn>
                <a:cxn ang="0">
                  <a:pos x="484" y="94"/>
                </a:cxn>
                <a:cxn ang="0">
                  <a:pos x="462" y="65"/>
                </a:cxn>
                <a:cxn ang="0">
                  <a:pos x="429" y="31"/>
                </a:cxn>
                <a:cxn ang="0">
                  <a:pos x="413" y="7"/>
                </a:cxn>
                <a:cxn ang="0">
                  <a:pos x="360" y="15"/>
                </a:cxn>
                <a:cxn ang="0">
                  <a:pos x="332" y="65"/>
                </a:cxn>
                <a:cxn ang="0">
                  <a:pos x="284" y="69"/>
                </a:cxn>
                <a:cxn ang="0">
                  <a:pos x="247" y="104"/>
                </a:cxn>
                <a:cxn ang="0">
                  <a:pos x="199" y="94"/>
                </a:cxn>
                <a:cxn ang="0">
                  <a:pos x="167" y="58"/>
                </a:cxn>
                <a:cxn ang="0">
                  <a:pos x="167" y="139"/>
                </a:cxn>
                <a:cxn ang="0">
                  <a:pos x="107" y="128"/>
                </a:cxn>
                <a:cxn ang="0">
                  <a:pos x="64" y="99"/>
                </a:cxn>
                <a:cxn ang="0">
                  <a:pos x="3" y="104"/>
                </a:cxn>
                <a:cxn ang="0">
                  <a:pos x="16" y="153"/>
                </a:cxn>
                <a:cxn ang="0">
                  <a:pos x="64" y="181"/>
                </a:cxn>
                <a:cxn ang="0">
                  <a:pos x="118" y="237"/>
                </a:cxn>
                <a:cxn ang="0">
                  <a:pos x="112" y="275"/>
                </a:cxn>
                <a:cxn ang="0">
                  <a:pos x="138" y="329"/>
                </a:cxn>
                <a:cxn ang="0">
                  <a:pos x="79" y="465"/>
                </a:cxn>
              </a:cxnLst>
              <a:rect l="0" t="0" r="r" b="b"/>
              <a:pathLst>
                <a:path w="640" h="604">
                  <a:moveTo>
                    <a:pt x="58" y="485"/>
                  </a:moveTo>
                  <a:lnTo>
                    <a:pt x="76" y="506"/>
                  </a:lnTo>
                  <a:lnTo>
                    <a:pt x="85" y="514"/>
                  </a:lnTo>
                  <a:lnTo>
                    <a:pt x="128" y="544"/>
                  </a:lnTo>
                  <a:lnTo>
                    <a:pt x="156" y="555"/>
                  </a:lnTo>
                  <a:lnTo>
                    <a:pt x="176" y="558"/>
                  </a:lnTo>
                  <a:lnTo>
                    <a:pt x="199" y="555"/>
                  </a:lnTo>
                  <a:lnTo>
                    <a:pt x="220" y="574"/>
                  </a:lnTo>
                  <a:lnTo>
                    <a:pt x="235" y="582"/>
                  </a:lnTo>
                  <a:lnTo>
                    <a:pt x="257" y="593"/>
                  </a:lnTo>
                  <a:lnTo>
                    <a:pt x="322" y="604"/>
                  </a:lnTo>
                  <a:lnTo>
                    <a:pt x="317" y="558"/>
                  </a:lnTo>
                  <a:lnTo>
                    <a:pt x="350" y="549"/>
                  </a:lnTo>
                  <a:lnTo>
                    <a:pt x="377" y="536"/>
                  </a:lnTo>
                  <a:lnTo>
                    <a:pt x="409" y="549"/>
                  </a:lnTo>
                  <a:lnTo>
                    <a:pt x="447" y="558"/>
                  </a:lnTo>
                  <a:lnTo>
                    <a:pt x="474" y="582"/>
                  </a:lnTo>
                  <a:lnTo>
                    <a:pt x="505" y="579"/>
                  </a:lnTo>
                  <a:lnTo>
                    <a:pt x="533" y="558"/>
                  </a:lnTo>
                  <a:lnTo>
                    <a:pt x="570" y="544"/>
                  </a:lnTo>
                  <a:lnTo>
                    <a:pt x="575" y="536"/>
                  </a:lnTo>
                  <a:lnTo>
                    <a:pt x="575" y="511"/>
                  </a:lnTo>
                  <a:lnTo>
                    <a:pt x="559" y="506"/>
                  </a:lnTo>
                  <a:lnTo>
                    <a:pt x="548" y="495"/>
                  </a:lnTo>
                  <a:lnTo>
                    <a:pt x="548" y="475"/>
                  </a:lnTo>
                  <a:lnTo>
                    <a:pt x="544" y="457"/>
                  </a:lnTo>
                  <a:lnTo>
                    <a:pt x="559" y="416"/>
                  </a:lnTo>
                  <a:lnTo>
                    <a:pt x="564" y="387"/>
                  </a:lnTo>
                  <a:lnTo>
                    <a:pt x="553" y="374"/>
                  </a:lnTo>
                  <a:lnTo>
                    <a:pt x="553" y="349"/>
                  </a:lnTo>
                  <a:lnTo>
                    <a:pt x="537" y="349"/>
                  </a:lnTo>
                  <a:lnTo>
                    <a:pt x="522" y="362"/>
                  </a:lnTo>
                  <a:lnTo>
                    <a:pt x="515" y="343"/>
                  </a:lnTo>
                  <a:lnTo>
                    <a:pt x="544" y="313"/>
                  </a:lnTo>
                  <a:lnTo>
                    <a:pt x="564" y="289"/>
                  </a:lnTo>
                  <a:lnTo>
                    <a:pt x="575" y="275"/>
                  </a:lnTo>
                  <a:lnTo>
                    <a:pt x="592" y="280"/>
                  </a:lnTo>
                  <a:lnTo>
                    <a:pt x="607" y="269"/>
                  </a:lnTo>
                  <a:lnTo>
                    <a:pt x="607" y="255"/>
                  </a:lnTo>
                  <a:lnTo>
                    <a:pt x="624" y="206"/>
                  </a:lnTo>
                  <a:lnTo>
                    <a:pt x="640" y="191"/>
                  </a:lnTo>
                  <a:lnTo>
                    <a:pt x="630" y="171"/>
                  </a:lnTo>
                  <a:lnTo>
                    <a:pt x="585" y="157"/>
                  </a:lnTo>
                  <a:lnTo>
                    <a:pt x="575" y="148"/>
                  </a:lnTo>
                  <a:lnTo>
                    <a:pt x="559" y="132"/>
                  </a:lnTo>
                  <a:lnTo>
                    <a:pt x="548" y="132"/>
                  </a:lnTo>
                  <a:lnTo>
                    <a:pt x="533" y="128"/>
                  </a:lnTo>
                  <a:lnTo>
                    <a:pt x="515" y="122"/>
                  </a:lnTo>
                  <a:lnTo>
                    <a:pt x="500" y="107"/>
                  </a:lnTo>
                  <a:lnTo>
                    <a:pt x="505" y="104"/>
                  </a:lnTo>
                  <a:lnTo>
                    <a:pt x="500" y="83"/>
                  </a:lnTo>
                  <a:lnTo>
                    <a:pt x="484" y="94"/>
                  </a:lnTo>
                  <a:lnTo>
                    <a:pt x="467" y="89"/>
                  </a:lnTo>
                  <a:lnTo>
                    <a:pt x="462" y="65"/>
                  </a:lnTo>
                  <a:lnTo>
                    <a:pt x="441" y="50"/>
                  </a:lnTo>
                  <a:lnTo>
                    <a:pt x="429" y="31"/>
                  </a:lnTo>
                  <a:lnTo>
                    <a:pt x="409" y="25"/>
                  </a:lnTo>
                  <a:lnTo>
                    <a:pt x="413" y="7"/>
                  </a:lnTo>
                  <a:lnTo>
                    <a:pt x="413" y="0"/>
                  </a:lnTo>
                  <a:lnTo>
                    <a:pt x="360" y="15"/>
                  </a:lnTo>
                  <a:lnTo>
                    <a:pt x="344" y="34"/>
                  </a:lnTo>
                  <a:lnTo>
                    <a:pt x="332" y="65"/>
                  </a:lnTo>
                  <a:lnTo>
                    <a:pt x="311" y="69"/>
                  </a:lnTo>
                  <a:lnTo>
                    <a:pt x="284" y="69"/>
                  </a:lnTo>
                  <a:lnTo>
                    <a:pt x="263" y="80"/>
                  </a:lnTo>
                  <a:lnTo>
                    <a:pt x="247" y="104"/>
                  </a:lnTo>
                  <a:lnTo>
                    <a:pt x="220" y="94"/>
                  </a:lnTo>
                  <a:lnTo>
                    <a:pt x="199" y="94"/>
                  </a:lnTo>
                  <a:lnTo>
                    <a:pt x="194" y="65"/>
                  </a:lnTo>
                  <a:lnTo>
                    <a:pt x="167" y="58"/>
                  </a:lnTo>
                  <a:lnTo>
                    <a:pt x="173" y="94"/>
                  </a:lnTo>
                  <a:lnTo>
                    <a:pt x="167" y="139"/>
                  </a:lnTo>
                  <a:lnTo>
                    <a:pt x="138" y="128"/>
                  </a:lnTo>
                  <a:lnTo>
                    <a:pt x="107" y="128"/>
                  </a:lnTo>
                  <a:lnTo>
                    <a:pt x="97" y="104"/>
                  </a:lnTo>
                  <a:lnTo>
                    <a:pt x="64" y="99"/>
                  </a:lnTo>
                  <a:lnTo>
                    <a:pt x="30" y="104"/>
                  </a:lnTo>
                  <a:lnTo>
                    <a:pt x="3" y="104"/>
                  </a:lnTo>
                  <a:lnTo>
                    <a:pt x="0" y="139"/>
                  </a:lnTo>
                  <a:lnTo>
                    <a:pt x="16" y="153"/>
                  </a:lnTo>
                  <a:lnTo>
                    <a:pt x="38" y="157"/>
                  </a:lnTo>
                  <a:lnTo>
                    <a:pt x="64" y="181"/>
                  </a:lnTo>
                  <a:lnTo>
                    <a:pt x="97" y="195"/>
                  </a:lnTo>
                  <a:lnTo>
                    <a:pt x="118" y="237"/>
                  </a:lnTo>
                  <a:lnTo>
                    <a:pt x="107" y="255"/>
                  </a:lnTo>
                  <a:lnTo>
                    <a:pt x="112" y="275"/>
                  </a:lnTo>
                  <a:lnTo>
                    <a:pt x="134" y="294"/>
                  </a:lnTo>
                  <a:lnTo>
                    <a:pt x="138" y="329"/>
                  </a:lnTo>
                  <a:lnTo>
                    <a:pt x="112" y="401"/>
                  </a:lnTo>
                  <a:lnTo>
                    <a:pt x="79" y="465"/>
                  </a:lnTo>
                  <a:lnTo>
                    <a:pt x="58" y="48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89" name="Freeform 90"/>
            <p:cNvSpPr>
              <a:spLocks/>
            </p:cNvSpPr>
            <p:nvPr/>
          </p:nvSpPr>
          <p:spPr bwMode="auto">
            <a:xfrm>
              <a:off x="5915336" y="3266355"/>
              <a:ext cx="835429" cy="885864"/>
            </a:xfrm>
            <a:custGeom>
              <a:avLst/>
              <a:gdLst/>
              <a:ahLst/>
              <a:cxnLst>
                <a:cxn ang="0">
                  <a:pos x="76" y="506"/>
                </a:cxn>
                <a:cxn ang="0">
                  <a:pos x="128" y="544"/>
                </a:cxn>
                <a:cxn ang="0">
                  <a:pos x="176" y="558"/>
                </a:cxn>
                <a:cxn ang="0">
                  <a:pos x="220" y="574"/>
                </a:cxn>
                <a:cxn ang="0">
                  <a:pos x="257" y="593"/>
                </a:cxn>
                <a:cxn ang="0">
                  <a:pos x="317" y="558"/>
                </a:cxn>
                <a:cxn ang="0">
                  <a:pos x="377" y="536"/>
                </a:cxn>
                <a:cxn ang="0">
                  <a:pos x="447" y="558"/>
                </a:cxn>
                <a:cxn ang="0">
                  <a:pos x="505" y="579"/>
                </a:cxn>
                <a:cxn ang="0">
                  <a:pos x="570" y="544"/>
                </a:cxn>
                <a:cxn ang="0">
                  <a:pos x="575" y="511"/>
                </a:cxn>
                <a:cxn ang="0">
                  <a:pos x="548" y="495"/>
                </a:cxn>
                <a:cxn ang="0">
                  <a:pos x="544" y="457"/>
                </a:cxn>
                <a:cxn ang="0">
                  <a:pos x="564" y="387"/>
                </a:cxn>
                <a:cxn ang="0">
                  <a:pos x="553" y="349"/>
                </a:cxn>
                <a:cxn ang="0">
                  <a:pos x="522" y="362"/>
                </a:cxn>
                <a:cxn ang="0">
                  <a:pos x="544" y="313"/>
                </a:cxn>
                <a:cxn ang="0">
                  <a:pos x="575" y="275"/>
                </a:cxn>
                <a:cxn ang="0">
                  <a:pos x="607" y="269"/>
                </a:cxn>
                <a:cxn ang="0">
                  <a:pos x="624" y="206"/>
                </a:cxn>
                <a:cxn ang="0">
                  <a:pos x="630" y="171"/>
                </a:cxn>
                <a:cxn ang="0">
                  <a:pos x="575" y="148"/>
                </a:cxn>
                <a:cxn ang="0">
                  <a:pos x="548" y="132"/>
                </a:cxn>
                <a:cxn ang="0">
                  <a:pos x="515" y="122"/>
                </a:cxn>
                <a:cxn ang="0">
                  <a:pos x="505" y="104"/>
                </a:cxn>
                <a:cxn ang="0">
                  <a:pos x="484" y="94"/>
                </a:cxn>
                <a:cxn ang="0">
                  <a:pos x="462" y="65"/>
                </a:cxn>
                <a:cxn ang="0">
                  <a:pos x="429" y="31"/>
                </a:cxn>
                <a:cxn ang="0">
                  <a:pos x="413" y="7"/>
                </a:cxn>
                <a:cxn ang="0">
                  <a:pos x="360" y="15"/>
                </a:cxn>
                <a:cxn ang="0">
                  <a:pos x="332" y="65"/>
                </a:cxn>
                <a:cxn ang="0">
                  <a:pos x="284" y="69"/>
                </a:cxn>
                <a:cxn ang="0">
                  <a:pos x="247" y="104"/>
                </a:cxn>
                <a:cxn ang="0">
                  <a:pos x="199" y="94"/>
                </a:cxn>
                <a:cxn ang="0">
                  <a:pos x="167" y="58"/>
                </a:cxn>
                <a:cxn ang="0">
                  <a:pos x="167" y="139"/>
                </a:cxn>
                <a:cxn ang="0">
                  <a:pos x="107" y="128"/>
                </a:cxn>
                <a:cxn ang="0">
                  <a:pos x="64" y="99"/>
                </a:cxn>
                <a:cxn ang="0">
                  <a:pos x="3" y="104"/>
                </a:cxn>
                <a:cxn ang="0">
                  <a:pos x="16" y="153"/>
                </a:cxn>
                <a:cxn ang="0">
                  <a:pos x="64" y="181"/>
                </a:cxn>
                <a:cxn ang="0">
                  <a:pos x="118" y="237"/>
                </a:cxn>
                <a:cxn ang="0">
                  <a:pos x="112" y="275"/>
                </a:cxn>
                <a:cxn ang="0">
                  <a:pos x="138" y="329"/>
                </a:cxn>
                <a:cxn ang="0">
                  <a:pos x="79" y="465"/>
                </a:cxn>
              </a:cxnLst>
              <a:rect l="0" t="0" r="r" b="b"/>
              <a:pathLst>
                <a:path w="640" h="604">
                  <a:moveTo>
                    <a:pt x="58" y="485"/>
                  </a:moveTo>
                  <a:lnTo>
                    <a:pt x="76" y="506"/>
                  </a:lnTo>
                  <a:lnTo>
                    <a:pt x="85" y="514"/>
                  </a:lnTo>
                  <a:lnTo>
                    <a:pt x="128" y="544"/>
                  </a:lnTo>
                  <a:lnTo>
                    <a:pt x="156" y="555"/>
                  </a:lnTo>
                  <a:lnTo>
                    <a:pt x="176" y="558"/>
                  </a:lnTo>
                  <a:lnTo>
                    <a:pt x="199" y="555"/>
                  </a:lnTo>
                  <a:lnTo>
                    <a:pt x="220" y="574"/>
                  </a:lnTo>
                  <a:lnTo>
                    <a:pt x="235" y="582"/>
                  </a:lnTo>
                  <a:lnTo>
                    <a:pt x="257" y="593"/>
                  </a:lnTo>
                  <a:lnTo>
                    <a:pt x="322" y="604"/>
                  </a:lnTo>
                  <a:lnTo>
                    <a:pt x="317" y="558"/>
                  </a:lnTo>
                  <a:lnTo>
                    <a:pt x="350" y="549"/>
                  </a:lnTo>
                  <a:lnTo>
                    <a:pt x="377" y="536"/>
                  </a:lnTo>
                  <a:lnTo>
                    <a:pt x="409" y="549"/>
                  </a:lnTo>
                  <a:lnTo>
                    <a:pt x="447" y="558"/>
                  </a:lnTo>
                  <a:lnTo>
                    <a:pt x="474" y="582"/>
                  </a:lnTo>
                  <a:lnTo>
                    <a:pt x="505" y="579"/>
                  </a:lnTo>
                  <a:lnTo>
                    <a:pt x="533" y="558"/>
                  </a:lnTo>
                  <a:lnTo>
                    <a:pt x="570" y="544"/>
                  </a:lnTo>
                  <a:lnTo>
                    <a:pt x="575" y="536"/>
                  </a:lnTo>
                  <a:lnTo>
                    <a:pt x="575" y="511"/>
                  </a:lnTo>
                  <a:lnTo>
                    <a:pt x="559" y="506"/>
                  </a:lnTo>
                  <a:lnTo>
                    <a:pt x="548" y="495"/>
                  </a:lnTo>
                  <a:lnTo>
                    <a:pt x="548" y="475"/>
                  </a:lnTo>
                  <a:lnTo>
                    <a:pt x="544" y="457"/>
                  </a:lnTo>
                  <a:lnTo>
                    <a:pt x="559" y="416"/>
                  </a:lnTo>
                  <a:lnTo>
                    <a:pt x="564" y="387"/>
                  </a:lnTo>
                  <a:lnTo>
                    <a:pt x="553" y="374"/>
                  </a:lnTo>
                  <a:lnTo>
                    <a:pt x="553" y="349"/>
                  </a:lnTo>
                  <a:lnTo>
                    <a:pt x="537" y="349"/>
                  </a:lnTo>
                  <a:lnTo>
                    <a:pt x="522" y="362"/>
                  </a:lnTo>
                  <a:lnTo>
                    <a:pt x="515" y="343"/>
                  </a:lnTo>
                  <a:lnTo>
                    <a:pt x="544" y="313"/>
                  </a:lnTo>
                  <a:lnTo>
                    <a:pt x="564" y="289"/>
                  </a:lnTo>
                  <a:lnTo>
                    <a:pt x="575" y="275"/>
                  </a:lnTo>
                  <a:lnTo>
                    <a:pt x="592" y="280"/>
                  </a:lnTo>
                  <a:lnTo>
                    <a:pt x="607" y="269"/>
                  </a:lnTo>
                  <a:lnTo>
                    <a:pt x="607" y="255"/>
                  </a:lnTo>
                  <a:lnTo>
                    <a:pt x="624" y="206"/>
                  </a:lnTo>
                  <a:lnTo>
                    <a:pt x="640" y="191"/>
                  </a:lnTo>
                  <a:lnTo>
                    <a:pt x="630" y="171"/>
                  </a:lnTo>
                  <a:lnTo>
                    <a:pt x="585" y="157"/>
                  </a:lnTo>
                  <a:lnTo>
                    <a:pt x="575" y="148"/>
                  </a:lnTo>
                  <a:lnTo>
                    <a:pt x="559" y="132"/>
                  </a:lnTo>
                  <a:lnTo>
                    <a:pt x="548" y="132"/>
                  </a:lnTo>
                  <a:lnTo>
                    <a:pt x="533" y="128"/>
                  </a:lnTo>
                  <a:lnTo>
                    <a:pt x="515" y="122"/>
                  </a:lnTo>
                  <a:lnTo>
                    <a:pt x="500" y="107"/>
                  </a:lnTo>
                  <a:lnTo>
                    <a:pt x="505" y="104"/>
                  </a:lnTo>
                  <a:lnTo>
                    <a:pt x="500" y="83"/>
                  </a:lnTo>
                  <a:lnTo>
                    <a:pt x="484" y="94"/>
                  </a:lnTo>
                  <a:lnTo>
                    <a:pt x="467" y="89"/>
                  </a:lnTo>
                  <a:lnTo>
                    <a:pt x="462" y="65"/>
                  </a:lnTo>
                  <a:lnTo>
                    <a:pt x="441" y="50"/>
                  </a:lnTo>
                  <a:lnTo>
                    <a:pt x="429" y="31"/>
                  </a:lnTo>
                  <a:lnTo>
                    <a:pt x="409" y="25"/>
                  </a:lnTo>
                  <a:lnTo>
                    <a:pt x="413" y="7"/>
                  </a:lnTo>
                  <a:lnTo>
                    <a:pt x="413" y="0"/>
                  </a:lnTo>
                  <a:lnTo>
                    <a:pt x="360" y="15"/>
                  </a:lnTo>
                  <a:lnTo>
                    <a:pt x="344" y="34"/>
                  </a:lnTo>
                  <a:lnTo>
                    <a:pt x="332" y="65"/>
                  </a:lnTo>
                  <a:lnTo>
                    <a:pt x="311" y="69"/>
                  </a:lnTo>
                  <a:lnTo>
                    <a:pt x="284" y="69"/>
                  </a:lnTo>
                  <a:lnTo>
                    <a:pt x="263" y="80"/>
                  </a:lnTo>
                  <a:lnTo>
                    <a:pt x="247" y="104"/>
                  </a:lnTo>
                  <a:lnTo>
                    <a:pt x="220" y="94"/>
                  </a:lnTo>
                  <a:lnTo>
                    <a:pt x="199" y="94"/>
                  </a:lnTo>
                  <a:lnTo>
                    <a:pt x="194" y="65"/>
                  </a:lnTo>
                  <a:lnTo>
                    <a:pt x="167" y="58"/>
                  </a:lnTo>
                  <a:lnTo>
                    <a:pt x="173" y="94"/>
                  </a:lnTo>
                  <a:lnTo>
                    <a:pt x="167" y="139"/>
                  </a:lnTo>
                  <a:lnTo>
                    <a:pt x="138" y="128"/>
                  </a:lnTo>
                  <a:lnTo>
                    <a:pt x="107" y="128"/>
                  </a:lnTo>
                  <a:lnTo>
                    <a:pt x="97" y="104"/>
                  </a:lnTo>
                  <a:lnTo>
                    <a:pt x="64" y="99"/>
                  </a:lnTo>
                  <a:lnTo>
                    <a:pt x="30" y="104"/>
                  </a:lnTo>
                  <a:lnTo>
                    <a:pt x="3" y="104"/>
                  </a:lnTo>
                  <a:lnTo>
                    <a:pt x="0" y="139"/>
                  </a:lnTo>
                  <a:lnTo>
                    <a:pt x="16" y="153"/>
                  </a:lnTo>
                  <a:lnTo>
                    <a:pt x="38" y="157"/>
                  </a:lnTo>
                  <a:lnTo>
                    <a:pt x="64" y="181"/>
                  </a:lnTo>
                  <a:lnTo>
                    <a:pt x="97" y="195"/>
                  </a:lnTo>
                  <a:lnTo>
                    <a:pt x="118" y="237"/>
                  </a:lnTo>
                  <a:lnTo>
                    <a:pt x="107" y="255"/>
                  </a:lnTo>
                  <a:lnTo>
                    <a:pt x="112" y="275"/>
                  </a:lnTo>
                  <a:lnTo>
                    <a:pt x="134" y="294"/>
                  </a:lnTo>
                  <a:lnTo>
                    <a:pt x="138" y="329"/>
                  </a:lnTo>
                  <a:lnTo>
                    <a:pt x="112" y="401"/>
                  </a:lnTo>
                  <a:lnTo>
                    <a:pt x="79" y="465"/>
                  </a:lnTo>
                  <a:lnTo>
                    <a:pt x="58" y="485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0" name="Freeform 91"/>
            <p:cNvSpPr>
              <a:spLocks/>
            </p:cNvSpPr>
            <p:nvPr/>
          </p:nvSpPr>
          <p:spPr bwMode="auto">
            <a:xfrm>
              <a:off x="5413838" y="3804621"/>
              <a:ext cx="921021" cy="816931"/>
            </a:xfrm>
            <a:custGeom>
              <a:avLst/>
              <a:gdLst/>
              <a:ahLst/>
              <a:cxnLst>
                <a:cxn ang="0">
                  <a:pos x="618" y="215"/>
                </a:cxn>
                <a:cxn ang="0">
                  <a:pos x="640" y="225"/>
                </a:cxn>
                <a:cxn ang="0">
                  <a:pos x="705" y="237"/>
                </a:cxn>
                <a:cxn ang="0">
                  <a:pos x="695" y="269"/>
                </a:cxn>
                <a:cxn ang="0">
                  <a:pos x="626" y="299"/>
                </a:cxn>
                <a:cxn ang="0">
                  <a:pos x="555" y="309"/>
                </a:cxn>
                <a:cxn ang="0">
                  <a:pos x="452" y="398"/>
                </a:cxn>
                <a:cxn ang="0">
                  <a:pos x="452" y="425"/>
                </a:cxn>
                <a:cxn ang="0">
                  <a:pos x="480" y="456"/>
                </a:cxn>
                <a:cxn ang="0">
                  <a:pos x="437" y="470"/>
                </a:cxn>
                <a:cxn ang="0">
                  <a:pos x="410" y="485"/>
                </a:cxn>
                <a:cxn ang="0">
                  <a:pos x="394" y="514"/>
                </a:cxn>
                <a:cxn ang="0">
                  <a:pos x="361" y="505"/>
                </a:cxn>
                <a:cxn ang="0">
                  <a:pos x="323" y="534"/>
                </a:cxn>
                <a:cxn ang="0">
                  <a:pos x="297" y="557"/>
                </a:cxn>
                <a:cxn ang="0">
                  <a:pos x="188" y="534"/>
                </a:cxn>
                <a:cxn ang="0">
                  <a:pos x="152" y="530"/>
                </a:cxn>
                <a:cxn ang="0">
                  <a:pos x="119" y="530"/>
                </a:cxn>
                <a:cxn ang="0">
                  <a:pos x="75" y="549"/>
                </a:cxn>
                <a:cxn ang="0">
                  <a:pos x="49" y="530"/>
                </a:cxn>
                <a:cxn ang="0">
                  <a:pos x="36" y="470"/>
                </a:cxn>
                <a:cxn ang="0">
                  <a:pos x="0" y="445"/>
                </a:cxn>
                <a:cxn ang="0">
                  <a:pos x="7" y="416"/>
                </a:cxn>
                <a:cxn ang="0">
                  <a:pos x="33" y="401"/>
                </a:cxn>
                <a:cxn ang="0">
                  <a:pos x="43" y="386"/>
                </a:cxn>
                <a:cxn ang="0">
                  <a:pos x="36" y="358"/>
                </a:cxn>
                <a:cxn ang="0">
                  <a:pos x="55" y="337"/>
                </a:cxn>
                <a:cxn ang="0">
                  <a:pos x="60" y="313"/>
                </a:cxn>
                <a:cxn ang="0">
                  <a:pos x="60" y="288"/>
                </a:cxn>
                <a:cxn ang="0">
                  <a:pos x="82" y="284"/>
                </a:cxn>
                <a:cxn ang="0">
                  <a:pos x="97" y="269"/>
                </a:cxn>
                <a:cxn ang="0">
                  <a:pos x="119" y="215"/>
                </a:cxn>
                <a:cxn ang="0">
                  <a:pos x="166" y="181"/>
                </a:cxn>
                <a:cxn ang="0">
                  <a:pos x="162" y="151"/>
                </a:cxn>
                <a:cxn ang="0">
                  <a:pos x="130" y="142"/>
                </a:cxn>
                <a:cxn ang="0">
                  <a:pos x="97" y="138"/>
                </a:cxn>
                <a:cxn ang="0">
                  <a:pos x="75" y="132"/>
                </a:cxn>
                <a:cxn ang="0">
                  <a:pos x="60" y="107"/>
                </a:cxn>
                <a:cxn ang="0">
                  <a:pos x="33" y="118"/>
                </a:cxn>
                <a:cxn ang="0">
                  <a:pos x="27" y="118"/>
                </a:cxn>
                <a:cxn ang="0">
                  <a:pos x="27" y="103"/>
                </a:cxn>
                <a:cxn ang="0">
                  <a:pos x="36" y="79"/>
                </a:cxn>
                <a:cxn ang="0">
                  <a:pos x="33" y="31"/>
                </a:cxn>
                <a:cxn ang="0">
                  <a:pos x="55" y="20"/>
                </a:cxn>
                <a:cxn ang="0">
                  <a:pos x="86" y="25"/>
                </a:cxn>
                <a:cxn ang="0">
                  <a:pos x="113" y="0"/>
                </a:cxn>
                <a:cxn ang="0">
                  <a:pos x="145" y="31"/>
                </a:cxn>
                <a:cxn ang="0">
                  <a:pos x="184" y="40"/>
                </a:cxn>
                <a:cxn ang="0">
                  <a:pos x="226" y="49"/>
                </a:cxn>
                <a:cxn ang="0">
                  <a:pos x="264" y="64"/>
                </a:cxn>
                <a:cxn ang="0">
                  <a:pos x="297" y="83"/>
                </a:cxn>
                <a:cxn ang="0">
                  <a:pos x="345" y="83"/>
                </a:cxn>
                <a:cxn ang="0">
                  <a:pos x="420" y="114"/>
                </a:cxn>
                <a:cxn ang="0">
                  <a:pos x="441" y="118"/>
                </a:cxn>
                <a:cxn ang="0">
                  <a:pos x="459" y="138"/>
                </a:cxn>
                <a:cxn ang="0">
                  <a:pos x="469" y="146"/>
                </a:cxn>
                <a:cxn ang="0">
                  <a:pos x="512" y="177"/>
                </a:cxn>
                <a:cxn ang="0">
                  <a:pos x="540" y="188"/>
                </a:cxn>
                <a:cxn ang="0">
                  <a:pos x="560" y="190"/>
                </a:cxn>
                <a:cxn ang="0">
                  <a:pos x="581" y="188"/>
                </a:cxn>
                <a:cxn ang="0">
                  <a:pos x="603" y="206"/>
                </a:cxn>
                <a:cxn ang="0">
                  <a:pos x="618" y="215"/>
                </a:cxn>
              </a:cxnLst>
              <a:rect l="0" t="0" r="r" b="b"/>
              <a:pathLst>
                <a:path w="705" h="557">
                  <a:moveTo>
                    <a:pt x="618" y="215"/>
                  </a:moveTo>
                  <a:lnTo>
                    <a:pt x="640" y="225"/>
                  </a:lnTo>
                  <a:lnTo>
                    <a:pt x="705" y="237"/>
                  </a:lnTo>
                  <a:lnTo>
                    <a:pt x="695" y="269"/>
                  </a:lnTo>
                  <a:lnTo>
                    <a:pt x="626" y="299"/>
                  </a:lnTo>
                  <a:lnTo>
                    <a:pt x="555" y="309"/>
                  </a:lnTo>
                  <a:lnTo>
                    <a:pt x="452" y="398"/>
                  </a:lnTo>
                  <a:lnTo>
                    <a:pt x="452" y="425"/>
                  </a:lnTo>
                  <a:lnTo>
                    <a:pt x="480" y="456"/>
                  </a:lnTo>
                  <a:lnTo>
                    <a:pt x="437" y="470"/>
                  </a:lnTo>
                  <a:lnTo>
                    <a:pt x="410" y="485"/>
                  </a:lnTo>
                  <a:lnTo>
                    <a:pt x="394" y="514"/>
                  </a:lnTo>
                  <a:lnTo>
                    <a:pt x="361" y="505"/>
                  </a:lnTo>
                  <a:lnTo>
                    <a:pt x="323" y="534"/>
                  </a:lnTo>
                  <a:lnTo>
                    <a:pt x="297" y="557"/>
                  </a:lnTo>
                  <a:lnTo>
                    <a:pt x="188" y="534"/>
                  </a:lnTo>
                  <a:lnTo>
                    <a:pt x="152" y="530"/>
                  </a:lnTo>
                  <a:lnTo>
                    <a:pt x="119" y="530"/>
                  </a:lnTo>
                  <a:lnTo>
                    <a:pt x="75" y="549"/>
                  </a:lnTo>
                  <a:lnTo>
                    <a:pt x="49" y="530"/>
                  </a:lnTo>
                  <a:lnTo>
                    <a:pt x="36" y="470"/>
                  </a:lnTo>
                  <a:lnTo>
                    <a:pt x="0" y="445"/>
                  </a:lnTo>
                  <a:lnTo>
                    <a:pt x="7" y="416"/>
                  </a:lnTo>
                  <a:lnTo>
                    <a:pt x="33" y="401"/>
                  </a:lnTo>
                  <a:lnTo>
                    <a:pt x="43" y="386"/>
                  </a:lnTo>
                  <a:lnTo>
                    <a:pt x="36" y="358"/>
                  </a:lnTo>
                  <a:lnTo>
                    <a:pt x="55" y="337"/>
                  </a:lnTo>
                  <a:lnTo>
                    <a:pt x="60" y="313"/>
                  </a:lnTo>
                  <a:lnTo>
                    <a:pt x="60" y="288"/>
                  </a:lnTo>
                  <a:lnTo>
                    <a:pt x="82" y="284"/>
                  </a:lnTo>
                  <a:lnTo>
                    <a:pt x="97" y="269"/>
                  </a:lnTo>
                  <a:lnTo>
                    <a:pt x="119" y="215"/>
                  </a:lnTo>
                  <a:lnTo>
                    <a:pt x="166" y="181"/>
                  </a:lnTo>
                  <a:lnTo>
                    <a:pt x="162" y="151"/>
                  </a:lnTo>
                  <a:lnTo>
                    <a:pt x="130" y="142"/>
                  </a:lnTo>
                  <a:lnTo>
                    <a:pt x="97" y="138"/>
                  </a:lnTo>
                  <a:lnTo>
                    <a:pt x="75" y="132"/>
                  </a:lnTo>
                  <a:lnTo>
                    <a:pt x="60" y="107"/>
                  </a:lnTo>
                  <a:lnTo>
                    <a:pt x="33" y="118"/>
                  </a:lnTo>
                  <a:lnTo>
                    <a:pt x="27" y="118"/>
                  </a:lnTo>
                  <a:lnTo>
                    <a:pt x="27" y="103"/>
                  </a:lnTo>
                  <a:lnTo>
                    <a:pt x="36" y="79"/>
                  </a:lnTo>
                  <a:lnTo>
                    <a:pt x="33" y="31"/>
                  </a:lnTo>
                  <a:lnTo>
                    <a:pt x="55" y="20"/>
                  </a:lnTo>
                  <a:lnTo>
                    <a:pt x="86" y="25"/>
                  </a:lnTo>
                  <a:lnTo>
                    <a:pt x="113" y="0"/>
                  </a:lnTo>
                  <a:lnTo>
                    <a:pt x="145" y="31"/>
                  </a:lnTo>
                  <a:lnTo>
                    <a:pt x="184" y="40"/>
                  </a:lnTo>
                  <a:lnTo>
                    <a:pt x="226" y="49"/>
                  </a:lnTo>
                  <a:lnTo>
                    <a:pt x="264" y="64"/>
                  </a:lnTo>
                  <a:lnTo>
                    <a:pt x="297" y="83"/>
                  </a:lnTo>
                  <a:lnTo>
                    <a:pt x="345" y="83"/>
                  </a:lnTo>
                  <a:lnTo>
                    <a:pt x="420" y="114"/>
                  </a:lnTo>
                  <a:lnTo>
                    <a:pt x="441" y="118"/>
                  </a:lnTo>
                  <a:lnTo>
                    <a:pt x="459" y="138"/>
                  </a:lnTo>
                  <a:lnTo>
                    <a:pt x="469" y="146"/>
                  </a:lnTo>
                  <a:lnTo>
                    <a:pt x="512" y="177"/>
                  </a:lnTo>
                  <a:lnTo>
                    <a:pt x="540" y="188"/>
                  </a:lnTo>
                  <a:lnTo>
                    <a:pt x="560" y="190"/>
                  </a:lnTo>
                  <a:lnTo>
                    <a:pt x="581" y="188"/>
                  </a:lnTo>
                  <a:lnTo>
                    <a:pt x="603" y="206"/>
                  </a:lnTo>
                  <a:lnTo>
                    <a:pt x="618" y="2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1" name="Freeform 92"/>
            <p:cNvSpPr>
              <a:spLocks/>
            </p:cNvSpPr>
            <p:nvPr/>
          </p:nvSpPr>
          <p:spPr bwMode="auto">
            <a:xfrm>
              <a:off x="5413838" y="3804621"/>
              <a:ext cx="921021" cy="816931"/>
            </a:xfrm>
            <a:custGeom>
              <a:avLst/>
              <a:gdLst/>
              <a:ahLst/>
              <a:cxnLst>
                <a:cxn ang="0">
                  <a:pos x="618" y="215"/>
                </a:cxn>
                <a:cxn ang="0">
                  <a:pos x="640" y="225"/>
                </a:cxn>
                <a:cxn ang="0">
                  <a:pos x="705" y="237"/>
                </a:cxn>
                <a:cxn ang="0">
                  <a:pos x="695" y="269"/>
                </a:cxn>
                <a:cxn ang="0">
                  <a:pos x="626" y="299"/>
                </a:cxn>
                <a:cxn ang="0">
                  <a:pos x="555" y="309"/>
                </a:cxn>
                <a:cxn ang="0">
                  <a:pos x="452" y="398"/>
                </a:cxn>
                <a:cxn ang="0">
                  <a:pos x="452" y="425"/>
                </a:cxn>
                <a:cxn ang="0">
                  <a:pos x="480" y="456"/>
                </a:cxn>
                <a:cxn ang="0">
                  <a:pos x="437" y="470"/>
                </a:cxn>
                <a:cxn ang="0">
                  <a:pos x="410" y="485"/>
                </a:cxn>
                <a:cxn ang="0">
                  <a:pos x="394" y="514"/>
                </a:cxn>
                <a:cxn ang="0">
                  <a:pos x="361" y="505"/>
                </a:cxn>
                <a:cxn ang="0">
                  <a:pos x="323" y="534"/>
                </a:cxn>
                <a:cxn ang="0">
                  <a:pos x="297" y="557"/>
                </a:cxn>
                <a:cxn ang="0">
                  <a:pos x="188" y="534"/>
                </a:cxn>
                <a:cxn ang="0">
                  <a:pos x="152" y="530"/>
                </a:cxn>
                <a:cxn ang="0">
                  <a:pos x="119" y="530"/>
                </a:cxn>
                <a:cxn ang="0">
                  <a:pos x="75" y="549"/>
                </a:cxn>
                <a:cxn ang="0">
                  <a:pos x="49" y="530"/>
                </a:cxn>
                <a:cxn ang="0">
                  <a:pos x="36" y="470"/>
                </a:cxn>
                <a:cxn ang="0">
                  <a:pos x="0" y="445"/>
                </a:cxn>
                <a:cxn ang="0">
                  <a:pos x="7" y="416"/>
                </a:cxn>
                <a:cxn ang="0">
                  <a:pos x="33" y="401"/>
                </a:cxn>
                <a:cxn ang="0">
                  <a:pos x="43" y="386"/>
                </a:cxn>
                <a:cxn ang="0">
                  <a:pos x="36" y="358"/>
                </a:cxn>
                <a:cxn ang="0">
                  <a:pos x="55" y="337"/>
                </a:cxn>
                <a:cxn ang="0">
                  <a:pos x="60" y="313"/>
                </a:cxn>
                <a:cxn ang="0">
                  <a:pos x="60" y="288"/>
                </a:cxn>
                <a:cxn ang="0">
                  <a:pos x="82" y="284"/>
                </a:cxn>
                <a:cxn ang="0">
                  <a:pos x="97" y="269"/>
                </a:cxn>
                <a:cxn ang="0">
                  <a:pos x="119" y="215"/>
                </a:cxn>
                <a:cxn ang="0">
                  <a:pos x="166" y="181"/>
                </a:cxn>
                <a:cxn ang="0">
                  <a:pos x="162" y="151"/>
                </a:cxn>
                <a:cxn ang="0">
                  <a:pos x="130" y="142"/>
                </a:cxn>
                <a:cxn ang="0">
                  <a:pos x="97" y="138"/>
                </a:cxn>
                <a:cxn ang="0">
                  <a:pos x="75" y="132"/>
                </a:cxn>
                <a:cxn ang="0">
                  <a:pos x="60" y="107"/>
                </a:cxn>
                <a:cxn ang="0">
                  <a:pos x="33" y="118"/>
                </a:cxn>
                <a:cxn ang="0">
                  <a:pos x="27" y="118"/>
                </a:cxn>
                <a:cxn ang="0">
                  <a:pos x="27" y="103"/>
                </a:cxn>
                <a:cxn ang="0">
                  <a:pos x="36" y="79"/>
                </a:cxn>
                <a:cxn ang="0">
                  <a:pos x="33" y="31"/>
                </a:cxn>
                <a:cxn ang="0">
                  <a:pos x="55" y="20"/>
                </a:cxn>
                <a:cxn ang="0">
                  <a:pos x="86" y="25"/>
                </a:cxn>
                <a:cxn ang="0">
                  <a:pos x="113" y="0"/>
                </a:cxn>
                <a:cxn ang="0">
                  <a:pos x="145" y="31"/>
                </a:cxn>
                <a:cxn ang="0">
                  <a:pos x="184" y="40"/>
                </a:cxn>
                <a:cxn ang="0">
                  <a:pos x="226" y="49"/>
                </a:cxn>
                <a:cxn ang="0">
                  <a:pos x="264" y="64"/>
                </a:cxn>
                <a:cxn ang="0">
                  <a:pos x="297" y="83"/>
                </a:cxn>
                <a:cxn ang="0">
                  <a:pos x="345" y="83"/>
                </a:cxn>
                <a:cxn ang="0">
                  <a:pos x="420" y="114"/>
                </a:cxn>
                <a:cxn ang="0">
                  <a:pos x="441" y="118"/>
                </a:cxn>
                <a:cxn ang="0">
                  <a:pos x="459" y="138"/>
                </a:cxn>
                <a:cxn ang="0">
                  <a:pos x="469" y="146"/>
                </a:cxn>
                <a:cxn ang="0">
                  <a:pos x="512" y="177"/>
                </a:cxn>
                <a:cxn ang="0">
                  <a:pos x="540" y="188"/>
                </a:cxn>
                <a:cxn ang="0">
                  <a:pos x="560" y="190"/>
                </a:cxn>
                <a:cxn ang="0">
                  <a:pos x="581" y="188"/>
                </a:cxn>
                <a:cxn ang="0">
                  <a:pos x="603" y="206"/>
                </a:cxn>
                <a:cxn ang="0">
                  <a:pos x="618" y="215"/>
                </a:cxn>
              </a:cxnLst>
              <a:rect l="0" t="0" r="r" b="b"/>
              <a:pathLst>
                <a:path w="705" h="557">
                  <a:moveTo>
                    <a:pt x="618" y="215"/>
                  </a:moveTo>
                  <a:lnTo>
                    <a:pt x="640" y="225"/>
                  </a:lnTo>
                  <a:lnTo>
                    <a:pt x="705" y="237"/>
                  </a:lnTo>
                  <a:lnTo>
                    <a:pt x="695" y="269"/>
                  </a:lnTo>
                  <a:lnTo>
                    <a:pt x="626" y="299"/>
                  </a:lnTo>
                  <a:lnTo>
                    <a:pt x="555" y="309"/>
                  </a:lnTo>
                  <a:lnTo>
                    <a:pt x="452" y="398"/>
                  </a:lnTo>
                  <a:lnTo>
                    <a:pt x="452" y="425"/>
                  </a:lnTo>
                  <a:lnTo>
                    <a:pt x="480" y="456"/>
                  </a:lnTo>
                  <a:lnTo>
                    <a:pt x="437" y="470"/>
                  </a:lnTo>
                  <a:lnTo>
                    <a:pt x="410" y="485"/>
                  </a:lnTo>
                  <a:lnTo>
                    <a:pt x="394" y="514"/>
                  </a:lnTo>
                  <a:lnTo>
                    <a:pt x="361" y="505"/>
                  </a:lnTo>
                  <a:lnTo>
                    <a:pt x="323" y="534"/>
                  </a:lnTo>
                  <a:lnTo>
                    <a:pt x="297" y="557"/>
                  </a:lnTo>
                  <a:lnTo>
                    <a:pt x="188" y="534"/>
                  </a:lnTo>
                  <a:lnTo>
                    <a:pt x="152" y="530"/>
                  </a:lnTo>
                  <a:lnTo>
                    <a:pt x="119" y="530"/>
                  </a:lnTo>
                  <a:lnTo>
                    <a:pt x="75" y="549"/>
                  </a:lnTo>
                  <a:lnTo>
                    <a:pt x="49" y="530"/>
                  </a:lnTo>
                  <a:lnTo>
                    <a:pt x="36" y="470"/>
                  </a:lnTo>
                  <a:lnTo>
                    <a:pt x="0" y="445"/>
                  </a:lnTo>
                  <a:lnTo>
                    <a:pt x="7" y="416"/>
                  </a:lnTo>
                  <a:lnTo>
                    <a:pt x="33" y="401"/>
                  </a:lnTo>
                  <a:lnTo>
                    <a:pt x="43" y="386"/>
                  </a:lnTo>
                  <a:lnTo>
                    <a:pt x="36" y="358"/>
                  </a:lnTo>
                  <a:lnTo>
                    <a:pt x="55" y="337"/>
                  </a:lnTo>
                  <a:lnTo>
                    <a:pt x="60" y="313"/>
                  </a:lnTo>
                  <a:lnTo>
                    <a:pt x="60" y="288"/>
                  </a:lnTo>
                  <a:lnTo>
                    <a:pt x="82" y="284"/>
                  </a:lnTo>
                  <a:lnTo>
                    <a:pt x="97" y="269"/>
                  </a:lnTo>
                  <a:lnTo>
                    <a:pt x="119" y="215"/>
                  </a:lnTo>
                  <a:lnTo>
                    <a:pt x="166" y="181"/>
                  </a:lnTo>
                  <a:lnTo>
                    <a:pt x="162" y="151"/>
                  </a:lnTo>
                  <a:lnTo>
                    <a:pt x="130" y="142"/>
                  </a:lnTo>
                  <a:lnTo>
                    <a:pt x="97" y="138"/>
                  </a:lnTo>
                  <a:lnTo>
                    <a:pt x="75" y="132"/>
                  </a:lnTo>
                  <a:lnTo>
                    <a:pt x="60" y="107"/>
                  </a:lnTo>
                  <a:lnTo>
                    <a:pt x="33" y="118"/>
                  </a:lnTo>
                  <a:lnTo>
                    <a:pt x="27" y="118"/>
                  </a:lnTo>
                  <a:lnTo>
                    <a:pt x="27" y="103"/>
                  </a:lnTo>
                  <a:lnTo>
                    <a:pt x="36" y="79"/>
                  </a:lnTo>
                  <a:lnTo>
                    <a:pt x="33" y="31"/>
                  </a:lnTo>
                  <a:lnTo>
                    <a:pt x="55" y="20"/>
                  </a:lnTo>
                  <a:lnTo>
                    <a:pt x="86" y="25"/>
                  </a:lnTo>
                  <a:lnTo>
                    <a:pt x="113" y="0"/>
                  </a:lnTo>
                  <a:lnTo>
                    <a:pt x="145" y="31"/>
                  </a:lnTo>
                  <a:lnTo>
                    <a:pt x="184" y="40"/>
                  </a:lnTo>
                  <a:lnTo>
                    <a:pt x="226" y="49"/>
                  </a:lnTo>
                  <a:lnTo>
                    <a:pt x="264" y="64"/>
                  </a:lnTo>
                  <a:lnTo>
                    <a:pt x="297" y="83"/>
                  </a:lnTo>
                  <a:lnTo>
                    <a:pt x="345" y="83"/>
                  </a:lnTo>
                  <a:lnTo>
                    <a:pt x="420" y="114"/>
                  </a:lnTo>
                  <a:lnTo>
                    <a:pt x="441" y="118"/>
                  </a:lnTo>
                  <a:lnTo>
                    <a:pt x="459" y="138"/>
                  </a:lnTo>
                  <a:lnTo>
                    <a:pt x="469" y="146"/>
                  </a:lnTo>
                  <a:lnTo>
                    <a:pt x="512" y="177"/>
                  </a:lnTo>
                  <a:lnTo>
                    <a:pt x="540" y="188"/>
                  </a:lnTo>
                  <a:lnTo>
                    <a:pt x="560" y="190"/>
                  </a:lnTo>
                  <a:lnTo>
                    <a:pt x="581" y="188"/>
                  </a:lnTo>
                  <a:lnTo>
                    <a:pt x="603" y="206"/>
                  </a:lnTo>
                  <a:lnTo>
                    <a:pt x="618" y="215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2" name="Freeform 106"/>
            <p:cNvSpPr>
              <a:spLocks/>
            </p:cNvSpPr>
            <p:nvPr/>
          </p:nvSpPr>
          <p:spPr bwMode="auto">
            <a:xfrm>
              <a:off x="7375226" y="2635690"/>
              <a:ext cx="57865" cy="93867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7" y="64"/>
                </a:cxn>
                <a:cxn ang="0">
                  <a:pos x="29" y="49"/>
                </a:cxn>
                <a:cxn ang="0">
                  <a:pos x="29" y="20"/>
                </a:cxn>
                <a:cxn ang="0">
                  <a:pos x="44" y="0"/>
                </a:cxn>
                <a:cxn ang="0">
                  <a:pos x="13" y="14"/>
                </a:cxn>
                <a:cxn ang="0">
                  <a:pos x="0" y="34"/>
                </a:cxn>
              </a:cxnLst>
              <a:rect l="0" t="0" r="r" b="b"/>
              <a:pathLst>
                <a:path w="44" h="64">
                  <a:moveTo>
                    <a:pt x="0" y="34"/>
                  </a:moveTo>
                  <a:lnTo>
                    <a:pt x="7" y="64"/>
                  </a:lnTo>
                  <a:lnTo>
                    <a:pt x="29" y="49"/>
                  </a:lnTo>
                  <a:lnTo>
                    <a:pt x="29" y="20"/>
                  </a:lnTo>
                  <a:lnTo>
                    <a:pt x="44" y="0"/>
                  </a:lnTo>
                  <a:lnTo>
                    <a:pt x="13" y="1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3" name="Freeform 108"/>
            <p:cNvSpPr>
              <a:spLocks/>
            </p:cNvSpPr>
            <p:nvPr/>
          </p:nvSpPr>
          <p:spPr bwMode="auto">
            <a:xfrm>
              <a:off x="7375226" y="2635690"/>
              <a:ext cx="57865" cy="93867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7" y="64"/>
                </a:cxn>
                <a:cxn ang="0">
                  <a:pos x="29" y="49"/>
                </a:cxn>
                <a:cxn ang="0">
                  <a:pos x="29" y="20"/>
                </a:cxn>
                <a:cxn ang="0">
                  <a:pos x="44" y="0"/>
                </a:cxn>
                <a:cxn ang="0">
                  <a:pos x="13" y="14"/>
                </a:cxn>
                <a:cxn ang="0">
                  <a:pos x="0" y="34"/>
                </a:cxn>
              </a:cxnLst>
              <a:rect l="0" t="0" r="r" b="b"/>
              <a:pathLst>
                <a:path w="44" h="64">
                  <a:moveTo>
                    <a:pt x="0" y="34"/>
                  </a:moveTo>
                  <a:lnTo>
                    <a:pt x="7" y="64"/>
                  </a:lnTo>
                  <a:lnTo>
                    <a:pt x="29" y="49"/>
                  </a:lnTo>
                  <a:lnTo>
                    <a:pt x="29" y="20"/>
                  </a:lnTo>
                  <a:lnTo>
                    <a:pt x="44" y="0"/>
                  </a:lnTo>
                  <a:lnTo>
                    <a:pt x="13" y="1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4" name="Freeform 109"/>
            <p:cNvSpPr>
              <a:spLocks/>
            </p:cNvSpPr>
            <p:nvPr/>
          </p:nvSpPr>
          <p:spPr bwMode="auto">
            <a:xfrm>
              <a:off x="7375226" y="2635690"/>
              <a:ext cx="57865" cy="93867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7" y="64"/>
                </a:cxn>
                <a:cxn ang="0">
                  <a:pos x="29" y="49"/>
                </a:cxn>
                <a:cxn ang="0">
                  <a:pos x="29" y="20"/>
                </a:cxn>
                <a:cxn ang="0">
                  <a:pos x="44" y="0"/>
                </a:cxn>
                <a:cxn ang="0">
                  <a:pos x="13" y="14"/>
                </a:cxn>
                <a:cxn ang="0">
                  <a:pos x="0" y="34"/>
                </a:cxn>
              </a:cxnLst>
              <a:rect l="0" t="0" r="r" b="b"/>
              <a:pathLst>
                <a:path w="44" h="64">
                  <a:moveTo>
                    <a:pt x="0" y="34"/>
                  </a:moveTo>
                  <a:lnTo>
                    <a:pt x="7" y="64"/>
                  </a:lnTo>
                  <a:lnTo>
                    <a:pt x="29" y="49"/>
                  </a:lnTo>
                  <a:lnTo>
                    <a:pt x="29" y="20"/>
                  </a:lnTo>
                  <a:lnTo>
                    <a:pt x="44" y="0"/>
                  </a:lnTo>
                  <a:lnTo>
                    <a:pt x="13" y="14"/>
                  </a:lnTo>
                  <a:lnTo>
                    <a:pt x="0" y="34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5" name="Freeform 114"/>
            <p:cNvSpPr>
              <a:spLocks/>
            </p:cNvSpPr>
            <p:nvPr/>
          </p:nvSpPr>
          <p:spPr bwMode="auto">
            <a:xfrm>
              <a:off x="6729065" y="4152219"/>
              <a:ext cx="74743" cy="162800"/>
            </a:xfrm>
            <a:custGeom>
              <a:avLst/>
              <a:gdLst/>
              <a:ahLst/>
              <a:cxnLst>
                <a:cxn ang="0">
                  <a:pos x="6" y="27"/>
                </a:cxn>
                <a:cxn ang="0">
                  <a:pos x="0" y="57"/>
                </a:cxn>
                <a:cxn ang="0">
                  <a:pos x="0" y="80"/>
                </a:cxn>
                <a:cxn ang="0">
                  <a:pos x="29" y="111"/>
                </a:cxn>
                <a:cxn ang="0">
                  <a:pos x="40" y="76"/>
                </a:cxn>
                <a:cxn ang="0">
                  <a:pos x="57" y="52"/>
                </a:cxn>
                <a:cxn ang="0">
                  <a:pos x="50" y="32"/>
                </a:cxn>
                <a:cxn ang="0">
                  <a:pos x="57" y="0"/>
                </a:cxn>
                <a:cxn ang="0">
                  <a:pos x="40" y="18"/>
                </a:cxn>
                <a:cxn ang="0">
                  <a:pos x="6" y="27"/>
                </a:cxn>
              </a:cxnLst>
              <a:rect l="0" t="0" r="r" b="b"/>
              <a:pathLst>
                <a:path w="57" h="111">
                  <a:moveTo>
                    <a:pt x="6" y="27"/>
                  </a:moveTo>
                  <a:lnTo>
                    <a:pt x="0" y="57"/>
                  </a:lnTo>
                  <a:lnTo>
                    <a:pt x="0" y="80"/>
                  </a:lnTo>
                  <a:lnTo>
                    <a:pt x="29" y="111"/>
                  </a:lnTo>
                  <a:lnTo>
                    <a:pt x="40" y="76"/>
                  </a:lnTo>
                  <a:lnTo>
                    <a:pt x="57" y="52"/>
                  </a:lnTo>
                  <a:lnTo>
                    <a:pt x="50" y="32"/>
                  </a:lnTo>
                  <a:lnTo>
                    <a:pt x="57" y="0"/>
                  </a:lnTo>
                  <a:lnTo>
                    <a:pt x="40" y="18"/>
                  </a:lnTo>
                  <a:lnTo>
                    <a:pt x="6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6" name="Freeform 116"/>
            <p:cNvSpPr>
              <a:spLocks/>
            </p:cNvSpPr>
            <p:nvPr/>
          </p:nvSpPr>
          <p:spPr bwMode="auto">
            <a:xfrm>
              <a:off x="6729065" y="4152219"/>
              <a:ext cx="74743" cy="162800"/>
            </a:xfrm>
            <a:custGeom>
              <a:avLst/>
              <a:gdLst/>
              <a:ahLst/>
              <a:cxnLst>
                <a:cxn ang="0">
                  <a:pos x="6" y="27"/>
                </a:cxn>
                <a:cxn ang="0">
                  <a:pos x="0" y="57"/>
                </a:cxn>
                <a:cxn ang="0">
                  <a:pos x="0" y="80"/>
                </a:cxn>
                <a:cxn ang="0">
                  <a:pos x="29" y="111"/>
                </a:cxn>
                <a:cxn ang="0">
                  <a:pos x="40" y="76"/>
                </a:cxn>
                <a:cxn ang="0">
                  <a:pos x="57" y="52"/>
                </a:cxn>
                <a:cxn ang="0">
                  <a:pos x="50" y="32"/>
                </a:cxn>
                <a:cxn ang="0">
                  <a:pos x="57" y="0"/>
                </a:cxn>
                <a:cxn ang="0">
                  <a:pos x="40" y="18"/>
                </a:cxn>
                <a:cxn ang="0">
                  <a:pos x="6" y="27"/>
                </a:cxn>
              </a:cxnLst>
              <a:rect l="0" t="0" r="r" b="b"/>
              <a:pathLst>
                <a:path w="57" h="111">
                  <a:moveTo>
                    <a:pt x="6" y="27"/>
                  </a:moveTo>
                  <a:lnTo>
                    <a:pt x="0" y="57"/>
                  </a:lnTo>
                  <a:lnTo>
                    <a:pt x="0" y="80"/>
                  </a:lnTo>
                  <a:lnTo>
                    <a:pt x="29" y="111"/>
                  </a:lnTo>
                  <a:lnTo>
                    <a:pt x="40" y="76"/>
                  </a:lnTo>
                  <a:lnTo>
                    <a:pt x="57" y="52"/>
                  </a:lnTo>
                  <a:lnTo>
                    <a:pt x="50" y="32"/>
                  </a:lnTo>
                  <a:lnTo>
                    <a:pt x="57" y="0"/>
                  </a:lnTo>
                  <a:lnTo>
                    <a:pt x="40" y="18"/>
                  </a:lnTo>
                  <a:lnTo>
                    <a:pt x="6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7" name="Freeform 117"/>
            <p:cNvSpPr>
              <a:spLocks/>
            </p:cNvSpPr>
            <p:nvPr/>
          </p:nvSpPr>
          <p:spPr bwMode="auto">
            <a:xfrm>
              <a:off x="6729065" y="4152219"/>
              <a:ext cx="74743" cy="162800"/>
            </a:xfrm>
            <a:custGeom>
              <a:avLst/>
              <a:gdLst/>
              <a:ahLst/>
              <a:cxnLst>
                <a:cxn ang="0">
                  <a:pos x="6" y="27"/>
                </a:cxn>
                <a:cxn ang="0">
                  <a:pos x="0" y="57"/>
                </a:cxn>
                <a:cxn ang="0">
                  <a:pos x="0" y="80"/>
                </a:cxn>
                <a:cxn ang="0">
                  <a:pos x="29" y="111"/>
                </a:cxn>
                <a:cxn ang="0">
                  <a:pos x="40" y="76"/>
                </a:cxn>
                <a:cxn ang="0">
                  <a:pos x="57" y="52"/>
                </a:cxn>
                <a:cxn ang="0">
                  <a:pos x="50" y="32"/>
                </a:cxn>
                <a:cxn ang="0">
                  <a:pos x="57" y="0"/>
                </a:cxn>
                <a:cxn ang="0">
                  <a:pos x="40" y="18"/>
                </a:cxn>
                <a:cxn ang="0">
                  <a:pos x="6" y="27"/>
                </a:cxn>
              </a:cxnLst>
              <a:rect l="0" t="0" r="r" b="b"/>
              <a:pathLst>
                <a:path w="57" h="111">
                  <a:moveTo>
                    <a:pt x="6" y="27"/>
                  </a:moveTo>
                  <a:lnTo>
                    <a:pt x="0" y="57"/>
                  </a:lnTo>
                  <a:lnTo>
                    <a:pt x="0" y="80"/>
                  </a:lnTo>
                  <a:lnTo>
                    <a:pt x="29" y="111"/>
                  </a:lnTo>
                  <a:lnTo>
                    <a:pt x="40" y="76"/>
                  </a:lnTo>
                  <a:lnTo>
                    <a:pt x="57" y="52"/>
                  </a:lnTo>
                  <a:lnTo>
                    <a:pt x="50" y="32"/>
                  </a:lnTo>
                  <a:lnTo>
                    <a:pt x="57" y="0"/>
                  </a:lnTo>
                  <a:lnTo>
                    <a:pt x="40" y="18"/>
                  </a:lnTo>
                  <a:lnTo>
                    <a:pt x="6" y="27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8" name="Freeform 118"/>
            <p:cNvSpPr>
              <a:spLocks/>
            </p:cNvSpPr>
            <p:nvPr/>
          </p:nvSpPr>
          <p:spPr bwMode="auto">
            <a:xfrm>
              <a:off x="6679639" y="4320886"/>
              <a:ext cx="124169" cy="243467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0" y="40"/>
                </a:cxn>
                <a:cxn ang="0">
                  <a:pos x="12" y="73"/>
                </a:cxn>
                <a:cxn ang="0">
                  <a:pos x="12" y="108"/>
                </a:cxn>
                <a:cxn ang="0">
                  <a:pos x="0" y="142"/>
                </a:cxn>
                <a:cxn ang="0">
                  <a:pos x="22" y="166"/>
                </a:cxn>
                <a:cxn ang="0">
                  <a:pos x="49" y="142"/>
                </a:cxn>
                <a:cxn ang="0">
                  <a:pos x="72" y="147"/>
                </a:cxn>
                <a:cxn ang="0">
                  <a:pos x="88" y="118"/>
                </a:cxn>
                <a:cxn ang="0">
                  <a:pos x="95" y="89"/>
                </a:cxn>
                <a:cxn ang="0">
                  <a:pos x="95" y="60"/>
                </a:cxn>
                <a:cxn ang="0">
                  <a:pos x="95" y="31"/>
                </a:cxn>
                <a:cxn ang="0">
                  <a:pos x="72" y="0"/>
                </a:cxn>
                <a:cxn ang="0">
                  <a:pos x="39" y="22"/>
                </a:cxn>
                <a:cxn ang="0">
                  <a:pos x="20" y="25"/>
                </a:cxn>
                <a:cxn ang="0">
                  <a:pos x="7" y="22"/>
                </a:cxn>
              </a:cxnLst>
              <a:rect l="0" t="0" r="r" b="b"/>
              <a:pathLst>
                <a:path w="95" h="166">
                  <a:moveTo>
                    <a:pt x="7" y="22"/>
                  </a:moveTo>
                  <a:lnTo>
                    <a:pt x="0" y="40"/>
                  </a:lnTo>
                  <a:lnTo>
                    <a:pt x="12" y="73"/>
                  </a:lnTo>
                  <a:lnTo>
                    <a:pt x="12" y="108"/>
                  </a:lnTo>
                  <a:lnTo>
                    <a:pt x="0" y="142"/>
                  </a:lnTo>
                  <a:lnTo>
                    <a:pt x="22" y="166"/>
                  </a:lnTo>
                  <a:lnTo>
                    <a:pt x="49" y="142"/>
                  </a:lnTo>
                  <a:lnTo>
                    <a:pt x="72" y="147"/>
                  </a:lnTo>
                  <a:lnTo>
                    <a:pt x="88" y="118"/>
                  </a:lnTo>
                  <a:lnTo>
                    <a:pt x="95" y="89"/>
                  </a:lnTo>
                  <a:lnTo>
                    <a:pt x="95" y="60"/>
                  </a:lnTo>
                  <a:lnTo>
                    <a:pt x="95" y="31"/>
                  </a:lnTo>
                  <a:lnTo>
                    <a:pt x="72" y="0"/>
                  </a:lnTo>
                  <a:lnTo>
                    <a:pt x="39" y="22"/>
                  </a:lnTo>
                  <a:lnTo>
                    <a:pt x="20" y="25"/>
                  </a:lnTo>
                  <a:lnTo>
                    <a:pt x="7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9" name="Freeform 120"/>
            <p:cNvSpPr>
              <a:spLocks/>
            </p:cNvSpPr>
            <p:nvPr/>
          </p:nvSpPr>
          <p:spPr bwMode="auto">
            <a:xfrm>
              <a:off x="6679639" y="4320886"/>
              <a:ext cx="124169" cy="243467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0" y="40"/>
                </a:cxn>
                <a:cxn ang="0">
                  <a:pos x="12" y="73"/>
                </a:cxn>
                <a:cxn ang="0">
                  <a:pos x="12" y="108"/>
                </a:cxn>
                <a:cxn ang="0">
                  <a:pos x="0" y="142"/>
                </a:cxn>
                <a:cxn ang="0">
                  <a:pos x="22" y="166"/>
                </a:cxn>
                <a:cxn ang="0">
                  <a:pos x="49" y="142"/>
                </a:cxn>
                <a:cxn ang="0">
                  <a:pos x="72" y="147"/>
                </a:cxn>
                <a:cxn ang="0">
                  <a:pos x="88" y="118"/>
                </a:cxn>
                <a:cxn ang="0">
                  <a:pos x="95" y="89"/>
                </a:cxn>
                <a:cxn ang="0">
                  <a:pos x="95" y="60"/>
                </a:cxn>
                <a:cxn ang="0">
                  <a:pos x="95" y="31"/>
                </a:cxn>
                <a:cxn ang="0">
                  <a:pos x="72" y="0"/>
                </a:cxn>
                <a:cxn ang="0">
                  <a:pos x="39" y="22"/>
                </a:cxn>
                <a:cxn ang="0">
                  <a:pos x="20" y="25"/>
                </a:cxn>
                <a:cxn ang="0">
                  <a:pos x="7" y="22"/>
                </a:cxn>
              </a:cxnLst>
              <a:rect l="0" t="0" r="r" b="b"/>
              <a:pathLst>
                <a:path w="95" h="166">
                  <a:moveTo>
                    <a:pt x="7" y="22"/>
                  </a:moveTo>
                  <a:lnTo>
                    <a:pt x="0" y="40"/>
                  </a:lnTo>
                  <a:lnTo>
                    <a:pt x="12" y="73"/>
                  </a:lnTo>
                  <a:lnTo>
                    <a:pt x="12" y="108"/>
                  </a:lnTo>
                  <a:lnTo>
                    <a:pt x="0" y="142"/>
                  </a:lnTo>
                  <a:lnTo>
                    <a:pt x="22" y="166"/>
                  </a:lnTo>
                  <a:lnTo>
                    <a:pt x="49" y="142"/>
                  </a:lnTo>
                  <a:lnTo>
                    <a:pt x="72" y="147"/>
                  </a:lnTo>
                  <a:lnTo>
                    <a:pt x="88" y="118"/>
                  </a:lnTo>
                  <a:lnTo>
                    <a:pt x="95" y="89"/>
                  </a:lnTo>
                  <a:lnTo>
                    <a:pt x="95" y="60"/>
                  </a:lnTo>
                  <a:lnTo>
                    <a:pt x="95" y="31"/>
                  </a:lnTo>
                  <a:lnTo>
                    <a:pt x="72" y="0"/>
                  </a:lnTo>
                  <a:lnTo>
                    <a:pt x="39" y="22"/>
                  </a:lnTo>
                  <a:lnTo>
                    <a:pt x="20" y="25"/>
                  </a:lnTo>
                  <a:lnTo>
                    <a:pt x="7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0" name="Freeform 121"/>
            <p:cNvSpPr>
              <a:spLocks/>
            </p:cNvSpPr>
            <p:nvPr/>
          </p:nvSpPr>
          <p:spPr bwMode="auto">
            <a:xfrm>
              <a:off x="6679639" y="4320886"/>
              <a:ext cx="124169" cy="243467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0" y="40"/>
                </a:cxn>
                <a:cxn ang="0">
                  <a:pos x="12" y="73"/>
                </a:cxn>
                <a:cxn ang="0">
                  <a:pos x="12" y="108"/>
                </a:cxn>
                <a:cxn ang="0">
                  <a:pos x="0" y="142"/>
                </a:cxn>
                <a:cxn ang="0">
                  <a:pos x="22" y="166"/>
                </a:cxn>
                <a:cxn ang="0">
                  <a:pos x="49" y="142"/>
                </a:cxn>
                <a:cxn ang="0">
                  <a:pos x="72" y="147"/>
                </a:cxn>
                <a:cxn ang="0">
                  <a:pos x="88" y="118"/>
                </a:cxn>
                <a:cxn ang="0">
                  <a:pos x="95" y="89"/>
                </a:cxn>
                <a:cxn ang="0">
                  <a:pos x="95" y="60"/>
                </a:cxn>
                <a:cxn ang="0">
                  <a:pos x="95" y="31"/>
                </a:cxn>
                <a:cxn ang="0">
                  <a:pos x="72" y="0"/>
                </a:cxn>
                <a:cxn ang="0">
                  <a:pos x="39" y="22"/>
                </a:cxn>
                <a:cxn ang="0">
                  <a:pos x="20" y="25"/>
                </a:cxn>
                <a:cxn ang="0">
                  <a:pos x="7" y="22"/>
                </a:cxn>
              </a:cxnLst>
              <a:rect l="0" t="0" r="r" b="b"/>
              <a:pathLst>
                <a:path w="95" h="166">
                  <a:moveTo>
                    <a:pt x="7" y="22"/>
                  </a:moveTo>
                  <a:lnTo>
                    <a:pt x="0" y="40"/>
                  </a:lnTo>
                  <a:lnTo>
                    <a:pt x="12" y="73"/>
                  </a:lnTo>
                  <a:lnTo>
                    <a:pt x="12" y="108"/>
                  </a:lnTo>
                  <a:lnTo>
                    <a:pt x="0" y="142"/>
                  </a:lnTo>
                  <a:lnTo>
                    <a:pt x="22" y="166"/>
                  </a:lnTo>
                  <a:lnTo>
                    <a:pt x="49" y="142"/>
                  </a:lnTo>
                  <a:lnTo>
                    <a:pt x="72" y="147"/>
                  </a:lnTo>
                  <a:lnTo>
                    <a:pt x="88" y="118"/>
                  </a:lnTo>
                  <a:lnTo>
                    <a:pt x="95" y="89"/>
                  </a:lnTo>
                  <a:lnTo>
                    <a:pt x="95" y="60"/>
                  </a:lnTo>
                  <a:lnTo>
                    <a:pt x="95" y="31"/>
                  </a:lnTo>
                  <a:lnTo>
                    <a:pt x="72" y="0"/>
                  </a:lnTo>
                  <a:lnTo>
                    <a:pt x="39" y="22"/>
                  </a:lnTo>
                  <a:lnTo>
                    <a:pt x="20" y="25"/>
                  </a:lnTo>
                  <a:lnTo>
                    <a:pt x="7" y="22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1" name="Freeform 122"/>
            <p:cNvSpPr>
              <a:spLocks/>
            </p:cNvSpPr>
            <p:nvPr/>
          </p:nvSpPr>
          <p:spPr bwMode="auto">
            <a:xfrm>
              <a:off x="6997896" y="4645018"/>
              <a:ext cx="264010" cy="161334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6" y="48"/>
                </a:cxn>
                <a:cxn ang="0">
                  <a:pos x="36" y="53"/>
                </a:cxn>
                <a:cxn ang="0">
                  <a:pos x="80" y="71"/>
                </a:cxn>
                <a:cxn ang="0">
                  <a:pos x="112" y="82"/>
                </a:cxn>
                <a:cxn ang="0">
                  <a:pos x="127" y="105"/>
                </a:cxn>
                <a:cxn ang="0">
                  <a:pos x="171" y="110"/>
                </a:cxn>
                <a:cxn ang="0">
                  <a:pos x="181" y="86"/>
                </a:cxn>
                <a:cxn ang="0">
                  <a:pos x="171" y="62"/>
                </a:cxn>
                <a:cxn ang="0">
                  <a:pos x="181" y="30"/>
                </a:cxn>
                <a:cxn ang="0">
                  <a:pos x="202" y="0"/>
                </a:cxn>
                <a:cxn ang="0">
                  <a:pos x="161" y="14"/>
                </a:cxn>
                <a:cxn ang="0">
                  <a:pos x="118" y="19"/>
                </a:cxn>
                <a:cxn ang="0">
                  <a:pos x="80" y="19"/>
                </a:cxn>
                <a:cxn ang="0">
                  <a:pos x="53" y="5"/>
                </a:cxn>
                <a:cxn ang="0">
                  <a:pos x="21" y="5"/>
                </a:cxn>
                <a:cxn ang="0">
                  <a:pos x="0" y="19"/>
                </a:cxn>
              </a:cxnLst>
              <a:rect l="0" t="0" r="r" b="b"/>
              <a:pathLst>
                <a:path w="202" h="110">
                  <a:moveTo>
                    <a:pt x="0" y="19"/>
                  </a:moveTo>
                  <a:lnTo>
                    <a:pt x="16" y="48"/>
                  </a:lnTo>
                  <a:lnTo>
                    <a:pt x="36" y="53"/>
                  </a:lnTo>
                  <a:lnTo>
                    <a:pt x="80" y="71"/>
                  </a:lnTo>
                  <a:lnTo>
                    <a:pt x="112" y="82"/>
                  </a:lnTo>
                  <a:lnTo>
                    <a:pt x="127" y="105"/>
                  </a:lnTo>
                  <a:lnTo>
                    <a:pt x="171" y="110"/>
                  </a:lnTo>
                  <a:lnTo>
                    <a:pt x="181" y="86"/>
                  </a:lnTo>
                  <a:lnTo>
                    <a:pt x="171" y="62"/>
                  </a:lnTo>
                  <a:lnTo>
                    <a:pt x="181" y="30"/>
                  </a:lnTo>
                  <a:lnTo>
                    <a:pt x="202" y="0"/>
                  </a:lnTo>
                  <a:lnTo>
                    <a:pt x="161" y="14"/>
                  </a:lnTo>
                  <a:lnTo>
                    <a:pt x="118" y="19"/>
                  </a:lnTo>
                  <a:lnTo>
                    <a:pt x="80" y="19"/>
                  </a:lnTo>
                  <a:lnTo>
                    <a:pt x="53" y="5"/>
                  </a:lnTo>
                  <a:lnTo>
                    <a:pt x="21" y="5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2" name="Freeform 124"/>
            <p:cNvSpPr>
              <a:spLocks/>
            </p:cNvSpPr>
            <p:nvPr/>
          </p:nvSpPr>
          <p:spPr bwMode="auto">
            <a:xfrm>
              <a:off x="6997896" y="4645018"/>
              <a:ext cx="264010" cy="161334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6" y="48"/>
                </a:cxn>
                <a:cxn ang="0">
                  <a:pos x="36" y="53"/>
                </a:cxn>
                <a:cxn ang="0">
                  <a:pos x="80" y="71"/>
                </a:cxn>
                <a:cxn ang="0">
                  <a:pos x="112" y="82"/>
                </a:cxn>
                <a:cxn ang="0">
                  <a:pos x="127" y="105"/>
                </a:cxn>
                <a:cxn ang="0">
                  <a:pos x="171" y="110"/>
                </a:cxn>
                <a:cxn ang="0">
                  <a:pos x="181" y="86"/>
                </a:cxn>
                <a:cxn ang="0">
                  <a:pos x="171" y="62"/>
                </a:cxn>
                <a:cxn ang="0">
                  <a:pos x="181" y="30"/>
                </a:cxn>
                <a:cxn ang="0">
                  <a:pos x="202" y="0"/>
                </a:cxn>
                <a:cxn ang="0">
                  <a:pos x="161" y="14"/>
                </a:cxn>
                <a:cxn ang="0">
                  <a:pos x="118" y="19"/>
                </a:cxn>
                <a:cxn ang="0">
                  <a:pos x="80" y="19"/>
                </a:cxn>
                <a:cxn ang="0">
                  <a:pos x="53" y="5"/>
                </a:cxn>
                <a:cxn ang="0">
                  <a:pos x="21" y="5"/>
                </a:cxn>
                <a:cxn ang="0">
                  <a:pos x="0" y="19"/>
                </a:cxn>
              </a:cxnLst>
              <a:rect l="0" t="0" r="r" b="b"/>
              <a:pathLst>
                <a:path w="202" h="110">
                  <a:moveTo>
                    <a:pt x="0" y="19"/>
                  </a:moveTo>
                  <a:lnTo>
                    <a:pt x="16" y="48"/>
                  </a:lnTo>
                  <a:lnTo>
                    <a:pt x="36" y="53"/>
                  </a:lnTo>
                  <a:lnTo>
                    <a:pt x="80" y="71"/>
                  </a:lnTo>
                  <a:lnTo>
                    <a:pt x="112" y="82"/>
                  </a:lnTo>
                  <a:lnTo>
                    <a:pt x="127" y="105"/>
                  </a:lnTo>
                  <a:lnTo>
                    <a:pt x="171" y="110"/>
                  </a:lnTo>
                  <a:lnTo>
                    <a:pt x="181" y="86"/>
                  </a:lnTo>
                  <a:lnTo>
                    <a:pt x="171" y="62"/>
                  </a:lnTo>
                  <a:lnTo>
                    <a:pt x="181" y="30"/>
                  </a:lnTo>
                  <a:lnTo>
                    <a:pt x="202" y="0"/>
                  </a:lnTo>
                  <a:lnTo>
                    <a:pt x="161" y="14"/>
                  </a:lnTo>
                  <a:lnTo>
                    <a:pt x="118" y="19"/>
                  </a:lnTo>
                  <a:lnTo>
                    <a:pt x="80" y="19"/>
                  </a:lnTo>
                  <a:lnTo>
                    <a:pt x="53" y="5"/>
                  </a:lnTo>
                  <a:lnTo>
                    <a:pt x="21" y="5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3" name="Freeform 125"/>
            <p:cNvSpPr>
              <a:spLocks/>
            </p:cNvSpPr>
            <p:nvPr/>
          </p:nvSpPr>
          <p:spPr bwMode="auto">
            <a:xfrm>
              <a:off x="6997896" y="4645018"/>
              <a:ext cx="264010" cy="161334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6" y="48"/>
                </a:cxn>
                <a:cxn ang="0">
                  <a:pos x="36" y="53"/>
                </a:cxn>
                <a:cxn ang="0">
                  <a:pos x="80" y="71"/>
                </a:cxn>
                <a:cxn ang="0">
                  <a:pos x="112" y="82"/>
                </a:cxn>
                <a:cxn ang="0">
                  <a:pos x="127" y="105"/>
                </a:cxn>
                <a:cxn ang="0">
                  <a:pos x="171" y="110"/>
                </a:cxn>
                <a:cxn ang="0">
                  <a:pos x="181" y="86"/>
                </a:cxn>
                <a:cxn ang="0">
                  <a:pos x="171" y="62"/>
                </a:cxn>
                <a:cxn ang="0">
                  <a:pos x="181" y="30"/>
                </a:cxn>
                <a:cxn ang="0">
                  <a:pos x="202" y="0"/>
                </a:cxn>
                <a:cxn ang="0">
                  <a:pos x="161" y="14"/>
                </a:cxn>
                <a:cxn ang="0">
                  <a:pos x="118" y="19"/>
                </a:cxn>
                <a:cxn ang="0">
                  <a:pos x="80" y="19"/>
                </a:cxn>
                <a:cxn ang="0">
                  <a:pos x="53" y="5"/>
                </a:cxn>
                <a:cxn ang="0">
                  <a:pos x="21" y="5"/>
                </a:cxn>
                <a:cxn ang="0">
                  <a:pos x="0" y="19"/>
                </a:cxn>
              </a:cxnLst>
              <a:rect l="0" t="0" r="r" b="b"/>
              <a:pathLst>
                <a:path w="202" h="110">
                  <a:moveTo>
                    <a:pt x="0" y="19"/>
                  </a:moveTo>
                  <a:lnTo>
                    <a:pt x="16" y="48"/>
                  </a:lnTo>
                  <a:lnTo>
                    <a:pt x="36" y="53"/>
                  </a:lnTo>
                  <a:lnTo>
                    <a:pt x="80" y="71"/>
                  </a:lnTo>
                  <a:lnTo>
                    <a:pt x="112" y="82"/>
                  </a:lnTo>
                  <a:lnTo>
                    <a:pt x="127" y="105"/>
                  </a:lnTo>
                  <a:lnTo>
                    <a:pt x="171" y="110"/>
                  </a:lnTo>
                  <a:lnTo>
                    <a:pt x="181" y="86"/>
                  </a:lnTo>
                  <a:lnTo>
                    <a:pt x="171" y="62"/>
                  </a:lnTo>
                  <a:lnTo>
                    <a:pt x="181" y="30"/>
                  </a:lnTo>
                  <a:lnTo>
                    <a:pt x="202" y="0"/>
                  </a:lnTo>
                  <a:lnTo>
                    <a:pt x="161" y="14"/>
                  </a:lnTo>
                  <a:lnTo>
                    <a:pt x="118" y="19"/>
                  </a:lnTo>
                  <a:lnTo>
                    <a:pt x="80" y="19"/>
                  </a:lnTo>
                  <a:lnTo>
                    <a:pt x="53" y="5"/>
                  </a:lnTo>
                  <a:lnTo>
                    <a:pt x="21" y="5"/>
                  </a:lnTo>
                  <a:lnTo>
                    <a:pt x="0" y="19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4" name="Freeform 134"/>
            <p:cNvSpPr>
              <a:spLocks/>
            </p:cNvSpPr>
            <p:nvPr/>
          </p:nvSpPr>
          <p:spPr bwMode="auto">
            <a:xfrm>
              <a:off x="6209484" y="4392751"/>
              <a:ext cx="90415" cy="66001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7" y="25"/>
                </a:cxn>
                <a:cxn ang="0">
                  <a:pos x="48" y="45"/>
                </a:cxn>
                <a:cxn ang="0">
                  <a:pos x="69" y="20"/>
                </a:cxn>
                <a:cxn ang="0">
                  <a:pos x="43" y="0"/>
                </a:cxn>
                <a:cxn ang="0">
                  <a:pos x="0" y="16"/>
                </a:cxn>
              </a:cxnLst>
              <a:rect l="0" t="0" r="r" b="b"/>
              <a:pathLst>
                <a:path w="69" h="45">
                  <a:moveTo>
                    <a:pt x="0" y="16"/>
                  </a:moveTo>
                  <a:lnTo>
                    <a:pt x="27" y="25"/>
                  </a:lnTo>
                  <a:lnTo>
                    <a:pt x="48" y="45"/>
                  </a:lnTo>
                  <a:lnTo>
                    <a:pt x="69" y="20"/>
                  </a:lnTo>
                  <a:lnTo>
                    <a:pt x="43" y="0"/>
                  </a:lnTo>
                  <a:lnTo>
                    <a:pt x="0" y="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5" name="Freeform 136"/>
            <p:cNvSpPr>
              <a:spLocks/>
            </p:cNvSpPr>
            <p:nvPr/>
          </p:nvSpPr>
          <p:spPr bwMode="auto">
            <a:xfrm>
              <a:off x="6209484" y="4392751"/>
              <a:ext cx="90415" cy="66001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7" y="25"/>
                </a:cxn>
                <a:cxn ang="0">
                  <a:pos x="48" y="45"/>
                </a:cxn>
                <a:cxn ang="0">
                  <a:pos x="69" y="20"/>
                </a:cxn>
                <a:cxn ang="0">
                  <a:pos x="43" y="0"/>
                </a:cxn>
                <a:cxn ang="0">
                  <a:pos x="0" y="16"/>
                </a:cxn>
              </a:cxnLst>
              <a:rect l="0" t="0" r="r" b="b"/>
              <a:pathLst>
                <a:path w="69" h="45">
                  <a:moveTo>
                    <a:pt x="0" y="16"/>
                  </a:moveTo>
                  <a:lnTo>
                    <a:pt x="27" y="25"/>
                  </a:lnTo>
                  <a:lnTo>
                    <a:pt x="48" y="45"/>
                  </a:lnTo>
                  <a:lnTo>
                    <a:pt x="69" y="20"/>
                  </a:lnTo>
                  <a:lnTo>
                    <a:pt x="43" y="0"/>
                  </a:lnTo>
                  <a:lnTo>
                    <a:pt x="0" y="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6" name="Freeform 137"/>
            <p:cNvSpPr>
              <a:spLocks/>
            </p:cNvSpPr>
            <p:nvPr/>
          </p:nvSpPr>
          <p:spPr bwMode="auto">
            <a:xfrm>
              <a:off x="6209484" y="4392751"/>
              <a:ext cx="90415" cy="66001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7" y="25"/>
                </a:cxn>
                <a:cxn ang="0">
                  <a:pos x="48" y="45"/>
                </a:cxn>
                <a:cxn ang="0">
                  <a:pos x="69" y="20"/>
                </a:cxn>
                <a:cxn ang="0">
                  <a:pos x="43" y="0"/>
                </a:cxn>
                <a:cxn ang="0">
                  <a:pos x="0" y="16"/>
                </a:cxn>
              </a:cxnLst>
              <a:rect l="0" t="0" r="r" b="b"/>
              <a:pathLst>
                <a:path w="69" h="45">
                  <a:moveTo>
                    <a:pt x="0" y="16"/>
                  </a:moveTo>
                  <a:lnTo>
                    <a:pt x="27" y="25"/>
                  </a:lnTo>
                  <a:lnTo>
                    <a:pt x="48" y="45"/>
                  </a:lnTo>
                  <a:lnTo>
                    <a:pt x="69" y="20"/>
                  </a:lnTo>
                  <a:lnTo>
                    <a:pt x="43" y="0"/>
                  </a:lnTo>
                  <a:lnTo>
                    <a:pt x="0" y="16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7" name="Freeform 138"/>
            <p:cNvSpPr>
              <a:spLocks/>
            </p:cNvSpPr>
            <p:nvPr/>
          </p:nvSpPr>
          <p:spPr bwMode="auto">
            <a:xfrm>
              <a:off x="5694725" y="2716355"/>
              <a:ext cx="301381" cy="322665"/>
            </a:xfrm>
            <a:custGeom>
              <a:avLst/>
              <a:gdLst/>
              <a:ahLst/>
              <a:cxnLst>
                <a:cxn ang="0">
                  <a:pos x="231" y="98"/>
                </a:cxn>
                <a:cxn ang="0">
                  <a:pos x="231" y="92"/>
                </a:cxn>
                <a:cxn ang="0">
                  <a:pos x="231" y="67"/>
                </a:cxn>
                <a:cxn ang="0">
                  <a:pos x="216" y="65"/>
                </a:cxn>
                <a:cxn ang="0">
                  <a:pos x="198" y="65"/>
                </a:cxn>
                <a:cxn ang="0">
                  <a:pos x="183" y="73"/>
                </a:cxn>
                <a:cxn ang="0">
                  <a:pos x="172" y="54"/>
                </a:cxn>
                <a:cxn ang="0">
                  <a:pos x="168" y="40"/>
                </a:cxn>
                <a:cxn ang="0">
                  <a:pos x="198" y="15"/>
                </a:cxn>
                <a:cxn ang="0">
                  <a:pos x="168" y="0"/>
                </a:cxn>
                <a:cxn ang="0">
                  <a:pos x="140" y="20"/>
                </a:cxn>
                <a:cxn ang="0">
                  <a:pos x="157" y="40"/>
                </a:cxn>
                <a:cxn ang="0">
                  <a:pos x="135" y="49"/>
                </a:cxn>
                <a:cxn ang="0">
                  <a:pos x="82" y="33"/>
                </a:cxn>
                <a:cxn ang="0">
                  <a:pos x="65" y="49"/>
                </a:cxn>
                <a:cxn ang="0">
                  <a:pos x="82" y="67"/>
                </a:cxn>
                <a:cxn ang="0">
                  <a:pos x="53" y="79"/>
                </a:cxn>
                <a:cxn ang="0">
                  <a:pos x="65" y="107"/>
                </a:cxn>
                <a:cxn ang="0">
                  <a:pos x="87" y="113"/>
                </a:cxn>
                <a:cxn ang="0">
                  <a:pos x="53" y="137"/>
                </a:cxn>
                <a:cxn ang="0">
                  <a:pos x="27" y="165"/>
                </a:cxn>
                <a:cxn ang="0">
                  <a:pos x="0" y="161"/>
                </a:cxn>
                <a:cxn ang="0">
                  <a:pos x="0" y="190"/>
                </a:cxn>
                <a:cxn ang="0">
                  <a:pos x="16" y="214"/>
                </a:cxn>
                <a:cxn ang="0">
                  <a:pos x="60" y="220"/>
                </a:cxn>
                <a:cxn ang="0">
                  <a:pos x="97" y="220"/>
                </a:cxn>
                <a:cxn ang="0">
                  <a:pos x="135" y="209"/>
                </a:cxn>
                <a:cxn ang="0">
                  <a:pos x="178" y="214"/>
                </a:cxn>
                <a:cxn ang="0">
                  <a:pos x="216" y="161"/>
                </a:cxn>
                <a:cxn ang="0">
                  <a:pos x="222" y="132"/>
                </a:cxn>
                <a:cxn ang="0">
                  <a:pos x="231" y="98"/>
                </a:cxn>
              </a:cxnLst>
              <a:rect l="0" t="0" r="r" b="b"/>
              <a:pathLst>
                <a:path w="231" h="220">
                  <a:moveTo>
                    <a:pt x="231" y="98"/>
                  </a:moveTo>
                  <a:lnTo>
                    <a:pt x="231" y="92"/>
                  </a:lnTo>
                  <a:lnTo>
                    <a:pt x="231" y="67"/>
                  </a:lnTo>
                  <a:lnTo>
                    <a:pt x="216" y="65"/>
                  </a:lnTo>
                  <a:lnTo>
                    <a:pt x="198" y="65"/>
                  </a:lnTo>
                  <a:lnTo>
                    <a:pt x="183" y="73"/>
                  </a:lnTo>
                  <a:lnTo>
                    <a:pt x="172" y="54"/>
                  </a:lnTo>
                  <a:lnTo>
                    <a:pt x="168" y="40"/>
                  </a:lnTo>
                  <a:lnTo>
                    <a:pt x="198" y="15"/>
                  </a:lnTo>
                  <a:lnTo>
                    <a:pt x="168" y="0"/>
                  </a:lnTo>
                  <a:lnTo>
                    <a:pt x="140" y="20"/>
                  </a:lnTo>
                  <a:lnTo>
                    <a:pt x="157" y="40"/>
                  </a:lnTo>
                  <a:lnTo>
                    <a:pt x="135" y="49"/>
                  </a:lnTo>
                  <a:lnTo>
                    <a:pt x="82" y="33"/>
                  </a:lnTo>
                  <a:lnTo>
                    <a:pt x="65" y="49"/>
                  </a:lnTo>
                  <a:lnTo>
                    <a:pt x="82" y="67"/>
                  </a:lnTo>
                  <a:lnTo>
                    <a:pt x="53" y="79"/>
                  </a:lnTo>
                  <a:lnTo>
                    <a:pt x="65" y="107"/>
                  </a:lnTo>
                  <a:lnTo>
                    <a:pt x="87" y="113"/>
                  </a:lnTo>
                  <a:lnTo>
                    <a:pt x="53" y="137"/>
                  </a:lnTo>
                  <a:lnTo>
                    <a:pt x="27" y="165"/>
                  </a:lnTo>
                  <a:lnTo>
                    <a:pt x="0" y="161"/>
                  </a:lnTo>
                  <a:lnTo>
                    <a:pt x="0" y="190"/>
                  </a:lnTo>
                  <a:lnTo>
                    <a:pt x="16" y="214"/>
                  </a:lnTo>
                  <a:lnTo>
                    <a:pt x="60" y="220"/>
                  </a:lnTo>
                  <a:lnTo>
                    <a:pt x="97" y="220"/>
                  </a:lnTo>
                  <a:lnTo>
                    <a:pt x="135" y="209"/>
                  </a:lnTo>
                  <a:lnTo>
                    <a:pt x="178" y="214"/>
                  </a:lnTo>
                  <a:lnTo>
                    <a:pt x="216" y="161"/>
                  </a:lnTo>
                  <a:lnTo>
                    <a:pt x="222" y="132"/>
                  </a:lnTo>
                  <a:lnTo>
                    <a:pt x="231" y="9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8" name="Freeform 139"/>
            <p:cNvSpPr>
              <a:spLocks/>
            </p:cNvSpPr>
            <p:nvPr/>
          </p:nvSpPr>
          <p:spPr bwMode="auto">
            <a:xfrm>
              <a:off x="5694725" y="2716355"/>
              <a:ext cx="301381" cy="322665"/>
            </a:xfrm>
            <a:custGeom>
              <a:avLst/>
              <a:gdLst/>
              <a:ahLst/>
              <a:cxnLst>
                <a:cxn ang="0">
                  <a:pos x="231" y="98"/>
                </a:cxn>
                <a:cxn ang="0">
                  <a:pos x="231" y="92"/>
                </a:cxn>
                <a:cxn ang="0">
                  <a:pos x="231" y="67"/>
                </a:cxn>
                <a:cxn ang="0">
                  <a:pos x="216" y="65"/>
                </a:cxn>
                <a:cxn ang="0">
                  <a:pos x="198" y="65"/>
                </a:cxn>
                <a:cxn ang="0">
                  <a:pos x="183" y="73"/>
                </a:cxn>
                <a:cxn ang="0">
                  <a:pos x="172" y="54"/>
                </a:cxn>
                <a:cxn ang="0">
                  <a:pos x="168" y="40"/>
                </a:cxn>
                <a:cxn ang="0">
                  <a:pos x="198" y="15"/>
                </a:cxn>
                <a:cxn ang="0">
                  <a:pos x="168" y="0"/>
                </a:cxn>
                <a:cxn ang="0">
                  <a:pos x="140" y="20"/>
                </a:cxn>
                <a:cxn ang="0">
                  <a:pos x="157" y="40"/>
                </a:cxn>
                <a:cxn ang="0">
                  <a:pos x="135" y="49"/>
                </a:cxn>
                <a:cxn ang="0">
                  <a:pos x="82" y="33"/>
                </a:cxn>
                <a:cxn ang="0">
                  <a:pos x="65" y="49"/>
                </a:cxn>
                <a:cxn ang="0">
                  <a:pos x="82" y="67"/>
                </a:cxn>
                <a:cxn ang="0">
                  <a:pos x="53" y="79"/>
                </a:cxn>
                <a:cxn ang="0">
                  <a:pos x="65" y="107"/>
                </a:cxn>
                <a:cxn ang="0">
                  <a:pos x="87" y="113"/>
                </a:cxn>
                <a:cxn ang="0">
                  <a:pos x="53" y="137"/>
                </a:cxn>
                <a:cxn ang="0">
                  <a:pos x="27" y="165"/>
                </a:cxn>
                <a:cxn ang="0">
                  <a:pos x="0" y="161"/>
                </a:cxn>
                <a:cxn ang="0">
                  <a:pos x="0" y="190"/>
                </a:cxn>
                <a:cxn ang="0">
                  <a:pos x="16" y="214"/>
                </a:cxn>
                <a:cxn ang="0">
                  <a:pos x="60" y="220"/>
                </a:cxn>
                <a:cxn ang="0">
                  <a:pos x="97" y="220"/>
                </a:cxn>
                <a:cxn ang="0">
                  <a:pos x="135" y="209"/>
                </a:cxn>
                <a:cxn ang="0">
                  <a:pos x="178" y="214"/>
                </a:cxn>
                <a:cxn ang="0">
                  <a:pos x="216" y="161"/>
                </a:cxn>
                <a:cxn ang="0">
                  <a:pos x="222" y="132"/>
                </a:cxn>
                <a:cxn ang="0">
                  <a:pos x="231" y="98"/>
                </a:cxn>
              </a:cxnLst>
              <a:rect l="0" t="0" r="r" b="b"/>
              <a:pathLst>
                <a:path w="231" h="220">
                  <a:moveTo>
                    <a:pt x="231" y="98"/>
                  </a:moveTo>
                  <a:lnTo>
                    <a:pt x="231" y="92"/>
                  </a:lnTo>
                  <a:lnTo>
                    <a:pt x="231" y="67"/>
                  </a:lnTo>
                  <a:lnTo>
                    <a:pt x="216" y="65"/>
                  </a:lnTo>
                  <a:lnTo>
                    <a:pt x="198" y="65"/>
                  </a:lnTo>
                  <a:lnTo>
                    <a:pt x="183" y="73"/>
                  </a:lnTo>
                  <a:lnTo>
                    <a:pt x="172" y="54"/>
                  </a:lnTo>
                  <a:lnTo>
                    <a:pt x="168" y="40"/>
                  </a:lnTo>
                  <a:lnTo>
                    <a:pt x="198" y="15"/>
                  </a:lnTo>
                  <a:lnTo>
                    <a:pt x="168" y="0"/>
                  </a:lnTo>
                  <a:lnTo>
                    <a:pt x="140" y="20"/>
                  </a:lnTo>
                  <a:lnTo>
                    <a:pt x="157" y="40"/>
                  </a:lnTo>
                  <a:lnTo>
                    <a:pt x="135" y="49"/>
                  </a:lnTo>
                  <a:lnTo>
                    <a:pt x="82" y="33"/>
                  </a:lnTo>
                  <a:lnTo>
                    <a:pt x="65" y="49"/>
                  </a:lnTo>
                  <a:lnTo>
                    <a:pt x="82" y="67"/>
                  </a:lnTo>
                  <a:lnTo>
                    <a:pt x="53" y="79"/>
                  </a:lnTo>
                  <a:lnTo>
                    <a:pt x="65" y="107"/>
                  </a:lnTo>
                  <a:lnTo>
                    <a:pt x="87" y="113"/>
                  </a:lnTo>
                  <a:lnTo>
                    <a:pt x="53" y="137"/>
                  </a:lnTo>
                  <a:lnTo>
                    <a:pt x="27" y="165"/>
                  </a:lnTo>
                  <a:lnTo>
                    <a:pt x="0" y="161"/>
                  </a:lnTo>
                  <a:lnTo>
                    <a:pt x="0" y="190"/>
                  </a:lnTo>
                  <a:lnTo>
                    <a:pt x="16" y="214"/>
                  </a:lnTo>
                  <a:lnTo>
                    <a:pt x="60" y="220"/>
                  </a:lnTo>
                  <a:lnTo>
                    <a:pt x="97" y="220"/>
                  </a:lnTo>
                  <a:lnTo>
                    <a:pt x="135" y="209"/>
                  </a:lnTo>
                  <a:lnTo>
                    <a:pt x="178" y="214"/>
                  </a:lnTo>
                  <a:lnTo>
                    <a:pt x="216" y="161"/>
                  </a:lnTo>
                  <a:lnTo>
                    <a:pt x="222" y="132"/>
                  </a:lnTo>
                  <a:lnTo>
                    <a:pt x="231" y="98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9" name="Freeform 140"/>
            <p:cNvSpPr>
              <a:spLocks/>
            </p:cNvSpPr>
            <p:nvPr/>
          </p:nvSpPr>
          <p:spPr bwMode="auto">
            <a:xfrm>
              <a:off x="5292080" y="3963020"/>
              <a:ext cx="359246" cy="495732"/>
            </a:xfrm>
            <a:custGeom>
              <a:avLst/>
              <a:gdLst/>
              <a:ahLst/>
              <a:cxnLst>
                <a:cxn ang="0">
                  <a:pos x="142" y="10"/>
                </a:cxn>
                <a:cxn ang="0">
                  <a:pos x="169" y="0"/>
                </a:cxn>
                <a:cxn ang="0">
                  <a:pos x="184" y="25"/>
                </a:cxn>
                <a:cxn ang="0">
                  <a:pos x="206" y="31"/>
                </a:cxn>
                <a:cxn ang="0">
                  <a:pos x="239" y="35"/>
                </a:cxn>
                <a:cxn ang="0">
                  <a:pos x="271" y="44"/>
                </a:cxn>
                <a:cxn ang="0">
                  <a:pos x="275" y="74"/>
                </a:cxn>
                <a:cxn ang="0">
                  <a:pos x="227" y="108"/>
                </a:cxn>
                <a:cxn ang="0">
                  <a:pos x="206" y="162"/>
                </a:cxn>
                <a:cxn ang="0">
                  <a:pos x="191" y="176"/>
                </a:cxn>
                <a:cxn ang="0">
                  <a:pos x="169" y="182"/>
                </a:cxn>
                <a:cxn ang="0">
                  <a:pos x="169" y="206"/>
                </a:cxn>
                <a:cxn ang="0">
                  <a:pos x="163" y="231"/>
                </a:cxn>
                <a:cxn ang="0">
                  <a:pos x="145" y="250"/>
                </a:cxn>
                <a:cxn ang="0">
                  <a:pos x="152" y="280"/>
                </a:cxn>
                <a:cxn ang="0">
                  <a:pos x="142" y="294"/>
                </a:cxn>
                <a:cxn ang="0">
                  <a:pos x="115" y="309"/>
                </a:cxn>
                <a:cxn ang="0">
                  <a:pos x="109" y="338"/>
                </a:cxn>
                <a:cxn ang="0">
                  <a:pos x="97" y="333"/>
                </a:cxn>
                <a:cxn ang="0">
                  <a:pos x="66" y="333"/>
                </a:cxn>
                <a:cxn ang="0">
                  <a:pos x="38" y="318"/>
                </a:cxn>
                <a:cxn ang="0">
                  <a:pos x="0" y="314"/>
                </a:cxn>
                <a:cxn ang="0">
                  <a:pos x="21" y="291"/>
                </a:cxn>
                <a:cxn ang="0">
                  <a:pos x="33" y="261"/>
                </a:cxn>
                <a:cxn ang="0">
                  <a:pos x="55" y="226"/>
                </a:cxn>
                <a:cxn ang="0">
                  <a:pos x="26" y="222"/>
                </a:cxn>
                <a:cxn ang="0">
                  <a:pos x="21" y="192"/>
                </a:cxn>
                <a:cxn ang="0">
                  <a:pos x="38" y="162"/>
                </a:cxn>
                <a:cxn ang="0">
                  <a:pos x="70" y="148"/>
                </a:cxn>
                <a:cxn ang="0">
                  <a:pos x="87" y="108"/>
                </a:cxn>
                <a:cxn ang="0">
                  <a:pos x="109" y="81"/>
                </a:cxn>
                <a:cxn ang="0">
                  <a:pos x="125" y="56"/>
                </a:cxn>
                <a:cxn ang="0">
                  <a:pos x="135" y="10"/>
                </a:cxn>
                <a:cxn ang="0">
                  <a:pos x="142" y="10"/>
                </a:cxn>
              </a:cxnLst>
              <a:rect l="0" t="0" r="r" b="b"/>
              <a:pathLst>
                <a:path w="275" h="338">
                  <a:moveTo>
                    <a:pt x="142" y="10"/>
                  </a:moveTo>
                  <a:lnTo>
                    <a:pt x="169" y="0"/>
                  </a:lnTo>
                  <a:lnTo>
                    <a:pt x="184" y="25"/>
                  </a:lnTo>
                  <a:lnTo>
                    <a:pt x="206" y="31"/>
                  </a:lnTo>
                  <a:lnTo>
                    <a:pt x="239" y="35"/>
                  </a:lnTo>
                  <a:lnTo>
                    <a:pt x="271" y="44"/>
                  </a:lnTo>
                  <a:lnTo>
                    <a:pt x="275" y="74"/>
                  </a:lnTo>
                  <a:lnTo>
                    <a:pt x="227" y="108"/>
                  </a:lnTo>
                  <a:lnTo>
                    <a:pt x="206" y="162"/>
                  </a:lnTo>
                  <a:lnTo>
                    <a:pt x="191" y="176"/>
                  </a:lnTo>
                  <a:lnTo>
                    <a:pt x="169" y="182"/>
                  </a:lnTo>
                  <a:lnTo>
                    <a:pt x="169" y="206"/>
                  </a:lnTo>
                  <a:lnTo>
                    <a:pt x="163" y="231"/>
                  </a:lnTo>
                  <a:lnTo>
                    <a:pt x="145" y="250"/>
                  </a:lnTo>
                  <a:lnTo>
                    <a:pt x="152" y="280"/>
                  </a:lnTo>
                  <a:lnTo>
                    <a:pt x="142" y="294"/>
                  </a:lnTo>
                  <a:lnTo>
                    <a:pt x="115" y="309"/>
                  </a:lnTo>
                  <a:lnTo>
                    <a:pt x="109" y="338"/>
                  </a:lnTo>
                  <a:lnTo>
                    <a:pt x="97" y="333"/>
                  </a:lnTo>
                  <a:lnTo>
                    <a:pt x="66" y="333"/>
                  </a:lnTo>
                  <a:lnTo>
                    <a:pt x="38" y="318"/>
                  </a:lnTo>
                  <a:lnTo>
                    <a:pt x="0" y="314"/>
                  </a:lnTo>
                  <a:lnTo>
                    <a:pt x="21" y="291"/>
                  </a:lnTo>
                  <a:lnTo>
                    <a:pt x="33" y="261"/>
                  </a:lnTo>
                  <a:lnTo>
                    <a:pt x="55" y="226"/>
                  </a:lnTo>
                  <a:lnTo>
                    <a:pt x="26" y="222"/>
                  </a:lnTo>
                  <a:lnTo>
                    <a:pt x="21" y="192"/>
                  </a:lnTo>
                  <a:lnTo>
                    <a:pt x="38" y="162"/>
                  </a:lnTo>
                  <a:lnTo>
                    <a:pt x="70" y="148"/>
                  </a:lnTo>
                  <a:lnTo>
                    <a:pt x="87" y="108"/>
                  </a:lnTo>
                  <a:lnTo>
                    <a:pt x="109" y="81"/>
                  </a:lnTo>
                  <a:lnTo>
                    <a:pt x="125" y="56"/>
                  </a:lnTo>
                  <a:lnTo>
                    <a:pt x="135" y="10"/>
                  </a:lnTo>
                  <a:lnTo>
                    <a:pt x="142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10" name="Freeform 141"/>
            <p:cNvSpPr>
              <a:spLocks/>
            </p:cNvSpPr>
            <p:nvPr/>
          </p:nvSpPr>
          <p:spPr bwMode="auto">
            <a:xfrm>
              <a:off x="5292080" y="3963020"/>
              <a:ext cx="359246" cy="495732"/>
            </a:xfrm>
            <a:custGeom>
              <a:avLst/>
              <a:gdLst/>
              <a:ahLst/>
              <a:cxnLst>
                <a:cxn ang="0">
                  <a:pos x="142" y="10"/>
                </a:cxn>
                <a:cxn ang="0">
                  <a:pos x="169" y="0"/>
                </a:cxn>
                <a:cxn ang="0">
                  <a:pos x="184" y="25"/>
                </a:cxn>
                <a:cxn ang="0">
                  <a:pos x="206" y="31"/>
                </a:cxn>
                <a:cxn ang="0">
                  <a:pos x="239" y="35"/>
                </a:cxn>
                <a:cxn ang="0">
                  <a:pos x="271" y="44"/>
                </a:cxn>
                <a:cxn ang="0">
                  <a:pos x="275" y="74"/>
                </a:cxn>
                <a:cxn ang="0">
                  <a:pos x="227" y="108"/>
                </a:cxn>
                <a:cxn ang="0">
                  <a:pos x="206" y="162"/>
                </a:cxn>
                <a:cxn ang="0">
                  <a:pos x="191" y="176"/>
                </a:cxn>
                <a:cxn ang="0">
                  <a:pos x="169" y="182"/>
                </a:cxn>
                <a:cxn ang="0">
                  <a:pos x="169" y="206"/>
                </a:cxn>
                <a:cxn ang="0">
                  <a:pos x="163" y="231"/>
                </a:cxn>
                <a:cxn ang="0">
                  <a:pos x="145" y="250"/>
                </a:cxn>
                <a:cxn ang="0">
                  <a:pos x="152" y="280"/>
                </a:cxn>
                <a:cxn ang="0">
                  <a:pos x="142" y="294"/>
                </a:cxn>
                <a:cxn ang="0">
                  <a:pos x="115" y="309"/>
                </a:cxn>
                <a:cxn ang="0">
                  <a:pos x="109" y="338"/>
                </a:cxn>
                <a:cxn ang="0">
                  <a:pos x="97" y="333"/>
                </a:cxn>
                <a:cxn ang="0">
                  <a:pos x="66" y="333"/>
                </a:cxn>
                <a:cxn ang="0">
                  <a:pos x="38" y="318"/>
                </a:cxn>
                <a:cxn ang="0">
                  <a:pos x="0" y="314"/>
                </a:cxn>
                <a:cxn ang="0">
                  <a:pos x="21" y="291"/>
                </a:cxn>
                <a:cxn ang="0">
                  <a:pos x="33" y="261"/>
                </a:cxn>
                <a:cxn ang="0">
                  <a:pos x="55" y="226"/>
                </a:cxn>
                <a:cxn ang="0">
                  <a:pos x="26" y="222"/>
                </a:cxn>
                <a:cxn ang="0">
                  <a:pos x="21" y="192"/>
                </a:cxn>
                <a:cxn ang="0">
                  <a:pos x="38" y="162"/>
                </a:cxn>
                <a:cxn ang="0">
                  <a:pos x="70" y="148"/>
                </a:cxn>
                <a:cxn ang="0">
                  <a:pos x="87" y="108"/>
                </a:cxn>
                <a:cxn ang="0">
                  <a:pos x="109" y="81"/>
                </a:cxn>
                <a:cxn ang="0">
                  <a:pos x="125" y="56"/>
                </a:cxn>
                <a:cxn ang="0">
                  <a:pos x="135" y="10"/>
                </a:cxn>
                <a:cxn ang="0">
                  <a:pos x="142" y="10"/>
                </a:cxn>
              </a:cxnLst>
              <a:rect l="0" t="0" r="r" b="b"/>
              <a:pathLst>
                <a:path w="275" h="338">
                  <a:moveTo>
                    <a:pt x="142" y="10"/>
                  </a:moveTo>
                  <a:lnTo>
                    <a:pt x="169" y="0"/>
                  </a:lnTo>
                  <a:lnTo>
                    <a:pt x="184" y="25"/>
                  </a:lnTo>
                  <a:lnTo>
                    <a:pt x="206" y="31"/>
                  </a:lnTo>
                  <a:lnTo>
                    <a:pt x="239" y="35"/>
                  </a:lnTo>
                  <a:lnTo>
                    <a:pt x="271" y="44"/>
                  </a:lnTo>
                  <a:lnTo>
                    <a:pt x="275" y="74"/>
                  </a:lnTo>
                  <a:lnTo>
                    <a:pt x="227" y="108"/>
                  </a:lnTo>
                  <a:lnTo>
                    <a:pt x="206" y="162"/>
                  </a:lnTo>
                  <a:lnTo>
                    <a:pt x="191" y="176"/>
                  </a:lnTo>
                  <a:lnTo>
                    <a:pt x="169" y="182"/>
                  </a:lnTo>
                  <a:lnTo>
                    <a:pt x="169" y="206"/>
                  </a:lnTo>
                  <a:lnTo>
                    <a:pt x="163" y="231"/>
                  </a:lnTo>
                  <a:lnTo>
                    <a:pt x="145" y="250"/>
                  </a:lnTo>
                  <a:lnTo>
                    <a:pt x="152" y="280"/>
                  </a:lnTo>
                  <a:lnTo>
                    <a:pt x="142" y="294"/>
                  </a:lnTo>
                  <a:lnTo>
                    <a:pt x="115" y="309"/>
                  </a:lnTo>
                  <a:lnTo>
                    <a:pt x="109" y="338"/>
                  </a:lnTo>
                  <a:lnTo>
                    <a:pt x="97" y="333"/>
                  </a:lnTo>
                  <a:lnTo>
                    <a:pt x="66" y="333"/>
                  </a:lnTo>
                  <a:lnTo>
                    <a:pt x="38" y="318"/>
                  </a:lnTo>
                  <a:lnTo>
                    <a:pt x="0" y="314"/>
                  </a:lnTo>
                  <a:lnTo>
                    <a:pt x="21" y="291"/>
                  </a:lnTo>
                  <a:lnTo>
                    <a:pt x="33" y="261"/>
                  </a:lnTo>
                  <a:lnTo>
                    <a:pt x="55" y="226"/>
                  </a:lnTo>
                  <a:lnTo>
                    <a:pt x="26" y="222"/>
                  </a:lnTo>
                  <a:lnTo>
                    <a:pt x="21" y="192"/>
                  </a:lnTo>
                  <a:lnTo>
                    <a:pt x="38" y="162"/>
                  </a:lnTo>
                  <a:lnTo>
                    <a:pt x="70" y="148"/>
                  </a:lnTo>
                  <a:lnTo>
                    <a:pt x="87" y="108"/>
                  </a:lnTo>
                  <a:lnTo>
                    <a:pt x="109" y="81"/>
                  </a:lnTo>
                  <a:lnTo>
                    <a:pt x="125" y="56"/>
                  </a:lnTo>
                  <a:lnTo>
                    <a:pt x="135" y="10"/>
                  </a:lnTo>
                  <a:lnTo>
                    <a:pt x="142" y="10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11" name="Freeform 142"/>
            <p:cNvSpPr>
              <a:spLocks/>
            </p:cNvSpPr>
            <p:nvPr/>
          </p:nvSpPr>
          <p:spPr bwMode="auto">
            <a:xfrm>
              <a:off x="6449384" y="3245821"/>
              <a:ext cx="201322" cy="206799"/>
            </a:xfrm>
            <a:custGeom>
              <a:avLst/>
              <a:gdLst/>
              <a:ahLst/>
              <a:cxnLst>
                <a:cxn ang="0">
                  <a:pos x="113" y="14"/>
                </a:cxn>
                <a:cxn ang="0">
                  <a:pos x="124" y="25"/>
                </a:cxn>
                <a:cxn ang="0">
                  <a:pos x="134" y="29"/>
                </a:cxn>
                <a:cxn ang="0">
                  <a:pos x="134" y="54"/>
                </a:cxn>
                <a:cxn ang="0">
                  <a:pos x="149" y="63"/>
                </a:cxn>
                <a:cxn ang="0">
                  <a:pos x="154" y="83"/>
                </a:cxn>
                <a:cxn ang="0">
                  <a:pos x="144" y="103"/>
                </a:cxn>
                <a:cxn ang="0">
                  <a:pos x="139" y="103"/>
                </a:cxn>
                <a:cxn ang="0">
                  <a:pos x="124" y="117"/>
                </a:cxn>
                <a:cxn ang="0">
                  <a:pos x="124" y="141"/>
                </a:cxn>
                <a:cxn ang="0">
                  <a:pos x="106" y="135"/>
                </a:cxn>
                <a:cxn ang="0">
                  <a:pos x="91" y="121"/>
                </a:cxn>
                <a:cxn ang="0">
                  <a:pos x="96" y="117"/>
                </a:cxn>
                <a:cxn ang="0">
                  <a:pos x="91" y="97"/>
                </a:cxn>
                <a:cxn ang="0">
                  <a:pos x="74" y="108"/>
                </a:cxn>
                <a:cxn ang="0">
                  <a:pos x="58" y="103"/>
                </a:cxn>
                <a:cxn ang="0">
                  <a:pos x="53" y="79"/>
                </a:cxn>
                <a:cxn ang="0">
                  <a:pos x="31" y="63"/>
                </a:cxn>
                <a:cxn ang="0">
                  <a:pos x="21" y="45"/>
                </a:cxn>
                <a:cxn ang="0">
                  <a:pos x="0" y="39"/>
                </a:cxn>
                <a:cxn ang="0">
                  <a:pos x="5" y="20"/>
                </a:cxn>
                <a:cxn ang="0">
                  <a:pos x="5" y="14"/>
                </a:cxn>
                <a:cxn ang="0">
                  <a:pos x="43" y="0"/>
                </a:cxn>
                <a:cxn ang="0">
                  <a:pos x="53" y="14"/>
                </a:cxn>
                <a:cxn ang="0">
                  <a:pos x="96" y="5"/>
                </a:cxn>
                <a:cxn ang="0">
                  <a:pos x="113" y="14"/>
                </a:cxn>
              </a:cxnLst>
              <a:rect l="0" t="0" r="r" b="b"/>
              <a:pathLst>
                <a:path w="154" h="141">
                  <a:moveTo>
                    <a:pt x="113" y="14"/>
                  </a:moveTo>
                  <a:lnTo>
                    <a:pt x="124" y="25"/>
                  </a:lnTo>
                  <a:lnTo>
                    <a:pt x="134" y="29"/>
                  </a:lnTo>
                  <a:lnTo>
                    <a:pt x="134" y="54"/>
                  </a:lnTo>
                  <a:lnTo>
                    <a:pt x="149" y="63"/>
                  </a:lnTo>
                  <a:lnTo>
                    <a:pt x="154" y="83"/>
                  </a:lnTo>
                  <a:lnTo>
                    <a:pt x="144" y="103"/>
                  </a:lnTo>
                  <a:lnTo>
                    <a:pt x="139" y="103"/>
                  </a:lnTo>
                  <a:lnTo>
                    <a:pt x="124" y="117"/>
                  </a:lnTo>
                  <a:lnTo>
                    <a:pt x="124" y="141"/>
                  </a:lnTo>
                  <a:lnTo>
                    <a:pt x="106" y="135"/>
                  </a:lnTo>
                  <a:lnTo>
                    <a:pt x="91" y="121"/>
                  </a:lnTo>
                  <a:lnTo>
                    <a:pt x="96" y="117"/>
                  </a:lnTo>
                  <a:lnTo>
                    <a:pt x="91" y="97"/>
                  </a:lnTo>
                  <a:lnTo>
                    <a:pt x="74" y="108"/>
                  </a:lnTo>
                  <a:lnTo>
                    <a:pt x="58" y="103"/>
                  </a:lnTo>
                  <a:lnTo>
                    <a:pt x="53" y="79"/>
                  </a:lnTo>
                  <a:lnTo>
                    <a:pt x="31" y="63"/>
                  </a:lnTo>
                  <a:lnTo>
                    <a:pt x="21" y="45"/>
                  </a:lnTo>
                  <a:lnTo>
                    <a:pt x="0" y="39"/>
                  </a:lnTo>
                  <a:lnTo>
                    <a:pt x="5" y="20"/>
                  </a:lnTo>
                  <a:lnTo>
                    <a:pt x="5" y="14"/>
                  </a:lnTo>
                  <a:lnTo>
                    <a:pt x="43" y="0"/>
                  </a:lnTo>
                  <a:lnTo>
                    <a:pt x="53" y="14"/>
                  </a:lnTo>
                  <a:lnTo>
                    <a:pt x="96" y="5"/>
                  </a:lnTo>
                  <a:lnTo>
                    <a:pt x="113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12" name="Freeform 144"/>
            <p:cNvSpPr>
              <a:spLocks/>
            </p:cNvSpPr>
            <p:nvPr/>
          </p:nvSpPr>
          <p:spPr bwMode="auto">
            <a:xfrm>
              <a:off x="6449384" y="3245821"/>
              <a:ext cx="201322" cy="206799"/>
            </a:xfrm>
            <a:custGeom>
              <a:avLst/>
              <a:gdLst/>
              <a:ahLst/>
              <a:cxnLst>
                <a:cxn ang="0">
                  <a:pos x="113" y="14"/>
                </a:cxn>
                <a:cxn ang="0">
                  <a:pos x="124" y="25"/>
                </a:cxn>
                <a:cxn ang="0">
                  <a:pos x="134" y="29"/>
                </a:cxn>
                <a:cxn ang="0">
                  <a:pos x="134" y="54"/>
                </a:cxn>
                <a:cxn ang="0">
                  <a:pos x="149" y="63"/>
                </a:cxn>
                <a:cxn ang="0">
                  <a:pos x="154" y="83"/>
                </a:cxn>
                <a:cxn ang="0">
                  <a:pos x="144" y="103"/>
                </a:cxn>
                <a:cxn ang="0">
                  <a:pos x="139" y="103"/>
                </a:cxn>
                <a:cxn ang="0">
                  <a:pos x="124" y="117"/>
                </a:cxn>
                <a:cxn ang="0">
                  <a:pos x="124" y="141"/>
                </a:cxn>
                <a:cxn ang="0">
                  <a:pos x="106" y="135"/>
                </a:cxn>
                <a:cxn ang="0">
                  <a:pos x="91" y="121"/>
                </a:cxn>
                <a:cxn ang="0">
                  <a:pos x="96" y="117"/>
                </a:cxn>
                <a:cxn ang="0">
                  <a:pos x="91" y="97"/>
                </a:cxn>
                <a:cxn ang="0">
                  <a:pos x="74" y="108"/>
                </a:cxn>
                <a:cxn ang="0">
                  <a:pos x="58" y="103"/>
                </a:cxn>
                <a:cxn ang="0">
                  <a:pos x="53" y="79"/>
                </a:cxn>
                <a:cxn ang="0">
                  <a:pos x="31" y="63"/>
                </a:cxn>
                <a:cxn ang="0">
                  <a:pos x="21" y="45"/>
                </a:cxn>
                <a:cxn ang="0">
                  <a:pos x="0" y="39"/>
                </a:cxn>
                <a:cxn ang="0">
                  <a:pos x="5" y="20"/>
                </a:cxn>
                <a:cxn ang="0">
                  <a:pos x="5" y="14"/>
                </a:cxn>
                <a:cxn ang="0">
                  <a:pos x="43" y="0"/>
                </a:cxn>
                <a:cxn ang="0">
                  <a:pos x="53" y="14"/>
                </a:cxn>
                <a:cxn ang="0">
                  <a:pos x="96" y="5"/>
                </a:cxn>
                <a:cxn ang="0">
                  <a:pos x="113" y="14"/>
                </a:cxn>
              </a:cxnLst>
              <a:rect l="0" t="0" r="r" b="b"/>
              <a:pathLst>
                <a:path w="154" h="141">
                  <a:moveTo>
                    <a:pt x="113" y="14"/>
                  </a:moveTo>
                  <a:lnTo>
                    <a:pt x="124" y="25"/>
                  </a:lnTo>
                  <a:lnTo>
                    <a:pt x="134" y="29"/>
                  </a:lnTo>
                  <a:lnTo>
                    <a:pt x="134" y="54"/>
                  </a:lnTo>
                  <a:lnTo>
                    <a:pt x="149" y="63"/>
                  </a:lnTo>
                  <a:lnTo>
                    <a:pt x="154" y="83"/>
                  </a:lnTo>
                  <a:lnTo>
                    <a:pt x="144" y="103"/>
                  </a:lnTo>
                  <a:lnTo>
                    <a:pt x="139" y="103"/>
                  </a:lnTo>
                  <a:lnTo>
                    <a:pt x="124" y="117"/>
                  </a:lnTo>
                  <a:lnTo>
                    <a:pt x="124" y="141"/>
                  </a:lnTo>
                  <a:lnTo>
                    <a:pt x="106" y="135"/>
                  </a:lnTo>
                  <a:lnTo>
                    <a:pt x="91" y="121"/>
                  </a:lnTo>
                  <a:lnTo>
                    <a:pt x="96" y="117"/>
                  </a:lnTo>
                  <a:lnTo>
                    <a:pt x="91" y="97"/>
                  </a:lnTo>
                  <a:lnTo>
                    <a:pt x="74" y="108"/>
                  </a:lnTo>
                  <a:lnTo>
                    <a:pt x="58" y="103"/>
                  </a:lnTo>
                  <a:lnTo>
                    <a:pt x="53" y="79"/>
                  </a:lnTo>
                  <a:lnTo>
                    <a:pt x="31" y="63"/>
                  </a:lnTo>
                  <a:lnTo>
                    <a:pt x="21" y="45"/>
                  </a:lnTo>
                  <a:lnTo>
                    <a:pt x="0" y="39"/>
                  </a:lnTo>
                  <a:lnTo>
                    <a:pt x="5" y="20"/>
                  </a:lnTo>
                  <a:lnTo>
                    <a:pt x="5" y="14"/>
                  </a:lnTo>
                  <a:lnTo>
                    <a:pt x="43" y="0"/>
                  </a:lnTo>
                  <a:lnTo>
                    <a:pt x="53" y="14"/>
                  </a:lnTo>
                  <a:lnTo>
                    <a:pt x="96" y="5"/>
                  </a:lnTo>
                  <a:lnTo>
                    <a:pt x="113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13" name="Freeform 145"/>
            <p:cNvSpPr>
              <a:spLocks/>
            </p:cNvSpPr>
            <p:nvPr/>
          </p:nvSpPr>
          <p:spPr bwMode="auto">
            <a:xfrm>
              <a:off x="6449384" y="3245821"/>
              <a:ext cx="201322" cy="206799"/>
            </a:xfrm>
            <a:custGeom>
              <a:avLst/>
              <a:gdLst/>
              <a:ahLst/>
              <a:cxnLst>
                <a:cxn ang="0">
                  <a:pos x="113" y="14"/>
                </a:cxn>
                <a:cxn ang="0">
                  <a:pos x="124" y="25"/>
                </a:cxn>
                <a:cxn ang="0">
                  <a:pos x="134" y="29"/>
                </a:cxn>
                <a:cxn ang="0">
                  <a:pos x="134" y="54"/>
                </a:cxn>
                <a:cxn ang="0">
                  <a:pos x="149" y="63"/>
                </a:cxn>
                <a:cxn ang="0">
                  <a:pos x="154" y="83"/>
                </a:cxn>
                <a:cxn ang="0">
                  <a:pos x="144" y="103"/>
                </a:cxn>
                <a:cxn ang="0">
                  <a:pos x="139" y="103"/>
                </a:cxn>
                <a:cxn ang="0">
                  <a:pos x="124" y="117"/>
                </a:cxn>
                <a:cxn ang="0">
                  <a:pos x="124" y="141"/>
                </a:cxn>
                <a:cxn ang="0">
                  <a:pos x="106" y="135"/>
                </a:cxn>
                <a:cxn ang="0">
                  <a:pos x="91" y="121"/>
                </a:cxn>
                <a:cxn ang="0">
                  <a:pos x="96" y="117"/>
                </a:cxn>
                <a:cxn ang="0">
                  <a:pos x="91" y="97"/>
                </a:cxn>
                <a:cxn ang="0">
                  <a:pos x="74" y="108"/>
                </a:cxn>
                <a:cxn ang="0">
                  <a:pos x="58" y="103"/>
                </a:cxn>
                <a:cxn ang="0">
                  <a:pos x="53" y="79"/>
                </a:cxn>
                <a:cxn ang="0">
                  <a:pos x="31" y="63"/>
                </a:cxn>
                <a:cxn ang="0">
                  <a:pos x="21" y="45"/>
                </a:cxn>
                <a:cxn ang="0">
                  <a:pos x="0" y="39"/>
                </a:cxn>
                <a:cxn ang="0">
                  <a:pos x="5" y="20"/>
                </a:cxn>
                <a:cxn ang="0">
                  <a:pos x="5" y="14"/>
                </a:cxn>
                <a:cxn ang="0">
                  <a:pos x="43" y="0"/>
                </a:cxn>
                <a:cxn ang="0">
                  <a:pos x="53" y="14"/>
                </a:cxn>
                <a:cxn ang="0">
                  <a:pos x="96" y="5"/>
                </a:cxn>
                <a:cxn ang="0">
                  <a:pos x="113" y="14"/>
                </a:cxn>
              </a:cxnLst>
              <a:rect l="0" t="0" r="r" b="b"/>
              <a:pathLst>
                <a:path w="154" h="141">
                  <a:moveTo>
                    <a:pt x="113" y="14"/>
                  </a:moveTo>
                  <a:lnTo>
                    <a:pt x="124" y="25"/>
                  </a:lnTo>
                  <a:lnTo>
                    <a:pt x="134" y="29"/>
                  </a:lnTo>
                  <a:lnTo>
                    <a:pt x="134" y="54"/>
                  </a:lnTo>
                  <a:lnTo>
                    <a:pt x="149" y="63"/>
                  </a:lnTo>
                  <a:lnTo>
                    <a:pt x="154" y="83"/>
                  </a:lnTo>
                  <a:lnTo>
                    <a:pt x="144" y="103"/>
                  </a:lnTo>
                  <a:lnTo>
                    <a:pt x="139" y="103"/>
                  </a:lnTo>
                  <a:lnTo>
                    <a:pt x="124" y="117"/>
                  </a:lnTo>
                  <a:lnTo>
                    <a:pt x="124" y="141"/>
                  </a:lnTo>
                  <a:lnTo>
                    <a:pt x="106" y="135"/>
                  </a:lnTo>
                  <a:lnTo>
                    <a:pt x="91" y="121"/>
                  </a:lnTo>
                  <a:lnTo>
                    <a:pt x="96" y="117"/>
                  </a:lnTo>
                  <a:lnTo>
                    <a:pt x="91" y="97"/>
                  </a:lnTo>
                  <a:lnTo>
                    <a:pt x="74" y="108"/>
                  </a:lnTo>
                  <a:lnTo>
                    <a:pt x="58" y="103"/>
                  </a:lnTo>
                  <a:lnTo>
                    <a:pt x="53" y="79"/>
                  </a:lnTo>
                  <a:lnTo>
                    <a:pt x="31" y="63"/>
                  </a:lnTo>
                  <a:lnTo>
                    <a:pt x="21" y="45"/>
                  </a:lnTo>
                  <a:lnTo>
                    <a:pt x="0" y="39"/>
                  </a:lnTo>
                  <a:lnTo>
                    <a:pt x="5" y="20"/>
                  </a:lnTo>
                  <a:lnTo>
                    <a:pt x="5" y="14"/>
                  </a:lnTo>
                  <a:lnTo>
                    <a:pt x="43" y="0"/>
                  </a:lnTo>
                  <a:lnTo>
                    <a:pt x="53" y="14"/>
                  </a:lnTo>
                  <a:lnTo>
                    <a:pt x="96" y="5"/>
                  </a:lnTo>
                  <a:lnTo>
                    <a:pt x="113" y="14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14" name="Freeform 146"/>
            <p:cNvSpPr>
              <a:spLocks/>
            </p:cNvSpPr>
            <p:nvPr/>
          </p:nvSpPr>
          <p:spPr bwMode="auto">
            <a:xfrm>
              <a:off x="6507249" y="3066889"/>
              <a:ext cx="235077" cy="272799"/>
            </a:xfrm>
            <a:custGeom>
              <a:avLst/>
              <a:gdLst/>
              <a:ahLst/>
              <a:cxnLst>
                <a:cxn ang="0">
                  <a:pos x="180" y="20"/>
                </a:cxn>
                <a:cxn ang="0">
                  <a:pos x="166" y="54"/>
                </a:cxn>
                <a:cxn ang="0">
                  <a:pos x="153" y="63"/>
                </a:cxn>
                <a:cxn ang="0">
                  <a:pos x="166" y="83"/>
                </a:cxn>
                <a:cxn ang="0">
                  <a:pos x="151" y="94"/>
                </a:cxn>
                <a:cxn ang="0">
                  <a:pos x="132" y="112"/>
                </a:cxn>
                <a:cxn ang="0">
                  <a:pos x="117" y="112"/>
                </a:cxn>
                <a:cxn ang="0">
                  <a:pos x="111" y="143"/>
                </a:cxn>
                <a:cxn ang="0">
                  <a:pos x="106" y="161"/>
                </a:cxn>
                <a:cxn ang="0">
                  <a:pos x="106" y="186"/>
                </a:cxn>
                <a:cxn ang="0">
                  <a:pos x="91" y="177"/>
                </a:cxn>
                <a:cxn ang="0">
                  <a:pos x="91" y="152"/>
                </a:cxn>
                <a:cxn ang="0">
                  <a:pos x="81" y="148"/>
                </a:cxn>
                <a:cxn ang="0">
                  <a:pos x="70" y="137"/>
                </a:cxn>
                <a:cxn ang="0">
                  <a:pos x="53" y="128"/>
                </a:cxn>
                <a:cxn ang="0">
                  <a:pos x="10" y="137"/>
                </a:cxn>
                <a:cxn ang="0">
                  <a:pos x="0" y="123"/>
                </a:cxn>
                <a:cxn ang="0">
                  <a:pos x="21" y="103"/>
                </a:cxn>
                <a:cxn ang="0">
                  <a:pos x="43" y="83"/>
                </a:cxn>
                <a:cxn ang="0">
                  <a:pos x="58" y="63"/>
                </a:cxn>
                <a:cxn ang="0">
                  <a:pos x="70" y="34"/>
                </a:cxn>
                <a:cxn ang="0">
                  <a:pos x="84" y="29"/>
                </a:cxn>
                <a:cxn ang="0">
                  <a:pos x="81" y="63"/>
                </a:cxn>
                <a:cxn ang="0">
                  <a:pos x="96" y="78"/>
                </a:cxn>
                <a:cxn ang="0">
                  <a:pos x="117" y="63"/>
                </a:cxn>
                <a:cxn ang="0">
                  <a:pos x="122" y="49"/>
                </a:cxn>
                <a:cxn ang="0">
                  <a:pos x="106" y="39"/>
                </a:cxn>
                <a:cxn ang="0">
                  <a:pos x="106" y="10"/>
                </a:cxn>
                <a:cxn ang="0">
                  <a:pos x="139" y="0"/>
                </a:cxn>
                <a:cxn ang="0">
                  <a:pos x="180" y="20"/>
                </a:cxn>
              </a:cxnLst>
              <a:rect l="0" t="0" r="r" b="b"/>
              <a:pathLst>
                <a:path w="180" h="186">
                  <a:moveTo>
                    <a:pt x="180" y="20"/>
                  </a:moveTo>
                  <a:lnTo>
                    <a:pt x="166" y="54"/>
                  </a:lnTo>
                  <a:lnTo>
                    <a:pt x="153" y="63"/>
                  </a:lnTo>
                  <a:lnTo>
                    <a:pt x="166" y="83"/>
                  </a:lnTo>
                  <a:lnTo>
                    <a:pt x="151" y="94"/>
                  </a:lnTo>
                  <a:lnTo>
                    <a:pt x="132" y="112"/>
                  </a:lnTo>
                  <a:lnTo>
                    <a:pt x="117" y="112"/>
                  </a:lnTo>
                  <a:lnTo>
                    <a:pt x="111" y="143"/>
                  </a:lnTo>
                  <a:lnTo>
                    <a:pt x="106" y="161"/>
                  </a:lnTo>
                  <a:lnTo>
                    <a:pt x="106" y="186"/>
                  </a:lnTo>
                  <a:lnTo>
                    <a:pt x="91" y="177"/>
                  </a:lnTo>
                  <a:lnTo>
                    <a:pt x="91" y="152"/>
                  </a:lnTo>
                  <a:lnTo>
                    <a:pt x="81" y="148"/>
                  </a:lnTo>
                  <a:lnTo>
                    <a:pt x="70" y="137"/>
                  </a:lnTo>
                  <a:lnTo>
                    <a:pt x="53" y="128"/>
                  </a:lnTo>
                  <a:lnTo>
                    <a:pt x="10" y="137"/>
                  </a:lnTo>
                  <a:lnTo>
                    <a:pt x="0" y="123"/>
                  </a:lnTo>
                  <a:lnTo>
                    <a:pt x="21" y="103"/>
                  </a:lnTo>
                  <a:lnTo>
                    <a:pt x="43" y="83"/>
                  </a:lnTo>
                  <a:lnTo>
                    <a:pt x="58" y="63"/>
                  </a:lnTo>
                  <a:lnTo>
                    <a:pt x="70" y="34"/>
                  </a:lnTo>
                  <a:lnTo>
                    <a:pt x="84" y="29"/>
                  </a:lnTo>
                  <a:lnTo>
                    <a:pt x="81" y="63"/>
                  </a:lnTo>
                  <a:lnTo>
                    <a:pt x="96" y="78"/>
                  </a:lnTo>
                  <a:lnTo>
                    <a:pt x="117" y="63"/>
                  </a:lnTo>
                  <a:lnTo>
                    <a:pt x="122" y="49"/>
                  </a:lnTo>
                  <a:lnTo>
                    <a:pt x="106" y="39"/>
                  </a:lnTo>
                  <a:lnTo>
                    <a:pt x="106" y="10"/>
                  </a:lnTo>
                  <a:lnTo>
                    <a:pt x="139" y="0"/>
                  </a:lnTo>
                  <a:lnTo>
                    <a:pt x="180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15" name="Freeform 147"/>
            <p:cNvSpPr>
              <a:spLocks/>
            </p:cNvSpPr>
            <p:nvPr/>
          </p:nvSpPr>
          <p:spPr bwMode="auto">
            <a:xfrm>
              <a:off x="6507249" y="3066889"/>
              <a:ext cx="235077" cy="272799"/>
            </a:xfrm>
            <a:custGeom>
              <a:avLst/>
              <a:gdLst/>
              <a:ahLst/>
              <a:cxnLst>
                <a:cxn ang="0">
                  <a:pos x="180" y="20"/>
                </a:cxn>
                <a:cxn ang="0">
                  <a:pos x="166" y="54"/>
                </a:cxn>
                <a:cxn ang="0">
                  <a:pos x="153" y="63"/>
                </a:cxn>
                <a:cxn ang="0">
                  <a:pos x="166" y="83"/>
                </a:cxn>
                <a:cxn ang="0">
                  <a:pos x="151" y="94"/>
                </a:cxn>
                <a:cxn ang="0">
                  <a:pos x="132" y="112"/>
                </a:cxn>
                <a:cxn ang="0">
                  <a:pos x="117" y="112"/>
                </a:cxn>
                <a:cxn ang="0">
                  <a:pos x="111" y="143"/>
                </a:cxn>
                <a:cxn ang="0">
                  <a:pos x="106" y="161"/>
                </a:cxn>
                <a:cxn ang="0">
                  <a:pos x="106" y="186"/>
                </a:cxn>
                <a:cxn ang="0">
                  <a:pos x="91" y="177"/>
                </a:cxn>
                <a:cxn ang="0">
                  <a:pos x="91" y="152"/>
                </a:cxn>
                <a:cxn ang="0">
                  <a:pos x="81" y="148"/>
                </a:cxn>
                <a:cxn ang="0">
                  <a:pos x="70" y="137"/>
                </a:cxn>
                <a:cxn ang="0">
                  <a:pos x="53" y="128"/>
                </a:cxn>
                <a:cxn ang="0">
                  <a:pos x="10" y="137"/>
                </a:cxn>
                <a:cxn ang="0">
                  <a:pos x="0" y="123"/>
                </a:cxn>
                <a:cxn ang="0">
                  <a:pos x="21" y="103"/>
                </a:cxn>
                <a:cxn ang="0">
                  <a:pos x="43" y="83"/>
                </a:cxn>
                <a:cxn ang="0">
                  <a:pos x="58" y="63"/>
                </a:cxn>
                <a:cxn ang="0">
                  <a:pos x="70" y="34"/>
                </a:cxn>
                <a:cxn ang="0">
                  <a:pos x="84" y="29"/>
                </a:cxn>
                <a:cxn ang="0">
                  <a:pos x="81" y="63"/>
                </a:cxn>
                <a:cxn ang="0">
                  <a:pos x="96" y="78"/>
                </a:cxn>
                <a:cxn ang="0">
                  <a:pos x="117" y="63"/>
                </a:cxn>
                <a:cxn ang="0">
                  <a:pos x="122" y="49"/>
                </a:cxn>
                <a:cxn ang="0">
                  <a:pos x="106" y="39"/>
                </a:cxn>
                <a:cxn ang="0">
                  <a:pos x="106" y="10"/>
                </a:cxn>
                <a:cxn ang="0">
                  <a:pos x="139" y="0"/>
                </a:cxn>
                <a:cxn ang="0">
                  <a:pos x="180" y="20"/>
                </a:cxn>
              </a:cxnLst>
              <a:rect l="0" t="0" r="r" b="b"/>
              <a:pathLst>
                <a:path w="180" h="186">
                  <a:moveTo>
                    <a:pt x="180" y="20"/>
                  </a:moveTo>
                  <a:lnTo>
                    <a:pt x="166" y="54"/>
                  </a:lnTo>
                  <a:lnTo>
                    <a:pt x="153" y="63"/>
                  </a:lnTo>
                  <a:lnTo>
                    <a:pt x="166" y="83"/>
                  </a:lnTo>
                  <a:lnTo>
                    <a:pt x="151" y="94"/>
                  </a:lnTo>
                  <a:lnTo>
                    <a:pt x="132" y="112"/>
                  </a:lnTo>
                  <a:lnTo>
                    <a:pt x="117" y="112"/>
                  </a:lnTo>
                  <a:lnTo>
                    <a:pt x="111" y="143"/>
                  </a:lnTo>
                  <a:lnTo>
                    <a:pt x="106" y="161"/>
                  </a:lnTo>
                  <a:lnTo>
                    <a:pt x="106" y="186"/>
                  </a:lnTo>
                  <a:lnTo>
                    <a:pt x="91" y="177"/>
                  </a:lnTo>
                  <a:lnTo>
                    <a:pt x="91" y="152"/>
                  </a:lnTo>
                  <a:lnTo>
                    <a:pt x="81" y="148"/>
                  </a:lnTo>
                  <a:lnTo>
                    <a:pt x="70" y="137"/>
                  </a:lnTo>
                  <a:lnTo>
                    <a:pt x="53" y="128"/>
                  </a:lnTo>
                  <a:lnTo>
                    <a:pt x="10" y="137"/>
                  </a:lnTo>
                  <a:lnTo>
                    <a:pt x="0" y="123"/>
                  </a:lnTo>
                  <a:lnTo>
                    <a:pt x="21" y="103"/>
                  </a:lnTo>
                  <a:lnTo>
                    <a:pt x="43" y="83"/>
                  </a:lnTo>
                  <a:lnTo>
                    <a:pt x="58" y="63"/>
                  </a:lnTo>
                  <a:lnTo>
                    <a:pt x="70" y="34"/>
                  </a:lnTo>
                  <a:lnTo>
                    <a:pt x="84" y="29"/>
                  </a:lnTo>
                  <a:lnTo>
                    <a:pt x="81" y="63"/>
                  </a:lnTo>
                  <a:lnTo>
                    <a:pt x="96" y="78"/>
                  </a:lnTo>
                  <a:lnTo>
                    <a:pt x="117" y="63"/>
                  </a:lnTo>
                  <a:lnTo>
                    <a:pt x="122" y="49"/>
                  </a:lnTo>
                  <a:lnTo>
                    <a:pt x="106" y="39"/>
                  </a:lnTo>
                  <a:lnTo>
                    <a:pt x="106" y="10"/>
                  </a:lnTo>
                  <a:lnTo>
                    <a:pt x="139" y="0"/>
                  </a:lnTo>
                  <a:lnTo>
                    <a:pt x="180" y="20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16" name="Freeform 148"/>
            <p:cNvSpPr>
              <a:spLocks/>
            </p:cNvSpPr>
            <p:nvPr/>
          </p:nvSpPr>
          <p:spPr bwMode="auto">
            <a:xfrm>
              <a:off x="6614540" y="3398354"/>
              <a:ext cx="31344" cy="61599"/>
            </a:xfrm>
            <a:custGeom>
              <a:avLst/>
              <a:gdLst/>
              <a:ahLst/>
              <a:cxnLst>
                <a:cxn ang="0">
                  <a:pos x="24" y="42"/>
                </a:cxn>
                <a:cxn ang="0">
                  <a:pos x="24" y="24"/>
                </a:cxn>
                <a:cxn ang="0">
                  <a:pos x="19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0" y="37"/>
                </a:cxn>
                <a:cxn ang="0">
                  <a:pos x="14" y="42"/>
                </a:cxn>
                <a:cxn ang="0">
                  <a:pos x="24" y="42"/>
                </a:cxn>
              </a:cxnLst>
              <a:rect l="0" t="0" r="r" b="b"/>
              <a:pathLst>
                <a:path w="24" h="42">
                  <a:moveTo>
                    <a:pt x="24" y="42"/>
                  </a:moveTo>
                  <a:lnTo>
                    <a:pt x="24" y="24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0" y="14"/>
                  </a:lnTo>
                  <a:lnTo>
                    <a:pt x="0" y="37"/>
                  </a:lnTo>
                  <a:lnTo>
                    <a:pt x="14" y="42"/>
                  </a:lnTo>
                  <a:lnTo>
                    <a:pt x="24" y="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17" name="Freeform 150"/>
            <p:cNvSpPr>
              <a:spLocks/>
            </p:cNvSpPr>
            <p:nvPr/>
          </p:nvSpPr>
          <p:spPr bwMode="auto">
            <a:xfrm>
              <a:off x="6614540" y="3398354"/>
              <a:ext cx="31344" cy="61599"/>
            </a:xfrm>
            <a:custGeom>
              <a:avLst/>
              <a:gdLst/>
              <a:ahLst/>
              <a:cxnLst>
                <a:cxn ang="0">
                  <a:pos x="24" y="42"/>
                </a:cxn>
                <a:cxn ang="0">
                  <a:pos x="24" y="24"/>
                </a:cxn>
                <a:cxn ang="0">
                  <a:pos x="19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0" y="37"/>
                </a:cxn>
                <a:cxn ang="0">
                  <a:pos x="14" y="42"/>
                </a:cxn>
                <a:cxn ang="0">
                  <a:pos x="24" y="42"/>
                </a:cxn>
              </a:cxnLst>
              <a:rect l="0" t="0" r="r" b="b"/>
              <a:pathLst>
                <a:path w="24" h="42">
                  <a:moveTo>
                    <a:pt x="24" y="42"/>
                  </a:moveTo>
                  <a:lnTo>
                    <a:pt x="24" y="24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0" y="14"/>
                  </a:lnTo>
                  <a:lnTo>
                    <a:pt x="0" y="37"/>
                  </a:lnTo>
                  <a:lnTo>
                    <a:pt x="14" y="42"/>
                  </a:lnTo>
                  <a:lnTo>
                    <a:pt x="24" y="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18" name="Freeform 151"/>
            <p:cNvSpPr>
              <a:spLocks/>
            </p:cNvSpPr>
            <p:nvPr/>
          </p:nvSpPr>
          <p:spPr bwMode="auto">
            <a:xfrm>
              <a:off x="6614540" y="3398354"/>
              <a:ext cx="31344" cy="61599"/>
            </a:xfrm>
            <a:custGeom>
              <a:avLst/>
              <a:gdLst/>
              <a:ahLst/>
              <a:cxnLst>
                <a:cxn ang="0">
                  <a:pos x="24" y="42"/>
                </a:cxn>
                <a:cxn ang="0">
                  <a:pos x="24" y="24"/>
                </a:cxn>
                <a:cxn ang="0">
                  <a:pos x="19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0" y="37"/>
                </a:cxn>
                <a:cxn ang="0">
                  <a:pos x="14" y="42"/>
                </a:cxn>
                <a:cxn ang="0">
                  <a:pos x="24" y="42"/>
                </a:cxn>
              </a:cxnLst>
              <a:rect l="0" t="0" r="r" b="b"/>
              <a:pathLst>
                <a:path w="24" h="42">
                  <a:moveTo>
                    <a:pt x="24" y="42"/>
                  </a:moveTo>
                  <a:lnTo>
                    <a:pt x="24" y="24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0" y="14"/>
                  </a:lnTo>
                  <a:lnTo>
                    <a:pt x="0" y="37"/>
                  </a:lnTo>
                  <a:lnTo>
                    <a:pt x="14" y="42"/>
                  </a:lnTo>
                  <a:lnTo>
                    <a:pt x="24" y="42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19" name="Freeform 152"/>
            <p:cNvSpPr>
              <a:spLocks/>
            </p:cNvSpPr>
            <p:nvPr/>
          </p:nvSpPr>
          <p:spPr bwMode="auto">
            <a:xfrm>
              <a:off x="6589224" y="3660888"/>
              <a:ext cx="304998" cy="181865"/>
            </a:xfrm>
            <a:custGeom>
              <a:avLst/>
              <a:gdLst/>
              <a:ahLst/>
              <a:cxnLst>
                <a:cxn ang="0">
                  <a:pos x="49" y="119"/>
                </a:cxn>
                <a:cxn ang="0">
                  <a:pos x="38" y="106"/>
                </a:cxn>
                <a:cxn ang="0">
                  <a:pos x="38" y="81"/>
                </a:cxn>
                <a:cxn ang="0">
                  <a:pos x="21" y="81"/>
                </a:cxn>
                <a:cxn ang="0">
                  <a:pos x="7" y="94"/>
                </a:cxn>
                <a:cxn ang="0">
                  <a:pos x="0" y="74"/>
                </a:cxn>
                <a:cxn ang="0">
                  <a:pos x="29" y="45"/>
                </a:cxn>
                <a:cxn ang="0">
                  <a:pos x="49" y="20"/>
                </a:cxn>
                <a:cxn ang="0">
                  <a:pos x="60" y="7"/>
                </a:cxn>
                <a:cxn ang="0">
                  <a:pos x="77" y="11"/>
                </a:cxn>
                <a:cxn ang="0">
                  <a:pos x="92" y="0"/>
                </a:cxn>
                <a:cxn ang="0">
                  <a:pos x="118" y="7"/>
                </a:cxn>
                <a:cxn ang="0">
                  <a:pos x="164" y="7"/>
                </a:cxn>
                <a:cxn ang="0">
                  <a:pos x="190" y="20"/>
                </a:cxn>
                <a:cxn ang="0">
                  <a:pos x="190" y="45"/>
                </a:cxn>
                <a:cxn ang="0">
                  <a:pos x="195" y="56"/>
                </a:cxn>
                <a:cxn ang="0">
                  <a:pos x="222" y="65"/>
                </a:cxn>
                <a:cxn ang="0">
                  <a:pos x="233" y="65"/>
                </a:cxn>
                <a:cxn ang="0">
                  <a:pos x="215" y="84"/>
                </a:cxn>
                <a:cxn ang="0">
                  <a:pos x="215" y="106"/>
                </a:cxn>
                <a:cxn ang="0">
                  <a:pos x="179" y="94"/>
                </a:cxn>
                <a:cxn ang="0">
                  <a:pos x="167" y="106"/>
                </a:cxn>
                <a:cxn ang="0">
                  <a:pos x="157" y="124"/>
                </a:cxn>
                <a:cxn ang="0">
                  <a:pos x="140" y="115"/>
                </a:cxn>
                <a:cxn ang="0">
                  <a:pos x="130" y="94"/>
                </a:cxn>
                <a:cxn ang="0">
                  <a:pos x="109" y="99"/>
                </a:cxn>
                <a:cxn ang="0">
                  <a:pos x="97" y="119"/>
                </a:cxn>
                <a:cxn ang="0">
                  <a:pos x="49" y="119"/>
                </a:cxn>
              </a:cxnLst>
              <a:rect l="0" t="0" r="r" b="b"/>
              <a:pathLst>
                <a:path w="233" h="124">
                  <a:moveTo>
                    <a:pt x="49" y="119"/>
                  </a:moveTo>
                  <a:lnTo>
                    <a:pt x="38" y="106"/>
                  </a:lnTo>
                  <a:lnTo>
                    <a:pt x="38" y="81"/>
                  </a:lnTo>
                  <a:lnTo>
                    <a:pt x="21" y="81"/>
                  </a:lnTo>
                  <a:lnTo>
                    <a:pt x="7" y="94"/>
                  </a:lnTo>
                  <a:lnTo>
                    <a:pt x="0" y="74"/>
                  </a:lnTo>
                  <a:lnTo>
                    <a:pt x="29" y="45"/>
                  </a:lnTo>
                  <a:lnTo>
                    <a:pt x="49" y="20"/>
                  </a:lnTo>
                  <a:lnTo>
                    <a:pt x="60" y="7"/>
                  </a:lnTo>
                  <a:lnTo>
                    <a:pt x="77" y="11"/>
                  </a:lnTo>
                  <a:lnTo>
                    <a:pt x="92" y="0"/>
                  </a:lnTo>
                  <a:lnTo>
                    <a:pt x="118" y="7"/>
                  </a:lnTo>
                  <a:lnTo>
                    <a:pt x="164" y="7"/>
                  </a:lnTo>
                  <a:lnTo>
                    <a:pt x="190" y="20"/>
                  </a:lnTo>
                  <a:lnTo>
                    <a:pt x="190" y="45"/>
                  </a:lnTo>
                  <a:lnTo>
                    <a:pt x="195" y="56"/>
                  </a:lnTo>
                  <a:lnTo>
                    <a:pt x="222" y="65"/>
                  </a:lnTo>
                  <a:lnTo>
                    <a:pt x="233" y="65"/>
                  </a:lnTo>
                  <a:lnTo>
                    <a:pt x="215" y="84"/>
                  </a:lnTo>
                  <a:lnTo>
                    <a:pt x="215" y="106"/>
                  </a:lnTo>
                  <a:lnTo>
                    <a:pt x="179" y="94"/>
                  </a:lnTo>
                  <a:lnTo>
                    <a:pt x="167" y="106"/>
                  </a:lnTo>
                  <a:lnTo>
                    <a:pt x="157" y="124"/>
                  </a:lnTo>
                  <a:lnTo>
                    <a:pt x="140" y="115"/>
                  </a:lnTo>
                  <a:lnTo>
                    <a:pt x="130" y="94"/>
                  </a:lnTo>
                  <a:lnTo>
                    <a:pt x="109" y="99"/>
                  </a:lnTo>
                  <a:lnTo>
                    <a:pt x="97" y="119"/>
                  </a:lnTo>
                  <a:lnTo>
                    <a:pt x="49" y="1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20" name="Freeform 153"/>
            <p:cNvSpPr>
              <a:spLocks/>
            </p:cNvSpPr>
            <p:nvPr/>
          </p:nvSpPr>
          <p:spPr bwMode="auto">
            <a:xfrm>
              <a:off x="6589224" y="3660888"/>
              <a:ext cx="304998" cy="181865"/>
            </a:xfrm>
            <a:custGeom>
              <a:avLst/>
              <a:gdLst/>
              <a:ahLst/>
              <a:cxnLst>
                <a:cxn ang="0">
                  <a:pos x="49" y="119"/>
                </a:cxn>
                <a:cxn ang="0">
                  <a:pos x="38" y="106"/>
                </a:cxn>
                <a:cxn ang="0">
                  <a:pos x="38" y="81"/>
                </a:cxn>
                <a:cxn ang="0">
                  <a:pos x="21" y="81"/>
                </a:cxn>
                <a:cxn ang="0">
                  <a:pos x="7" y="94"/>
                </a:cxn>
                <a:cxn ang="0">
                  <a:pos x="0" y="74"/>
                </a:cxn>
                <a:cxn ang="0">
                  <a:pos x="29" y="45"/>
                </a:cxn>
                <a:cxn ang="0">
                  <a:pos x="49" y="20"/>
                </a:cxn>
                <a:cxn ang="0">
                  <a:pos x="60" y="7"/>
                </a:cxn>
                <a:cxn ang="0">
                  <a:pos x="77" y="11"/>
                </a:cxn>
                <a:cxn ang="0">
                  <a:pos x="92" y="0"/>
                </a:cxn>
                <a:cxn ang="0">
                  <a:pos x="118" y="7"/>
                </a:cxn>
                <a:cxn ang="0">
                  <a:pos x="164" y="7"/>
                </a:cxn>
                <a:cxn ang="0">
                  <a:pos x="190" y="20"/>
                </a:cxn>
                <a:cxn ang="0">
                  <a:pos x="190" y="45"/>
                </a:cxn>
                <a:cxn ang="0">
                  <a:pos x="195" y="56"/>
                </a:cxn>
                <a:cxn ang="0">
                  <a:pos x="222" y="65"/>
                </a:cxn>
                <a:cxn ang="0">
                  <a:pos x="233" y="65"/>
                </a:cxn>
                <a:cxn ang="0">
                  <a:pos x="215" y="84"/>
                </a:cxn>
                <a:cxn ang="0">
                  <a:pos x="215" y="106"/>
                </a:cxn>
                <a:cxn ang="0">
                  <a:pos x="179" y="94"/>
                </a:cxn>
                <a:cxn ang="0">
                  <a:pos x="167" y="106"/>
                </a:cxn>
                <a:cxn ang="0">
                  <a:pos x="157" y="124"/>
                </a:cxn>
                <a:cxn ang="0">
                  <a:pos x="140" y="115"/>
                </a:cxn>
                <a:cxn ang="0">
                  <a:pos x="130" y="94"/>
                </a:cxn>
                <a:cxn ang="0">
                  <a:pos x="109" y="99"/>
                </a:cxn>
                <a:cxn ang="0">
                  <a:pos x="97" y="119"/>
                </a:cxn>
                <a:cxn ang="0">
                  <a:pos x="49" y="119"/>
                </a:cxn>
              </a:cxnLst>
              <a:rect l="0" t="0" r="r" b="b"/>
              <a:pathLst>
                <a:path w="233" h="124">
                  <a:moveTo>
                    <a:pt x="49" y="119"/>
                  </a:moveTo>
                  <a:lnTo>
                    <a:pt x="38" y="106"/>
                  </a:lnTo>
                  <a:lnTo>
                    <a:pt x="38" y="81"/>
                  </a:lnTo>
                  <a:lnTo>
                    <a:pt x="21" y="81"/>
                  </a:lnTo>
                  <a:lnTo>
                    <a:pt x="7" y="94"/>
                  </a:lnTo>
                  <a:lnTo>
                    <a:pt x="0" y="74"/>
                  </a:lnTo>
                  <a:lnTo>
                    <a:pt x="29" y="45"/>
                  </a:lnTo>
                  <a:lnTo>
                    <a:pt x="49" y="20"/>
                  </a:lnTo>
                  <a:lnTo>
                    <a:pt x="60" y="7"/>
                  </a:lnTo>
                  <a:lnTo>
                    <a:pt x="77" y="11"/>
                  </a:lnTo>
                  <a:lnTo>
                    <a:pt x="92" y="0"/>
                  </a:lnTo>
                  <a:lnTo>
                    <a:pt x="118" y="7"/>
                  </a:lnTo>
                  <a:lnTo>
                    <a:pt x="164" y="7"/>
                  </a:lnTo>
                  <a:lnTo>
                    <a:pt x="190" y="20"/>
                  </a:lnTo>
                  <a:lnTo>
                    <a:pt x="190" y="45"/>
                  </a:lnTo>
                  <a:lnTo>
                    <a:pt x="195" y="56"/>
                  </a:lnTo>
                  <a:lnTo>
                    <a:pt x="222" y="65"/>
                  </a:lnTo>
                  <a:lnTo>
                    <a:pt x="233" y="65"/>
                  </a:lnTo>
                  <a:lnTo>
                    <a:pt x="215" y="84"/>
                  </a:lnTo>
                  <a:lnTo>
                    <a:pt x="215" y="106"/>
                  </a:lnTo>
                  <a:lnTo>
                    <a:pt x="179" y="94"/>
                  </a:lnTo>
                  <a:lnTo>
                    <a:pt x="167" y="106"/>
                  </a:lnTo>
                  <a:lnTo>
                    <a:pt x="157" y="124"/>
                  </a:lnTo>
                  <a:lnTo>
                    <a:pt x="140" y="115"/>
                  </a:lnTo>
                  <a:lnTo>
                    <a:pt x="130" y="94"/>
                  </a:lnTo>
                  <a:lnTo>
                    <a:pt x="109" y="99"/>
                  </a:lnTo>
                  <a:lnTo>
                    <a:pt x="97" y="119"/>
                  </a:lnTo>
                  <a:lnTo>
                    <a:pt x="49" y="119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21" name="Freeform 154"/>
            <p:cNvSpPr>
              <a:spLocks/>
            </p:cNvSpPr>
            <p:nvPr/>
          </p:nvSpPr>
          <p:spPr bwMode="auto">
            <a:xfrm>
              <a:off x="6837563" y="3690220"/>
              <a:ext cx="19289" cy="51333"/>
            </a:xfrm>
            <a:custGeom>
              <a:avLst/>
              <a:gdLst/>
              <a:ahLst/>
              <a:cxnLst>
                <a:cxn ang="0">
                  <a:pos x="5" y="35"/>
                </a:cxn>
                <a:cxn ang="0">
                  <a:pos x="15" y="2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5" y="35"/>
                </a:cxn>
              </a:cxnLst>
              <a:rect l="0" t="0" r="r" b="b"/>
              <a:pathLst>
                <a:path w="15" h="35">
                  <a:moveTo>
                    <a:pt x="5" y="35"/>
                  </a:moveTo>
                  <a:lnTo>
                    <a:pt x="15" y="2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5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22" name="Freeform 155"/>
            <p:cNvSpPr>
              <a:spLocks/>
            </p:cNvSpPr>
            <p:nvPr/>
          </p:nvSpPr>
          <p:spPr bwMode="auto">
            <a:xfrm>
              <a:off x="6837563" y="3690220"/>
              <a:ext cx="19289" cy="51333"/>
            </a:xfrm>
            <a:custGeom>
              <a:avLst/>
              <a:gdLst/>
              <a:ahLst/>
              <a:cxnLst>
                <a:cxn ang="0">
                  <a:pos x="5" y="35"/>
                </a:cxn>
                <a:cxn ang="0">
                  <a:pos x="15" y="2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5" y="35"/>
                </a:cxn>
              </a:cxnLst>
              <a:rect l="0" t="0" r="r" b="b"/>
              <a:pathLst>
                <a:path w="15" h="35">
                  <a:moveTo>
                    <a:pt x="5" y="35"/>
                  </a:moveTo>
                  <a:lnTo>
                    <a:pt x="15" y="2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5" y="35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23" name="Freeform 158"/>
            <p:cNvSpPr>
              <a:spLocks/>
            </p:cNvSpPr>
            <p:nvPr/>
          </p:nvSpPr>
          <p:spPr bwMode="auto">
            <a:xfrm>
              <a:off x="7095544" y="3763553"/>
              <a:ext cx="206144" cy="15693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6" y="98"/>
                </a:cxn>
                <a:cxn ang="0">
                  <a:pos x="16" y="93"/>
                </a:cxn>
                <a:cxn ang="0">
                  <a:pos x="29" y="88"/>
                </a:cxn>
                <a:cxn ang="0">
                  <a:pos x="16" y="77"/>
                </a:cxn>
                <a:cxn ang="0">
                  <a:pos x="10" y="53"/>
                </a:cxn>
                <a:cxn ang="0">
                  <a:pos x="10" y="35"/>
                </a:cxn>
                <a:cxn ang="0">
                  <a:pos x="16" y="28"/>
                </a:cxn>
                <a:cxn ang="0">
                  <a:pos x="54" y="35"/>
                </a:cxn>
                <a:cxn ang="0">
                  <a:pos x="93" y="14"/>
                </a:cxn>
                <a:cxn ang="0">
                  <a:pos x="108" y="14"/>
                </a:cxn>
                <a:cxn ang="0">
                  <a:pos x="126" y="10"/>
                </a:cxn>
                <a:cxn ang="0">
                  <a:pos x="146" y="0"/>
                </a:cxn>
                <a:cxn ang="0">
                  <a:pos x="157" y="10"/>
                </a:cxn>
                <a:cxn ang="0">
                  <a:pos x="146" y="14"/>
                </a:cxn>
                <a:cxn ang="0">
                  <a:pos x="146" y="24"/>
                </a:cxn>
                <a:cxn ang="0">
                  <a:pos x="108" y="39"/>
                </a:cxn>
                <a:cxn ang="0">
                  <a:pos x="93" y="98"/>
                </a:cxn>
                <a:cxn ang="0">
                  <a:pos x="54" y="88"/>
                </a:cxn>
                <a:cxn ang="0">
                  <a:pos x="16" y="107"/>
                </a:cxn>
                <a:cxn ang="0">
                  <a:pos x="0" y="102"/>
                </a:cxn>
              </a:cxnLst>
              <a:rect l="0" t="0" r="r" b="b"/>
              <a:pathLst>
                <a:path w="157" h="107">
                  <a:moveTo>
                    <a:pt x="0" y="102"/>
                  </a:moveTo>
                  <a:lnTo>
                    <a:pt x="16" y="98"/>
                  </a:lnTo>
                  <a:lnTo>
                    <a:pt x="16" y="93"/>
                  </a:lnTo>
                  <a:lnTo>
                    <a:pt x="29" y="88"/>
                  </a:lnTo>
                  <a:lnTo>
                    <a:pt x="16" y="77"/>
                  </a:lnTo>
                  <a:lnTo>
                    <a:pt x="10" y="53"/>
                  </a:lnTo>
                  <a:lnTo>
                    <a:pt x="10" y="35"/>
                  </a:lnTo>
                  <a:lnTo>
                    <a:pt x="16" y="28"/>
                  </a:lnTo>
                  <a:lnTo>
                    <a:pt x="54" y="35"/>
                  </a:lnTo>
                  <a:lnTo>
                    <a:pt x="93" y="14"/>
                  </a:lnTo>
                  <a:lnTo>
                    <a:pt x="108" y="14"/>
                  </a:lnTo>
                  <a:lnTo>
                    <a:pt x="126" y="10"/>
                  </a:lnTo>
                  <a:lnTo>
                    <a:pt x="146" y="0"/>
                  </a:lnTo>
                  <a:lnTo>
                    <a:pt x="157" y="10"/>
                  </a:lnTo>
                  <a:lnTo>
                    <a:pt x="146" y="14"/>
                  </a:lnTo>
                  <a:lnTo>
                    <a:pt x="146" y="24"/>
                  </a:lnTo>
                  <a:lnTo>
                    <a:pt x="108" y="39"/>
                  </a:lnTo>
                  <a:lnTo>
                    <a:pt x="93" y="98"/>
                  </a:lnTo>
                  <a:lnTo>
                    <a:pt x="54" y="88"/>
                  </a:lnTo>
                  <a:lnTo>
                    <a:pt x="16" y="107"/>
                  </a:lnTo>
                  <a:lnTo>
                    <a:pt x="0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24" name="Freeform 159"/>
            <p:cNvSpPr>
              <a:spLocks/>
            </p:cNvSpPr>
            <p:nvPr/>
          </p:nvSpPr>
          <p:spPr bwMode="auto">
            <a:xfrm>
              <a:off x="7095544" y="3763553"/>
              <a:ext cx="206144" cy="15693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6" y="98"/>
                </a:cxn>
                <a:cxn ang="0">
                  <a:pos x="16" y="93"/>
                </a:cxn>
                <a:cxn ang="0">
                  <a:pos x="29" y="88"/>
                </a:cxn>
                <a:cxn ang="0">
                  <a:pos x="16" y="77"/>
                </a:cxn>
                <a:cxn ang="0">
                  <a:pos x="10" y="53"/>
                </a:cxn>
                <a:cxn ang="0">
                  <a:pos x="10" y="35"/>
                </a:cxn>
                <a:cxn ang="0">
                  <a:pos x="16" y="28"/>
                </a:cxn>
                <a:cxn ang="0">
                  <a:pos x="54" y="35"/>
                </a:cxn>
                <a:cxn ang="0">
                  <a:pos x="93" y="14"/>
                </a:cxn>
                <a:cxn ang="0">
                  <a:pos x="108" y="14"/>
                </a:cxn>
                <a:cxn ang="0">
                  <a:pos x="126" y="10"/>
                </a:cxn>
                <a:cxn ang="0">
                  <a:pos x="146" y="0"/>
                </a:cxn>
                <a:cxn ang="0">
                  <a:pos x="157" y="10"/>
                </a:cxn>
                <a:cxn ang="0">
                  <a:pos x="146" y="14"/>
                </a:cxn>
                <a:cxn ang="0">
                  <a:pos x="146" y="24"/>
                </a:cxn>
                <a:cxn ang="0">
                  <a:pos x="108" y="39"/>
                </a:cxn>
                <a:cxn ang="0">
                  <a:pos x="93" y="98"/>
                </a:cxn>
                <a:cxn ang="0">
                  <a:pos x="54" y="88"/>
                </a:cxn>
                <a:cxn ang="0">
                  <a:pos x="16" y="107"/>
                </a:cxn>
                <a:cxn ang="0">
                  <a:pos x="0" y="102"/>
                </a:cxn>
              </a:cxnLst>
              <a:rect l="0" t="0" r="r" b="b"/>
              <a:pathLst>
                <a:path w="157" h="107">
                  <a:moveTo>
                    <a:pt x="0" y="102"/>
                  </a:moveTo>
                  <a:lnTo>
                    <a:pt x="16" y="98"/>
                  </a:lnTo>
                  <a:lnTo>
                    <a:pt x="16" y="93"/>
                  </a:lnTo>
                  <a:lnTo>
                    <a:pt x="29" y="88"/>
                  </a:lnTo>
                  <a:lnTo>
                    <a:pt x="16" y="77"/>
                  </a:lnTo>
                  <a:lnTo>
                    <a:pt x="10" y="53"/>
                  </a:lnTo>
                  <a:lnTo>
                    <a:pt x="10" y="35"/>
                  </a:lnTo>
                  <a:lnTo>
                    <a:pt x="16" y="28"/>
                  </a:lnTo>
                  <a:lnTo>
                    <a:pt x="54" y="35"/>
                  </a:lnTo>
                  <a:lnTo>
                    <a:pt x="93" y="14"/>
                  </a:lnTo>
                  <a:lnTo>
                    <a:pt x="108" y="14"/>
                  </a:lnTo>
                  <a:lnTo>
                    <a:pt x="126" y="10"/>
                  </a:lnTo>
                  <a:lnTo>
                    <a:pt x="146" y="0"/>
                  </a:lnTo>
                  <a:lnTo>
                    <a:pt x="157" y="10"/>
                  </a:lnTo>
                  <a:lnTo>
                    <a:pt x="146" y="14"/>
                  </a:lnTo>
                  <a:lnTo>
                    <a:pt x="146" y="24"/>
                  </a:lnTo>
                  <a:lnTo>
                    <a:pt x="108" y="39"/>
                  </a:lnTo>
                  <a:lnTo>
                    <a:pt x="93" y="98"/>
                  </a:lnTo>
                  <a:lnTo>
                    <a:pt x="54" y="88"/>
                  </a:lnTo>
                  <a:lnTo>
                    <a:pt x="16" y="107"/>
                  </a:lnTo>
                  <a:lnTo>
                    <a:pt x="0" y="102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25" name="Freeform 171"/>
            <p:cNvSpPr>
              <a:spLocks/>
            </p:cNvSpPr>
            <p:nvPr/>
          </p:nvSpPr>
          <p:spPr bwMode="auto">
            <a:xfrm>
              <a:off x="6837563" y="3552353"/>
              <a:ext cx="512348" cy="262533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16" y="114"/>
                </a:cxn>
                <a:cxn ang="0">
                  <a:pos x="5" y="130"/>
                </a:cxn>
                <a:cxn ang="0">
                  <a:pos x="32" y="139"/>
                </a:cxn>
                <a:cxn ang="0">
                  <a:pos x="44" y="139"/>
                </a:cxn>
                <a:cxn ang="0">
                  <a:pos x="58" y="144"/>
                </a:cxn>
                <a:cxn ang="0">
                  <a:pos x="97" y="134"/>
                </a:cxn>
                <a:cxn ang="0">
                  <a:pos x="112" y="134"/>
                </a:cxn>
                <a:cxn ang="0">
                  <a:pos x="134" y="130"/>
                </a:cxn>
                <a:cxn ang="0">
                  <a:pos x="140" y="148"/>
                </a:cxn>
                <a:cxn ang="0">
                  <a:pos x="173" y="163"/>
                </a:cxn>
                <a:cxn ang="0">
                  <a:pos x="216" y="173"/>
                </a:cxn>
                <a:cxn ang="0">
                  <a:pos x="252" y="179"/>
                </a:cxn>
                <a:cxn ang="0">
                  <a:pos x="291" y="157"/>
                </a:cxn>
                <a:cxn ang="0">
                  <a:pos x="306" y="157"/>
                </a:cxn>
                <a:cxn ang="0">
                  <a:pos x="324" y="154"/>
                </a:cxn>
                <a:cxn ang="0">
                  <a:pos x="344" y="144"/>
                </a:cxn>
                <a:cxn ang="0">
                  <a:pos x="361" y="134"/>
                </a:cxn>
                <a:cxn ang="0">
                  <a:pos x="361" y="114"/>
                </a:cxn>
                <a:cxn ang="0">
                  <a:pos x="377" y="85"/>
                </a:cxn>
                <a:cxn ang="0">
                  <a:pos x="392" y="85"/>
                </a:cxn>
                <a:cxn ang="0">
                  <a:pos x="392" y="60"/>
                </a:cxn>
                <a:cxn ang="0">
                  <a:pos x="372" y="11"/>
                </a:cxn>
                <a:cxn ang="0">
                  <a:pos x="339" y="18"/>
                </a:cxn>
                <a:cxn ang="0">
                  <a:pos x="328" y="7"/>
                </a:cxn>
                <a:cxn ang="0">
                  <a:pos x="291" y="0"/>
                </a:cxn>
                <a:cxn ang="0">
                  <a:pos x="270" y="22"/>
                </a:cxn>
                <a:cxn ang="0">
                  <a:pos x="252" y="25"/>
                </a:cxn>
                <a:cxn ang="0">
                  <a:pos x="227" y="18"/>
                </a:cxn>
                <a:cxn ang="0">
                  <a:pos x="204" y="25"/>
                </a:cxn>
                <a:cxn ang="0">
                  <a:pos x="173" y="60"/>
                </a:cxn>
                <a:cxn ang="0">
                  <a:pos x="183" y="90"/>
                </a:cxn>
                <a:cxn ang="0">
                  <a:pos x="160" y="90"/>
                </a:cxn>
                <a:cxn ang="0">
                  <a:pos x="146" y="85"/>
                </a:cxn>
                <a:cxn ang="0">
                  <a:pos x="80" y="105"/>
                </a:cxn>
                <a:cxn ang="0">
                  <a:pos x="54" y="94"/>
                </a:cxn>
                <a:cxn ang="0">
                  <a:pos x="36" y="105"/>
                </a:cxn>
                <a:cxn ang="0">
                  <a:pos x="25" y="94"/>
                </a:cxn>
                <a:cxn ang="0">
                  <a:pos x="10" y="90"/>
                </a:cxn>
                <a:cxn ang="0">
                  <a:pos x="0" y="94"/>
                </a:cxn>
              </a:cxnLst>
              <a:rect l="0" t="0" r="r" b="b"/>
              <a:pathLst>
                <a:path w="392" h="179">
                  <a:moveTo>
                    <a:pt x="0" y="94"/>
                  </a:moveTo>
                  <a:lnTo>
                    <a:pt x="16" y="114"/>
                  </a:lnTo>
                  <a:lnTo>
                    <a:pt x="5" y="130"/>
                  </a:lnTo>
                  <a:lnTo>
                    <a:pt x="32" y="139"/>
                  </a:lnTo>
                  <a:lnTo>
                    <a:pt x="44" y="139"/>
                  </a:lnTo>
                  <a:lnTo>
                    <a:pt x="58" y="144"/>
                  </a:lnTo>
                  <a:lnTo>
                    <a:pt x="97" y="134"/>
                  </a:lnTo>
                  <a:lnTo>
                    <a:pt x="112" y="134"/>
                  </a:lnTo>
                  <a:lnTo>
                    <a:pt x="134" y="130"/>
                  </a:lnTo>
                  <a:lnTo>
                    <a:pt x="140" y="148"/>
                  </a:lnTo>
                  <a:lnTo>
                    <a:pt x="173" y="163"/>
                  </a:lnTo>
                  <a:lnTo>
                    <a:pt x="216" y="173"/>
                  </a:lnTo>
                  <a:lnTo>
                    <a:pt x="252" y="179"/>
                  </a:lnTo>
                  <a:lnTo>
                    <a:pt x="291" y="157"/>
                  </a:lnTo>
                  <a:lnTo>
                    <a:pt x="306" y="157"/>
                  </a:lnTo>
                  <a:lnTo>
                    <a:pt x="324" y="154"/>
                  </a:lnTo>
                  <a:lnTo>
                    <a:pt x="344" y="144"/>
                  </a:lnTo>
                  <a:lnTo>
                    <a:pt x="361" y="134"/>
                  </a:lnTo>
                  <a:lnTo>
                    <a:pt x="361" y="114"/>
                  </a:lnTo>
                  <a:lnTo>
                    <a:pt x="377" y="85"/>
                  </a:lnTo>
                  <a:lnTo>
                    <a:pt x="392" y="85"/>
                  </a:lnTo>
                  <a:lnTo>
                    <a:pt x="392" y="60"/>
                  </a:lnTo>
                  <a:lnTo>
                    <a:pt x="372" y="11"/>
                  </a:lnTo>
                  <a:lnTo>
                    <a:pt x="339" y="18"/>
                  </a:lnTo>
                  <a:lnTo>
                    <a:pt x="328" y="7"/>
                  </a:lnTo>
                  <a:lnTo>
                    <a:pt x="291" y="0"/>
                  </a:lnTo>
                  <a:lnTo>
                    <a:pt x="270" y="22"/>
                  </a:lnTo>
                  <a:lnTo>
                    <a:pt x="252" y="25"/>
                  </a:lnTo>
                  <a:lnTo>
                    <a:pt x="227" y="18"/>
                  </a:lnTo>
                  <a:lnTo>
                    <a:pt x="204" y="25"/>
                  </a:lnTo>
                  <a:lnTo>
                    <a:pt x="173" y="60"/>
                  </a:lnTo>
                  <a:lnTo>
                    <a:pt x="183" y="90"/>
                  </a:lnTo>
                  <a:lnTo>
                    <a:pt x="160" y="90"/>
                  </a:lnTo>
                  <a:lnTo>
                    <a:pt x="146" y="85"/>
                  </a:lnTo>
                  <a:lnTo>
                    <a:pt x="80" y="105"/>
                  </a:lnTo>
                  <a:lnTo>
                    <a:pt x="54" y="94"/>
                  </a:lnTo>
                  <a:lnTo>
                    <a:pt x="36" y="105"/>
                  </a:lnTo>
                  <a:lnTo>
                    <a:pt x="25" y="94"/>
                  </a:lnTo>
                  <a:lnTo>
                    <a:pt x="10" y="90"/>
                  </a:lnTo>
                  <a:lnTo>
                    <a:pt x="0" y="9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26" name="Freeform 173"/>
            <p:cNvSpPr>
              <a:spLocks/>
            </p:cNvSpPr>
            <p:nvPr/>
          </p:nvSpPr>
          <p:spPr bwMode="auto">
            <a:xfrm>
              <a:off x="6837563" y="3552353"/>
              <a:ext cx="512348" cy="262533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16" y="114"/>
                </a:cxn>
                <a:cxn ang="0">
                  <a:pos x="5" y="130"/>
                </a:cxn>
                <a:cxn ang="0">
                  <a:pos x="32" y="139"/>
                </a:cxn>
                <a:cxn ang="0">
                  <a:pos x="44" y="139"/>
                </a:cxn>
                <a:cxn ang="0">
                  <a:pos x="58" y="144"/>
                </a:cxn>
                <a:cxn ang="0">
                  <a:pos x="97" y="134"/>
                </a:cxn>
                <a:cxn ang="0">
                  <a:pos x="112" y="134"/>
                </a:cxn>
                <a:cxn ang="0">
                  <a:pos x="134" y="130"/>
                </a:cxn>
                <a:cxn ang="0">
                  <a:pos x="140" y="148"/>
                </a:cxn>
                <a:cxn ang="0">
                  <a:pos x="173" y="163"/>
                </a:cxn>
                <a:cxn ang="0">
                  <a:pos x="216" y="173"/>
                </a:cxn>
                <a:cxn ang="0">
                  <a:pos x="252" y="179"/>
                </a:cxn>
                <a:cxn ang="0">
                  <a:pos x="291" y="157"/>
                </a:cxn>
                <a:cxn ang="0">
                  <a:pos x="306" y="157"/>
                </a:cxn>
                <a:cxn ang="0">
                  <a:pos x="324" y="154"/>
                </a:cxn>
                <a:cxn ang="0">
                  <a:pos x="344" y="144"/>
                </a:cxn>
                <a:cxn ang="0">
                  <a:pos x="361" y="134"/>
                </a:cxn>
                <a:cxn ang="0">
                  <a:pos x="361" y="114"/>
                </a:cxn>
                <a:cxn ang="0">
                  <a:pos x="377" y="85"/>
                </a:cxn>
                <a:cxn ang="0">
                  <a:pos x="392" y="85"/>
                </a:cxn>
                <a:cxn ang="0">
                  <a:pos x="392" y="60"/>
                </a:cxn>
                <a:cxn ang="0">
                  <a:pos x="372" y="11"/>
                </a:cxn>
                <a:cxn ang="0">
                  <a:pos x="339" y="18"/>
                </a:cxn>
                <a:cxn ang="0">
                  <a:pos x="328" y="7"/>
                </a:cxn>
                <a:cxn ang="0">
                  <a:pos x="291" y="0"/>
                </a:cxn>
                <a:cxn ang="0">
                  <a:pos x="270" y="22"/>
                </a:cxn>
                <a:cxn ang="0">
                  <a:pos x="252" y="25"/>
                </a:cxn>
                <a:cxn ang="0">
                  <a:pos x="227" y="18"/>
                </a:cxn>
                <a:cxn ang="0">
                  <a:pos x="204" y="25"/>
                </a:cxn>
                <a:cxn ang="0">
                  <a:pos x="173" y="60"/>
                </a:cxn>
                <a:cxn ang="0">
                  <a:pos x="183" y="90"/>
                </a:cxn>
                <a:cxn ang="0">
                  <a:pos x="160" y="90"/>
                </a:cxn>
                <a:cxn ang="0">
                  <a:pos x="146" y="85"/>
                </a:cxn>
                <a:cxn ang="0">
                  <a:pos x="80" y="105"/>
                </a:cxn>
                <a:cxn ang="0">
                  <a:pos x="54" y="94"/>
                </a:cxn>
                <a:cxn ang="0">
                  <a:pos x="36" y="105"/>
                </a:cxn>
                <a:cxn ang="0">
                  <a:pos x="25" y="94"/>
                </a:cxn>
                <a:cxn ang="0">
                  <a:pos x="10" y="90"/>
                </a:cxn>
                <a:cxn ang="0">
                  <a:pos x="0" y="94"/>
                </a:cxn>
              </a:cxnLst>
              <a:rect l="0" t="0" r="r" b="b"/>
              <a:pathLst>
                <a:path w="392" h="179">
                  <a:moveTo>
                    <a:pt x="0" y="94"/>
                  </a:moveTo>
                  <a:lnTo>
                    <a:pt x="16" y="114"/>
                  </a:lnTo>
                  <a:lnTo>
                    <a:pt x="5" y="130"/>
                  </a:lnTo>
                  <a:lnTo>
                    <a:pt x="32" y="139"/>
                  </a:lnTo>
                  <a:lnTo>
                    <a:pt x="44" y="139"/>
                  </a:lnTo>
                  <a:lnTo>
                    <a:pt x="58" y="144"/>
                  </a:lnTo>
                  <a:lnTo>
                    <a:pt x="97" y="134"/>
                  </a:lnTo>
                  <a:lnTo>
                    <a:pt x="112" y="134"/>
                  </a:lnTo>
                  <a:lnTo>
                    <a:pt x="134" y="130"/>
                  </a:lnTo>
                  <a:lnTo>
                    <a:pt x="140" y="148"/>
                  </a:lnTo>
                  <a:lnTo>
                    <a:pt x="173" y="163"/>
                  </a:lnTo>
                  <a:lnTo>
                    <a:pt x="216" y="173"/>
                  </a:lnTo>
                  <a:lnTo>
                    <a:pt x="252" y="179"/>
                  </a:lnTo>
                  <a:lnTo>
                    <a:pt x="291" y="157"/>
                  </a:lnTo>
                  <a:lnTo>
                    <a:pt x="306" y="157"/>
                  </a:lnTo>
                  <a:lnTo>
                    <a:pt x="324" y="154"/>
                  </a:lnTo>
                  <a:lnTo>
                    <a:pt x="344" y="144"/>
                  </a:lnTo>
                  <a:lnTo>
                    <a:pt x="361" y="134"/>
                  </a:lnTo>
                  <a:lnTo>
                    <a:pt x="361" y="114"/>
                  </a:lnTo>
                  <a:lnTo>
                    <a:pt x="377" y="85"/>
                  </a:lnTo>
                  <a:lnTo>
                    <a:pt x="392" y="85"/>
                  </a:lnTo>
                  <a:lnTo>
                    <a:pt x="392" y="60"/>
                  </a:lnTo>
                  <a:lnTo>
                    <a:pt x="372" y="11"/>
                  </a:lnTo>
                  <a:lnTo>
                    <a:pt x="339" y="18"/>
                  </a:lnTo>
                  <a:lnTo>
                    <a:pt x="328" y="7"/>
                  </a:lnTo>
                  <a:lnTo>
                    <a:pt x="291" y="0"/>
                  </a:lnTo>
                  <a:lnTo>
                    <a:pt x="270" y="22"/>
                  </a:lnTo>
                  <a:lnTo>
                    <a:pt x="252" y="25"/>
                  </a:lnTo>
                  <a:lnTo>
                    <a:pt x="227" y="18"/>
                  </a:lnTo>
                  <a:lnTo>
                    <a:pt x="204" y="25"/>
                  </a:lnTo>
                  <a:lnTo>
                    <a:pt x="173" y="60"/>
                  </a:lnTo>
                  <a:lnTo>
                    <a:pt x="183" y="90"/>
                  </a:lnTo>
                  <a:lnTo>
                    <a:pt x="160" y="90"/>
                  </a:lnTo>
                  <a:lnTo>
                    <a:pt x="146" y="85"/>
                  </a:lnTo>
                  <a:lnTo>
                    <a:pt x="80" y="105"/>
                  </a:lnTo>
                  <a:lnTo>
                    <a:pt x="54" y="94"/>
                  </a:lnTo>
                  <a:lnTo>
                    <a:pt x="36" y="105"/>
                  </a:lnTo>
                  <a:lnTo>
                    <a:pt x="25" y="94"/>
                  </a:lnTo>
                  <a:lnTo>
                    <a:pt x="10" y="90"/>
                  </a:lnTo>
                  <a:lnTo>
                    <a:pt x="0" y="9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27" name="Freeform 174"/>
            <p:cNvSpPr>
              <a:spLocks/>
            </p:cNvSpPr>
            <p:nvPr/>
          </p:nvSpPr>
          <p:spPr bwMode="auto">
            <a:xfrm>
              <a:off x="6837563" y="3552353"/>
              <a:ext cx="512348" cy="262533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16" y="114"/>
                </a:cxn>
                <a:cxn ang="0">
                  <a:pos x="5" y="130"/>
                </a:cxn>
                <a:cxn ang="0">
                  <a:pos x="32" y="139"/>
                </a:cxn>
                <a:cxn ang="0">
                  <a:pos x="44" y="139"/>
                </a:cxn>
                <a:cxn ang="0">
                  <a:pos x="58" y="144"/>
                </a:cxn>
                <a:cxn ang="0">
                  <a:pos x="97" y="134"/>
                </a:cxn>
                <a:cxn ang="0">
                  <a:pos x="112" y="134"/>
                </a:cxn>
                <a:cxn ang="0">
                  <a:pos x="134" y="130"/>
                </a:cxn>
                <a:cxn ang="0">
                  <a:pos x="140" y="148"/>
                </a:cxn>
                <a:cxn ang="0">
                  <a:pos x="173" y="163"/>
                </a:cxn>
                <a:cxn ang="0">
                  <a:pos x="216" y="173"/>
                </a:cxn>
                <a:cxn ang="0">
                  <a:pos x="252" y="179"/>
                </a:cxn>
                <a:cxn ang="0">
                  <a:pos x="291" y="157"/>
                </a:cxn>
                <a:cxn ang="0">
                  <a:pos x="306" y="157"/>
                </a:cxn>
                <a:cxn ang="0">
                  <a:pos x="324" y="154"/>
                </a:cxn>
                <a:cxn ang="0">
                  <a:pos x="344" y="144"/>
                </a:cxn>
                <a:cxn ang="0">
                  <a:pos x="361" y="134"/>
                </a:cxn>
                <a:cxn ang="0">
                  <a:pos x="361" y="114"/>
                </a:cxn>
                <a:cxn ang="0">
                  <a:pos x="377" y="85"/>
                </a:cxn>
                <a:cxn ang="0">
                  <a:pos x="392" y="85"/>
                </a:cxn>
                <a:cxn ang="0">
                  <a:pos x="392" y="60"/>
                </a:cxn>
                <a:cxn ang="0">
                  <a:pos x="372" y="11"/>
                </a:cxn>
                <a:cxn ang="0">
                  <a:pos x="339" y="18"/>
                </a:cxn>
                <a:cxn ang="0">
                  <a:pos x="328" y="7"/>
                </a:cxn>
                <a:cxn ang="0">
                  <a:pos x="291" y="0"/>
                </a:cxn>
                <a:cxn ang="0">
                  <a:pos x="270" y="22"/>
                </a:cxn>
                <a:cxn ang="0">
                  <a:pos x="252" y="25"/>
                </a:cxn>
                <a:cxn ang="0">
                  <a:pos x="227" y="18"/>
                </a:cxn>
                <a:cxn ang="0">
                  <a:pos x="204" y="25"/>
                </a:cxn>
                <a:cxn ang="0">
                  <a:pos x="173" y="60"/>
                </a:cxn>
                <a:cxn ang="0">
                  <a:pos x="183" y="90"/>
                </a:cxn>
                <a:cxn ang="0">
                  <a:pos x="160" y="90"/>
                </a:cxn>
                <a:cxn ang="0">
                  <a:pos x="146" y="85"/>
                </a:cxn>
                <a:cxn ang="0">
                  <a:pos x="80" y="105"/>
                </a:cxn>
                <a:cxn ang="0">
                  <a:pos x="54" y="94"/>
                </a:cxn>
                <a:cxn ang="0">
                  <a:pos x="36" y="105"/>
                </a:cxn>
                <a:cxn ang="0">
                  <a:pos x="25" y="94"/>
                </a:cxn>
                <a:cxn ang="0">
                  <a:pos x="10" y="90"/>
                </a:cxn>
                <a:cxn ang="0">
                  <a:pos x="0" y="94"/>
                </a:cxn>
              </a:cxnLst>
              <a:rect l="0" t="0" r="r" b="b"/>
              <a:pathLst>
                <a:path w="392" h="179">
                  <a:moveTo>
                    <a:pt x="0" y="94"/>
                  </a:moveTo>
                  <a:lnTo>
                    <a:pt x="16" y="114"/>
                  </a:lnTo>
                  <a:lnTo>
                    <a:pt x="5" y="130"/>
                  </a:lnTo>
                  <a:lnTo>
                    <a:pt x="32" y="139"/>
                  </a:lnTo>
                  <a:lnTo>
                    <a:pt x="44" y="139"/>
                  </a:lnTo>
                  <a:lnTo>
                    <a:pt x="58" y="144"/>
                  </a:lnTo>
                  <a:lnTo>
                    <a:pt x="97" y="134"/>
                  </a:lnTo>
                  <a:lnTo>
                    <a:pt x="112" y="134"/>
                  </a:lnTo>
                  <a:lnTo>
                    <a:pt x="134" y="130"/>
                  </a:lnTo>
                  <a:lnTo>
                    <a:pt x="140" y="148"/>
                  </a:lnTo>
                  <a:lnTo>
                    <a:pt x="173" y="163"/>
                  </a:lnTo>
                  <a:lnTo>
                    <a:pt x="216" y="173"/>
                  </a:lnTo>
                  <a:lnTo>
                    <a:pt x="252" y="179"/>
                  </a:lnTo>
                  <a:lnTo>
                    <a:pt x="291" y="157"/>
                  </a:lnTo>
                  <a:lnTo>
                    <a:pt x="306" y="157"/>
                  </a:lnTo>
                  <a:lnTo>
                    <a:pt x="324" y="154"/>
                  </a:lnTo>
                  <a:lnTo>
                    <a:pt x="344" y="144"/>
                  </a:lnTo>
                  <a:lnTo>
                    <a:pt x="361" y="134"/>
                  </a:lnTo>
                  <a:lnTo>
                    <a:pt x="361" y="114"/>
                  </a:lnTo>
                  <a:lnTo>
                    <a:pt x="377" y="85"/>
                  </a:lnTo>
                  <a:lnTo>
                    <a:pt x="392" y="85"/>
                  </a:lnTo>
                  <a:lnTo>
                    <a:pt x="392" y="60"/>
                  </a:lnTo>
                  <a:lnTo>
                    <a:pt x="372" y="11"/>
                  </a:lnTo>
                  <a:lnTo>
                    <a:pt x="339" y="18"/>
                  </a:lnTo>
                  <a:lnTo>
                    <a:pt x="328" y="7"/>
                  </a:lnTo>
                  <a:lnTo>
                    <a:pt x="291" y="0"/>
                  </a:lnTo>
                  <a:lnTo>
                    <a:pt x="270" y="22"/>
                  </a:lnTo>
                  <a:lnTo>
                    <a:pt x="252" y="25"/>
                  </a:lnTo>
                  <a:lnTo>
                    <a:pt x="227" y="18"/>
                  </a:lnTo>
                  <a:lnTo>
                    <a:pt x="204" y="25"/>
                  </a:lnTo>
                  <a:lnTo>
                    <a:pt x="173" y="60"/>
                  </a:lnTo>
                  <a:lnTo>
                    <a:pt x="183" y="90"/>
                  </a:lnTo>
                  <a:lnTo>
                    <a:pt x="160" y="90"/>
                  </a:lnTo>
                  <a:lnTo>
                    <a:pt x="146" y="85"/>
                  </a:lnTo>
                  <a:lnTo>
                    <a:pt x="80" y="105"/>
                  </a:lnTo>
                  <a:lnTo>
                    <a:pt x="54" y="94"/>
                  </a:lnTo>
                  <a:lnTo>
                    <a:pt x="36" y="105"/>
                  </a:lnTo>
                  <a:lnTo>
                    <a:pt x="25" y="94"/>
                  </a:lnTo>
                  <a:lnTo>
                    <a:pt x="10" y="90"/>
                  </a:lnTo>
                  <a:lnTo>
                    <a:pt x="0" y="94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28" name="Freeform 175"/>
            <p:cNvSpPr>
              <a:spLocks/>
            </p:cNvSpPr>
            <p:nvPr/>
          </p:nvSpPr>
          <p:spPr bwMode="auto">
            <a:xfrm>
              <a:off x="6625390" y="3741553"/>
              <a:ext cx="852306" cy="938664"/>
            </a:xfrm>
            <a:custGeom>
              <a:avLst/>
              <a:gdLst/>
              <a:ahLst/>
              <a:cxnLst>
                <a:cxn ang="0">
                  <a:pos x="31" y="186"/>
                </a:cxn>
                <a:cxn ang="0">
                  <a:pos x="5" y="171"/>
                </a:cxn>
                <a:cxn ang="0">
                  <a:pos x="0" y="132"/>
                </a:cxn>
                <a:cxn ang="0">
                  <a:pos x="20" y="64"/>
                </a:cxn>
                <a:cxn ang="0">
                  <a:pos x="80" y="43"/>
                </a:cxn>
                <a:cxn ang="0">
                  <a:pos x="112" y="58"/>
                </a:cxn>
                <a:cxn ang="0">
                  <a:pos x="139" y="50"/>
                </a:cxn>
                <a:cxn ang="0">
                  <a:pos x="187" y="50"/>
                </a:cxn>
                <a:cxn ang="0">
                  <a:pos x="205" y="9"/>
                </a:cxn>
                <a:cxn ang="0">
                  <a:pos x="258" y="5"/>
                </a:cxn>
                <a:cxn ang="0">
                  <a:pos x="296" y="0"/>
                </a:cxn>
                <a:cxn ang="0">
                  <a:pos x="334" y="34"/>
                </a:cxn>
                <a:cxn ang="0">
                  <a:pos x="371" y="50"/>
                </a:cxn>
                <a:cxn ang="0">
                  <a:pos x="377" y="92"/>
                </a:cxn>
                <a:cxn ang="0">
                  <a:pos x="377" y="107"/>
                </a:cxn>
                <a:cxn ang="0">
                  <a:pos x="343" y="97"/>
                </a:cxn>
                <a:cxn ang="0">
                  <a:pos x="296" y="112"/>
                </a:cxn>
                <a:cxn ang="0">
                  <a:pos x="302" y="150"/>
                </a:cxn>
                <a:cxn ang="0">
                  <a:pos x="296" y="199"/>
                </a:cxn>
                <a:cxn ang="0">
                  <a:pos x="371" y="258"/>
                </a:cxn>
                <a:cxn ang="0">
                  <a:pos x="389" y="318"/>
                </a:cxn>
                <a:cxn ang="0">
                  <a:pos x="464" y="367"/>
                </a:cxn>
                <a:cxn ang="0">
                  <a:pos x="496" y="392"/>
                </a:cxn>
                <a:cxn ang="0">
                  <a:pos x="619" y="450"/>
                </a:cxn>
                <a:cxn ang="0">
                  <a:pos x="646" y="503"/>
                </a:cxn>
                <a:cxn ang="0">
                  <a:pos x="619" y="475"/>
                </a:cxn>
                <a:cxn ang="0">
                  <a:pos x="561" y="459"/>
                </a:cxn>
                <a:cxn ang="0">
                  <a:pos x="539" y="518"/>
                </a:cxn>
                <a:cxn ang="0">
                  <a:pos x="570" y="561"/>
                </a:cxn>
                <a:cxn ang="0">
                  <a:pos x="544" y="605"/>
                </a:cxn>
                <a:cxn ang="0">
                  <a:pos x="512" y="640"/>
                </a:cxn>
                <a:cxn ang="0">
                  <a:pos x="489" y="621"/>
                </a:cxn>
                <a:cxn ang="0">
                  <a:pos x="517" y="577"/>
                </a:cxn>
                <a:cxn ang="0">
                  <a:pos x="496" y="518"/>
                </a:cxn>
                <a:cxn ang="0">
                  <a:pos x="447" y="483"/>
                </a:cxn>
                <a:cxn ang="0">
                  <a:pos x="414" y="450"/>
                </a:cxn>
                <a:cxn ang="0">
                  <a:pos x="366" y="410"/>
                </a:cxn>
                <a:cxn ang="0">
                  <a:pos x="296" y="392"/>
                </a:cxn>
                <a:cxn ang="0">
                  <a:pos x="220" y="327"/>
                </a:cxn>
                <a:cxn ang="0">
                  <a:pos x="187" y="273"/>
                </a:cxn>
                <a:cxn ang="0">
                  <a:pos x="177" y="211"/>
                </a:cxn>
                <a:cxn ang="0">
                  <a:pos x="123" y="189"/>
                </a:cxn>
                <a:cxn ang="0">
                  <a:pos x="75" y="189"/>
                </a:cxn>
                <a:cxn ang="0">
                  <a:pos x="31" y="211"/>
                </a:cxn>
              </a:cxnLst>
              <a:rect l="0" t="0" r="r" b="b"/>
              <a:pathLst>
                <a:path w="652" h="640">
                  <a:moveTo>
                    <a:pt x="31" y="211"/>
                  </a:moveTo>
                  <a:lnTo>
                    <a:pt x="31" y="186"/>
                  </a:lnTo>
                  <a:lnTo>
                    <a:pt x="15" y="181"/>
                  </a:lnTo>
                  <a:lnTo>
                    <a:pt x="5" y="171"/>
                  </a:lnTo>
                  <a:lnTo>
                    <a:pt x="5" y="150"/>
                  </a:lnTo>
                  <a:lnTo>
                    <a:pt x="0" y="132"/>
                  </a:lnTo>
                  <a:lnTo>
                    <a:pt x="15" y="92"/>
                  </a:lnTo>
                  <a:lnTo>
                    <a:pt x="20" y="64"/>
                  </a:lnTo>
                  <a:lnTo>
                    <a:pt x="68" y="64"/>
                  </a:lnTo>
                  <a:lnTo>
                    <a:pt x="80" y="43"/>
                  </a:lnTo>
                  <a:lnTo>
                    <a:pt x="101" y="39"/>
                  </a:lnTo>
                  <a:lnTo>
                    <a:pt x="112" y="58"/>
                  </a:lnTo>
                  <a:lnTo>
                    <a:pt x="128" y="68"/>
                  </a:lnTo>
                  <a:lnTo>
                    <a:pt x="139" y="50"/>
                  </a:lnTo>
                  <a:lnTo>
                    <a:pt x="150" y="39"/>
                  </a:lnTo>
                  <a:lnTo>
                    <a:pt x="187" y="50"/>
                  </a:lnTo>
                  <a:lnTo>
                    <a:pt x="187" y="28"/>
                  </a:lnTo>
                  <a:lnTo>
                    <a:pt x="205" y="9"/>
                  </a:lnTo>
                  <a:lnTo>
                    <a:pt x="220" y="15"/>
                  </a:lnTo>
                  <a:lnTo>
                    <a:pt x="258" y="5"/>
                  </a:lnTo>
                  <a:lnTo>
                    <a:pt x="274" y="5"/>
                  </a:lnTo>
                  <a:lnTo>
                    <a:pt x="296" y="0"/>
                  </a:lnTo>
                  <a:lnTo>
                    <a:pt x="302" y="18"/>
                  </a:lnTo>
                  <a:lnTo>
                    <a:pt x="334" y="34"/>
                  </a:lnTo>
                  <a:lnTo>
                    <a:pt x="377" y="43"/>
                  </a:lnTo>
                  <a:lnTo>
                    <a:pt x="371" y="50"/>
                  </a:lnTo>
                  <a:lnTo>
                    <a:pt x="371" y="68"/>
                  </a:lnTo>
                  <a:lnTo>
                    <a:pt x="377" y="92"/>
                  </a:lnTo>
                  <a:lnTo>
                    <a:pt x="389" y="101"/>
                  </a:lnTo>
                  <a:lnTo>
                    <a:pt x="377" y="107"/>
                  </a:lnTo>
                  <a:lnTo>
                    <a:pt x="377" y="112"/>
                  </a:lnTo>
                  <a:lnTo>
                    <a:pt x="343" y="97"/>
                  </a:lnTo>
                  <a:lnTo>
                    <a:pt x="317" y="112"/>
                  </a:lnTo>
                  <a:lnTo>
                    <a:pt x="296" y="112"/>
                  </a:lnTo>
                  <a:lnTo>
                    <a:pt x="292" y="137"/>
                  </a:lnTo>
                  <a:lnTo>
                    <a:pt x="302" y="150"/>
                  </a:lnTo>
                  <a:lnTo>
                    <a:pt x="292" y="175"/>
                  </a:lnTo>
                  <a:lnTo>
                    <a:pt x="296" y="199"/>
                  </a:lnTo>
                  <a:lnTo>
                    <a:pt x="317" y="220"/>
                  </a:lnTo>
                  <a:lnTo>
                    <a:pt x="371" y="258"/>
                  </a:lnTo>
                  <a:lnTo>
                    <a:pt x="382" y="287"/>
                  </a:lnTo>
                  <a:lnTo>
                    <a:pt x="389" y="318"/>
                  </a:lnTo>
                  <a:lnTo>
                    <a:pt x="399" y="331"/>
                  </a:lnTo>
                  <a:lnTo>
                    <a:pt x="464" y="367"/>
                  </a:lnTo>
                  <a:lnTo>
                    <a:pt x="512" y="367"/>
                  </a:lnTo>
                  <a:lnTo>
                    <a:pt x="496" y="392"/>
                  </a:lnTo>
                  <a:lnTo>
                    <a:pt x="561" y="419"/>
                  </a:lnTo>
                  <a:lnTo>
                    <a:pt x="619" y="450"/>
                  </a:lnTo>
                  <a:lnTo>
                    <a:pt x="652" y="479"/>
                  </a:lnTo>
                  <a:lnTo>
                    <a:pt x="646" y="503"/>
                  </a:lnTo>
                  <a:lnTo>
                    <a:pt x="624" y="499"/>
                  </a:lnTo>
                  <a:lnTo>
                    <a:pt x="619" y="475"/>
                  </a:lnTo>
                  <a:lnTo>
                    <a:pt x="588" y="468"/>
                  </a:lnTo>
                  <a:lnTo>
                    <a:pt x="561" y="459"/>
                  </a:lnTo>
                  <a:lnTo>
                    <a:pt x="550" y="483"/>
                  </a:lnTo>
                  <a:lnTo>
                    <a:pt x="539" y="518"/>
                  </a:lnTo>
                  <a:lnTo>
                    <a:pt x="570" y="533"/>
                  </a:lnTo>
                  <a:lnTo>
                    <a:pt x="570" y="561"/>
                  </a:lnTo>
                  <a:lnTo>
                    <a:pt x="539" y="577"/>
                  </a:lnTo>
                  <a:lnTo>
                    <a:pt x="544" y="605"/>
                  </a:lnTo>
                  <a:lnTo>
                    <a:pt x="522" y="621"/>
                  </a:lnTo>
                  <a:lnTo>
                    <a:pt x="512" y="640"/>
                  </a:lnTo>
                  <a:lnTo>
                    <a:pt x="489" y="640"/>
                  </a:lnTo>
                  <a:lnTo>
                    <a:pt x="489" y="621"/>
                  </a:lnTo>
                  <a:lnTo>
                    <a:pt x="501" y="591"/>
                  </a:lnTo>
                  <a:lnTo>
                    <a:pt x="517" y="577"/>
                  </a:lnTo>
                  <a:lnTo>
                    <a:pt x="512" y="548"/>
                  </a:lnTo>
                  <a:lnTo>
                    <a:pt x="496" y="518"/>
                  </a:lnTo>
                  <a:lnTo>
                    <a:pt x="489" y="493"/>
                  </a:lnTo>
                  <a:lnTo>
                    <a:pt x="447" y="483"/>
                  </a:lnTo>
                  <a:lnTo>
                    <a:pt x="437" y="454"/>
                  </a:lnTo>
                  <a:lnTo>
                    <a:pt x="414" y="450"/>
                  </a:lnTo>
                  <a:lnTo>
                    <a:pt x="389" y="429"/>
                  </a:lnTo>
                  <a:lnTo>
                    <a:pt x="366" y="410"/>
                  </a:lnTo>
                  <a:lnTo>
                    <a:pt x="329" y="405"/>
                  </a:lnTo>
                  <a:lnTo>
                    <a:pt x="296" y="392"/>
                  </a:lnTo>
                  <a:lnTo>
                    <a:pt x="247" y="327"/>
                  </a:lnTo>
                  <a:lnTo>
                    <a:pt x="220" y="327"/>
                  </a:lnTo>
                  <a:lnTo>
                    <a:pt x="215" y="303"/>
                  </a:lnTo>
                  <a:lnTo>
                    <a:pt x="187" y="273"/>
                  </a:lnTo>
                  <a:lnTo>
                    <a:pt x="177" y="245"/>
                  </a:lnTo>
                  <a:lnTo>
                    <a:pt x="177" y="211"/>
                  </a:lnTo>
                  <a:lnTo>
                    <a:pt x="145" y="199"/>
                  </a:lnTo>
                  <a:lnTo>
                    <a:pt x="123" y="189"/>
                  </a:lnTo>
                  <a:lnTo>
                    <a:pt x="97" y="181"/>
                  </a:lnTo>
                  <a:lnTo>
                    <a:pt x="75" y="189"/>
                  </a:lnTo>
                  <a:lnTo>
                    <a:pt x="60" y="211"/>
                  </a:lnTo>
                  <a:lnTo>
                    <a:pt x="31" y="2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29" name="Freeform 177"/>
            <p:cNvSpPr>
              <a:spLocks/>
            </p:cNvSpPr>
            <p:nvPr/>
          </p:nvSpPr>
          <p:spPr bwMode="auto">
            <a:xfrm>
              <a:off x="6625390" y="3741553"/>
              <a:ext cx="852306" cy="938664"/>
            </a:xfrm>
            <a:custGeom>
              <a:avLst/>
              <a:gdLst/>
              <a:ahLst/>
              <a:cxnLst>
                <a:cxn ang="0">
                  <a:pos x="31" y="186"/>
                </a:cxn>
                <a:cxn ang="0">
                  <a:pos x="5" y="171"/>
                </a:cxn>
                <a:cxn ang="0">
                  <a:pos x="0" y="132"/>
                </a:cxn>
                <a:cxn ang="0">
                  <a:pos x="20" y="64"/>
                </a:cxn>
                <a:cxn ang="0">
                  <a:pos x="80" y="43"/>
                </a:cxn>
                <a:cxn ang="0">
                  <a:pos x="112" y="58"/>
                </a:cxn>
                <a:cxn ang="0">
                  <a:pos x="139" y="50"/>
                </a:cxn>
                <a:cxn ang="0">
                  <a:pos x="187" y="50"/>
                </a:cxn>
                <a:cxn ang="0">
                  <a:pos x="205" y="9"/>
                </a:cxn>
                <a:cxn ang="0">
                  <a:pos x="258" y="5"/>
                </a:cxn>
                <a:cxn ang="0">
                  <a:pos x="296" y="0"/>
                </a:cxn>
                <a:cxn ang="0">
                  <a:pos x="334" y="34"/>
                </a:cxn>
                <a:cxn ang="0">
                  <a:pos x="371" y="50"/>
                </a:cxn>
                <a:cxn ang="0">
                  <a:pos x="377" y="92"/>
                </a:cxn>
                <a:cxn ang="0">
                  <a:pos x="377" y="107"/>
                </a:cxn>
                <a:cxn ang="0">
                  <a:pos x="343" y="97"/>
                </a:cxn>
                <a:cxn ang="0">
                  <a:pos x="296" y="112"/>
                </a:cxn>
                <a:cxn ang="0">
                  <a:pos x="302" y="150"/>
                </a:cxn>
                <a:cxn ang="0">
                  <a:pos x="296" y="199"/>
                </a:cxn>
                <a:cxn ang="0">
                  <a:pos x="371" y="258"/>
                </a:cxn>
                <a:cxn ang="0">
                  <a:pos x="389" y="318"/>
                </a:cxn>
                <a:cxn ang="0">
                  <a:pos x="464" y="367"/>
                </a:cxn>
                <a:cxn ang="0">
                  <a:pos x="496" y="392"/>
                </a:cxn>
                <a:cxn ang="0">
                  <a:pos x="619" y="450"/>
                </a:cxn>
                <a:cxn ang="0">
                  <a:pos x="646" y="503"/>
                </a:cxn>
                <a:cxn ang="0">
                  <a:pos x="619" y="475"/>
                </a:cxn>
                <a:cxn ang="0">
                  <a:pos x="561" y="459"/>
                </a:cxn>
                <a:cxn ang="0">
                  <a:pos x="539" y="518"/>
                </a:cxn>
                <a:cxn ang="0">
                  <a:pos x="570" y="561"/>
                </a:cxn>
                <a:cxn ang="0">
                  <a:pos x="544" y="605"/>
                </a:cxn>
                <a:cxn ang="0">
                  <a:pos x="512" y="640"/>
                </a:cxn>
                <a:cxn ang="0">
                  <a:pos x="489" y="621"/>
                </a:cxn>
                <a:cxn ang="0">
                  <a:pos x="517" y="577"/>
                </a:cxn>
                <a:cxn ang="0">
                  <a:pos x="496" y="518"/>
                </a:cxn>
                <a:cxn ang="0">
                  <a:pos x="447" y="483"/>
                </a:cxn>
                <a:cxn ang="0">
                  <a:pos x="414" y="450"/>
                </a:cxn>
                <a:cxn ang="0">
                  <a:pos x="366" y="410"/>
                </a:cxn>
                <a:cxn ang="0">
                  <a:pos x="296" y="392"/>
                </a:cxn>
                <a:cxn ang="0">
                  <a:pos x="220" y="327"/>
                </a:cxn>
                <a:cxn ang="0">
                  <a:pos x="187" y="273"/>
                </a:cxn>
                <a:cxn ang="0">
                  <a:pos x="177" y="211"/>
                </a:cxn>
                <a:cxn ang="0">
                  <a:pos x="123" y="189"/>
                </a:cxn>
                <a:cxn ang="0">
                  <a:pos x="75" y="189"/>
                </a:cxn>
                <a:cxn ang="0">
                  <a:pos x="31" y="211"/>
                </a:cxn>
              </a:cxnLst>
              <a:rect l="0" t="0" r="r" b="b"/>
              <a:pathLst>
                <a:path w="652" h="640">
                  <a:moveTo>
                    <a:pt x="31" y="211"/>
                  </a:moveTo>
                  <a:lnTo>
                    <a:pt x="31" y="186"/>
                  </a:lnTo>
                  <a:lnTo>
                    <a:pt x="15" y="181"/>
                  </a:lnTo>
                  <a:lnTo>
                    <a:pt x="5" y="171"/>
                  </a:lnTo>
                  <a:lnTo>
                    <a:pt x="5" y="150"/>
                  </a:lnTo>
                  <a:lnTo>
                    <a:pt x="0" y="132"/>
                  </a:lnTo>
                  <a:lnTo>
                    <a:pt x="15" y="92"/>
                  </a:lnTo>
                  <a:lnTo>
                    <a:pt x="20" y="64"/>
                  </a:lnTo>
                  <a:lnTo>
                    <a:pt x="68" y="64"/>
                  </a:lnTo>
                  <a:lnTo>
                    <a:pt x="80" y="43"/>
                  </a:lnTo>
                  <a:lnTo>
                    <a:pt x="101" y="39"/>
                  </a:lnTo>
                  <a:lnTo>
                    <a:pt x="112" y="58"/>
                  </a:lnTo>
                  <a:lnTo>
                    <a:pt x="128" y="68"/>
                  </a:lnTo>
                  <a:lnTo>
                    <a:pt x="139" y="50"/>
                  </a:lnTo>
                  <a:lnTo>
                    <a:pt x="150" y="39"/>
                  </a:lnTo>
                  <a:lnTo>
                    <a:pt x="187" y="50"/>
                  </a:lnTo>
                  <a:lnTo>
                    <a:pt x="187" y="28"/>
                  </a:lnTo>
                  <a:lnTo>
                    <a:pt x="205" y="9"/>
                  </a:lnTo>
                  <a:lnTo>
                    <a:pt x="220" y="15"/>
                  </a:lnTo>
                  <a:lnTo>
                    <a:pt x="258" y="5"/>
                  </a:lnTo>
                  <a:lnTo>
                    <a:pt x="274" y="5"/>
                  </a:lnTo>
                  <a:lnTo>
                    <a:pt x="296" y="0"/>
                  </a:lnTo>
                  <a:lnTo>
                    <a:pt x="302" y="18"/>
                  </a:lnTo>
                  <a:lnTo>
                    <a:pt x="334" y="34"/>
                  </a:lnTo>
                  <a:lnTo>
                    <a:pt x="377" y="43"/>
                  </a:lnTo>
                  <a:lnTo>
                    <a:pt x="371" y="50"/>
                  </a:lnTo>
                  <a:lnTo>
                    <a:pt x="371" y="68"/>
                  </a:lnTo>
                  <a:lnTo>
                    <a:pt x="377" y="92"/>
                  </a:lnTo>
                  <a:lnTo>
                    <a:pt x="389" y="101"/>
                  </a:lnTo>
                  <a:lnTo>
                    <a:pt x="377" y="107"/>
                  </a:lnTo>
                  <a:lnTo>
                    <a:pt x="377" y="112"/>
                  </a:lnTo>
                  <a:lnTo>
                    <a:pt x="343" y="97"/>
                  </a:lnTo>
                  <a:lnTo>
                    <a:pt x="317" y="112"/>
                  </a:lnTo>
                  <a:lnTo>
                    <a:pt x="296" y="112"/>
                  </a:lnTo>
                  <a:lnTo>
                    <a:pt x="292" y="137"/>
                  </a:lnTo>
                  <a:lnTo>
                    <a:pt x="302" y="150"/>
                  </a:lnTo>
                  <a:lnTo>
                    <a:pt x="292" y="175"/>
                  </a:lnTo>
                  <a:lnTo>
                    <a:pt x="296" y="199"/>
                  </a:lnTo>
                  <a:lnTo>
                    <a:pt x="317" y="220"/>
                  </a:lnTo>
                  <a:lnTo>
                    <a:pt x="371" y="258"/>
                  </a:lnTo>
                  <a:lnTo>
                    <a:pt x="382" y="287"/>
                  </a:lnTo>
                  <a:lnTo>
                    <a:pt x="389" y="318"/>
                  </a:lnTo>
                  <a:lnTo>
                    <a:pt x="399" y="331"/>
                  </a:lnTo>
                  <a:lnTo>
                    <a:pt x="464" y="367"/>
                  </a:lnTo>
                  <a:lnTo>
                    <a:pt x="512" y="367"/>
                  </a:lnTo>
                  <a:lnTo>
                    <a:pt x="496" y="392"/>
                  </a:lnTo>
                  <a:lnTo>
                    <a:pt x="561" y="419"/>
                  </a:lnTo>
                  <a:lnTo>
                    <a:pt x="619" y="450"/>
                  </a:lnTo>
                  <a:lnTo>
                    <a:pt x="652" y="479"/>
                  </a:lnTo>
                  <a:lnTo>
                    <a:pt x="646" y="503"/>
                  </a:lnTo>
                  <a:lnTo>
                    <a:pt x="624" y="499"/>
                  </a:lnTo>
                  <a:lnTo>
                    <a:pt x="619" y="475"/>
                  </a:lnTo>
                  <a:lnTo>
                    <a:pt x="588" y="468"/>
                  </a:lnTo>
                  <a:lnTo>
                    <a:pt x="561" y="459"/>
                  </a:lnTo>
                  <a:lnTo>
                    <a:pt x="550" y="483"/>
                  </a:lnTo>
                  <a:lnTo>
                    <a:pt x="539" y="518"/>
                  </a:lnTo>
                  <a:lnTo>
                    <a:pt x="570" y="533"/>
                  </a:lnTo>
                  <a:lnTo>
                    <a:pt x="570" y="561"/>
                  </a:lnTo>
                  <a:lnTo>
                    <a:pt x="539" y="577"/>
                  </a:lnTo>
                  <a:lnTo>
                    <a:pt x="544" y="605"/>
                  </a:lnTo>
                  <a:lnTo>
                    <a:pt x="522" y="621"/>
                  </a:lnTo>
                  <a:lnTo>
                    <a:pt x="512" y="640"/>
                  </a:lnTo>
                  <a:lnTo>
                    <a:pt x="489" y="640"/>
                  </a:lnTo>
                  <a:lnTo>
                    <a:pt x="489" y="621"/>
                  </a:lnTo>
                  <a:lnTo>
                    <a:pt x="501" y="591"/>
                  </a:lnTo>
                  <a:lnTo>
                    <a:pt x="517" y="577"/>
                  </a:lnTo>
                  <a:lnTo>
                    <a:pt x="512" y="548"/>
                  </a:lnTo>
                  <a:lnTo>
                    <a:pt x="496" y="518"/>
                  </a:lnTo>
                  <a:lnTo>
                    <a:pt x="489" y="493"/>
                  </a:lnTo>
                  <a:lnTo>
                    <a:pt x="447" y="483"/>
                  </a:lnTo>
                  <a:lnTo>
                    <a:pt x="437" y="454"/>
                  </a:lnTo>
                  <a:lnTo>
                    <a:pt x="414" y="450"/>
                  </a:lnTo>
                  <a:lnTo>
                    <a:pt x="389" y="429"/>
                  </a:lnTo>
                  <a:lnTo>
                    <a:pt x="366" y="410"/>
                  </a:lnTo>
                  <a:lnTo>
                    <a:pt x="329" y="405"/>
                  </a:lnTo>
                  <a:lnTo>
                    <a:pt x="296" y="392"/>
                  </a:lnTo>
                  <a:lnTo>
                    <a:pt x="247" y="327"/>
                  </a:lnTo>
                  <a:lnTo>
                    <a:pt x="220" y="327"/>
                  </a:lnTo>
                  <a:lnTo>
                    <a:pt x="215" y="303"/>
                  </a:lnTo>
                  <a:lnTo>
                    <a:pt x="187" y="273"/>
                  </a:lnTo>
                  <a:lnTo>
                    <a:pt x="177" y="245"/>
                  </a:lnTo>
                  <a:lnTo>
                    <a:pt x="177" y="211"/>
                  </a:lnTo>
                  <a:lnTo>
                    <a:pt x="145" y="199"/>
                  </a:lnTo>
                  <a:lnTo>
                    <a:pt x="123" y="189"/>
                  </a:lnTo>
                  <a:lnTo>
                    <a:pt x="97" y="181"/>
                  </a:lnTo>
                  <a:lnTo>
                    <a:pt x="75" y="189"/>
                  </a:lnTo>
                  <a:lnTo>
                    <a:pt x="60" y="211"/>
                  </a:lnTo>
                  <a:lnTo>
                    <a:pt x="31" y="2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0" name="Freeform 178"/>
            <p:cNvSpPr>
              <a:spLocks/>
            </p:cNvSpPr>
            <p:nvPr/>
          </p:nvSpPr>
          <p:spPr bwMode="auto">
            <a:xfrm>
              <a:off x="6625390" y="3741553"/>
              <a:ext cx="852306" cy="938664"/>
            </a:xfrm>
            <a:custGeom>
              <a:avLst/>
              <a:gdLst/>
              <a:ahLst/>
              <a:cxnLst>
                <a:cxn ang="0">
                  <a:pos x="31" y="186"/>
                </a:cxn>
                <a:cxn ang="0">
                  <a:pos x="5" y="171"/>
                </a:cxn>
                <a:cxn ang="0">
                  <a:pos x="0" y="132"/>
                </a:cxn>
                <a:cxn ang="0">
                  <a:pos x="20" y="64"/>
                </a:cxn>
                <a:cxn ang="0">
                  <a:pos x="80" y="43"/>
                </a:cxn>
                <a:cxn ang="0">
                  <a:pos x="112" y="58"/>
                </a:cxn>
                <a:cxn ang="0">
                  <a:pos x="139" y="50"/>
                </a:cxn>
                <a:cxn ang="0">
                  <a:pos x="187" y="50"/>
                </a:cxn>
                <a:cxn ang="0">
                  <a:pos x="205" y="9"/>
                </a:cxn>
                <a:cxn ang="0">
                  <a:pos x="258" y="5"/>
                </a:cxn>
                <a:cxn ang="0">
                  <a:pos x="296" y="0"/>
                </a:cxn>
                <a:cxn ang="0">
                  <a:pos x="334" y="34"/>
                </a:cxn>
                <a:cxn ang="0">
                  <a:pos x="371" y="50"/>
                </a:cxn>
                <a:cxn ang="0">
                  <a:pos x="377" y="92"/>
                </a:cxn>
                <a:cxn ang="0">
                  <a:pos x="377" y="107"/>
                </a:cxn>
                <a:cxn ang="0">
                  <a:pos x="343" y="97"/>
                </a:cxn>
                <a:cxn ang="0">
                  <a:pos x="296" y="112"/>
                </a:cxn>
                <a:cxn ang="0">
                  <a:pos x="302" y="150"/>
                </a:cxn>
                <a:cxn ang="0">
                  <a:pos x="296" y="199"/>
                </a:cxn>
                <a:cxn ang="0">
                  <a:pos x="371" y="258"/>
                </a:cxn>
                <a:cxn ang="0">
                  <a:pos x="389" y="318"/>
                </a:cxn>
                <a:cxn ang="0">
                  <a:pos x="464" y="367"/>
                </a:cxn>
                <a:cxn ang="0">
                  <a:pos x="496" y="392"/>
                </a:cxn>
                <a:cxn ang="0">
                  <a:pos x="619" y="450"/>
                </a:cxn>
                <a:cxn ang="0">
                  <a:pos x="646" y="503"/>
                </a:cxn>
                <a:cxn ang="0">
                  <a:pos x="619" y="475"/>
                </a:cxn>
                <a:cxn ang="0">
                  <a:pos x="561" y="459"/>
                </a:cxn>
                <a:cxn ang="0">
                  <a:pos x="539" y="518"/>
                </a:cxn>
                <a:cxn ang="0">
                  <a:pos x="570" y="561"/>
                </a:cxn>
                <a:cxn ang="0">
                  <a:pos x="544" y="605"/>
                </a:cxn>
                <a:cxn ang="0">
                  <a:pos x="512" y="640"/>
                </a:cxn>
                <a:cxn ang="0">
                  <a:pos x="489" y="621"/>
                </a:cxn>
                <a:cxn ang="0">
                  <a:pos x="517" y="577"/>
                </a:cxn>
                <a:cxn ang="0">
                  <a:pos x="496" y="518"/>
                </a:cxn>
                <a:cxn ang="0">
                  <a:pos x="447" y="483"/>
                </a:cxn>
                <a:cxn ang="0">
                  <a:pos x="414" y="450"/>
                </a:cxn>
                <a:cxn ang="0">
                  <a:pos x="366" y="410"/>
                </a:cxn>
                <a:cxn ang="0">
                  <a:pos x="296" y="392"/>
                </a:cxn>
                <a:cxn ang="0">
                  <a:pos x="220" y="327"/>
                </a:cxn>
                <a:cxn ang="0">
                  <a:pos x="187" y="273"/>
                </a:cxn>
                <a:cxn ang="0">
                  <a:pos x="177" y="211"/>
                </a:cxn>
                <a:cxn ang="0">
                  <a:pos x="123" y="189"/>
                </a:cxn>
                <a:cxn ang="0">
                  <a:pos x="75" y="189"/>
                </a:cxn>
                <a:cxn ang="0">
                  <a:pos x="31" y="211"/>
                </a:cxn>
              </a:cxnLst>
              <a:rect l="0" t="0" r="r" b="b"/>
              <a:pathLst>
                <a:path w="652" h="640">
                  <a:moveTo>
                    <a:pt x="31" y="211"/>
                  </a:moveTo>
                  <a:lnTo>
                    <a:pt x="31" y="186"/>
                  </a:lnTo>
                  <a:lnTo>
                    <a:pt x="15" y="181"/>
                  </a:lnTo>
                  <a:lnTo>
                    <a:pt x="5" y="171"/>
                  </a:lnTo>
                  <a:lnTo>
                    <a:pt x="5" y="150"/>
                  </a:lnTo>
                  <a:lnTo>
                    <a:pt x="0" y="132"/>
                  </a:lnTo>
                  <a:lnTo>
                    <a:pt x="15" y="92"/>
                  </a:lnTo>
                  <a:lnTo>
                    <a:pt x="20" y="64"/>
                  </a:lnTo>
                  <a:lnTo>
                    <a:pt x="68" y="64"/>
                  </a:lnTo>
                  <a:lnTo>
                    <a:pt x="80" y="43"/>
                  </a:lnTo>
                  <a:lnTo>
                    <a:pt x="101" y="39"/>
                  </a:lnTo>
                  <a:lnTo>
                    <a:pt x="112" y="58"/>
                  </a:lnTo>
                  <a:lnTo>
                    <a:pt x="128" y="68"/>
                  </a:lnTo>
                  <a:lnTo>
                    <a:pt x="139" y="50"/>
                  </a:lnTo>
                  <a:lnTo>
                    <a:pt x="150" y="39"/>
                  </a:lnTo>
                  <a:lnTo>
                    <a:pt x="187" y="50"/>
                  </a:lnTo>
                  <a:lnTo>
                    <a:pt x="187" y="28"/>
                  </a:lnTo>
                  <a:lnTo>
                    <a:pt x="205" y="9"/>
                  </a:lnTo>
                  <a:lnTo>
                    <a:pt x="220" y="15"/>
                  </a:lnTo>
                  <a:lnTo>
                    <a:pt x="258" y="5"/>
                  </a:lnTo>
                  <a:lnTo>
                    <a:pt x="274" y="5"/>
                  </a:lnTo>
                  <a:lnTo>
                    <a:pt x="296" y="0"/>
                  </a:lnTo>
                  <a:lnTo>
                    <a:pt x="302" y="18"/>
                  </a:lnTo>
                  <a:lnTo>
                    <a:pt x="334" y="34"/>
                  </a:lnTo>
                  <a:lnTo>
                    <a:pt x="377" y="43"/>
                  </a:lnTo>
                  <a:lnTo>
                    <a:pt x="371" y="50"/>
                  </a:lnTo>
                  <a:lnTo>
                    <a:pt x="371" y="68"/>
                  </a:lnTo>
                  <a:lnTo>
                    <a:pt x="377" y="92"/>
                  </a:lnTo>
                  <a:lnTo>
                    <a:pt x="389" y="101"/>
                  </a:lnTo>
                  <a:lnTo>
                    <a:pt x="377" y="107"/>
                  </a:lnTo>
                  <a:lnTo>
                    <a:pt x="377" y="112"/>
                  </a:lnTo>
                  <a:lnTo>
                    <a:pt x="343" y="97"/>
                  </a:lnTo>
                  <a:lnTo>
                    <a:pt x="317" y="112"/>
                  </a:lnTo>
                  <a:lnTo>
                    <a:pt x="296" y="112"/>
                  </a:lnTo>
                  <a:lnTo>
                    <a:pt x="292" y="137"/>
                  </a:lnTo>
                  <a:lnTo>
                    <a:pt x="302" y="150"/>
                  </a:lnTo>
                  <a:lnTo>
                    <a:pt x="292" y="175"/>
                  </a:lnTo>
                  <a:lnTo>
                    <a:pt x="296" y="199"/>
                  </a:lnTo>
                  <a:lnTo>
                    <a:pt x="317" y="220"/>
                  </a:lnTo>
                  <a:lnTo>
                    <a:pt x="371" y="258"/>
                  </a:lnTo>
                  <a:lnTo>
                    <a:pt x="382" y="287"/>
                  </a:lnTo>
                  <a:lnTo>
                    <a:pt x="389" y="318"/>
                  </a:lnTo>
                  <a:lnTo>
                    <a:pt x="399" y="331"/>
                  </a:lnTo>
                  <a:lnTo>
                    <a:pt x="464" y="367"/>
                  </a:lnTo>
                  <a:lnTo>
                    <a:pt x="512" y="367"/>
                  </a:lnTo>
                  <a:lnTo>
                    <a:pt x="496" y="392"/>
                  </a:lnTo>
                  <a:lnTo>
                    <a:pt x="561" y="419"/>
                  </a:lnTo>
                  <a:lnTo>
                    <a:pt x="619" y="450"/>
                  </a:lnTo>
                  <a:lnTo>
                    <a:pt x="652" y="479"/>
                  </a:lnTo>
                  <a:lnTo>
                    <a:pt x="646" y="503"/>
                  </a:lnTo>
                  <a:lnTo>
                    <a:pt x="624" y="499"/>
                  </a:lnTo>
                  <a:lnTo>
                    <a:pt x="619" y="475"/>
                  </a:lnTo>
                  <a:lnTo>
                    <a:pt x="588" y="468"/>
                  </a:lnTo>
                  <a:lnTo>
                    <a:pt x="561" y="459"/>
                  </a:lnTo>
                  <a:lnTo>
                    <a:pt x="550" y="483"/>
                  </a:lnTo>
                  <a:lnTo>
                    <a:pt x="539" y="518"/>
                  </a:lnTo>
                  <a:lnTo>
                    <a:pt x="570" y="533"/>
                  </a:lnTo>
                  <a:lnTo>
                    <a:pt x="570" y="561"/>
                  </a:lnTo>
                  <a:lnTo>
                    <a:pt x="539" y="577"/>
                  </a:lnTo>
                  <a:lnTo>
                    <a:pt x="544" y="605"/>
                  </a:lnTo>
                  <a:lnTo>
                    <a:pt x="522" y="621"/>
                  </a:lnTo>
                  <a:lnTo>
                    <a:pt x="512" y="640"/>
                  </a:lnTo>
                  <a:lnTo>
                    <a:pt x="489" y="640"/>
                  </a:lnTo>
                  <a:lnTo>
                    <a:pt x="489" y="621"/>
                  </a:lnTo>
                  <a:lnTo>
                    <a:pt x="501" y="591"/>
                  </a:lnTo>
                  <a:lnTo>
                    <a:pt x="517" y="577"/>
                  </a:lnTo>
                  <a:lnTo>
                    <a:pt x="512" y="548"/>
                  </a:lnTo>
                  <a:lnTo>
                    <a:pt x="496" y="518"/>
                  </a:lnTo>
                  <a:lnTo>
                    <a:pt x="489" y="493"/>
                  </a:lnTo>
                  <a:lnTo>
                    <a:pt x="447" y="483"/>
                  </a:lnTo>
                  <a:lnTo>
                    <a:pt x="437" y="454"/>
                  </a:lnTo>
                  <a:lnTo>
                    <a:pt x="414" y="450"/>
                  </a:lnTo>
                  <a:lnTo>
                    <a:pt x="389" y="429"/>
                  </a:lnTo>
                  <a:lnTo>
                    <a:pt x="366" y="410"/>
                  </a:lnTo>
                  <a:lnTo>
                    <a:pt x="329" y="405"/>
                  </a:lnTo>
                  <a:lnTo>
                    <a:pt x="296" y="392"/>
                  </a:lnTo>
                  <a:lnTo>
                    <a:pt x="247" y="327"/>
                  </a:lnTo>
                  <a:lnTo>
                    <a:pt x="220" y="327"/>
                  </a:lnTo>
                  <a:lnTo>
                    <a:pt x="215" y="303"/>
                  </a:lnTo>
                  <a:lnTo>
                    <a:pt x="187" y="273"/>
                  </a:lnTo>
                  <a:lnTo>
                    <a:pt x="177" y="245"/>
                  </a:lnTo>
                  <a:lnTo>
                    <a:pt x="177" y="211"/>
                  </a:lnTo>
                  <a:lnTo>
                    <a:pt x="145" y="199"/>
                  </a:lnTo>
                  <a:lnTo>
                    <a:pt x="123" y="189"/>
                  </a:lnTo>
                  <a:lnTo>
                    <a:pt x="97" y="181"/>
                  </a:lnTo>
                  <a:lnTo>
                    <a:pt x="75" y="189"/>
                  </a:lnTo>
                  <a:lnTo>
                    <a:pt x="60" y="211"/>
                  </a:lnTo>
                  <a:lnTo>
                    <a:pt x="31" y="211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1" name="Freeform 193"/>
            <p:cNvSpPr>
              <a:spLocks/>
            </p:cNvSpPr>
            <p:nvPr/>
          </p:nvSpPr>
          <p:spPr bwMode="auto">
            <a:xfrm>
              <a:off x="6724242" y="1268760"/>
              <a:ext cx="1054834" cy="1349330"/>
            </a:xfrm>
            <a:custGeom>
              <a:avLst/>
              <a:gdLst/>
              <a:ahLst/>
              <a:cxnLst>
                <a:cxn ang="0">
                  <a:pos x="242" y="840"/>
                </a:cxn>
                <a:cxn ang="0">
                  <a:pos x="268" y="791"/>
                </a:cxn>
                <a:cxn ang="0">
                  <a:pos x="285" y="714"/>
                </a:cxn>
                <a:cxn ang="0">
                  <a:pos x="268" y="645"/>
                </a:cxn>
                <a:cxn ang="0">
                  <a:pos x="268" y="556"/>
                </a:cxn>
                <a:cxn ang="0">
                  <a:pos x="301" y="518"/>
                </a:cxn>
                <a:cxn ang="0">
                  <a:pos x="343" y="507"/>
                </a:cxn>
                <a:cxn ang="0">
                  <a:pos x="355" y="435"/>
                </a:cxn>
                <a:cxn ang="0">
                  <a:pos x="382" y="347"/>
                </a:cxn>
                <a:cxn ang="0">
                  <a:pos x="410" y="278"/>
                </a:cxn>
                <a:cxn ang="0">
                  <a:pos x="464" y="233"/>
                </a:cxn>
                <a:cxn ang="0">
                  <a:pos x="512" y="205"/>
                </a:cxn>
                <a:cxn ang="0">
                  <a:pos x="522" y="162"/>
                </a:cxn>
                <a:cxn ang="0">
                  <a:pos x="549" y="141"/>
                </a:cxn>
                <a:cxn ang="0">
                  <a:pos x="582" y="175"/>
                </a:cxn>
                <a:cxn ang="0">
                  <a:pos x="619" y="175"/>
                </a:cxn>
                <a:cxn ang="0">
                  <a:pos x="657" y="170"/>
                </a:cxn>
                <a:cxn ang="0">
                  <a:pos x="673" y="101"/>
                </a:cxn>
                <a:cxn ang="0">
                  <a:pos x="715" y="67"/>
                </a:cxn>
                <a:cxn ang="0">
                  <a:pos x="749" y="81"/>
                </a:cxn>
                <a:cxn ang="0">
                  <a:pos x="760" y="116"/>
                </a:cxn>
                <a:cxn ang="0">
                  <a:pos x="788" y="106"/>
                </a:cxn>
                <a:cxn ang="0">
                  <a:pos x="808" y="74"/>
                </a:cxn>
                <a:cxn ang="0">
                  <a:pos x="775" y="57"/>
                </a:cxn>
                <a:cxn ang="0">
                  <a:pos x="706" y="0"/>
                </a:cxn>
                <a:cxn ang="0">
                  <a:pos x="652" y="42"/>
                </a:cxn>
                <a:cxn ang="0">
                  <a:pos x="619" y="39"/>
                </a:cxn>
                <a:cxn ang="0">
                  <a:pos x="549" y="77"/>
                </a:cxn>
                <a:cxn ang="0">
                  <a:pos x="458" y="126"/>
                </a:cxn>
                <a:cxn ang="0">
                  <a:pos x="447" y="170"/>
                </a:cxn>
                <a:cxn ang="0">
                  <a:pos x="398" y="190"/>
                </a:cxn>
                <a:cxn ang="0">
                  <a:pos x="355" y="195"/>
                </a:cxn>
                <a:cxn ang="0">
                  <a:pos x="314" y="249"/>
                </a:cxn>
                <a:cxn ang="0">
                  <a:pos x="372" y="254"/>
                </a:cxn>
                <a:cxn ang="0">
                  <a:pos x="323" y="336"/>
                </a:cxn>
                <a:cxn ang="0">
                  <a:pos x="227" y="488"/>
                </a:cxn>
                <a:cxn ang="0">
                  <a:pos x="150" y="556"/>
                </a:cxn>
                <a:cxn ang="0">
                  <a:pos x="69" y="605"/>
                </a:cxn>
                <a:cxn ang="0">
                  <a:pos x="0" y="690"/>
                </a:cxn>
                <a:cxn ang="0">
                  <a:pos x="0" y="802"/>
                </a:cxn>
                <a:cxn ang="0">
                  <a:pos x="11" y="840"/>
                </a:cxn>
                <a:cxn ang="0">
                  <a:pos x="44" y="909"/>
                </a:cxn>
                <a:cxn ang="0">
                  <a:pos x="166" y="860"/>
                </a:cxn>
                <a:cxn ang="0">
                  <a:pos x="220" y="855"/>
                </a:cxn>
              </a:cxnLst>
              <a:rect l="0" t="0" r="r" b="b"/>
              <a:pathLst>
                <a:path w="808" h="920">
                  <a:moveTo>
                    <a:pt x="227" y="871"/>
                  </a:moveTo>
                  <a:lnTo>
                    <a:pt x="237" y="865"/>
                  </a:lnTo>
                  <a:lnTo>
                    <a:pt x="242" y="840"/>
                  </a:lnTo>
                  <a:lnTo>
                    <a:pt x="242" y="816"/>
                  </a:lnTo>
                  <a:lnTo>
                    <a:pt x="258" y="797"/>
                  </a:lnTo>
                  <a:lnTo>
                    <a:pt x="268" y="791"/>
                  </a:lnTo>
                  <a:lnTo>
                    <a:pt x="275" y="748"/>
                  </a:lnTo>
                  <a:lnTo>
                    <a:pt x="268" y="724"/>
                  </a:lnTo>
                  <a:lnTo>
                    <a:pt x="285" y="714"/>
                  </a:lnTo>
                  <a:lnTo>
                    <a:pt x="290" y="690"/>
                  </a:lnTo>
                  <a:lnTo>
                    <a:pt x="268" y="670"/>
                  </a:lnTo>
                  <a:lnTo>
                    <a:pt x="268" y="645"/>
                  </a:lnTo>
                  <a:lnTo>
                    <a:pt x="268" y="620"/>
                  </a:lnTo>
                  <a:lnTo>
                    <a:pt x="275" y="576"/>
                  </a:lnTo>
                  <a:lnTo>
                    <a:pt x="268" y="556"/>
                  </a:lnTo>
                  <a:lnTo>
                    <a:pt x="275" y="537"/>
                  </a:lnTo>
                  <a:lnTo>
                    <a:pt x="290" y="523"/>
                  </a:lnTo>
                  <a:lnTo>
                    <a:pt x="301" y="518"/>
                  </a:lnTo>
                  <a:lnTo>
                    <a:pt x="317" y="512"/>
                  </a:lnTo>
                  <a:lnTo>
                    <a:pt x="329" y="512"/>
                  </a:lnTo>
                  <a:lnTo>
                    <a:pt x="343" y="507"/>
                  </a:lnTo>
                  <a:lnTo>
                    <a:pt x="338" y="484"/>
                  </a:lnTo>
                  <a:lnTo>
                    <a:pt x="334" y="469"/>
                  </a:lnTo>
                  <a:lnTo>
                    <a:pt x="355" y="435"/>
                  </a:lnTo>
                  <a:lnTo>
                    <a:pt x="362" y="370"/>
                  </a:lnTo>
                  <a:lnTo>
                    <a:pt x="377" y="367"/>
                  </a:lnTo>
                  <a:lnTo>
                    <a:pt x="382" y="347"/>
                  </a:lnTo>
                  <a:lnTo>
                    <a:pt x="403" y="318"/>
                  </a:lnTo>
                  <a:lnTo>
                    <a:pt x="414" y="294"/>
                  </a:lnTo>
                  <a:lnTo>
                    <a:pt x="410" y="278"/>
                  </a:lnTo>
                  <a:lnTo>
                    <a:pt x="425" y="244"/>
                  </a:lnTo>
                  <a:lnTo>
                    <a:pt x="436" y="233"/>
                  </a:lnTo>
                  <a:lnTo>
                    <a:pt x="464" y="233"/>
                  </a:lnTo>
                  <a:lnTo>
                    <a:pt x="464" y="211"/>
                  </a:lnTo>
                  <a:lnTo>
                    <a:pt x="474" y="200"/>
                  </a:lnTo>
                  <a:lnTo>
                    <a:pt x="512" y="205"/>
                  </a:lnTo>
                  <a:lnTo>
                    <a:pt x="522" y="200"/>
                  </a:lnTo>
                  <a:lnTo>
                    <a:pt x="517" y="180"/>
                  </a:lnTo>
                  <a:lnTo>
                    <a:pt x="522" y="162"/>
                  </a:lnTo>
                  <a:lnTo>
                    <a:pt x="534" y="162"/>
                  </a:lnTo>
                  <a:lnTo>
                    <a:pt x="538" y="155"/>
                  </a:lnTo>
                  <a:lnTo>
                    <a:pt x="549" y="141"/>
                  </a:lnTo>
                  <a:lnTo>
                    <a:pt x="560" y="146"/>
                  </a:lnTo>
                  <a:lnTo>
                    <a:pt x="577" y="162"/>
                  </a:lnTo>
                  <a:lnTo>
                    <a:pt x="582" y="175"/>
                  </a:lnTo>
                  <a:lnTo>
                    <a:pt x="592" y="175"/>
                  </a:lnTo>
                  <a:lnTo>
                    <a:pt x="609" y="180"/>
                  </a:lnTo>
                  <a:lnTo>
                    <a:pt x="619" y="175"/>
                  </a:lnTo>
                  <a:lnTo>
                    <a:pt x="630" y="164"/>
                  </a:lnTo>
                  <a:lnTo>
                    <a:pt x="640" y="170"/>
                  </a:lnTo>
                  <a:lnTo>
                    <a:pt x="657" y="170"/>
                  </a:lnTo>
                  <a:lnTo>
                    <a:pt x="673" y="150"/>
                  </a:lnTo>
                  <a:lnTo>
                    <a:pt x="673" y="126"/>
                  </a:lnTo>
                  <a:lnTo>
                    <a:pt x="673" y="101"/>
                  </a:lnTo>
                  <a:lnTo>
                    <a:pt x="678" y="88"/>
                  </a:lnTo>
                  <a:lnTo>
                    <a:pt x="701" y="81"/>
                  </a:lnTo>
                  <a:lnTo>
                    <a:pt x="715" y="67"/>
                  </a:lnTo>
                  <a:lnTo>
                    <a:pt x="727" y="67"/>
                  </a:lnTo>
                  <a:lnTo>
                    <a:pt x="742" y="77"/>
                  </a:lnTo>
                  <a:lnTo>
                    <a:pt x="749" y="81"/>
                  </a:lnTo>
                  <a:lnTo>
                    <a:pt x="760" y="88"/>
                  </a:lnTo>
                  <a:lnTo>
                    <a:pt x="770" y="106"/>
                  </a:lnTo>
                  <a:lnTo>
                    <a:pt x="760" y="116"/>
                  </a:lnTo>
                  <a:lnTo>
                    <a:pt x="770" y="131"/>
                  </a:lnTo>
                  <a:lnTo>
                    <a:pt x="775" y="116"/>
                  </a:lnTo>
                  <a:lnTo>
                    <a:pt x="788" y="106"/>
                  </a:lnTo>
                  <a:lnTo>
                    <a:pt x="790" y="92"/>
                  </a:lnTo>
                  <a:lnTo>
                    <a:pt x="803" y="88"/>
                  </a:lnTo>
                  <a:lnTo>
                    <a:pt x="808" y="74"/>
                  </a:lnTo>
                  <a:lnTo>
                    <a:pt x="780" y="74"/>
                  </a:lnTo>
                  <a:lnTo>
                    <a:pt x="742" y="57"/>
                  </a:lnTo>
                  <a:lnTo>
                    <a:pt x="775" y="57"/>
                  </a:lnTo>
                  <a:lnTo>
                    <a:pt x="803" y="29"/>
                  </a:lnTo>
                  <a:lnTo>
                    <a:pt x="739" y="5"/>
                  </a:lnTo>
                  <a:lnTo>
                    <a:pt x="706" y="0"/>
                  </a:lnTo>
                  <a:lnTo>
                    <a:pt x="691" y="42"/>
                  </a:lnTo>
                  <a:lnTo>
                    <a:pt x="673" y="14"/>
                  </a:lnTo>
                  <a:lnTo>
                    <a:pt x="652" y="42"/>
                  </a:lnTo>
                  <a:lnTo>
                    <a:pt x="652" y="0"/>
                  </a:lnTo>
                  <a:lnTo>
                    <a:pt x="630" y="14"/>
                  </a:lnTo>
                  <a:lnTo>
                    <a:pt x="619" y="39"/>
                  </a:lnTo>
                  <a:lnTo>
                    <a:pt x="592" y="29"/>
                  </a:lnTo>
                  <a:lnTo>
                    <a:pt x="566" y="49"/>
                  </a:lnTo>
                  <a:lnTo>
                    <a:pt x="549" y="77"/>
                  </a:lnTo>
                  <a:lnTo>
                    <a:pt x="512" y="92"/>
                  </a:lnTo>
                  <a:lnTo>
                    <a:pt x="479" y="92"/>
                  </a:lnTo>
                  <a:lnTo>
                    <a:pt x="458" y="126"/>
                  </a:lnTo>
                  <a:lnTo>
                    <a:pt x="430" y="141"/>
                  </a:lnTo>
                  <a:lnTo>
                    <a:pt x="430" y="164"/>
                  </a:lnTo>
                  <a:lnTo>
                    <a:pt x="447" y="170"/>
                  </a:lnTo>
                  <a:lnTo>
                    <a:pt x="420" y="195"/>
                  </a:lnTo>
                  <a:lnTo>
                    <a:pt x="420" y="170"/>
                  </a:lnTo>
                  <a:lnTo>
                    <a:pt x="398" y="190"/>
                  </a:lnTo>
                  <a:lnTo>
                    <a:pt x="403" y="155"/>
                  </a:lnTo>
                  <a:lnTo>
                    <a:pt x="382" y="175"/>
                  </a:lnTo>
                  <a:lnTo>
                    <a:pt x="355" y="195"/>
                  </a:lnTo>
                  <a:lnTo>
                    <a:pt x="372" y="211"/>
                  </a:lnTo>
                  <a:lnTo>
                    <a:pt x="334" y="224"/>
                  </a:lnTo>
                  <a:lnTo>
                    <a:pt x="314" y="249"/>
                  </a:lnTo>
                  <a:lnTo>
                    <a:pt x="343" y="229"/>
                  </a:lnTo>
                  <a:lnTo>
                    <a:pt x="410" y="213"/>
                  </a:lnTo>
                  <a:lnTo>
                    <a:pt x="372" y="254"/>
                  </a:lnTo>
                  <a:lnTo>
                    <a:pt x="362" y="282"/>
                  </a:lnTo>
                  <a:lnTo>
                    <a:pt x="338" y="307"/>
                  </a:lnTo>
                  <a:lnTo>
                    <a:pt x="323" y="336"/>
                  </a:lnTo>
                  <a:lnTo>
                    <a:pt x="280" y="430"/>
                  </a:lnTo>
                  <a:lnTo>
                    <a:pt x="253" y="449"/>
                  </a:lnTo>
                  <a:lnTo>
                    <a:pt x="227" y="488"/>
                  </a:lnTo>
                  <a:lnTo>
                    <a:pt x="183" y="547"/>
                  </a:lnTo>
                  <a:lnTo>
                    <a:pt x="166" y="528"/>
                  </a:lnTo>
                  <a:lnTo>
                    <a:pt x="150" y="556"/>
                  </a:lnTo>
                  <a:lnTo>
                    <a:pt x="130" y="576"/>
                  </a:lnTo>
                  <a:lnTo>
                    <a:pt x="97" y="576"/>
                  </a:lnTo>
                  <a:lnTo>
                    <a:pt x="69" y="605"/>
                  </a:lnTo>
                  <a:lnTo>
                    <a:pt x="11" y="645"/>
                  </a:lnTo>
                  <a:lnTo>
                    <a:pt x="15" y="670"/>
                  </a:lnTo>
                  <a:lnTo>
                    <a:pt x="0" y="690"/>
                  </a:lnTo>
                  <a:lnTo>
                    <a:pt x="0" y="748"/>
                  </a:lnTo>
                  <a:lnTo>
                    <a:pt x="15" y="778"/>
                  </a:lnTo>
                  <a:lnTo>
                    <a:pt x="0" y="802"/>
                  </a:lnTo>
                  <a:lnTo>
                    <a:pt x="0" y="825"/>
                  </a:lnTo>
                  <a:lnTo>
                    <a:pt x="33" y="822"/>
                  </a:lnTo>
                  <a:lnTo>
                    <a:pt x="11" y="840"/>
                  </a:lnTo>
                  <a:lnTo>
                    <a:pt x="0" y="871"/>
                  </a:lnTo>
                  <a:lnTo>
                    <a:pt x="15" y="890"/>
                  </a:lnTo>
                  <a:lnTo>
                    <a:pt x="44" y="909"/>
                  </a:lnTo>
                  <a:lnTo>
                    <a:pt x="82" y="920"/>
                  </a:lnTo>
                  <a:lnTo>
                    <a:pt x="112" y="905"/>
                  </a:lnTo>
                  <a:lnTo>
                    <a:pt x="166" y="860"/>
                  </a:lnTo>
                  <a:lnTo>
                    <a:pt x="188" y="860"/>
                  </a:lnTo>
                  <a:lnTo>
                    <a:pt x="199" y="836"/>
                  </a:lnTo>
                  <a:lnTo>
                    <a:pt x="220" y="855"/>
                  </a:lnTo>
                  <a:lnTo>
                    <a:pt x="220" y="871"/>
                  </a:lnTo>
                  <a:lnTo>
                    <a:pt x="227" y="8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2" name="Freeform 194"/>
            <p:cNvSpPr>
              <a:spLocks/>
            </p:cNvSpPr>
            <p:nvPr/>
          </p:nvSpPr>
          <p:spPr bwMode="auto">
            <a:xfrm>
              <a:off x="6724242" y="1268760"/>
              <a:ext cx="1054834" cy="1349330"/>
            </a:xfrm>
            <a:custGeom>
              <a:avLst/>
              <a:gdLst/>
              <a:ahLst/>
              <a:cxnLst>
                <a:cxn ang="0">
                  <a:pos x="242" y="840"/>
                </a:cxn>
                <a:cxn ang="0">
                  <a:pos x="268" y="791"/>
                </a:cxn>
                <a:cxn ang="0">
                  <a:pos x="285" y="714"/>
                </a:cxn>
                <a:cxn ang="0">
                  <a:pos x="268" y="645"/>
                </a:cxn>
                <a:cxn ang="0">
                  <a:pos x="268" y="556"/>
                </a:cxn>
                <a:cxn ang="0">
                  <a:pos x="301" y="518"/>
                </a:cxn>
                <a:cxn ang="0">
                  <a:pos x="343" y="507"/>
                </a:cxn>
                <a:cxn ang="0">
                  <a:pos x="355" y="435"/>
                </a:cxn>
                <a:cxn ang="0">
                  <a:pos x="382" y="347"/>
                </a:cxn>
                <a:cxn ang="0">
                  <a:pos x="410" y="278"/>
                </a:cxn>
                <a:cxn ang="0">
                  <a:pos x="464" y="233"/>
                </a:cxn>
                <a:cxn ang="0">
                  <a:pos x="512" y="205"/>
                </a:cxn>
                <a:cxn ang="0">
                  <a:pos x="522" y="162"/>
                </a:cxn>
                <a:cxn ang="0">
                  <a:pos x="549" y="141"/>
                </a:cxn>
                <a:cxn ang="0">
                  <a:pos x="582" y="175"/>
                </a:cxn>
                <a:cxn ang="0">
                  <a:pos x="619" y="175"/>
                </a:cxn>
                <a:cxn ang="0">
                  <a:pos x="657" y="170"/>
                </a:cxn>
                <a:cxn ang="0">
                  <a:pos x="673" y="101"/>
                </a:cxn>
                <a:cxn ang="0">
                  <a:pos x="715" y="67"/>
                </a:cxn>
                <a:cxn ang="0">
                  <a:pos x="749" y="81"/>
                </a:cxn>
                <a:cxn ang="0">
                  <a:pos x="760" y="116"/>
                </a:cxn>
                <a:cxn ang="0">
                  <a:pos x="788" y="106"/>
                </a:cxn>
                <a:cxn ang="0">
                  <a:pos x="808" y="74"/>
                </a:cxn>
                <a:cxn ang="0">
                  <a:pos x="775" y="57"/>
                </a:cxn>
                <a:cxn ang="0">
                  <a:pos x="706" y="0"/>
                </a:cxn>
                <a:cxn ang="0">
                  <a:pos x="652" y="42"/>
                </a:cxn>
                <a:cxn ang="0">
                  <a:pos x="619" y="39"/>
                </a:cxn>
                <a:cxn ang="0">
                  <a:pos x="549" y="77"/>
                </a:cxn>
                <a:cxn ang="0">
                  <a:pos x="458" y="126"/>
                </a:cxn>
                <a:cxn ang="0">
                  <a:pos x="447" y="170"/>
                </a:cxn>
                <a:cxn ang="0">
                  <a:pos x="398" y="190"/>
                </a:cxn>
                <a:cxn ang="0">
                  <a:pos x="355" y="195"/>
                </a:cxn>
                <a:cxn ang="0">
                  <a:pos x="314" y="249"/>
                </a:cxn>
                <a:cxn ang="0">
                  <a:pos x="372" y="254"/>
                </a:cxn>
                <a:cxn ang="0">
                  <a:pos x="323" y="336"/>
                </a:cxn>
                <a:cxn ang="0">
                  <a:pos x="227" y="488"/>
                </a:cxn>
                <a:cxn ang="0">
                  <a:pos x="150" y="556"/>
                </a:cxn>
                <a:cxn ang="0">
                  <a:pos x="69" y="605"/>
                </a:cxn>
                <a:cxn ang="0">
                  <a:pos x="0" y="690"/>
                </a:cxn>
                <a:cxn ang="0">
                  <a:pos x="0" y="802"/>
                </a:cxn>
                <a:cxn ang="0">
                  <a:pos x="11" y="840"/>
                </a:cxn>
                <a:cxn ang="0">
                  <a:pos x="44" y="909"/>
                </a:cxn>
                <a:cxn ang="0">
                  <a:pos x="166" y="860"/>
                </a:cxn>
                <a:cxn ang="0">
                  <a:pos x="220" y="855"/>
                </a:cxn>
              </a:cxnLst>
              <a:rect l="0" t="0" r="r" b="b"/>
              <a:pathLst>
                <a:path w="808" h="920">
                  <a:moveTo>
                    <a:pt x="227" y="871"/>
                  </a:moveTo>
                  <a:lnTo>
                    <a:pt x="237" y="865"/>
                  </a:lnTo>
                  <a:lnTo>
                    <a:pt x="242" y="840"/>
                  </a:lnTo>
                  <a:lnTo>
                    <a:pt x="242" y="816"/>
                  </a:lnTo>
                  <a:lnTo>
                    <a:pt x="258" y="797"/>
                  </a:lnTo>
                  <a:lnTo>
                    <a:pt x="268" y="791"/>
                  </a:lnTo>
                  <a:lnTo>
                    <a:pt x="275" y="748"/>
                  </a:lnTo>
                  <a:lnTo>
                    <a:pt x="268" y="724"/>
                  </a:lnTo>
                  <a:lnTo>
                    <a:pt x="285" y="714"/>
                  </a:lnTo>
                  <a:lnTo>
                    <a:pt x="290" y="690"/>
                  </a:lnTo>
                  <a:lnTo>
                    <a:pt x="268" y="670"/>
                  </a:lnTo>
                  <a:lnTo>
                    <a:pt x="268" y="645"/>
                  </a:lnTo>
                  <a:lnTo>
                    <a:pt x="268" y="620"/>
                  </a:lnTo>
                  <a:lnTo>
                    <a:pt x="275" y="576"/>
                  </a:lnTo>
                  <a:lnTo>
                    <a:pt x="268" y="556"/>
                  </a:lnTo>
                  <a:lnTo>
                    <a:pt x="275" y="537"/>
                  </a:lnTo>
                  <a:lnTo>
                    <a:pt x="290" y="523"/>
                  </a:lnTo>
                  <a:lnTo>
                    <a:pt x="301" y="518"/>
                  </a:lnTo>
                  <a:lnTo>
                    <a:pt x="317" y="512"/>
                  </a:lnTo>
                  <a:lnTo>
                    <a:pt x="329" y="512"/>
                  </a:lnTo>
                  <a:lnTo>
                    <a:pt x="343" y="507"/>
                  </a:lnTo>
                  <a:lnTo>
                    <a:pt x="338" y="484"/>
                  </a:lnTo>
                  <a:lnTo>
                    <a:pt x="334" y="469"/>
                  </a:lnTo>
                  <a:lnTo>
                    <a:pt x="355" y="435"/>
                  </a:lnTo>
                  <a:lnTo>
                    <a:pt x="362" y="370"/>
                  </a:lnTo>
                  <a:lnTo>
                    <a:pt x="377" y="367"/>
                  </a:lnTo>
                  <a:lnTo>
                    <a:pt x="382" y="347"/>
                  </a:lnTo>
                  <a:lnTo>
                    <a:pt x="403" y="318"/>
                  </a:lnTo>
                  <a:lnTo>
                    <a:pt x="414" y="294"/>
                  </a:lnTo>
                  <a:lnTo>
                    <a:pt x="410" y="278"/>
                  </a:lnTo>
                  <a:lnTo>
                    <a:pt x="425" y="244"/>
                  </a:lnTo>
                  <a:lnTo>
                    <a:pt x="436" y="233"/>
                  </a:lnTo>
                  <a:lnTo>
                    <a:pt x="464" y="233"/>
                  </a:lnTo>
                  <a:lnTo>
                    <a:pt x="464" y="211"/>
                  </a:lnTo>
                  <a:lnTo>
                    <a:pt x="474" y="200"/>
                  </a:lnTo>
                  <a:lnTo>
                    <a:pt x="512" y="205"/>
                  </a:lnTo>
                  <a:lnTo>
                    <a:pt x="522" y="200"/>
                  </a:lnTo>
                  <a:lnTo>
                    <a:pt x="517" y="180"/>
                  </a:lnTo>
                  <a:lnTo>
                    <a:pt x="522" y="162"/>
                  </a:lnTo>
                  <a:lnTo>
                    <a:pt x="534" y="162"/>
                  </a:lnTo>
                  <a:lnTo>
                    <a:pt x="538" y="155"/>
                  </a:lnTo>
                  <a:lnTo>
                    <a:pt x="549" y="141"/>
                  </a:lnTo>
                  <a:lnTo>
                    <a:pt x="560" y="146"/>
                  </a:lnTo>
                  <a:lnTo>
                    <a:pt x="577" y="162"/>
                  </a:lnTo>
                  <a:lnTo>
                    <a:pt x="582" y="175"/>
                  </a:lnTo>
                  <a:lnTo>
                    <a:pt x="592" y="175"/>
                  </a:lnTo>
                  <a:lnTo>
                    <a:pt x="609" y="180"/>
                  </a:lnTo>
                  <a:lnTo>
                    <a:pt x="619" y="175"/>
                  </a:lnTo>
                  <a:lnTo>
                    <a:pt x="630" y="164"/>
                  </a:lnTo>
                  <a:lnTo>
                    <a:pt x="640" y="170"/>
                  </a:lnTo>
                  <a:lnTo>
                    <a:pt x="657" y="170"/>
                  </a:lnTo>
                  <a:lnTo>
                    <a:pt x="673" y="150"/>
                  </a:lnTo>
                  <a:lnTo>
                    <a:pt x="673" y="126"/>
                  </a:lnTo>
                  <a:lnTo>
                    <a:pt x="673" y="101"/>
                  </a:lnTo>
                  <a:lnTo>
                    <a:pt x="678" y="88"/>
                  </a:lnTo>
                  <a:lnTo>
                    <a:pt x="701" y="81"/>
                  </a:lnTo>
                  <a:lnTo>
                    <a:pt x="715" y="67"/>
                  </a:lnTo>
                  <a:lnTo>
                    <a:pt x="727" y="67"/>
                  </a:lnTo>
                  <a:lnTo>
                    <a:pt x="742" y="77"/>
                  </a:lnTo>
                  <a:lnTo>
                    <a:pt x="749" y="81"/>
                  </a:lnTo>
                  <a:lnTo>
                    <a:pt x="760" y="88"/>
                  </a:lnTo>
                  <a:lnTo>
                    <a:pt x="770" y="106"/>
                  </a:lnTo>
                  <a:lnTo>
                    <a:pt x="760" y="116"/>
                  </a:lnTo>
                  <a:lnTo>
                    <a:pt x="770" y="131"/>
                  </a:lnTo>
                  <a:lnTo>
                    <a:pt x="775" y="116"/>
                  </a:lnTo>
                  <a:lnTo>
                    <a:pt x="788" y="106"/>
                  </a:lnTo>
                  <a:lnTo>
                    <a:pt x="790" y="92"/>
                  </a:lnTo>
                  <a:lnTo>
                    <a:pt x="803" y="88"/>
                  </a:lnTo>
                  <a:lnTo>
                    <a:pt x="808" y="74"/>
                  </a:lnTo>
                  <a:lnTo>
                    <a:pt x="780" y="74"/>
                  </a:lnTo>
                  <a:lnTo>
                    <a:pt x="742" y="57"/>
                  </a:lnTo>
                  <a:lnTo>
                    <a:pt x="775" y="57"/>
                  </a:lnTo>
                  <a:lnTo>
                    <a:pt x="803" y="29"/>
                  </a:lnTo>
                  <a:lnTo>
                    <a:pt x="739" y="5"/>
                  </a:lnTo>
                  <a:lnTo>
                    <a:pt x="706" y="0"/>
                  </a:lnTo>
                  <a:lnTo>
                    <a:pt x="691" y="42"/>
                  </a:lnTo>
                  <a:lnTo>
                    <a:pt x="673" y="14"/>
                  </a:lnTo>
                  <a:lnTo>
                    <a:pt x="652" y="42"/>
                  </a:lnTo>
                  <a:lnTo>
                    <a:pt x="652" y="0"/>
                  </a:lnTo>
                  <a:lnTo>
                    <a:pt x="630" y="14"/>
                  </a:lnTo>
                  <a:lnTo>
                    <a:pt x="619" y="39"/>
                  </a:lnTo>
                  <a:lnTo>
                    <a:pt x="592" y="29"/>
                  </a:lnTo>
                  <a:lnTo>
                    <a:pt x="566" y="49"/>
                  </a:lnTo>
                  <a:lnTo>
                    <a:pt x="549" y="77"/>
                  </a:lnTo>
                  <a:lnTo>
                    <a:pt x="512" y="92"/>
                  </a:lnTo>
                  <a:lnTo>
                    <a:pt x="479" y="92"/>
                  </a:lnTo>
                  <a:lnTo>
                    <a:pt x="458" y="126"/>
                  </a:lnTo>
                  <a:lnTo>
                    <a:pt x="430" y="141"/>
                  </a:lnTo>
                  <a:lnTo>
                    <a:pt x="430" y="164"/>
                  </a:lnTo>
                  <a:lnTo>
                    <a:pt x="447" y="170"/>
                  </a:lnTo>
                  <a:lnTo>
                    <a:pt x="420" y="195"/>
                  </a:lnTo>
                  <a:lnTo>
                    <a:pt x="420" y="170"/>
                  </a:lnTo>
                  <a:lnTo>
                    <a:pt x="398" y="190"/>
                  </a:lnTo>
                  <a:lnTo>
                    <a:pt x="403" y="155"/>
                  </a:lnTo>
                  <a:lnTo>
                    <a:pt x="382" y="175"/>
                  </a:lnTo>
                  <a:lnTo>
                    <a:pt x="355" y="195"/>
                  </a:lnTo>
                  <a:lnTo>
                    <a:pt x="372" y="211"/>
                  </a:lnTo>
                  <a:lnTo>
                    <a:pt x="334" y="224"/>
                  </a:lnTo>
                  <a:lnTo>
                    <a:pt x="314" y="249"/>
                  </a:lnTo>
                  <a:lnTo>
                    <a:pt x="343" y="229"/>
                  </a:lnTo>
                  <a:lnTo>
                    <a:pt x="410" y="213"/>
                  </a:lnTo>
                  <a:lnTo>
                    <a:pt x="372" y="254"/>
                  </a:lnTo>
                  <a:lnTo>
                    <a:pt x="362" y="282"/>
                  </a:lnTo>
                  <a:lnTo>
                    <a:pt x="338" y="307"/>
                  </a:lnTo>
                  <a:lnTo>
                    <a:pt x="323" y="336"/>
                  </a:lnTo>
                  <a:lnTo>
                    <a:pt x="280" y="430"/>
                  </a:lnTo>
                  <a:lnTo>
                    <a:pt x="253" y="449"/>
                  </a:lnTo>
                  <a:lnTo>
                    <a:pt x="227" y="488"/>
                  </a:lnTo>
                  <a:lnTo>
                    <a:pt x="183" y="547"/>
                  </a:lnTo>
                  <a:lnTo>
                    <a:pt x="166" y="528"/>
                  </a:lnTo>
                  <a:lnTo>
                    <a:pt x="150" y="556"/>
                  </a:lnTo>
                  <a:lnTo>
                    <a:pt x="130" y="576"/>
                  </a:lnTo>
                  <a:lnTo>
                    <a:pt x="97" y="576"/>
                  </a:lnTo>
                  <a:lnTo>
                    <a:pt x="69" y="605"/>
                  </a:lnTo>
                  <a:lnTo>
                    <a:pt x="11" y="645"/>
                  </a:lnTo>
                  <a:lnTo>
                    <a:pt x="15" y="670"/>
                  </a:lnTo>
                  <a:lnTo>
                    <a:pt x="0" y="690"/>
                  </a:lnTo>
                  <a:lnTo>
                    <a:pt x="0" y="748"/>
                  </a:lnTo>
                  <a:lnTo>
                    <a:pt x="15" y="778"/>
                  </a:lnTo>
                  <a:lnTo>
                    <a:pt x="0" y="802"/>
                  </a:lnTo>
                  <a:lnTo>
                    <a:pt x="0" y="825"/>
                  </a:lnTo>
                  <a:lnTo>
                    <a:pt x="33" y="822"/>
                  </a:lnTo>
                  <a:lnTo>
                    <a:pt x="11" y="840"/>
                  </a:lnTo>
                  <a:lnTo>
                    <a:pt x="0" y="871"/>
                  </a:lnTo>
                  <a:lnTo>
                    <a:pt x="15" y="890"/>
                  </a:lnTo>
                  <a:lnTo>
                    <a:pt x="44" y="909"/>
                  </a:lnTo>
                  <a:lnTo>
                    <a:pt x="82" y="920"/>
                  </a:lnTo>
                  <a:lnTo>
                    <a:pt x="112" y="905"/>
                  </a:lnTo>
                  <a:lnTo>
                    <a:pt x="166" y="860"/>
                  </a:lnTo>
                  <a:lnTo>
                    <a:pt x="188" y="860"/>
                  </a:lnTo>
                  <a:lnTo>
                    <a:pt x="199" y="836"/>
                  </a:lnTo>
                  <a:lnTo>
                    <a:pt x="220" y="855"/>
                  </a:lnTo>
                  <a:lnTo>
                    <a:pt x="220" y="871"/>
                  </a:lnTo>
                  <a:lnTo>
                    <a:pt x="227" y="871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3" name="Freeform 195"/>
            <p:cNvSpPr>
              <a:spLocks/>
            </p:cNvSpPr>
            <p:nvPr/>
          </p:nvSpPr>
          <p:spPr bwMode="auto">
            <a:xfrm>
              <a:off x="7012363" y="1504893"/>
              <a:ext cx="567801" cy="1397730"/>
            </a:xfrm>
            <a:custGeom>
              <a:avLst/>
              <a:gdLst/>
              <a:ahLst/>
              <a:cxnLst>
                <a:cxn ang="0">
                  <a:pos x="430" y="200"/>
                </a:cxn>
                <a:cxn ang="0">
                  <a:pos x="424" y="150"/>
                </a:cxn>
                <a:cxn ang="0">
                  <a:pos x="409" y="121"/>
                </a:cxn>
                <a:cxn ang="0">
                  <a:pos x="397" y="58"/>
                </a:cxn>
                <a:cxn ang="0">
                  <a:pos x="371" y="39"/>
                </a:cxn>
                <a:cxn ang="0">
                  <a:pos x="313" y="0"/>
                </a:cxn>
                <a:cxn ang="0">
                  <a:pos x="295" y="18"/>
                </a:cxn>
                <a:cxn ang="0">
                  <a:pos x="291" y="43"/>
                </a:cxn>
                <a:cxn ang="0">
                  <a:pos x="242" y="49"/>
                </a:cxn>
                <a:cxn ang="0">
                  <a:pos x="216" y="72"/>
                </a:cxn>
                <a:cxn ang="0">
                  <a:pos x="189" y="116"/>
                </a:cxn>
                <a:cxn ang="0">
                  <a:pos x="183" y="156"/>
                </a:cxn>
                <a:cxn ang="0">
                  <a:pos x="156" y="205"/>
                </a:cxn>
                <a:cxn ang="0">
                  <a:pos x="135" y="274"/>
                </a:cxn>
                <a:cxn ang="0">
                  <a:pos x="117" y="323"/>
                </a:cxn>
                <a:cxn ang="0">
                  <a:pos x="108" y="351"/>
                </a:cxn>
                <a:cxn ang="0">
                  <a:pos x="81" y="356"/>
                </a:cxn>
                <a:cxn ang="0">
                  <a:pos x="55" y="376"/>
                </a:cxn>
                <a:cxn ang="0">
                  <a:pos x="55" y="415"/>
                </a:cxn>
                <a:cxn ang="0">
                  <a:pos x="48" y="483"/>
                </a:cxn>
                <a:cxn ang="0">
                  <a:pos x="69" y="528"/>
                </a:cxn>
                <a:cxn ang="0">
                  <a:pos x="48" y="562"/>
                </a:cxn>
                <a:cxn ang="0">
                  <a:pos x="48" y="629"/>
                </a:cxn>
                <a:cxn ang="0">
                  <a:pos x="21" y="654"/>
                </a:cxn>
                <a:cxn ang="0">
                  <a:pos x="16" y="703"/>
                </a:cxn>
                <a:cxn ang="0">
                  <a:pos x="0" y="709"/>
                </a:cxn>
                <a:cxn ang="0">
                  <a:pos x="43" y="846"/>
                </a:cxn>
                <a:cxn ang="0">
                  <a:pos x="55" y="899"/>
                </a:cxn>
                <a:cxn ang="0">
                  <a:pos x="64" y="953"/>
                </a:cxn>
                <a:cxn ang="0">
                  <a:pos x="117" y="928"/>
                </a:cxn>
                <a:cxn ang="0">
                  <a:pos x="193" y="899"/>
                </a:cxn>
                <a:cxn ang="0">
                  <a:pos x="221" y="792"/>
                </a:cxn>
                <a:cxn ang="0">
                  <a:pos x="226" y="732"/>
                </a:cxn>
                <a:cxn ang="0">
                  <a:pos x="279" y="690"/>
                </a:cxn>
                <a:cxn ang="0">
                  <a:pos x="291" y="660"/>
                </a:cxn>
                <a:cxn ang="0">
                  <a:pos x="291" y="621"/>
                </a:cxn>
                <a:cxn ang="0">
                  <a:pos x="231" y="548"/>
                </a:cxn>
                <a:cxn ang="0">
                  <a:pos x="268" y="425"/>
                </a:cxn>
                <a:cxn ang="0">
                  <a:pos x="344" y="361"/>
                </a:cxn>
                <a:cxn ang="0">
                  <a:pos x="371" y="312"/>
                </a:cxn>
                <a:cxn ang="0">
                  <a:pos x="366" y="274"/>
                </a:cxn>
                <a:cxn ang="0">
                  <a:pos x="375" y="244"/>
                </a:cxn>
                <a:cxn ang="0">
                  <a:pos x="413" y="220"/>
                </a:cxn>
              </a:cxnLst>
              <a:rect l="0" t="0" r="r" b="b"/>
              <a:pathLst>
                <a:path w="435" h="953">
                  <a:moveTo>
                    <a:pt x="435" y="205"/>
                  </a:moveTo>
                  <a:lnTo>
                    <a:pt x="430" y="200"/>
                  </a:lnTo>
                  <a:lnTo>
                    <a:pt x="424" y="170"/>
                  </a:lnTo>
                  <a:lnTo>
                    <a:pt x="424" y="150"/>
                  </a:lnTo>
                  <a:lnTo>
                    <a:pt x="413" y="136"/>
                  </a:lnTo>
                  <a:lnTo>
                    <a:pt x="409" y="121"/>
                  </a:lnTo>
                  <a:lnTo>
                    <a:pt x="404" y="77"/>
                  </a:lnTo>
                  <a:lnTo>
                    <a:pt x="397" y="58"/>
                  </a:lnTo>
                  <a:lnTo>
                    <a:pt x="382" y="43"/>
                  </a:lnTo>
                  <a:lnTo>
                    <a:pt x="371" y="39"/>
                  </a:lnTo>
                  <a:lnTo>
                    <a:pt x="356" y="34"/>
                  </a:lnTo>
                  <a:lnTo>
                    <a:pt x="313" y="0"/>
                  </a:lnTo>
                  <a:lnTo>
                    <a:pt x="301" y="0"/>
                  </a:lnTo>
                  <a:lnTo>
                    <a:pt x="295" y="18"/>
                  </a:lnTo>
                  <a:lnTo>
                    <a:pt x="301" y="39"/>
                  </a:lnTo>
                  <a:lnTo>
                    <a:pt x="291" y="43"/>
                  </a:lnTo>
                  <a:lnTo>
                    <a:pt x="253" y="39"/>
                  </a:lnTo>
                  <a:lnTo>
                    <a:pt x="242" y="49"/>
                  </a:lnTo>
                  <a:lnTo>
                    <a:pt x="242" y="72"/>
                  </a:lnTo>
                  <a:lnTo>
                    <a:pt x="216" y="72"/>
                  </a:lnTo>
                  <a:lnTo>
                    <a:pt x="204" y="82"/>
                  </a:lnTo>
                  <a:lnTo>
                    <a:pt x="189" y="116"/>
                  </a:lnTo>
                  <a:lnTo>
                    <a:pt x="193" y="132"/>
                  </a:lnTo>
                  <a:lnTo>
                    <a:pt x="183" y="156"/>
                  </a:lnTo>
                  <a:lnTo>
                    <a:pt x="161" y="186"/>
                  </a:lnTo>
                  <a:lnTo>
                    <a:pt x="156" y="205"/>
                  </a:lnTo>
                  <a:lnTo>
                    <a:pt x="141" y="209"/>
                  </a:lnTo>
                  <a:lnTo>
                    <a:pt x="135" y="274"/>
                  </a:lnTo>
                  <a:lnTo>
                    <a:pt x="113" y="307"/>
                  </a:lnTo>
                  <a:lnTo>
                    <a:pt x="117" y="323"/>
                  </a:lnTo>
                  <a:lnTo>
                    <a:pt x="122" y="345"/>
                  </a:lnTo>
                  <a:lnTo>
                    <a:pt x="108" y="351"/>
                  </a:lnTo>
                  <a:lnTo>
                    <a:pt x="97" y="351"/>
                  </a:lnTo>
                  <a:lnTo>
                    <a:pt x="81" y="356"/>
                  </a:lnTo>
                  <a:lnTo>
                    <a:pt x="69" y="361"/>
                  </a:lnTo>
                  <a:lnTo>
                    <a:pt x="55" y="376"/>
                  </a:lnTo>
                  <a:lnTo>
                    <a:pt x="48" y="394"/>
                  </a:lnTo>
                  <a:lnTo>
                    <a:pt x="55" y="415"/>
                  </a:lnTo>
                  <a:lnTo>
                    <a:pt x="48" y="458"/>
                  </a:lnTo>
                  <a:lnTo>
                    <a:pt x="48" y="483"/>
                  </a:lnTo>
                  <a:lnTo>
                    <a:pt x="48" y="508"/>
                  </a:lnTo>
                  <a:lnTo>
                    <a:pt x="69" y="528"/>
                  </a:lnTo>
                  <a:lnTo>
                    <a:pt x="64" y="553"/>
                  </a:lnTo>
                  <a:lnTo>
                    <a:pt x="48" y="562"/>
                  </a:lnTo>
                  <a:lnTo>
                    <a:pt x="55" y="586"/>
                  </a:lnTo>
                  <a:lnTo>
                    <a:pt x="48" y="629"/>
                  </a:lnTo>
                  <a:lnTo>
                    <a:pt x="38" y="636"/>
                  </a:lnTo>
                  <a:lnTo>
                    <a:pt x="21" y="654"/>
                  </a:lnTo>
                  <a:lnTo>
                    <a:pt x="21" y="678"/>
                  </a:lnTo>
                  <a:lnTo>
                    <a:pt x="16" y="703"/>
                  </a:lnTo>
                  <a:lnTo>
                    <a:pt x="6" y="709"/>
                  </a:lnTo>
                  <a:lnTo>
                    <a:pt x="0" y="709"/>
                  </a:lnTo>
                  <a:lnTo>
                    <a:pt x="6" y="732"/>
                  </a:lnTo>
                  <a:lnTo>
                    <a:pt x="43" y="846"/>
                  </a:lnTo>
                  <a:lnTo>
                    <a:pt x="64" y="874"/>
                  </a:lnTo>
                  <a:lnTo>
                    <a:pt x="55" y="899"/>
                  </a:lnTo>
                  <a:lnTo>
                    <a:pt x="64" y="928"/>
                  </a:lnTo>
                  <a:lnTo>
                    <a:pt x="64" y="953"/>
                  </a:lnTo>
                  <a:lnTo>
                    <a:pt x="117" y="953"/>
                  </a:lnTo>
                  <a:lnTo>
                    <a:pt x="117" y="928"/>
                  </a:lnTo>
                  <a:lnTo>
                    <a:pt x="141" y="899"/>
                  </a:lnTo>
                  <a:lnTo>
                    <a:pt x="193" y="899"/>
                  </a:lnTo>
                  <a:lnTo>
                    <a:pt x="209" y="859"/>
                  </a:lnTo>
                  <a:lnTo>
                    <a:pt x="221" y="792"/>
                  </a:lnTo>
                  <a:lnTo>
                    <a:pt x="221" y="752"/>
                  </a:lnTo>
                  <a:lnTo>
                    <a:pt x="226" y="732"/>
                  </a:lnTo>
                  <a:lnTo>
                    <a:pt x="253" y="709"/>
                  </a:lnTo>
                  <a:lnTo>
                    <a:pt x="279" y="690"/>
                  </a:lnTo>
                  <a:lnTo>
                    <a:pt x="268" y="678"/>
                  </a:lnTo>
                  <a:lnTo>
                    <a:pt x="291" y="660"/>
                  </a:lnTo>
                  <a:lnTo>
                    <a:pt x="301" y="640"/>
                  </a:lnTo>
                  <a:lnTo>
                    <a:pt x="291" y="621"/>
                  </a:lnTo>
                  <a:lnTo>
                    <a:pt x="237" y="576"/>
                  </a:lnTo>
                  <a:lnTo>
                    <a:pt x="231" y="548"/>
                  </a:lnTo>
                  <a:lnTo>
                    <a:pt x="237" y="479"/>
                  </a:lnTo>
                  <a:lnTo>
                    <a:pt x="268" y="425"/>
                  </a:lnTo>
                  <a:lnTo>
                    <a:pt x="317" y="381"/>
                  </a:lnTo>
                  <a:lnTo>
                    <a:pt x="344" y="361"/>
                  </a:lnTo>
                  <a:lnTo>
                    <a:pt x="356" y="336"/>
                  </a:lnTo>
                  <a:lnTo>
                    <a:pt x="371" y="312"/>
                  </a:lnTo>
                  <a:lnTo>
                    <a:pt x="349" y="298"/>
                  </a:lnTo>
                  <a:lnTo>
                    <a:pt x="366" y="274"/>
                  </a:lnTo>
                  <a:lnTo>
                    <a:pt x="361" y="255"/>
                  </a:lnTo>
                  <a:lnTo>
                    <a:pt x="375" y="244"/>
                  </a:lnTo>
                  <a:lnTo>
                    <a:pt x="387" y="220"/>
                  </a:lnTo>
                  <a:lnTo>
                    <a:pt x="413" y="220"/>
                  </a:lnTo>
                  <a:lnTo>
                    <a:pt x="435" y="2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4" name="Freeform 196"/>
            <p:cNvSpPr>
              <a:spLocks/>
            </p:cNvSpPr>
            <p:nvPr/>
          </p:nvSpPr>
          <p:spPr bwMode="auto">
            <a:xfrm>
              <a:off x="7012363" y="1504893"/>
              <a:ext cx="567801" cy="1397730"/>
            </a:xfrm>
            <a:custGeom>
              <a:avLst/>
              <a:gdLst/>
              <a:ahLst/>
              <a:cxnLst>
                <a:cxn ang="0">
                  <a:pos x="430" y="200"/>
                </a:cxn>
                <a:cxn ang="0">
                  <a:pos x="424" y="150"/>
                </a:cxn>
                <a:cxn ang="0">
                  <a:pos x="409" y="121"/>
                </a:cxn>
                <a:cxn ang="0">
                  <a:pos x="397" y="58"/>
                </a:cxn>
                <a:cxn ang="0">
                  <a:pos x="371" y="39"/>
                </a:cxn>
                <a:cxn ang="0">
                  <a:pos x="313" y="0"/>
                </a:cxn>
                <a:cxn ang="0">
                  <a:pos x="295" y="18"/>
                </a:cxn>
                <a:cxn ang="0">
                  <a:pos x="291" y="43"/>
                </a:cxn>
                <a:cxn ang="0">
                  <a:pos x="242" y="49"/>
                </a:cxn>
                <a:cxn ang="0">
                  <a:pos x="216" y="72"/>
                </a:cxn>
                <a:cxn ang="0">
                  <a:pos x="189" y="116"/>
                </a:cxn>
                <a:cxn ang="0">
                  <a:pos x="183" y="156"/>
                </a:cxn>
                <a:cxn ang="0">
                  <a:pos x="156" y="205"/>
                </a:cxn>
                <a:cxn ang="0">
                  <a:pos x="135" y="274"/>
                </a:cxn>
                <a:cxn ang="0">
                  <a:pos x="117" y="323"/>
                </a:cxn>
                <a:cxn ang="0">
                  <a:pos x="108" y="351"/>
                </a:cxn>
                <a:cxn ang="0">
                  <a:pos x="81" y="356"/>
                </a:cxn>
                <a:cxn ang="0">
                  <a:pos x="55" y="376"/>
                </a:cxn>
                <a:cxn ang="0">
                  <a:pos x="55" y="415"/>
                </a:cxn>
                <a:cxn ang="0">
                  <a:pos x="48" y="483"/>
                </a:cxn>
                <a:cxn ang="0">
                  <a:pos x="69" y="528"/>
                </a:cxn>
                <a:cxn ang="0">
                  <a:pos x="48" y="562"/>
                </a:cxn>
                <a:cxn ang="0">
                  <a:pos x="48" y="629"/>
                </a:cxn>
                <a:cxn ang="0">
                  <a:pos x="21" y="654"/>
                </a:cxn>
                <a:cxn ang="0">
                  <a:pos x="16" y="703"/>
                </a:cxn>
                <a:cxn ang="0">
                  <a:pos x="0" y="709"/>
                </a:cxn>
                <a:cxn ang="0">
                  <a:pos x="43" y="846"/>
                </a:cxn>
                <a:cxn ang="0">
                  <a:pos x="55" y="899"/>
                </a:cxn>
                <a:cxn ang="0">
                  <a:pos x="64" y="953"/>
                </a:cxn>
                <a:cxn ang="0">
                  <a:pos x="117" y="928"/>
                </a:cxn>
                <a:cxn ang="0">
                  <a:pos x="193" y="899"/>
                </a:cxn>
                <a:cxn ang="0">
                  <a:pos x="221" y="792"/>
                </a:cxn>
                <a:cxn ang="0">
                  <a:pos x="226" y="732"/>
                </a:cxn>
                <a:cxn ang="0">
                  <a:pos x="279" y="690"/>
                </a:cxn>
                <a:cxn ang="0">
                  <a:pos x="291" y="660"/>
                </a:cxn>
                <a:cxn ang="0">
                  <a:pos x="291" y="621"/>
                </a:cxn>
                <a:cxn ang="0">
                  <a:pos x="231" y="548"/>
                </a:cxn>
                <a:cxn ang="0">
                  <a:pos x="268" y="425"/>
                </a:cxn>
                <a:cxn ang="0">
                  <a:pos x="344" y="361"/>
                </a:cxn>
                <a:cxn ang="0">
                  <a:pos x="371" y="312"/>
                </a:cxn>
                <a:cxn ang="0">
                  <a:pos x="366" y="274"/>
                </a:cxn>
                <a:cxn ang="0">
                  <a:pos x="375" y="244"/>
                </a:cxn>
                <a:cxn ang="0">
                  <a:pos x="413" y="220"/>
                </a:cxn>
              </a:cxnLst>
              <a:rect l="0" t="0" r="r" b="b"/>
              <a:pathLst>
                <a:path w="435" h="953">
                  <a:moveTo>
                    <a:pt x="435" y="205"/>
                  </a:moveTo>
                  <a:lnTo>
                    <a:pt x="430" y="200"/>
                  </a:lnTo>
                  <a:lnTo>
                    <a:pt x="424" y="170"/>
                  </a:lnTo>
                  <a:lnTo>
                    <a:pt x="424" y="150"/>
                  </a:lnTo>
                  <a:lnTo>
                    <a:pt x="413" y="136"/>
                  </a:lnTo>
                  <a:lnTo>
                    <a:pt x="409" y="121"/>
                  </a:lnTo>
                  <a:lnTo>
                    <a:pt x="404" y="77"/>
                  </a:lnTo>
                  <a:lnTo>
                    <a:pt x="397" y="58"/>
                  </a:lnTo>
                  <a:lnTo>
                    <a:pt x="382" y="43"/>
                  </a:lnTo>
                  <a:lnTo>
                    <a:pt x="371" y="39"/>
                  </a:lnTo>
                  <a:lnTo>
                    <a:pt x="356" y="34"/>
                  </a:lnTo>
                  <a:lnTo>
                    <a:pt x="313" y="0"/>
                  </a:lnTo>
                  <a:lnTo>
                    <a:pt x="301" y="0"/>
                  </a:lnTo>
                  <a:lnTo>
                    <a:pt x="295" y="18"/>
                  </a:lnTo>
                  <a:lnTo>
                    <a:pt x="301" y="39"/>
                  </a:lnTo>
                  <a:lnTo>
                    <a:pt x="291" y="43"/>
                  </a:lnTo>
                  <a:lnTo>
                    <a:pt x="253" y="39"/>
                  </a:lnTo>
                  <a:lnTo>
                    <a:pt x="242" y="49"/>
                  </a:lnTo>
                  <a:lnTo>
                    <a:pt x="242" y="72"/>
                  </a:lnTo>
                  <a:lnTo>
                    <a:pt x="216" y="72"/>
                  </a:lnTo>
                  <a:lnTo>
                    <a:pt x="204" y="82"/>
                  </a:lnTo>
                  <a:lnTo>
                    <a:pt x="189" y="116"/>
                  </a:lnTo>
                  <a:lnTo>
                    <a:pt x="193" y="132"/>
                  </a:lnTo>
                  <a:lnTo>
                    <a:pt x="183" y="156"/>
                  </a:lnTo>
                  <a:lnTo>
                    <a:pt x="161" y="186"/>
                  </a:lnTo>
                  <a:lnTo>
                    <a:pt x="156" y="205"/>
                  </a:lnTo>
                  <a:lnTo>
                    <a:pt x="141" y="209"/>
                  </a:lnTo>
                  <a:lnTo>
                    <a:pt x="135" y="274"/>
                  </a:lnTo>
                  <a:lnTo>
                    <a:pt x="113" y="307"/>
                  </a:lnTo>
                  <a:lnTo>
                    <a:pt x="117" y="323"/>
                  </a:lnTo>
                  <a:lnTo>
                    <a:pt x="122" y="345"/>
                  </a:lnTo>
                  <a:lnTo>
                    <a:pt x="108" y="351"/>
                  </a:lnTo>
                  <a:lnTo>
                    <a:pt x="97" y="351"/>
                  </a:lnTo>
                  <a:lnTo>
                    <a:pt x="81" y="356"/>
                  </a:lnTo>
                  <a:lnTo>
                    <a:pt x="69" y="361"/>
                  </a:lnTo>
                  <a:lnTo>
                    <a:pt x="55" y="376"/>
                  </a:lnTo>
                  <a:lnTo>
                    <a:pt x="48" y="394"/>
                  </a:lnTo>
                  <a:lnTo>
                    <a:pt x="55" y="415"/>
                  </a:lnTo>
                  <a:lnTo>
                    <a:pt x="48" y="458"/>
                  </a:lnTo>
                  <a:lnTo>
                    <a:pt x="48" y="483"/>
                  </a:lnTo>
                  <a:lnTo>
                    <a:pt x="48" y="508"/>
                  </a:lnTo>
                  <a:lnTo>
                    <a:pt x="69" y="528"/>
                  </a:lnTo>
                  <a:lnTo>
                    <a:pt x="64" y="553"/>
                  </a:lnTo>
                  <a:lnTo>
                    <a:pt x="48" y="562"/>
                  </a:lnTo>
                  <a:lnTo>
                    <a:pt x="55" y="586"/>
                  </a:lnTo>
                  <a:lnTo>
                    <a:pt x="48" y="629"/>
                  </a:lnTo>
                  <a:lnTo>
                    <a:pt x="38" y="636"/>
                  </a:lnTo>
                  <a:lnTo>
                    <a:pt x="21" y="654"/>
                  </a:lnTo>
                  <a:lnTo>
                    <a:pt x="21" y="678"/>
                  </a:lnTo>
                  <a:lnTo>
                    <a:pt x="16" y="703"/>
                  </a:lnTo>
                  <a:lnTo>
                    <a:pt x="6" y="709"/>
                  </a:lnTo>
                  <a:lnTo>
                    <a:pt x="0" y="709"/>
                  </a:lnTo>
                  <a:lnTo>
                    <a:pt x="6" y="732"/>
                  </a:lnTo>
                  <a:lnTo>
                    <a:pt x="43" y="846"/>
                  </a:lnTo>
                  <a:lnTo>
                    <a:pt x="64" y="874"/>
                  </a:lnTo>
                  <a:lnTo>
                    <a:pt x="55" y="899"/>
                  </a:lnTo>
                  <a:lnTo>
                    <a:pt x="64" y="928"/>
                  </a:lnTo>
                  <a:lnTo>
                    <a:pt x="64" y="953"/>
                  </a:lnTo>
                  <a:lnTo>
                    <a:pt x="117" y="953"/>
                  </a:lnTo>
                  <a:lnTo>
                    <a:pt x="117" y="928"/>
                  </a:lnTo>
                  <a:lnTo>
                    <a:pt x="141" y="899"/>
                  </a:lnTo>
                  <a:lnTo>
                    <a:pt x="193" y="899"/>
                  </a:lnTo>
                  <a:lnTo>
                    <a:pt x="209" y="859"/>
                  </a:lnTo>
                  <a:lnTo>
                    <a:pt x="221" y="792"/>
                  </a:lnTo>
                  <a:lnTo>
                    <a:pt x="221" y="752"/>
                  </a:lnTo>
                  <a:lnTo>
                    <a:pt x="226" y="732"/>
                  </a:lnTo>
                  <a:lnTo>
                    <a:pt x="253" y="709"/>
                  </a:lnTo>
                  <a:lnTo>
                    <a:pt x="279" y="690"/>
                  </a:lnTo>
                  <a:lnTo>
                    <a:pt x="268" y="678"/>
                  </a:lnTo>
                  <a:lnTo>
                    <a:pt x="291" y="660"/>
                  </a:lnTo>
                  <a:lnTo>
                    <a:pt x="301" y="640"/>
                  </a:lnTo>
                  <a:lnTo>
                    <a:pt x="291" y="621"/>
                  </a:lnTo>
                  <a:lnTo>
                    <a:pt x="237" y="576"/>
                  </a:lnTo>
                  <a:lnTo>
                    <a:pt x="231" y="548"/>
                  </a:lnTo>
                  <a:lnTo>
                    <a:pt x="237" y="479"/>
                  </a:lnTo>
                  <a:lnTo>
                    <a:pt x="268" y="425"/>
                  </a:lnTo>
                  <a:lnTo>
                    <a:pt x="317" y="381"/>
                  </a:lnTo>
                  <a:lnTo>
                    <a:pt x="344" y="361"/>
                  </a:lnTo>
                  <a:lnTo>
                    <a:pt x="356" y="336"/>
                  </a:lnTo>
                  <a:lnTo>
                    <a:pt x="371" y="312"/>
                  </a:lnTo>
                  <a:lnTo>
                    <a:pt x="349" y="298"/>
                  </a:lnTo>
                  <a:lnTo>
                    <a:pt x="366" y="274"/>
                  </a:lnTo>
                  <a:lnTo>
                    <a:pt x="361" y="255"/>
                  </a:lnTo>
                  <a:lnTo>
                    <a:pt x="375" y="244"/>
                  </a:lnTo>
                  <a:lnTo>
                    <a:pt x="387" y="220"/>
                  </a:lnTo>
                  <a:lnTo>
                    <a:pt x="413" y="220"/>
                  </a:lnTo>
                  <a:lnTo>
                    <a:pt x="435" y="205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5" name="Freeform 197"/>
            <p:cNvSpPr>
              <a:spLocks/>
            </p:cNvSpPr>
            <p:nvPr/>
          </p:nvSpPr>
          <p:spPr bwMode="auto">
            <a:xfrm>
              <a:off x="7421037" y="1367026"/>
              <a:ext cx="531636" cy="1039864"/>
            </a:xfrm>
            <a:custGeom>
              <a:avLst/>
              <a:gdLst/>
              <a:ahLst/>
              <a:cxnLst>
                <a:cxn ang="0">
                  <a:pos x="323" y="642"/>
                </a:cxn>
                <a:cxn ang="0">
                  <a:pos x="385" y="544"/>
                </a:cxn>
                <a:cxn ang="0">
                  <a:pos x="407" y="479"/>
                </a:cxn>
                <a:cxn ang="0">
                  <a:pos x="391" y="449"/>
                </a:cxn>
                <a:cxn ang="0">
                  <a:pos x="364" y="436"/>
                </a:cxn>
                <a:cxn ang="0">
                  <a:pos x="359" y="401"/>
                </a:cxn>
                <a:cxn ang="0">
                  <a:pos x="337" y="367"/>
                </a:cxn>
                <a:cxn ang="0">
                  <a:pos x="315" y="332"/>
                </a:cxn>
                <a:cxn ang="0">
                  <a:pos x="311" y="269"/>
                </a:cxn>
                <a:cxn ang="0">
                  <a:pos x="289" y="244"/>
                </a:cxn>
                <a:cxn ang="0">
                  <a:pos x="273" y="201"/>
                </a:cxn>
                <a:cxn ang="0">
                  <a:pos x="279" y="146"/>
                </a:cxn>
                <a:cxn ang="0">
                  <a:pos x="253" y="123"/>
                </a:cxn>
                <a:cxn ang="0">
                  <a:pos x="226" y="94"/>
                </a:cxn>
                <a:cxn ang="0">
                  <a:pos x="235" y="63"/>
                </a:cxn>
                <a:cxn ang="0">
                  <a:pos x="235" y="39"/>
                </a:cxn>
                <a:cxn ang="0">
                  <a:pos x="214" y="14"/>
                </a:cxn>
                <a:cxn ang="0">
                  <a:pos x="193" y="0"/>
                </a:cxn>
                <a:cxn ang="0">
                  <a:pos x="166" y="14"/>
                </a:cxn>
                <a:cxn ang="0">
                  <a:pos x="139" y="34"/>
                </a:cxn>
                <a:cxn ang="0">
                  <a:pos x="139" y="82"/>
                </a:cxn>
                <a:cxn ang="0">
                  <a:pos x="106" y="103"/>
                </a:cxn>
                <a:cxn ang="0">
                  <a:pos x="84" y="107"/>
                </a:cxn>
                <a:cxn ang="0">
                  <a:pos x="58" y="107"/>
                </a:cxn>
                <a:cxn ang="0">
                  <a:pos x="43" y="94"/>
                </a:cxn>
                <a:cxn ang="0">
                  <a:pos x="15" y="74"/>
                </a:cxn>
                <a:cxn ang="0">
                  <a:pos x="0" y="94"/>
                </a:cxn>
                <a:cxn ang="0">
                  <a:pos x="58" y="132"/>
                </a:cxn>
                <a:cxn ang="0">
                  <a:pos x="84" y="153"/>
                </a:cxn>
                <a:cxn ang="0">
                  <a:pos x="96" y="215"/>
                </a:cxn>
                <a:cxn ang="0">
                  <a:pos x="111" y="244"/>
                </a:cxn>
                <a:cxn ang="0">
                  <a:pos x="117" y="293"/>
                </a:cxn>
                <a:cxn ang="0">
                  <a:pos x="139" y="302"/>
                </a:cxn>
                <a:cxn ang="0">
                  <a:pos x="177" y="356"/>
                </a:cxn>
                <a:cxn ang="0">
                  <a:pos x="144" y="411"/>
                </a:cxn>
                <a:cxn ang="0">
                  <a:pos x="69" y="508"/>
                </a:cxn>
                <a:cxn ang="0">
                  <a:pos x="63" y="582"/>
                </a:cxn>
                <a:cxn ang="0">
                  <a:pos x="74" y="651"/>
                </a:cxn>
                <a:cxn ang="0">
                  <a:pos x="106" y="684"/>
                </a:cxn>
                <a:cxn ang="0">
                  <a:pos x="159" y="709"/>
                </a:cxn>
                <a:cxn ang="0">
                  <a:pos x="293" y="651"/>
                </a:cxn>
              </a:cxnLst>
              <a:rect l="0" t="0" r="r" b="b"/>
              <a:pathLst>
                <a:path w="407" h="709">
                  <a:moveTo>
                    <a:pt x="311" y="651"/>
                  </a:moveTo>
                  <a:lnTo>
                    <a:pt x="323" y="642"/>
                  </a:lnTo>
                  <a:lnTo>
                    <a:pt x="364" y="577"/>
                  </a:lnTo>
                  <a:lnTo>
                    <a:pt x="385" y="544"/>
                  </a:lnTo>
                  <a:lnTo>
                    <a:pt x="402" y="503"/>
                  </a:lnTo>
                  <a:lnTo>
                    <a:pt x="407" y="479"/>
                  </a:lnTo>
                  <a:lnTo>
                    <a:pt x="402" y="455"/>
                  </a:lnTo>
                  <a:lnTo>
                    <a:pt x="391" y="449"/>
                  </a:lnTo>
                  <a:lnTo>
                    <a:pt x="380" y="439"/>
                  </a:lnTo>
                  <a:lnTo>
                    <a:pt x="364" y="436"/>
                  </a:lnTo>
                  <a:lnTo>
                    <a:pt x="354" y="421"/>
                  </a:lnTo>
                  <a:lnTo>
                    <a:pt x="359" y="401"/>
                  </a:lnTo>
                  <a:lnTo>
                    <a:pt x="354" y="376"/>
                  </a:lnTo>
                  <a:lnTo>
                    <a:pt x="337" y="367"/>
                  </a:lnTo>
                  <a:lnTo>
                    <a:pt x="332" y="349"/>
                  </a:lnTo>
                  <a:lnTo>
                    <a:pt x="315" y="332"/>
                  </a:lnTo>
                  <a:lnTo>
                    <a:pt x="311" y="313"/>
                  </a:lnTo>
                  <a:lnTo>
                    <a:pt x="311" y="269"/>
                  </a:lnTo>
                  <a:lnTo>
                    <a:pt x="300" y="255"/>
                  </a:lnTo>
                  <a:lnTo>
                    <a:pt x="289" y="244"/>
                  </a:lnTo>
                  <a:lnTo>
                    <a:pt x="279" y="226"/>
                  </a:lnTo>
                  <a:lnTo>
                    <a:pt x="273" y="201"/>
                  </a:lnTo>
                  <a:lnTo>
                    <a:pt x="279" y="177"/>
                  </a:lnTo>
                  <a:lnTo>
                    <a:pt x="279" y="146"/>
                  </a:lnTo>
                  <a:lnTo>
                    <a:pt x="262" y="132"/>
                  </a:lnTo>
                  <a:lnTo>
                    <a:pt x="253" y="123"/>
                  </a:lnTo>
                  <a:lnTo>
                    <a:pt x="231" y="119"/>
                  </a:lnTo>
                  <a:lnTo>
                    <a:pt x="226" y="94"/>
                  </a:lnTo>
                  <a:lnTo>
                    <a:pt x="226" y="74"/>
                  </a:lnTo>
                  <a:lnTo>
                    <a:pt x="235" y="63"/>
                  </a:lnTo>
                  <a:lnTo>
                    <a:pt x="226" y="49"/>
                  </a:lnTo>
                  <a:lnTo>
                    <a:pt x="235" y="39"/>
                  </a:lnTo>
                  <a:lnTo>
                    <a:pt x="226" y="20"/>
                  </a:lnTo>
                  <a:lnTo>
                    <a:pt x="214" y="14"/>
                  </a:lnTo>
                  <a:lnTo>
                    <a:pt x="208" y="9"/>
                  </a:lnTo>
                  <a:lnTo>
                    <a:pt x="193" y="0"/>
                  </a:lnTo>
                  <a:lnTo>
                    <a:pt x="181" y="0"/>
                  </a:lnTo>
                  <a:lnTo>
                    <a:pt x="166" y="14"/>
                  </a:lnTo>
                  <a:lnTo>
                    <a:pt x="144" y="20"/>
                  </a:lnTo>
                  <a:lnTo>
                    <a:pt x="139" y="34"/>
                  </a:lnTo>
                  <a:lnTo>
                    <a:pt x="139" y="58"/>
                  </a:lnTo>
                  <a:lnTo>
                    <a:pt x="139" y="82"/>
                  </a:lnTo>
                  <a:lnTo>
                    <a:pt x="122" y="103"/>
                  </a:lnTo>
                  <a:lnTo>
                    <a:pt x="106" y="103"/>
                  </a:lnTo>
                  <a:lnTo>
                    <a:pt x="96" y="97"/>
                  </a:lnTo>
                  <a:lnTo>
                    <a:pt x="84" y="107"/>
                  </a:lnTo>
                  <a:lnTo>
                    <a:pt x="74" y="112"/>
                  </a:lnTo>
                  <a:lnTo>
                    <a:pt x="58" y="107"/>
                  </a:lnTo>
                  <a:lnTo>
                    <a:pt x="48" y="107"/>
                  </a:lnTo>
                  <a:lnTo>
                    <a:pt x="43" y="94"/>
                  </a:lnTo>
                  <a:lnTo>
                    <a:pt x="26" y="79"/>
                  </a:lnTo>
                  <a:lnTo>
                    <a:pt x="15" y="74"/>
                  </a:lnTo>
                  <a:lnTo>
                    <a:pt x="5" y="88"/>
                  </a:lnTo>
                  <a:lnTo>
                    <a:pt x="0" y="94"/>
                  </a:lnTo>
                  <a:lnTo>
                    <a:pt x="43" y="128"/>
                  </a:lnTo>
                  <a:lnTo>
                    <a:pt x="58" y="132"/>
                  </a:lnTo>
                  <a:lnTo>
                    <a:pt x="69" y="137"/>
                  </a:lnTo>
                  <a:lnTo>
                    <a:pt x="84" y="153"/>
                  </a:lnTo>
                  <a:lnTo>
                    <a:pt x="91" y="171"/>
                  </a:lnTo>
                  <a:lnTo>
                    <a:pt x="96" y="215"/>
                  </a:lnTo>
                  <a:lnTo>
                    <a:pt x="101" y="230"/>
                  </a:lnTo>
                  <a:lnTo>
                    <a:pt x="111" y="244"/>
                  </a:lnTo>
                  <a:lnTo>
                    <a:pt x="111" y="263"/>
                  </a:lnTo>
                  <a:lnTo>
                    <a:pt x="117" y="293"/>
                  </a:lnTo>
                  <a:lnTo>
                    <a:pt x="122" y="299"/>
                  </a:lnTo>
                  <a:lnTo>
                    <a:pt x="139" y="302"/>
                  </a:lnTo>
                  <a:lnTo>
                    <a:pt x="171" y="324"/>
                  </a:lnTo>
                  <a:lnTo>
                    <a:pt x="177" y="356"/>
                  </a:lnTo>
                  <a:lnTo>
                    <a:pt x="156" y="371"/>
                  </a:lnTo>
                  <a:lnTo>
                    <a:pt x="144" y="411"/>
                  </a:lnTo>
                  <a:lnTo>
                    <a:pt x="96" y="479"/>
                  </a:lnTo>
                  <a:lnTo>
                    <a:pt x="69" y="508"/>
                  </a:lnTo>
                  <a:lnTo>
                    <a:pt x="58" y="548"/>
                  </a:lnTo>
                  <a:lnTo>
                    <a:pt x="63" y="582"/>
                  </a:lnTo>
                  <a:lnTo>
                    <a:pt x="81" y="611"/>
                  </a:lnTo>
                  <a:lnTo>
                    <a:pt x="74" y="651"/>
                  </a:lnTo>
                  <a:lnTo>
                    <a:pt x="74" y="669"/>
                  </a:lnTo>
                  <a:lnTo>
                    <a:pt x="106" y="684"/>
                  </a:lnTo>
                  <a:lnTo>
                    <a:pt x="130" y="700"/>
                  </a:lnTo>
                  <a:lnTo>
                    <a:pt x="159" y="709"/>
                  </a:lnTo>
                  <a:lnTo>
                    <a:pt x="197" y="700"/>
                  </a:lnTo>
                  <a:lnTo>
                    <a:pt x="293" y="651"/>
                  </a:lnTo>
                  <a:lnTo>
                    <a:pt x="311" y="6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6" name="Freeform 198"/>
            <p:cNvSpPr>
              <a:spLocks/>
            </p:cNvSpPr>
            <p:nvPr/>
          </p:nvSpPr>
          <p:spPr bwMode="auto">
            <a:xfrm>
              <a:off x="7421037" y="1367026"/>
              <a:ext cx="531636" cy="1039864"/>
            </a:xfrm>
            <a:custGeom>
              <a:avLst/>
              <a:gdLst/>
              <a:ahLst/>
              <a:cxnLst>
                <a:cxn ang="0">
                  <a:pos x="323" y="642"/>
                </a:cxn>
                <a:cxn ang="0">
                  <a:pos x="385" y="544"/>
                </a:cxn>
                <a:cxn ang="0">
                  <a:pos x="407" y="479"/>
                </a:cxn>
                <a:cxn ang="0">
                  <a:pos x="391" y="449"/>
                </a:cxn>
                <a:cxn ang="0">
                  <a:pos x="364" y="436"/>
                </a:cxn>
                <a:cxn ang="0">
                  <a:pos x="359" y="401"/>
                </a:cxn>
                <a:cxn ang="0">
                  <a:pos x="337" y="367"/>
                </a:cxn>
                <a:cxn ang="0">
                  <a:pos x="315" y="332"/>
                </a:cxn>
                <a:cxn ang="0">
                  <a:pos x="311" y="269"/>
                </a:cxn>
                <a:cxn ang="0">
                  <a:pos x="289" y="244"/>
                </a:cxn>
                <a:cxn ang="0">
                  <a:pos x="273" y="201"/>
                </a:cxn>
                <a:cxn ang="0">
                  <a:pos x="279" y="146"/>
                </a:cxn>
                <a:cxn ang="0">
                  <a:pos x="253" y="123"/>
                </a:cxn>
                <a:cxn ang="0">
                  <a:pos x="226" y="94"/>
                </a:cxn>
                <a:cxn ang="0">
                  <a:pos x="235" y="63"/>
                </a:cxn>
                <a:cxn ang="0">
                  <a:pos x="235" y="39"/>
                </a:cxn>
                <a:cxn ang="0">
                  <a:pos x="214" y="14"/>
                </a:cxn>
                <a:cxn ang="0">
                  <a:pos x="193" y="0"/>
                </a:cxn>
                <a:cxn ang="0">
                  <a:pos x="166" y="14"/>
                </a:cxn>
                <a:cxn ang="0">
                  <a:pos x="139" y="34"/>
                </a:cxn>
                <a:cxn ang="0">
                  <a:pos x="139" y="82"/>
                </a:cxn>
                <a:cxn ang="0">
                  <a:pos x="106" y="103"/>
                </a:cxn>
                <a:cxn ang="0">
                  <a:pos x="84" y="107"/>
                </a:cxn>
                <a:cxn ang="0">
                  <a:pos x="58" y="107"/>
                </a:cxn>
                <a:cxn ang="0">
                  <a:pos x="43" y="94"/>
                </a:cxn>
                <a:cxn ang="0">
                  <a:pos x="15" y="74"/>
                </a:cxn>
                <a:cxn ang="0">
                  <a:pos x="0" y="94"/>
                </a:cxn>
                <a:cxn ang="0">
                  <a:pos x="58" y="132"/>
                </a:cxn>
                <a:cxn ang="0">
                  <a:pos x="84" y="153"/>
                </a:cxn>
                <a:cxn ang="0">
                  <a:pos x="96" y="215"/>
                </a:cxn>
                <a:cxn ang="0">
                  <a:pos x="111" y="244"/>
                </a:cxn>
                <a:cxn ang="0">
                  <a:pos x="117" y="293"/>
                </a:cxn>
                <a:cxn ang="0">
                  <a:pos x="139" y="302"/>
                </a:cxn>
                <a:cxn ang="0">
                  <a:pos x="177" y="356"/>
                </a:cxn>
                <a:cxn ang="0">
                  <a:pos x="144" y="411"/>
                </a:cxn>
                <a:cxn ang="0">
                  <a:pos x="69" y="508"/>
                </a:cxn>
                <a:cxn ang="0">
                  <a:pos x="63" y="582"/>
                </a:cxn>
                <a:cxn ang="0">
                  <a:pos x="74" y="651"/>
                </a:cxn>
                <a:cxn ang="0">
                  <a:pos x="106" y="684"/>
                </a:cxn>
                <a:cxn ang="0">
                  <a:pos x="159" y="709"/>
                </a:cxn>
                <a:cxn ang="0">
                  <a:pos x="293" y="651"/>
                </a:cxn>
              </a:cxnLst>
              <a:rect l="0" t="0" r="r" b="b"/>
              <a:pathLst>
                <a:path w="407" h="709">
                  <a:moveTo>
                    <a:pt x="311" y="651"/>
                  </a:moveTo>
                  <a:lnTo>
                    <a:pt x="323" y="642"/>
                  </a:lnTo>
                  <a:lnTo>
                    <a:pt x="364" y="577"/>
                  </a:lnTo>
                  <a:lnTo>
                    <a:pt x="385" y="544"/>
                  </a:lnTo>
                  <a:lnTo>
                    <a:pt x="402" y="503"/>
                  </a:lnTo>
                  <a:lnTo>
                    <a:pt x="407" y="479"/>
                  </a:lnTo>
                  <a:lnTo>
                    <a:pt x="402" y="455"/>
                  </a:lnTo>
                  <a:lnTo>
                    <a:pt x="391" y="449"/>
                  </a:lnTo>
                  <a:lnTo>
                    <a:pt x="380" y="439"/>
                  </a:lnTo>
                  <a:lnTo>
                    <a:pt x="364" y="436"/>
                  </a:lnTo>
                  <a:lnTo>
                    <a:pt x="354" y="421"/>
                  </a:lnTo>
                  <a:lnTo>
                    <a:pt x="359" y="401"/>
                  </a:lnTo>
                  <a:lnTo>
                    <a:pt x="354" y="376"/>
                  </a:lnTo>
                  <a:lnTo>
                    <a:pt x="337" y="367"/>
                  </a:lnTo>
                  <a:lnTo>
                    <a:pt x="332" y="349"/>
                  </a:lnTo>
                  <a:lnTo>
                    <a:pt x="315" y="332"/>
                  </a:lnTo>
                  <a:lnTo>
                    <a:pt x="311" y="313"/>
                  </a:lnTo>
                  <a:lnTo>
                    <a:pt x="311" y="269"/>
                  </a:lnTo>
                  <a:lnTo>
                    <a:pt x="300" y="255"/>
                  </a:lnTo>
                  <a:lnTo>
                    <a:pt x="289" y="244"/>
                  </a:lnTo>
                  <a:lnTo>
                    <a:pt x="279" y="226"/>
                  </a:lnTo>
                  <a:lnTo>
                    <a:pt x="273" y="201"/>
                  </a:lnTo>
                  <a:lnTo>
                    <a:pt x="279" y="177"/>
                  </a:lnTo>
                  <a:lnTo>
                    <a:pt x="279" y="146"/>
                  </a:lnTo>
                  <a:lnTo>
                    <a:pt x="262" y="132"/>
                  </a:lnTo>
                  <a:lnTo>
                    <a:pt x="253" y="123"/>
                  </a:lnTo>
                  <a:lnTo>
                    <a:pt x="231" y="119"/>
                  </a:lnTo>
                  <a:lnTo>
                    <a:pt x="226" y="94"/>
                  </a:lnTo>
                  <a:lnTo>
                    <a:pt x="226" y="74"/>
                  </a:lnTo>
                  <a:lnTo>
                    <a:pt x="235" y="63"/>
                  </a:lnTo>
                  <a:lnTo>
                    <a:pt x="226" y="49"/>
                  </a:lnTo>
                  <a:lnTo>
                    <a:pt x="235" y="39"/>
                  </a:lnTo>
                  <a:lnTo>
                    <a:pt x="226" y="20"/>
                  </a:lnTo>
                  <a:lnTo>
                    <a:pt x="214" y="14"/>
                  </a:lnTo>
                  <a:lnTo>
                    <a:pt x="208" y="9"/>
                  </a:lnTo>
                  <a:lnTo>
                    <a:pt x="193" y="0"/>
                  </a:lnTo>
                  <a:lnTo>
                    <a:pt x="181" y="0"/>
                  </a:lnTo>
                  <a:lnTo>
                    <a:pt x="166" y="14"/>
                  </a:lnTo>
                  <a:lnTo>
                    <a:pt x="144" y="20"/>
                  </a:lnTo>
                  <a:lnTo>
                    <a:pt x="139" y="34"/>
                  </a:lnTo>
                  <a:lnTo>
                    <a:pt x="139" y="58"/>
                  </a:lnTo>
                  <a:lnTo>
                    <a:pt x="139" y="82"/>
                  </a:lnTo>
                  <a:lnTo>
                    <a:pt x="122" y="103"/>
                  </a:lnTo>
                  <a:lnTo>
                    <a:pt x="106" y="103"/>
                  </a:lnTo>
                  <a:lnTo>
                    <a:pt x="96" y="97"/>
                  </a:lnTo>
                  <a:lnTo>
                    <a:pt x="84" y="107"/>
                  </a:lnTo>
                  <a:lnTo>
                    <a:pt x="74" y="112"/>
                  </a:lnTo>
                  <a:lnTo>
                    <a:pt x="58" y="107"/>
                  </a:lnTo>
                  <a:lnTo>
                    <a:pt x="48" y="107"/>
                  </a:lnTo>
                  <a:lnTo>
                    <a:pt x="43" y="94"/>
                  </a:lnTo>
                  <a:lnTo>
                    <a:pt x="26" y="79"/>
                  </a:lnTo>
                  <a:lnTo>
                    <a:pt x="15" y="74"/>
                  </a:lnTo>
                  <a:lnTo>
                    <a:pt x="5" y="88"/>
                  </a:lnTo>
                  <a:lnTo>
                    <a:pt x="0" y="94"/>
                  </a:lnTo>
                  <a:lnTo>
                    <a:pt x="43" y="128"/>
                  </a:lnTo>
                  <a:lnTo>
                    <a:pt x="58" y="132"/>
                  </a:lnTo>
                  <a:lnTo>
                    <a:pt x="69" y="137"/>
                  </a:lnTo>
                  <a:lnTo>
                    <a:pt x="84" y="153"/>
                  </a:lnTo>
                  <a:lnTo>
                    <a:pt x="91" y="171"/>
                  </a:lnTo>
                  <a:lnTo>
                    <a:pt x="96" y="215"/>
                  </a:lnTo>
                  <a:lnTo>
                    <a:pt x="101" y="230"/>
                  </a:lnTo>
                  <a:lnTo>
                    <a:pt x="111" y="244"/>
                  </a:lnTo>
                  <a:lnTo>
                    <a:pt x="111" y="263"/>
                  </a:lnTo>
                  <a:lnTo>
                    <a:pt x="117" y="293"/>
                  </a:lnTo>
                  <a:lnTo>
                    <a:pt x="122" y="299"/>
                  </a:lnTo>
                  <a:lnTo>
                    <a:pt x="139" y="302"/>
                  </a:lnTo>
                  <a:lnTo>
                    <a:pt x="171" y="324"/>
                  </a:lnTo>
                  <a:lnTo>
                    <a:pt x="177" y="356"/>
                  </a:lnTo>
                  <a:lnTo>
                    <a:pt x="156" y="371"/>
                  </a:lnTo>
                  <a:lnTo>
                    <a:pt x="144" y="411"/>
                  </a:lnTo>
                  <a:lnTo>
                    <a:pt x="96" y="479"/>
                  </a:lnTo>
                  <a:lnTo>
                    <a:pt x="69" y="508"/>
                  </a:lnTo>
                  <a:lnTo>
                    <a:pt x="58" y="548"/>
                  </a:lnTo>
                  <a:lnTo>
                    <a:pt x="63" y="582"/>
                  </a:lnTo>
                  <a:lnTo>
                    <a:pt x="81" y="611"/>
                  </a:lnTo>
                  <a:lnTo>
                    <a:pt x="74" y="651"/>
                  </a:lnTo>
                  <a:lnTo>
                    <a:pt x="74" y="669"/>
                  </a:lnTo>
                  <a:lnTo>
                    <a:pt x="106" y="684"/>
                  </a:lnTo>
                  <a:lnTo>
                    <a:pt x="130" y="700"/>
                  </a:lnTo>
                  <a:lnTo>
                    <a:pt x="159" y="709"/>
                  </a:lnTo>
                  <a:lnTo>
                    <a:pt x="197" y="700"/>
                  </a:lnTo>
                  <a:lnTo>
                    <a:pt x="293" y="651"/>
                  </a:lnTo>
                  <a:lnTo>
                    <a:pt x="311" y="651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7" name="Freeform 208"/>
            <p:cNvSpPr>
              <a:spLocks/>
            </p:cNvSpPr>
            <p:nvPr/>
          </p:nvSpPr>
          <p:spPr bwMode="auto">
            <a:xfrm>
              <a:off x="6637445" y="2939290"/>
              <a:ext cx="562979" cy="767065"/>
            </a:xfrm>
            <a:custGeom>
              <a:avLst/>
              <a:gdLst/>
              <a:ahLst/>
              <a:cxnLst>
                <a:cxn ang="0">
                  <a:pos x="177" y="0"/>
                </a:cxn>
                <a:cxn ang="0">
                  <a:pos x="174" y="29"/>
                </a:cxn>
                <a:cxn ang="0">
                  <a:pos x="174" y="58"/>
                </a:cxn>
                <a:cxn ang="0">
                  <a:pos x="147" y="93"/>
                </a:cxn>
                <a:cxn ang="0">
                  <a:pos x="92" y="76"/>
                </a:cxn>
                <a:cxn ang="0">
                  <a:pos x="66" y="141"/>
                </a:cxn>
                <a:cxn ang="0">
                  <a:pos x="66" y="170"/>
                </a:cxn>
                <a:cxn ang="0">
                  <a:pos x="31" y="199"/>
                </a:cxn>
                <a:cxn ang="0">
                  <a:pos x="10" y="230"/>
                </a:cxn>
                <a:cxn ang="0">
                  <a:pos x="5" y="273"/>
                </a:cxn>
                <a:cxn ang="0">
                  <a:pos x="0" y="312"/>
                </a:cxn>
                <a:cxn ang="0">
                  <a:pos x="5" y="356"/>
                </a:cxn>
                <a:cxn ang="0">
                  <a:pos x="31" y="381"/>
                </a:cxn>
                <a:cxn ang="0">
                  <a:pos x="87" y="415"/>
                </a:cxn>
                <a:cxn ang="0">
                  <a:pos x="53" y="479"/>
                </a:cxn>
                <a:cxn ang="0">
                  <a:pos x="80" y="498"/>
                </a:cxn>
                <a:cxn ang="0">
                  <a:pos x="152" y="512"/>
                </a:cxn>
                <a:cxn ang="0">
                  <a:pos x="177" y="512"/>
                </a:cxn>
                <a:cxn ang="0">
                  <a:pos x="206" y="512"/>
                </a:cxn>
                <a:cxn ang="0">
                  <a:pos x="298" y="504"/>
                </a:cxn>
                <a:cxn ang="0">
                  <a:pos x="334" y="508"/>
                </a:cxn>
                <a:cxn ang="0">
                  <a:pos x="356" y="443"/>
                </a:cxn>
                <a:cxn ang="0">
                  <a:pos x="341" y="400"/>
                </a:cxn>
                <a:cxn ang="0">
                  <a:pos x="308" y="356"/>
                </a:cxn>
                <a:cxn ang="0">
                  <a:pos x="293" y="322"/>
                </a:cxn>
                <a:cxn ang="0">
                  <a:pos x="356" y="307"/>
                </a:cxn>
                <a:cxn ang="0">
                  <a:pos x="395" y="288"/>
                </a:cxn>
                <a:cxn ang="0">
                  <a:pos x="428" y="288"/>
                </a:cxn>
                <a:cxn ang="0">
                  <a:pos x="428" y="248"/>
                </a:cxn>
                <a:cxn ang="0">
                  <a:pos x="409" y="161"/>
                </a:cxn>
                <a:cxn ang="0">
                  <a:pos x="404" y="126"/>
                </a:cxn>
                <a:cxn ang="0">
                  <a:pos x="400" y="88"/>
                </a:cxn>
                <a:cxn ang="0">
                  <a:pos x="362" y="58"/>
                </a:cxn>
                <a:cxn ang="0">
                  <a:pos x="367" y="24"/>
                </a:cxn>
                <a:cxn ang="0">
                  <a:pos x="319" y="49"/>
                </a:cxn>
                <a:cxn ang="0">
                  <a:pos x="249" y="69"/>
                </a:cxn>
                <a:cxn ang="0">
                  <a:pos x="216" y="29"/>
                </a:cxn>
                <a:cxn ang="0">
                  <a:pos x="201" y="0"/>
                </a:cxn>
              </a:cxnLst>
              <a:rect l="0" t="0" r="r" b="b"/>
              <a:pathLst>
                <a:path w="431" h="523">
                  <a:moveTo>
                    <a:pt x="201" y="0"/>
                  </a:moveTo>
                  <a:lnTo>
                    <a:pt x="177" y="0"/>
                  </a:lnTo>
                  <a:lnTo>
                    <a:pt x="162" y="0"/>
                  </a:lnTo>
                  <a:lnTo>
                    <a:pt x="174" y="29"/>
                  </a:lnTo>
                  <a:lnTo>
                    <a:pt x="157" y="39"/>
                  </a:lnTo>
                  <a:lnTo>
                    <a:pt x="174" y="58"/>
                  </a:lnTo>
                  <a:lnTo>
                    <a:pt x="152" y="74"/>
                  </a:lnTo>
                  <a:lnTo>
                    <a:pt x="147" y="93"/>
                  </a:lnTo>
                  <a:lnTo>
                    <a:pt x="126" y="82"/>
                  </a:lnTo>
                  <a:lnTo>
                    <a:pt x="92" y="76"/>
                  </a:lnTo>
                  <a:lnTo>
                    <a:pt x="80" y="107"/>
                  </a:lnTo>
                  <a:lnTo>
                    <a:pt x="66" y="141"/>
                  </a:lnTo>
                  <a:lnTo>
                    <a:pt x="53" y="150"/>
                  </a:lnTo>
                  <a:lnTo>
                    <a:pt x="66" y="170"/>
                  </a:lnTo>
                  <a:lnTo>
                    <a:pt x="51" y="181"/>
                  </a:lnTo>
                  <a:lnTo>
                    <a:pt x="31" y="199"/>
                  </a:lnTo>
                  <a:lnTo>
                    <a:pt x="16" y="199"/>
                  </a:lnTo>
                  <a:lnTo>
                    <a:pt x="10" y="230"/>
                  </a:lnTo>
                  <a:lnTo>
                    <a:pt x="5" y="248"/>
                  </a:lnTo>
                  <a:lnTo>
                    <a:pt x="5" y="273"/>
                  </a:lnTo>
                  <a:lnTo>
                    <a:pt x="10" y="293"/>
                  </a:lnTo>
                  <a:lnTo>
                    <a:pt x="0" y="312"/>
                  </a:lnTo>
                  <a:lnTo>
                    <a:pt x="5" y="337"/>
                  </a:lnTo>
                  <a:lnTo>
                    <a:pt x="5" y="356"/>
                  </a:lnTo>
                  <a:lnTo>
                    <a:pt x="22" y="371"/>
                  </a:lnTo>
                  <a:lnTo>
                    <a:pt x="31" y="381"/>
                  </a:lnTo>
                  <a:lnTo>
                    <a:pt x="77" y="394"/>
                  </a:lnTo>
                  <a:lnTo>
                    <a:pt x="87" y="415"/>
                  </a:lnTo>
                  <a:lnTo>
                    <a:pt x="71" y="430"/>
                  </a:lnTo>
                  <a:lnTo>
                    <a:pt x="53" y="479"/>
                  </a:lnTo>
                  <a:lnTo>
                    <a:pt x="53" y="492"/>
                  </a:lnTo>
                  <a:lnTo>
                    <a:pt x="80" y="498"/>
                  </a:lnTo>
                  <a:lnTo>
                    <a:pt x="126" y="498"/>
                  </a:lnTo>
                  <a:lnTo>
                    <a:pt x="152" y="512"/>
                  </a:lnTo>
                  <a:lnTo>
                    <a:pt x="162" y="508"/>
                  </a:lnTo>
                  <a:lnTo>
                    <a:pt x="177" y="512"/>
                  </a:lnTo>
                  <a:lnTo>
                    <a:pt x="188" y="523"/>
                  </a:lnTo>
                  <a:lnTo>
                    <a:pt x="206" y="512"/>
                  </a:lnTo>
                  <a:lnTo>
                    <a:pt x="232" y="523"/>
                  </a:lnTo>
                  <a:lnTo>
                    <a:pt x="298" y="504"/>
                  </a:lnTo>
                  <a:lnTo>
                    <a:pt x="313" y="508"/>
                  </a:lnTo>
                  <a:lnTo>
                    <a:pt x="334" y="508"/>
                  </a:lnTo>
                  <a:lnTo>
                    <a:pt x="325" y="479"/>
                  </a:lnTo>
                  <a:lnTo>
                    <a:pt x="356" y="443"/>
                  </a:lnTo>
                  <a:lnTo>
                    <a:pt x="380" y="436"/>
                  </a:lnTo>
                  <a:lnTo>
                    <a:pt x="341" y="400"/>
                  </a:lnTo>
                  <a:lnTo>
                    <a:pt x="313" y="381"/>
                  </a:lnTo>
                  <a:lnTo>
                    <a:pt x="308" y="356"/>
                  </a:lnTo>
                  <a:lnTo>
                    <a:pt x="298" y="342"/>
                  </a:lnTo>
                  <a:lnTo>
                    <a:pt x="293" y="322"/>
                  </a:lnTo>
                  <a:lnTo>
                    <a:pt x="308" y="322"/>
                  </a:lnTo>
                  <a:lnTo>
                    <a:pt x="356" y="307"/>
                  </a:lnTo>
                  <a:lnTo>
                    <a:pt x="373" y="297"/>
                  </a:lnTo>
                  <a:lnTo>
                    <a:pt x="395" y="288"/>
                  </a:lnTo>
                  <a:lnTo>
                    <a:pt x="404" y="273"/>
                  </a:lnTo>
                  <a:lnTo>
                    <a:pt x="428" y="288"/>
                  </a:lnTo>
                  <a:lnTo>
                    <a:pt x="431" y="269"/>
                  </a:lnTo>
                  <a:lnTo>
                    <a:pt x="428" y="248"/>
                  </a:lnTo>
                  <a:lnTo>
                    <a:pt x="416" y="235"/>
                  </a:lnTo>
                  <a:lnTo>
                    <a:pt x="409" y="161"/>
                  </a:lnTo>
                  <a:lnTo>
                    <a:pt x="400" y="146"/>
                  </a:lnTo>
                  <a:lnTo>
                    <a:pt x="404" y="126"/>
                  </a:lnTo>
                  <a:lnTo>
                    <a:pt x="404" y="107"/>
                  </a:lnTo>
                  <a:lnTo>
                    <a:pt x="400" y="88"/>
                  </a:lnTo>
                  <a:lnTo>
                    <a:pt x="390" y="74"/>
                  </a:lnTo>
                  <a:lnTo>
                    <a:pt x="362" y="58"/>
                  </a:lnTo>
                  <a:lnTo>
                    <a:pt x="380" y="49"/>
                  </a:lnTo>
                  <a:lnTo>
                    <a:pt x="367" y="24"/>
                  </a:lnTo>
                  <a:lnTo>
                    <a:pt x="346" y="44"/>
                  </a:lnTo>
                  <a:lnTo>
                    <a:pt x="319" y="49"/>
                  </a:lnTo>
                  <a:lnTo>
                    <a:pt x="283" y="74"/>
                  </a:lnTo>
                  <a:lnTo>
                    <a:pt x="249" y="69"/>
                  </a:lnTo>
                  <a:lnTo>
                    <a:pt x="259" y="49"/>
                  </a:lnTo>
                  <a:lnTo>
                    <a:pt x="216" y="29"/>
                  </a:lnTo>
                  <a:lnTo>
                    <a:pt x="223" y="14"/>
                  </a:lnTo>
                  <a:lnTo>
                    <a:pt x="20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8" name="Freeform 209"/>
            <p:cNvSpPr>
              <a:spLocks/>
            </p:cNvSpPr>
            <p:nvPr/>
          </p:nvSpPr>
          <p:spPr bwMode="auto">
            <a:xfrm>
              <a:off x="6637445" y="2939290"/>
              <a:ext cx="562979" cy="767065"/>
            </a:xfrm>
            <a:custGeom>
              <a:avLst/>
              <a:gdLst/>
              <a:ahLst/>
              <a:cxnLst>
                <a:cxn ang="0">
                  <a:pos x="177" y="0"/>
                </a:cxn>
                <a:cxn ang="0">
                  <a:pos x="174" y="29"/>
                </a:cxn>
                <a:cxn ang="0">
                  <a:pos x="174" y="58"/>
                </a:cxn>
                <a:cxn ang="0">
                  <a:pos x="147" y="93"/>
                </a:cxn>
                <a:cxn ang="0">
                  <a:pos x="92" y="76"/>
                </a:cxn>
                <a:cxn ang="0">
                  <a:pos x="66" y="141"/>
                </a:cxn>
                <a:cxn ang="0">
                  <a:pos x="66" y="170"/>
                </a:cxn>
                <a:cxn ang="0">
                  <a:pos x="31" y="199"/>
                </a:cxn>
                <a:cxn ang="0">
                  <a:pos x="10" y="230"/>
                </a:cxn>
                <a:cxn ang="0">
                  <a:pos x="5" y="273"/>
                </a:cxn>
                <a:cxn ang="0">
                  <a:pos x="0" y="312"/>
                </a:cxn>
                <a:cxn ang="0">
                  <a:pos x="5" y="356"/>
                </a:cxn>
                <a:cxn ang="0">
                  <a:pos x="31" y="381"/>
                </a:cxn>
                <a:cxn ang="0">
                  <a:pos x="87" y="415"/>
                </a:cxn>
                <a:cxn ang="0">
                  <a:pos x="53" y="479"/>
                </a:cxn>
                <a:cxn ang="0">
                  <a:pos x="80" y="498"/>
                </a:cxn>
                <a:cxn ang="0">
                  <a:pos x="152" y="512"/>
                </a:cxn>
                <a:cxn ang="0">
                  <a:pos x="177" y="512"/>
                </a:cxn>
                <a:cxn ang="0">
                  <a:pos x="206" y="512"/>
                </a:cxn>
                <a:cxn ang="0">
                  <a:pos x="298" y="504"/>
                </a:cxn>
                <a:cxn ang="0">
                  <a:pos x="334" y="508"/>
                </a:cxn>
                <a:cxn ang="0">
                  <a:pos x="356" y="443"/>
                </a:cxn>
                <a:cxn ang="0">
                  <a:pos x="341" y="400"/>
                </a:cxn>
                <a:cxn ang="0">
                  <a:pos x="308" y="356"/>
                </a:cxn>
                <a:cxn ang="0">
                  <a:pos x="293" y="322"/>
                </a:cxn>
                <a:cxn ang="0">
                  <a:pos x="356" y="307"/>
                </a:cxn>
                <a:cxn ang="0">
                  <a:pos x="395" y="288"/>
                </a:cxn>
                <a:cxn ang="0">
                  <a:pos x="428" y="288"/>
                </a:cxn>
                <a:cxn ang="0">
                  <a:pos x="428" y="248"/>
                </a:cxn>
                <a:cxn ang="0">
                  <a:pos x="409" y="161"/>
                </a:cxn>
                <a:cxn ang="0">
                  <a:pos x="404" y="126"/>
                </a:cxn>
                <a:cxn ang="0">
                  <a:pos x="400" y="88"/>
                </a:cxn>
                <a:cxn ang="0">
                  <a:pos x="362" y="58"/>
                </a:cxn>
                <a:cxn ang="0">
                  <a:pos x="367" y="24"/>
                </a:cxn>
                <a:cxn ang="0">
                  <a:pos x="319" y="49"/>
                </a:cxn>
                <a:cxn ang="0">
                  <a:pos x="249" y="69"/>
                </a:cxn>
                <a:cxn ang="0">
                  <a:pos x="216" y="29"/>
                </a:cxn>
                <a:cxn ang="0">
                  <a:pos x="201" y="0"/>
                </a:cxn>
              </a:cxnLst>
              <a:rect l="0" t="0" r="r" b="b"/>
              <a:pathLst>
                <a:path w="431" h="523">
                  <a:moveTo>
                    <a:pt x="201" y="0"/>
                  </a:moveTo>
                  <a:lnTo>
                    <a:pt x="177" y="0"/>
                  </a:lnTo>
                  <a:lnTo>
                    <a:pt x="162" y="0"/>
                  </a:lnTo>
                  <a:lnTo>
                    <a:pt x="174" y="29"/>
                  </a:lnTo>
                  <a:lnTo>
                    <a:pt x="157" y="39"/>
                  </a:lnTo>
                  <a:lnTo>
                    <a:pt x="174" y="58"/>
                  </a:lnTo>
                  <a:lnTo>
                    <a:pt x="152" y="74"/>
                  </a:lnTo>
                  <a:lnTo>
                    <a:pt x="147" y="93"/>
                  </a:lnTo>
                  <a:lnTo>
                    <a:pt x="126" y="82"/>
                  </a:lnTo>
                  <a:lnTo>
                    <a:pt x="92" y="76"/>
                  </a:lnTo>
                  <a:lnTo>
                    <a:pt x="80" y="107"/>
                  </a:lnTo>
                  <a:lnTo>
                    <a:pt x="66" y="141"/>
                  </a:lnTo>
                  <a:lnTo>
                    <a:pt x="53" y="150"/>
                  </a:lnTo>
                  <a:lnTo>
                    <a:pt x="66" y="170"/>
                  </a:lnTo>
                  <a:lnTo>
                    <a:pt x="51" y="181"/>
                  </a:lnTo>
                  <a:lnTo>
                    <a:pt x="31" y="199"/>
                  </a:lnTo>
                  <a:lnTo>
                    <a:pt x="16" y="199"/>
                  </a:lnTo>
                  <a:lnTo>
                    <a:pt x="10" y="230"/>
                  </a:lnTo>
                  <a:lnTo>
                    <a:pt x="5" y="248"/>
                  </a:lnTo>
                  <a:lnTo>
                    <a:pt x="5" y="273"/>
                  </a:lnTo>
                  <a:lnTo>
                    <a:pt x="10" y="293"/>
                  </a:lnTo>
                  <a:lnTo>
                    <a:pt x="0" y="312"/>
                  </a:lnTo>
                  <a:lnTo>
                    <a:pt x="5" y="337"/>
                  </a:lnTo>
                  <a:lnTo>
                    <a:pt x="5" y="356"/>
                  </a:lnTo>
                  <a:lnTo>
                    <a:pt x="22" y="371"/>
                  </a:lnTo>
                  <a:lnTo>
                    <a:pt x="31" y="381"/>
                  </a:lnTo>
                  <a:lnTo>
                    <a:pt x="77" y="394"/>
                  </a:lnTo>
                  <a:lnTo>
                    <a:pt x="87" y="415"/>
                  </a:lnTo>
                  <a:lnTo>
                    <a:pt x="71" y="430"/>
                  </a:lnTo>
                  <a:lnTo>
                    <a:pt x="53" y="479"/>
                  </a:lnTo>
                  <a:lnTo>
                    <a:pt x="53" y="492"/>
                  </a:lnTo>
                  <a:lnTo>
                    <a:pt x="80" y="498"/>
                  </a:lnTo>
                  <a:lnTo>
                    <a:pt x="126" y="498"/>
                  </a:lnTo>
                  <a:lnTo>
                    <a:pt x="152" y="512"/>
                  </a:lnTo>
                  <a:lnTo>
                    <a:pt x="162" y="508"/>
                  </a:lnTo>
                  <a:lnTo>
                    <a:pt x="177" y="512"/>
                  </a:lnTo>
                  <a:lnTo>
                    <a:pt x="188" y="523"/>
                  </a:lnTo>
                  <a:lnTo>
                    <a:pt x="206" y="512"/>
                  </a:lnTo>
                  <a:lnTo>
                    <a:pt x="232" y="523"/>
                  </a:lnTo>
                  <a:lnTo>
                    <a:pt x="298" y="504"/>
                  </a:lnTo>
                  <a:lnTo>
                    <a:pt x="313" y="508"/>
                  </a:lnTo>
                  <a:lnTo>
                    <a:pt x="334" y="508"/>
                  </a:lnTo>
                  <a:lnTo>
                    <a:pt x="325" y="479"/>
                  </a:lnTo>
                  <a:lnTo>
                    <a:pt x="356" y="443"/>
                  </a:lnTo>
                  <a:lnTo>
                    <a:pt x="380" y="436"/>
                  </a:lnTo>
                  <a:lnTo>
                    <a:pt x="341" y="400"/>
                  </a:lnTo>
                  <a:lnTo>
                    <a:pt x="313" y="381"/>
                  </a:lnTo>
                  <a:lnTo>
                    <a:pt x="308" y="356"/>
                  </a:lnTo>
                  <a:lnTo>
                    <a:pt x="298" y="342"/>
                  </a:lnTo>
                  <a:lnTo>
                    <a:pt x="293" y="322"/>
                  </a:lnTo>
                  <a:lnTo>
                    <a:pt x="308" y="322"/>
                  </a:lnTo>
                  <a:lnTo>
                    <a:pt x="356" y="307"/>
                  </a:lnTo>
                  <a:lnTo>
                    <a:pt x="373" y="297"/>
                  </a:lnTo>
                  <a:lnTo>
                    <a:pt x="395" y="288"/>
                  </a:lnTo>
                  <a:lnTo>
                    <a:pt x="404" y="273"/>
                  </a:lnTo>
                  <a:lnTo>
                    <a:pt x="428" y="288"/>
                  </a:lnTo>
                  <a:lnTo>
                    <a:pt x="431" y="269"/>
                  </a:lnTo>
                  <a:lnTo>
                    <a:pt x="428" y="248"/>
                  </a:lnTo>
                  <a:lnTo>
                    <a:pt x="416" y="235"/>
                  </a:lnTo>
                  <a:lnTo>
                    <a:pt x="409" y="161"/>
                  </a:lnTo>
                  <a:lnTo>
                    <a:pt x="400" y="146"/>
                  </a:lnTo>
                  <a:lnTo>
                    <a:pt x="404" y="126"/>
                  </a:lnTo>
                  <a:lnTo>
                    <a:pt x="404" y="107"/>
                  </a:lnTo>
                  <a:lnTo>
                    <a:pt x="400" y="88"/>
                  </a:lnTo>
                  <a:lnTo>
                    <a:pt x="390" y="74"/>
                  </a:lnTo>
                  <a:lnTo>
                    <a:pt x="362" y="58"/>
                  </a:lnTo>
                  <a:lnTo>
                    <a:pt x="380" y="49"/>
                  </a:lnTo>
                  <a:lnTo>
                    <a:pt x="367" y="24"/>
                  </a:lnTo>
                  <a:lnTo>
                    <a:pt x="346" y="44"/>
                  </a:lnTo>
                  <a:lnTo>
                    <a:pt x="319" y="49"/>
                  </a:lnTo>
                  <a:lnTo>
                    <a:pt x="283" y="74"/>
                  </a:lnTo>
                  <a:lnTo>
                    <a:pt x="249" y="69"/>
                  </a:lnTo>
                  <a:lnTo>
                    <a:pt x="259" y="49"/>
                  </a:lnTo>
                  <a:lnTo>
                    <a:pt x="216" y="29"/>
                  </a:lnTo>
                  <a:lnTo>
                    <a:pt x="223" y="14"/>
                  </a:lnTo>
                  <a:lnTo>
                    <a:pt x="201" y="0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9" name="Freeform 210"/>
            <p:cNvSpPr>
              <a:spLocks/>
            </p:cNvSpPr>
            <p:nvPr/>
          </p:nvSpPr>
          <p:spPr bwMode="auto">
            <a:xfrm>
              <a:off x="7019596" y="3339688"/>
              <a:ext cx="403850" cy="247866"/>
            </a:xfrm>
            <a:custGeom>
              <a:avLst/>
              <a:gdLst/>
              <a:ahLst/>
              <a:cxnLst>
                <a:cxn ang="0">
                  <a:pos x="135" y="15"/>
                </a:cxn>
                <a:cxn ang="0">
                  <a:pos x="112" y="0"/>
                </a:cxn>
                <a:cxn ang="0">
                  <a:pos x="102" y="15"/>
                </a:cxn>
                <a:cxn ang="0">
                  <a:pos x="81" y="24"/>
                </a:cxn>
                <a:cxn ang="0">
                  <a:pos x="64" y="33"/>
                </a:cxn>
                <a:cxn ang="0">
                  <a:pos x="15" y="49"/>
                </a:cxn>
                <a:cxn ang="0">
                  <a:pos x="0" y="49"/>
                </a:cxn>
                <a:cxn ang="0">
                  <a:pos x="5" y="69"/>
                </a:cxn>
                <a:cxn ang="0">
                  <a:pos x="15" y="82"/>
                </a:cxn>
                <a:cxn ang="0">
                  <a:pos x="20" y="107"/>
                </a:cxn>
                <a:cxn ang="0">
                  <a:pos x="49" y="126"/>
                </a:cxn>
                <a:cxn ang="0">
                  <a:pos x="87" y="162"/>
                </a:cxn>
                <a:cxn ang="0">
                  <a:pos x="112" y="169"/>
                </a:cxn>
                <a:cxn ang="0">
                  <a:pos x="129" y="166"/>
                </a:cxn>
                <a:cxn ang="0">
                  <a:pos x="151" y="145"/>
                </a:cxn>
                <a:cxn ang="0">
                  <a:pos x="188" y="151"/>
                </a:cxn>
                <a:cxn ang="0">
                  <a:pos x="199" y="162"/>
                </a:cxn>
                <a:cxn ang="0">
                  <a:pos x="232" y="155"/>
                </a:cxn>
                <a:cxn ang="0">
                  <a:pos x="310" y="89"/>
                </a:cxn>
                <a:cxn ang="0">
                  <a:pos x="286" y="72"/>
                </a:cxn>
                <a:cxn ang="0">
                  <a:pos x="269" y="54"/>
                </a:cxn>
                <a:cxn ang="0">
                  <a:pos x="237" y="44"/>
                </a:cxn>
                <a:cxn ang="0">
                  <a:pos x="232" y="64"/>
                </a:cxn>
                <a:cxn ang="0">
                  <a:pos x="216" y="54"/>
                </a:cxn>
                <a:cxn ang="0">
                  <a:pos x="199" y="31"/>
                </a:cxn>
                <a:cxn ang="0">
                  <a:pos x="184" y="19"/>
                </a:cxn>
                <a:cxn ang="0">
                  <a:pos x="166" y="19"/>
                </a:cxn>
                <a:cxn ang="0">
                  <a:pos x="151" y="4"/>
                </a:cxn>
                <a:cxn ang="0">
                  <a:pos x="135" y="15"/>
                </a:cxn>
              </a:cxnLst>
              <a:rect l="0" t="0" r="r" b="b"/>
              <a:pathLst>
                <a:path w="310" h="169">
                  <a:moveTo>
                    <a:pt x="135" y="15"/>
                  </a:moveTo>
                  <a:lnTo>
                    <a:pt x="112" y="0"/>
                  </a:lnTo>
                  <a:lnTo>
                    <a:pt x="102" y="15"/>
                  </a:lnTo>
                  <a:lnTo>
                    <a:pt x="81" y="24"/>
                  </a:lnTo>
                  <a:lnTo>
                    <a:pt x="64" y="33"/>
                  </a:lnTo>
                  <a:lnTo>
                    <a:pt x="15" y="49"/>
                  </a:lnTo>
                  <a:lnTo>
                    <a:pt x="0" y="49"/>
                  </a:lnTo>
                  <a:lnTo>
                    <a:pt x="5" y="69"/>
                  </a:lnTo>
                  <a:lnTo>
                    <a:pt x="15" y="82"/>
                  </a:lnTo>
                  <a:lnTo>
                    <a:pt x="20" y="107"/>
                  </a:lnTo>
                  <a:lnTo>
                    <a:pt x="49" y="126"/>
                  </a:lnTo>
                  <a:lnTo>
                    <a:pt x="87" y="162"/>
                  </a:lnTo>
                  <a:lnTo>
                    <a:pt x="112" y="169"/>
                  </a:lnTo>
                  <a:lnTo>
                    <a:pt x="129" y="166"/>
                  </a:lnTo>
                  <a:lnTo>
                    <a:pt x="151" y="145"/>
                  </a:lnTo>
                  <a:lnTo>
                    <a:pt x="188" y="151"/>
                  </a:lnTo>
                  <a:lnTo>
                    <a:pt x="199" y="162"/>
                  </a:lnTo>
                  <a:lnTo>
                    <a:pt x="232" y="155"/>
                  </a:lnTo>
                  <a:lnTo>
                    <a:pt x="310" y="89"/>
                  </a:lnTo>
                  <a:lnTo>
                    <a:pt x="286" y="72"/>
                  </a:lnTo>
                  <a:lnTo>
                    <a:pt x="269" y="54"/>
                  </a:lnTo>
                  <a:lnTo>
                    <a:pt x="237" y="44"/>
                  </a:lnTo>
                  <a:lnTo>
                    <a:pt x="232" y="64"/>
                  </a:lnTo>
                  <a:lnTo>
                    <a:pt x="216" y="54"/>
                  </a:lnTo>
                  <a:lnTo>
                    <a:pt x="199" y="31"/>
                  </a:lnTo>
                  <a:lnTo>
                    <a:pt x="184" y="19"/>
                  </a:lnTo>
                  <a:lnTo>
                    <a:pt x="166" y="19"/>
                  </a:lnTo>
                  <a:lnTo>
                    <a:pt x="151" y="4"/>
                  </a:lnTo>
                  <a:lnTo>
                    <a:pt x="135" y="15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40" name="Rectangle 216"/>
            <p:cNvSpPr>
              <a:spLocks noChangeArrowheads="1"/>
            </p:cNvSpPr>
            <p:nvPr/>
          </p:nvSpPr>
          <p:spPr bwMode="auto">
            <a:xfrm>
              <a:off x="7054557" y="2860089"/>
              <a:ext cx="13260" cy="13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41" name="Rectangle 217"/>
            <p:cNvSpPr>
              <a:spLocks noChangeArrowheads="1"/>
            </p:cNvSpPr>
            <p:nvPr/>
          </p:nvSpPr>
          <p:spPr bwMode="auto">
            <a:xfrm>
              <a:off x="7058173" y="2863022"/>
              <a:ext cx="6027" cy="880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42" name="Freeform 218"/>
            <p:cNvSpPr>
              <a:spLocks/>
            </p:cNvSpPr>
            <p:nvPr/>
          </p:nvSpPr>
          <p:spPr bwMode="auto">
            <a:xfrm>
              <a:off x="5915336" y="2738355"/>
              <a:ext cx="125374" cy="123200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25"/>
                </a:cxn>
                <a:cxn ang="0">
                  <a:pos x="3" y="39"/>
                </a:cxn>
                <a:cxn ang="0">
                  <a:pos x="16" y="59"/>
                </a:cxn>
                <a:cxn ang="0">
                  <a:pos x="31" y="50"/>
                </a:cxn>
                <a:cxn ang="0">
                  <a:pos x="49" y="50"/>
                </a:cxn>
                <a:cxn ang="0">
                  <a:pos x="63" y="52"/>
                </a:cxn>
                <a:cxn ang="0">
                  <a:pos x="63" y="78"/>
                </a:cxn>
                <a:cxn ang="0">
                  <a:pos x="63" y="84"/>
                </a:cxn>
                <a:cxn ang="0">
                  <a:pos x="90" y="75"/>
                </a:cxn>
                <a:cxn ang="0">
                  <a:pos x="96" y="34"/>
                </a:cxn>
                <a:cxn ang="0">
                  <a:pos x="90" y="14"/>
                </a:cxn>
                <a:cxn ang="0">
                  <a:pos x="31" y="0"/>
                </a:cxn>
              </a:cxnLst>
              <a:rect l="0" t="0" r="r" b="b"/>
              <a:pathLst>
                <a:path w="96" h="84">
                  <a:moveTo>
                    <a:pt x="31" y="0"/>
                  </a:moveTo>
                  <a:lnTo>
                    <a:pt x="0" y="25"/>
                  </a:lnTo>
                  <a:lnTo>
                    <a:pt x="3" y="39"/>
                  </a:lnTo>
                  <a:lnTo>
                    <a:pt x="16" y="59"/>
                  </a:lnTo>
                  <a:lnTo>
                    <a:pt x="31" y="50"/>
                  </a:lnTo>
                  <a:lnTo>
                    <a:pt x="49" y="50"/>
                  </a:lnTo>
                  <a:lnTo>
                    <a:pt x="63" y="52"/>
                  </a:lnTo>
                  <a:lnTo>
                    <a:pt x="63" y="78"/>
                  </a:lnTo>
                  <a:lnTo>
                    <a:pt x="63" y="84"/>
                  </a:lnTo>
                  <a:lnTo>
                    <a:pt x="90" y="75"/>
                  </a:lnTo>
                  <a:lnTo>
                    <a:pt x="96" y="34"/>
                  </a:lnTo>
                  <a:lnTo>
                    <a:pt x="90" y="14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43" name="Freeform 220"/>
            <p:cNvSpPr>
              <a:spLocks/>
            </p:cNvSpPr>
            <p:nvPr/>
          </p:nvSpPr>
          <p:spPr bwMode="auto">
            <a:xfrm>
              <a:off x="5915336" y="2738355"/>
              <a:ext cx="125374" cy="123200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25"/>
                </a:cxn>
                <a:cxn ang="0">
                  <a:pos x="3" y="39"/>
                </a:cxn>
                <a:cxn ang="0">
                  <a:pos x="16" y="59"/>
                </a:cxn>
                <a:cxn ang="0">
                  <a:pos x="31" y="50"/>
                </a:cxn>
                <a:cxn ang="0">
                  <a:pos x="49" y="50"/>
                </a:cxn>
                <a:cxn ang="0">
                  <a:pos x="63" y="52"/>
                </a:cxn>
                <a:cxn ang="0">
                  <a:pos x="63" y="78"/>
                </a:cxn>
                <a:cxn ang="0">
                  <a:pos x="63" y="84"/>
                </a:cxn>
                <a:cxn ang="0">
                  <a:pos x="90" y="75"/>
                </a:cxn>
                <a:cxn ang="0">
                  <a:pos x="96" y="34"/>
                </a:cxn>
                <a:cxn ang="0">
                  <a:pos x="90" y="14"/>
                </a:cxn>
                <a:cxn ang="0">
                  <a:pos x="31" y="0"/>
                </a:cxn>
              </a:cxnLst>
              <a:rect l="0" t="0" r="r" b="b"/>
              <a:pathLst>
                <a:path w="96" h="84">
                  <a:moveTo>
                    <a:pt x="31" y="0"/>
                  </a:moveTo>
                  <a:lnTo>
                    <a:pt x="0" y="25"/>
                  </a:lnTo>
                  <a:lnTo>
                    <a:pt x="3" y="39"/>
                  </a:lnTo>
                  <a:lnTo>
                    <a:pt x="16" y="59"/>
                  </a:lnTo>
                  <a:lnTo>
                    <a:pt x="31" y="50"/>
                  </a:lnTo>
                  <a:lnTo>
                    <a:pt x="49" y="50"/>
                  </a:lnTo>
                  <a:lnTo>
                    <a:pt x="63" y="52"/>
                  </a:lnTo>
                  <a:lnTo>
                    <a:pt x="63" y="78"/>
                  </a:lnTo>
                  <a:lnTo>
                    <a:pt x="63" y="84"/>
                  </a:lnTo>
                  <a:lnTo>
                    <a:pt x="90" y="75"/>
                  </a:lnTo>
                  <a:lnTo>
                    <a:pt x="96" y="34"/>
                  </a:lnTo>
                  <a:lnTo>
                    <a:pt x="90" y="14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44" name="Freeform 221"/>
            <p:cNvSpPr>
              <a:spLocks/>
            </p:cNvSpPr>
            <p:nvPr/>
          </p:nvSpPr>
          <p:spPr bwMode="auto">
            <a:xfrm>
              <a:off x="5915336" y="2738355"/>
              <a:ext cx="125374" cy="123200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25"/>
                </a:cxn>
                <a:cxn ang="0">
                  <a:pos x="3" y="39"/>
                </a:cxn>
                <a:cxn ang="0">
                  <a:pos x="16" y="59"/>
                </a:cxn>
                <a:cxn ang="0">
                  <a:pos x="31" y="50"/>
                </a:cxn>
                <a:cxn ang="0">
                  <a:pos x="49" y="50"/>
                </a:cxn>
                <a:cxn ang="0">
                  <a:pos x="63" y="52"/>
                </a:cxn>
                <a:cxn ang="0">
                  <a:pos x="63" y="78"/>
                </a:cxn>
                <a:cxn ang="0">
                  <a:pos x="63" y="84"/>
                </a:cxn>
                <a:cxn ang="0">
                  <a:pos x="90" y="75"/>
                </a:cxn>
                <a:cxn ang="0">
                  <a:pos x="96" y="34"/>
                </a:cxn>
                <a:cxn ang="0">
                  <a:pos x="90" y="14"/>
                </a:cxn>
                <a:cxn ang="0">
                  <a:pos x="31" y="0"/>
                </a:cxn>
              </a:cxnLst>
              <a:rect l="0" t="0" r="r" b="b"/>
              <a:pathLst>
                <a:path w="96" h="84">
                  <a:moveTo>
                    <a:pt x="31" y="0"/>
                  </a:moveTo>
                  <a:lnTo>
                    <a:pt x="0" y="25"/>
                  </a:lnTo>
                  <a:lnTo>
                    <a:pt x="3" y="39"/>
                  </a:lnTo>
                  <a:lnTo>
                    <a:pt x="16" y="59"/>
                  </a:lnTo>
                  <a:lnTo>
                    <a:pt x="31" y="50"/>
                  </a:lnTo>
                  <a:lnTo>
                    <a:pt x="49" y="50"/>
                  </a:lnTo>
                  <a:lnTo>
                    <a:pt x="63" y="52"/>
                  </a:lnTo>
                  <a:lnTo>
                    <a:pt x="63" y="78"/>
                  </a:lnTo>
                  <a:lnTo>
                    <a:pt x="63" y="84"/>
                  </a:lnTo>
                  <a:lnTo>
                    <a:pt x="90" y="75"/>
                  </a:lnTo>
                  <a:lnTo>
                    <a:pt x="96" y="34"/>
                  </a:lnTo>
                  <a:lnTo>
                    <a:pt x="90" y="14"/>
                  </a:lnTo>
                  <a:lnTo>
                    <a:pt x="31" y="0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45" name="Freeform 222"/>
            <p:cNvSpPr>
              <a:spLocks/>
            </p:cNvSpPr>
            <p:nvPr/>
          </p:nvSpPr>
          <p:spPr bwMode="auto">
            <a:xfrm>
              <a:off x="6047943" y="2421558"/>
              <a:ext cx="74743" cy="64534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3" y="29"/>
                </a:cxn>
                <a:cxn ang="0">
                  <a:pos x="58" y="0"/>
                </a:cxn>
                <a:cxn ang="0">
                  <a:pos x="22" y="11"/>
                </a:cxn>
                <a:cxn ang="0">
                  <a:pos x="17" y="35"/>
                </a:cxn>
                <a:cxn ang="0">
                  <a:pos x="0" y="44"/>
                </a:cxn>
              </a:cxnLst>
              <a:rect l="0" t="0" r="r" b="b"/>
              <a:pathLst>
                <a:path w="58" h="44">
                  <a:moveTo>
                    <a:pt x="0" y="44"/>
                  </a:moveTo>
                  <a:lnTo>
                    <a:pt x="43" y="29"/>
                  </a:lnTo>
                  <a:lnTo>
                    <a:pt x="58" y="0"/>
                  </a:lnTo>
                  <a:lnTo>
                    <a:pt x="22" y="11"/>
                  </a:lnTo>
                  <a:lnTo>
                    <a:pt x="17" y="35"/>
                  </a:lnTo>
                  <a:lnTo>
                    <a:pt x="0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46" name="Freeform 224"/>
            <p:cNvSpPr>
              <a:spLocks/>
            </p:cNvSpPr>
            <p:nvPr/>
          </p:nvSpPr>
          <p:spPr bwMode="auto">
            <a:xfrm>
              <a:off x="6047943" y="2421558"/>
              <a:ext cx="74743" cy="64534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3" y="29"/>
                </a:cxn>
                <a:cxn ang="0">
                  <a:pos x="58" y="0"/>
                </a:cxn>
                <a:cxn ang="0">
                  <a:pos x="22" y="11"/>
                </a:cxn>
                <a:cxn ang="0">
                  <a:pos x="17" y="35"/>
                </a:cxn>
                <a:cxn ang="0">
                  <a:pos x="0" y="44"/>
                </a:cxn>
              </a:cxnLst>
              <a:rect l="0" t="0" r="r" b="b"/>
              <a:pathLst>
                <a:path w="58" h="44">
                  <a:moveTo>
                    <a:pt x="0" y="44"/>
                  </a:moveTo>
                  <a:lnTo>
                    <a:pt x="43" y="29"/>
                  </a:lnTo>
                  <a:lnTo>
                    <a:pt x="58" y="0"/>
                  </a:lnTo>
                  <a:lnTo>
                    <a:pt x="22" y="11"/>
                  </a:lnTo>
                  <a:lnTo>
                    <a:pt x="17" y="35"/>
                  </a:lnTo>
                  <a:lnTo>
                    <a:pt x="0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47" name="Freeform 225"/>
            <p:cNvSpPr>
              <a:spLocks/>
            </p:cNvSpPr>
            <p:nvPr/>
          </p:nvSpPr>
          <p:spPr bwMode="auto">
            <a:xfrm>
              <a:off x="6047943" y="2421558"/>
              <a:ext cx="74743" cy="64534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3" y="29"/>
                </a:cxn>
                <a:cxn ang="0">
                  <a:pos x="58" y="0"/>
                </a:cxn>
                <a:cxn ang="0">
                  <a:pos x="22" y="11"/>
                </a:cxn>
                <a:cxn ang="0">
                  <a:pos x="17" y="35"/>
                </a:cxn>
                <a:cxn ang="0">
                  <a:pos x="0" y="44"/>
                </a:cxn>
              </a:cxnLst>
              <a:rect l="0" t="0" r="r" b="b"/>
              <a:pathLst>
                <a:path w="58" h="44">
                  <a:moveTo>
                    <a:pt x="0" y="44"/>
                  </a:moveTo>
                  <a:lnTo>
                    <a:pt x="43" y="29"/>
                  </a:lnTo>
                  <a:lnTo>
                    <a:pt x="58" y="0"/>
                  </a:lnTo>
                  <a:lnTo>
                    <a:pt x="22" y="11"/>
                  </a:lnTo>
                  <a:lnTo>
                    <a:pt x="17" y="35"/>
                  </a:lnTo>
                  <a:lnTo>
                    <a:pt x="0" y="44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48" name="Freeform 226"/>
            <p:cNvSpPr>
              <a:spLocks/>
            </p:cNvSpPr>
            <p:nvPr/>
          </p:nvSpPr>
          <p:spPr bwMode="auto">
            <a:xfrm>
              <a:off x="6831534" y="2675290"/>
              <a:ext cx="149485" cy="264000"/>
            </a:xfrm>
            <a:custGeom>
              <a:avLst/>
              <a:gdLst/>
              <a:ahLst/>
              <a:cxnLst>
                <a:cxn ang="0">
                  <a:pos x="14" y="180"/>
                </a:cxn>
                <a:cxn ang="0">
                  <a:pos x="30" y="180"/>
                </a:cxn>
                <a:cxn ang="0">
                  <a:pos x="54" y="180"/>
                </a:cxn>
                <a:cxn ang="0">
                  <a:pos x="85" y="106"/>
                </a:cxn>
                <a:cxn ang="0">
                  <a:pos x="115" y="95"/>
                </a:cxn>
                <a:cxn ang="0">
                  <a:pos x="115" y="72"/>
                </a:cxn>
                <a:cxn ang="0">
                  <a:pos x="88" y="72"/>
                </a:cxn>
                <a:cxn ang="0">
                  <a:pos x="95" y="47"/>
                </a:cxn>
                <a:cxn ang="0">
                  <a:pos x="105" y="23"/>
                </a:cxn>
                <a:cxn ang="0">
                  <a:pos x="105" y="0"/>
                </a:cxn>
                <a:cxn ang="0">
                  <a:pos x="82" y="2"/>
                </a:cxn>
                <a:cxn ang="0">
                  <a:pos x="64" y="23"/>
                </a:cxn>
                <a:cxn ang="0">
                  <a:pos x="30" y="27"/>
                </a:cxn>
                <a:cxn ang="0">
                  <a:pos x="10" y="42"/>
                </a:cxn>
                <a:cxn ang="0">
                  <a:pos x="3" y="67"/>
                </a:cxn>
                <a:cxn ang="0">
                  <a:pos x="0" y="101"/>
                </a:cxn>
                <a:cxn ang="0">
                  <a:pos x="0" y="131"/>
                </a:cxn>
                <a:cxn ang="0">
                  <a:pos x="20" y="151"/>
                </a:cxn>
                <a:cxn ang="0">
                  <a:pos x="14" y="180"/>
                </a:cxn>
              </a:cxnLst>
              <a:rect l="0" t="0" r="r" b="b"/>
              <a:pathLst>
                <a:path w="115" h="180">
                  <a:moveTo>
                    <a:pt x="14" y="180"/>
                  </a:moveTo>
                  <a:lnTo>
                    <a:pt x="30" y="180"/>
                  </a:lnTo>
                  <a:lnTo>
                    <a:pt x="54" y="180"/>
                  </a:lnTo>
                  <a:lnTo>
                    <a:pt x="85" y="106"/>
                  </a:lnTo>
                  <a:lnTo>
                    <a:pt x="115" y="95"/>
                  </a:lnTo>
                  <a:lnTo>
                    <a:pt x="115" y="72"/>
                  </a:lnTo>
                  <a:lnTo>
                    <a:pt x="88" y="72"/>
                  </a:lnTo>
                  <a:lnTo>
                    <a:pt x="95" y="47"/>
                  </a:lnTo>
                  <a:lnTo>
                    <a:pt x="105" y="23"/>
                  </a:lnTo>
                  <a:lnTo>
                    <a:pt x="105" y="0"/>
                  </a:lnTo>
                  <a:lnTo>
                    <a:pt x="82" y="2"/>
                  </a:lnTo>
                  <a:lnTo>
                    <a:pt x="64" y="23"/>
                  </a:lnTo>
                  <a:lnTo>
                    <a:pt x="30" y="27"/>
                  </a:lnTo>
                  <a:lnTo>
                    <a:pt x="10" y="42"/>
                  </a:lnTo>
                  <a:lnTo>
                    <a:pt x="3" y="67"/>
                  </a:lnTo>
                  <a:lnTo>
                    <a:pt x="0" y="101"/>
                  </a:lnTo>
                  <a:lnTo>
                    <a:pt x="0" y="131"/>
                  </a:lnTo>
                  <a:lnTo>
                    <a:pt x="20" y="151"/>
                  </a:lnTo>
                  <a:lnTo>
                    <a:pt x="14" y="18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49" name="Freeform 228"/>
            <p:cNvSpPr>
              <a:spLocks/>
            </p:cNvSpPr>
            <p:nvPr/>
          </p:nvSpPr>
          <p:spPr bwMode="auto">
            <a:xfrm>
              <a:off x="6831534" y="2673823"/>
              <a:ext cx="149485" cy="265467"/>
            </a:xfrm>
            <a:custGeom>
              <a:avLst/>
              <a:gdLst/>
              <a:ahLst/>
              <a:cxnLst>
                <a:cxn ang="0">
                  <a:pos x="15" y="181"/>
                </a:cxn>
                <a:cxn ang="0">
                  <a:pos x="29" y="181"/>
                </a:cxn>
                <a:cxn ang="0">
                  <a:pos x="53" y="181"/>
                </a:cxn>
                <a:cxn ang="0">
                  <a:pos x="83" y="107"/>
                </a:cxn>
                <a:cxn ang="0">
                  <a:pos x="115" y="96"/>
                </a:cxn>
                <a:cxn ang="0">
                  <a:pos x="115" y="74"/>
                </a:cxn>
                <a:cxn ang="0">
                  <a:pos x="88" y="74"/>
                </a:cxn>
                <a:cxn ang="0">
                  <a:pos x="95" y="49"/>
                </a:cxn>
                <a:cxn ang="0">
                  <a:pos x="105" y="24"/>
                </a:cxn>
                <a:cxn ang="0">
                  <a:pos x="105" y="0"/>
                </a:cxn>
                <a:cxn ang="0">
                  <a:pos x="79" y="4"/>
                </a:cxn>
                <a:cxn ang="0">
                  <a:pos x="62" y="24"/>
                </a:cxn>
                <a:cxn ang="0">
                  <a:pos x="29" y="29"/>
                </a:cxn>
                <a:cxn ang="0">
                  <a:pos x="10" y="44"/>
                </a:cxn>
                <a:cxn ang="0">
                  <a:pos x="4" y="69"/>
                </a:cxn>
                <a:cxn ang="0">
                  <a:pos x="0" y="102"/>
                </a:cxn>
                <a:cxn ang="0">
                  <a:pos x="0" y="132"/>
                </a:cxn>
                <a:cxn ang="0">
                  <a:pos x="20" y="151"/>
                </a:cxn>
                <a:cxn ang="0">
                  <a:pos x="15" y="181"/>
                </a:cxn>
              </a:cxnLst>
              <a:rect l="0" t="0" r="r" b="b"/>
              <a:pathLst>
                <a:path w="115" h="181">
                  <a:moveTo>
                    <a:pt x="15" y="181"/>
                  </a:moveTo>
                  <a:lnTo>
                    <a:pt x="29" y="181"/>
                  </a:lnTo>
                  <a:lnTo>
                    <a:pt x="53" y="181"/>
                  </a:lnTo>
                  <a:lnTo>
                    <a:pt x="83" y="107"/>
                  </a:lnTo>
                  <a:lnTo>
                    <a:pt x="115" y="96"/>
                  </a:lnTo>
                  <a:lnTo>
                    <a:pt x="115" y="74"/>
                  </a:lnTo>
                  <a:lnTo>
                    <a:pt x="88" y="74"/>
                  </a:lnTo>
                  <a:lnTo>
                    <a:pt x="95" y="49"/>
                  </a:lnTo>
                  <a:lnTo>
                    <a:pt x="105" y="24"/>
                  </a:lnTo>
                  <a:lnTo>
                    <a:pt x="105" y="0"/>
                  </a:lnTo>
                  <a:lnTo>
                    <a:pt x="79" y="4"/>
                  </a:lnTo>
                  <a:lnTo>
                    <a:pt x="62" y="24"/>
                  </a:lnTo>
                  <a:lnTo>
                    <a:pt x="29" y="29"/>
                  </a:lnTo>
                  <a:lnTo>
                    <a:pt x="10" y="44"/>
                  </a:lnTo>
                  <a:lnTo>
                    <a:pt x="4" y="69"/>
                  </a:lnTo>
                  <a:lnTo>
                    <a:pt x="0" y="102"/>
                  </a:lnTo>
                  <a:lnTo>
                    <a:pt x="0" y="132"/>
                  </a:lnTo>
                  <a:lnTo>
                    <a:pt x="20" y="151"/>
                  </a:lnTo>
                  <a:lnTo>
                    <a:pt x="15" y="18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50" name="Freeform 229"/>
            <p:cNvSpPr>
              <a:spLocks/>
            </p:cNvSpPr>
            <p:nvPr/>
          </p:nvSpPr>
          <p:spPr bwMode="auto">
            <a:xfrm>
              <a:off x="6831534" y="2673823"/>
              <a:ext cx="149485" cy="265467"/>
            </a:xfrm>
            <a:custGeom>
              <a:avLst/>
              <a:gdLst/>
              <a:ahLst/>
              <a:cxnLst>
                <a:cxn ang="0">
                  <a:pos x="15" y="181"/>
                </a:cxn>
                <a:cxn ang="0">
                  <a:pos x="29" y="181"/>
                </a:cxn>
                <a:cxn ang="0">
                  <a:pos x="53" y="181"/>
                </a:cxn>
                <a:cxn ang="0">
                  <a:pos x="83" y="107"/>
                </a:cxn>
                <a:cxn ang="0">
                  <a:pos x="115" y="96"/>
                </a:cxn>
                <a:cxn ang="0">
                  <a:pos x="115" y="74"/>
                </a:cxn>
                <a:cxn ang="0">
                  <a:pos x="88" y="74"/>
                </a:cxn>
                <a:cxn ang="0">
                  <a:pos x="95" y="49"/>
                </a:cxn>
                <a:cxn ang="0">
                  <a:pos x="105" y="24"/>
                </a:cxn>
                <a:cxn ang="0">
                  <a:pos x="105" y="0"/>
                </a:cxn>
                <a:cxn ang="0">
                  <a:pos x="79" y="4"/>
                </a:cxn>
                <a:cxn ang="0">
                  <a:pos x="62" y="24"/>
                </a:cxn>
                <a:cxn ang="0">
                  <a:pos x="29" y="29"/>
                </a:cxn>
                <a:cxn ang="0">
                  <a:pos x="10" y="44"/>
                </a:cxn>
                <a:cxn ang="0">
                  <a:pos x="4" y="69"/>
                </a:cxn>
                <a:cxn ang="0">
                  <a:pos x="0" y="102"/>
                </a:cxn>
                <a:cxn ang="0">
                  <a:pos x="0" y="132"/>
                </a:cxn>
                <a:cxn ang="0">
                  <a:pos x="20" y="151"/>
                </a:cxn>
                <a:cxn ang="0">
                  <a:pos x="15" y="181"/>
                </a:cxn>
              </a:cxnLst>
              <a:rect l="0" t="0" r="r" b="b"/>
              <a:pathLst>
                <a:path w="115" h="181">
                  <a:moveTo>
                    <a:pt x="15" y="181"/>
                  </a:moveTo>
                  <a:lnTo>
                    <a:pt x="29" y="181"/>
                  </a:lnTo>
                  <a:lnTo>
                    <a:pt x="53" y="181"/>
                  </a:lnTo>
                  <a:lnTo>
                    <a:pt x="83" y="107"/>
                  </a:lnTo>
                  <a:lnTo>
                    <a:pt x="115" y="96"/>
                  </a:lnTo>
                  <a:lnTo>
                    <a:pt x="115" y="74"/>
                  </a:lnTo>
                  <a:lnTo>
                    <a:pt x="88" y="74"/>
                  </a:lnTo>
                  <a:lnTo>
                    <a:pt x="95" y="49"/>
                  </a:lnTo>
                  <a:lnTo>
                    <a:pt x="105" y="24"/>
                  </a:lnTo>
                  <a:lnTo>
                    <a:pt x="105" y="0"/>
                  </a:lnTo>
                  <a:lnTo>
                    <a:pt x="79" y="4"/>
                  </a:lnTo>
                  <a:lnTo>
                    <a:pt x="62" y="24"/>
                  </a:lnTo>
                  <a:lnTo>
                    <a:pt x="29" y="29"/>
                  </a:lnTo>
                  <a:lnTo>
                    <a:pt x="10" y="44"/>
                  </a:lnTo>
                  <a:lnTo>
                    <a:pt x="4" y="69"/>
                  </a:lnTo>
                  <a:lnTo>
                    <a:pt x="0" y="102"/>
                  </a:lnTo>
                  <a:lnTo>
                    <a:pt x="0" y="132"/>
                  </a:lnTo>
                  <a:lnTo>
                    <a:pt x="20" y="151"/>
                  </a:lnTo>
                  <a:lnTo>
                    <a:pt x="15" y="181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51" name="Freeform 231"/>
            <p:cNvSpPr>
              <a:spLocks/>
            </p:cNvSpPr>
            <p:nvPr/>
          </p:nvSpPr>
          <p:spPr bwMode="auto">
            <a:xfrm>
              <a:off x="6929182" y="2883556"/>
              <a:ext cx="40988" cy="48400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5" y="33"/>
                </a:cxn>
                <a:cxn ang="0">
                  <a:pos x="32" y="33"/>
                </a:cxn>
                <a:cxn ang="0">
                  <a:pos x="32" y="9"/>
                </a:cxn>
                <a:cxn ang="0">
                  <a:pos x="22" y="0"/>
                </a:cxn>
                <a:cxn ang="0">
                  <a:pos x="0" y="3"/>
                </a:cxn>
              </a:cxnLst>
              <a:rect l="0" t="0" r="r" b="b"/>
              <a:pathLst>
                <a:path w="32" h="33">
                  <a:moveTo>
                    <a:pt x="0" y="3"/>
                  </a:moveTo>
                  <a:lnTo>
                    <a:pt x="5" y="33"/>
                  </a:lnTo>
                  <a:lnTo>
                    <a:pt x="32" y="33"/>
                  </a:lnTo>
                  <a:lnTo>
                    <a:pt x="32" y="9"/>
                  </a:lnTo>
                  <a:lnTo>
                    <a:pt x="22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52" name="Freeform 232"/>
            <p:cNvSpPr>
              <a:spLocks/>
            </p:cNvSpPr>
            <p:nvPr/>
          </p:nvSpPr>
          <p:spPr bwMode="auto">
            <a:xfrm>
              <a:off x="6929182" y="2883556"/>
              <a:ext cx="40988" cy="48400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5" y="33"/>
                </a:cxn>
                <a:cxn ang="0">
                  <a:pos x="32" y="33"/>
                </a:cxn>
                <a:cxn ang="0">
                  <a:pos x="32" y="9"/>
                </a:cxn>
                <a:cxn ang="0">
                  <a:pos x="22" y="0"/>
                </a:cxn>
                <a:cxn ang="0">
                  <a:pos x="0" y="3"/>
                </a:cxn>
              </a:cxnLst>
              <a:rect l="0" t="0" r="r" b="b"/>
              <a:pathLst>
                <a:path w="32" h="33">
                  <a:moveTo>
                    <a:pt x="0" y="3"/>
                  </a:moveTo>
                  <a:lnTo>
                    <a:pt x="5" y="33"/>
                  </a:lnTo>
                  <a:lnTo>
                    <a:pt x="32" y="33"/>
                  </a:lnTo>
                  <a:lnTo>
                    <a:pt x="32" y="9"/>
                  </a:lnTo>
                  <a:lnTo>
                    <a:pt x="22" y="0"/>
                  </a:lnTo>
                  <a:lnTo>
                    <a:pt x="0" y="3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53" name="Freeform 234"/>
            <p:cNvSpPr>
              <a:spLocks/>
            </p:cNvSpPr>
            <p:nvPr/>
          </p:nvSpPr>
          <p:spPr bwMode="auto">
            <a:xfrm>
              <a:off x="6991870" y="2832222"/>
              <a:ext cx="81977" cy="8946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5" y="58"/>
                </a:cxn>
                <a:cxn ang="0">
                  <a:pos x="32" y="61"/>
                </a:cxn>
                <a:cxn ang="0">
                  <a:pos x="58" y="53"/>
                </a:cxn>
                <a:cxn ang="0">
                  <a:pos x="48" y="43"/>
                </a:cxn>
                <a:cxn ang="0">
                  <a:pos x="63" y="24"/>
                </a:cxn>
                <a:cxn ang="0">
                  <a:pos x="58" y="0"/>
                </a:cxn>
                <a:cxn ang="0">
                  <a:pos x="0" y="24"/>
                </a:cxn>
              </a:cxnLst>
              <a:rect l="0" t="0" r="r" b="b"/>
              <a:pathLst>
                <a:path w="63" h="61">
                  <a:moveTo>
                    <a:pt x="0" y="24"/>
                  </a:moveTo>
                  <a:lnTo>
                    <a:pt x="5" y="58"/>
                  </a:lnTo>
                  <a:lnTo>
                    <a:pt x="32" y="61"/>
                  </a:lnTo>
                  <a:lnTo>
                    <a:pt x="58" y="53"/>
                  </a:lnTo>
                  <a:lnTo>
                    <a:pt x="48" y="43"/>
                  </a:lnTo>
                  <a:lnTo>
                    <a:pt x="63" y="24"/>
                  </a:lnTo>
                  <a:lnTo>
                    <a:pt x="58" y="0"/>
                  </a:lnTo>
                  <a:lnTo>
                    <a:pt x="0" y="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54" name="Freeform 235"/>
            <p:cNvSpPr>
              <a:spLocks/>
            </p:cNvSpPr>
            <p:nvPr/>
          </p:nvSpPr>
          <p:spPr bwMode="auto">
            <a:xfrm>
              <a:off x="6991870" y="2832222"/>
              <a:ext cx="81977" cy="89467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5" y="58"/>
                </a:cxn>
                <a:cxn ang="0">
                  <a:pos x="32" y="61"/>
                </a:cxn>
                <a:cxn ang="0">
                  <a:pos x="58" y="53"/>
                </a:cxn>
                <a:cxn ang="0">
                  <a:pos x="48" y="43"/>
                </a:cxn>
                <a:cxn ang="0">
                  <a:pos x="63" y="24"/>
                </a:cxn>
                <a:cxn ang="0">
                  <a:pos x="58" y="0"/>
                </a:cxn>
                <a:cxn ang="0">
                  <a:pos x="0" y="24"/>
                </a:cxn>
              </a:cxnLst>
              <a:rect l="0" t="0" r="r" b="b"/>
              <a:pathLst>
                <a:path w="63" h="61">
                  <a:moveTo>
                    <a:pt x="0" y="24"/>
                  </a:moveTo>
                  <a:lnTo>
                    <a:pt x="5" y="58"/>
                  </a:lnTo>
                  <a:lnTo>
                    <a:pt x="32" y="61"/>
                  </a:lnTo>
                  <a:lnTo>
                    <a:pt x="58" y="53"/>
                  </a:lnTo>
                  <a:lnTo>
                    <a:pt x="48" y="43"/>
                  </a:lnTo>
                  <a:lnTo>
                    <a:pt x="63" y="24"/>
                  </a:lnTo>
                  <a:lnTo>
                    <a:pt x="58" y="0"/>
                  </a:lnTo>
                  <a:lnTo>
                    <a:pt x="0" y="24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55" name="Freeform 237"/>
            <p:cNvSpPr>
              <a:spLocks/>
            </p:cNvSpPr>
            <p:nvPr/>
          </p:nvSpPr>
          <p:spPr bwMode="auto">
            <a:xfrm>
              <a:off x="6982225" y="2946622"/>
              <a:ext cx="62688" cy="35199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1" y="24"/>
                </a:cxn>
                <a:cxn ang="0">
                  <a:pos x="33" y="19"/>
                </a:cxn>
                <a:cxn ang="0">
                  <a:pos x="48" y="9"/>
                </a:cxn>
                <a:cxn ang="0">
                  <a:pos x="28" y="0"/>
                </a:cxn>
                <a:cxn ang="0">
                  <a:pos x="0" y="5"/>
                </a:cxn>
              </a:cxnLst>
              <a:rect l="0" t="0" r="r" b="b"/>
              <a:pathLst>
                <a:path w="48" h="24">
                  <a:moveTo>
                    <a:pt x="0" y="5"/>
                  </a:moveTo>
                  <a:lnTo>
                    <a:pt x="11" y="24"/>
                  </a:lnTo>
                  <a:lnTo>
                    <a:pt x="33" y="19"/>
                  </a:lnTo>
                  <a:lnTo>
                    <a:pt x="48" y="9"/>
                  </a:lnTo>
                  <a:lnTo>
                    <a:pt x="28" y="0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56" name="Freeform 238"/>
            <p:cNvSpPr>
              <a:spLocks/>
            </p:cNvSpPr>
            <p:nvPr/>
          </p:nvSpPr>
          <p:spPr bwMode="auto">
            <a:xfrm>
              <a:off x="6982225" y="2946622"/>
              <a:ext cx="62688" cy="35199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1" y="24"/>
                </a:cxn>
                <a:cxn ang="0">
                  <a:pos x="33" y="19"/>
                </a:cxn>
                <a:cxn ang="0">
                  <a:pos x="48" y="9"/>
                </a:cxn>
                <a:cxn ang="0">
                  <a:pos x="28" y="0"/>
                </a:cxn>
                <a:cxn ang="0">
                  <a:pos x="0" y="5"/>
                </a:cxn>
              </a:cxnLst>
              <a:rect l="0" t="0" r="r" b="b"/>
              <a:pathLst>
                <a:path w="48" h="24">
                  <a:moveTo>
                    <a:pt x="0" y="5"/>
                  </a:moveTo>
                  <a:lnTo>
                    <a:pt x="11" y="24"/>
                  </a:lnTo>
                  <a:lnTo>
                    <a:pt x="33" y="19"/>
                  </a:lnTo>
                  <a:lnTo>
                    <a:pt x="48" y="9"/>
                  </a:lnTo>
                  <a:lnTo>
                    <a:pt x="28" y="0"/>
                  </a:lnTo>
                  <a:lnTo>
                    <a:pt x="0" y="5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57" name="Freeform 239"/>
            <p:cNvSpPr>
              <a:spLocks/>
            </p:cNvSpPr>
            <p:nvPr/>
          </p:nvSpPr>
          <p:spPr bwMode="auto">
            <a:xfrm>
              <a:off x="7434297" y="2380491"/>
              <a:ext cx="56659" cy="45467"/>
            </a:xfrm>
            <a:custGeom>
              <a:avLst/>
              <a:gdLst/>
              <a:ahLst/>
              <a:cxnLst>
                <a:cxn ang="0">
                  <a:pos x="1497" y="0"/>
                </a:cxn>
                <a:cxn ang="0">
                  <a:pos x="1588" y="182"/>
                </a:cxn>
                <a:cxn ang="0">
                  <a:pos x="1543" y="227"/>
                </a:cxn>
                <a:cxn ang="0">
                  <a:pos x="1769" y="182"/>
                </a:cxn>
                <a:cxn ang="0">
                  <a:pos x="2087" y="182"/>
                </a:cxn>
                <a:cxn ang="0">
                  <a:pos x="2178" y="318"/>
                </a:cxn>
                <a:cxn ang="0">
                  <a:pos x="2405" y="272"/>
                </a:cxn>
                <a:cxn ang="0">
                  <a:pos x="2541" y="545"/>
                </a:cxn>
                <a:cxn ang="0">
                  <a:pos x="2813" y="635"/>
                </a:cxn>
                <a:cxn ang="0">
                  <a:pos x="3176" y="907"/>
                </a:cxn>
                <a:cxn ang="0">
                  <a:pos x="3221" y="1044"/>
                </a:cxn>
                <a:cxn ang="0">
                  <a:pos x="3085" y="1180"/>
                </a:cxn>
                <a:cxn ang="0">
                  <a:pos x="3040" y="1361"/>
                </a:cxn>
                <a:cxn ang="0">
                  <a:pos x="2722" y="1316"/>
                </a:cxn>
                <a:cxn ang="0">
                  <a:pos x="2541" y="1316"/>
                </a:cxn>
                <a:cxn ang="0">
                  <a:pos x="2450" y="1452"/>
                </a:cxn>
                <a:cxn ang="0">
                  <a:pos x="2722" y="1724"/>
                </a:cxn>
                <a:cxn ang="0">
                  <a:pos x="2858" y="1860"/>
                </a:cxn>
                <a:cxn ang="0">
                  <a:pos x="3130" y="2041"/>
                </a:cxn>
                <a:cxn ang="0">
                  <a:pos x="3357" y="2268"/>
                </a:cxn>
                <a:cxn ang="0">
                  <a:pos x="3539" y="2540"/>
                </a:cxn>
                <a:cxn ang="0">
                  <a:pos x="3539" y="3039"/>
                </a:cxn>
                <a:cxn ang="0">
                  <a:pos x="3312" y="3039"/>
                </a:cxn>
                <a:cxn ang="0">
                  <a:pos x="3085" y="3039"/>
                </a:cxn>
                <a:cxn ang="0">
                  <a:pos x="2813" y="2949"/>
                </a:cxn>
                <a:cxn ang="0">
                  <a:pos x="2541" y="2722"/>
                </a:cxn>
                <a:cxn ang="0">
                  <a:pos x="2359" y="2677"/>
                </a:cxn>
                <a:cxn ang="0">
                  <a:pos x="2268" y="2586"/>
                </a:cxn>
                <a:cxn ang="0">
                  <a:pos x="1951" y="2268"/>
                </a:cxn>
                <a:cxn ang="0">
                  <a:pos x="1724" y="2223"/>
                </a:cxn>
                <a:cxn ang="0">
                  <a:pos x="1497" y="2132"/>
                </a:cxn>
                <a:cxn ang="0">
                  <a:pos x="1271" y="2268"/>
                </a:cxn>
                <a:cxn ang="0">
                  <a:pos x="1134" y="2087"/>
                </a:cxn>
                <a:cxn ang="0">
                  <a:pos x="908" y="1679"/>
                </a:cxn>
                <a:cxn ang="0">
                  <a:pos x="772" y="1588"/>
                </a:cxn>
                <a:cxn ang="0">
                  <a:pos x="590" y="1361"/>
                </a:cxn>
                <a:cxn ang="0">
                  <a:pos x="363" y="1406"/>
                </a:cxn>
                <a:cxn ang="0">
                  <a:pos x="91" y="1452"/>
                </a:cxn>
                <a:cxn ang="0">
                  <a:pos x="0" y="862"/>
                </a:cxn>
                <a:cxn ang="0">
                  <a:pos x="409" y="907"/>
                </a:cxn>
                <a:cxn ang="0">
                  <a:pos x="726" y="862"/>
                </a:cxn>
                <a:cxn ang="0">
                  <a:pos x="1361" y="771"/>
                </a:cxn>
                <a:cxn ang="0">
                  <a:pos x="1134" y="454"/>
                </a:cxn>
                <a:cxn ang="0">
                  <a:pos x="1180" y="136"/>
                </a:cxn>
              </a:cxnLst>
              <a:rect l="0" t="0" r="r" b="b"/>
              <a:pathLst>
                <a:path w="3584" h="3085">
                  <a:moveTo>
                    <a:pt x="1361" y="91"/>
                  </a:moveTo>
                  <a:lnTo>
                    <a:pt x="1497" y="0"/>
                  </a:lnTo>
                  <a:lnTo>
                    <a:pt x="1633" y="46"/>
                  </a:lnTo>
                  <a:lnTo>
                    <a:pt x="1588" y="182"/>
                  </a:lnTo>
                  <a:lnTo>
                    <a:pt x="1497" y="182"/>
                  </a:lnTo>
                  <a:lnTo>
                    <a:pt x="1543" y="227"/>
                  </a:lnTo>
                  <a:lnTo>
                    <a:pt x="1679" y="272"/>
                  </a:lnTo>
                  <a:lnTo>
                    <a:pt x="1769" y="182"/>
                  </a:lnTo>
                  <a:lnTo>
                    <a:pt x="1906" y="136"/>
                  </a:lnTo>
                  <a:lnTo>
                    <a:pt x="2087" y="182"/>
                  </a:lnTo>
                  <a:lnTo>
                    <a:pt x="2087" y="272"/>
                  </a:lnTo>
                  <a:lnTo>
                    <a:pt x="2178" y="318"/>
                  </a:lnTo>
                  <a:lnTo>
                    <a:pt x="2268" y="318"/>
                  </a:lnTo>
                  <a:lnTo>
                    <a:pt x="2405" y="272"/>
                  </a:lnTo>
                  <a:lnTo>
                    <a:pt x="2586" y="409"/>
                  </a:lnTo>
                  <a:lnTo>
                    <a:pt x="2541" y="545"/>
                  </a:lnTo>
                  <a:lnTo>
                    <a:pt x="2677" y="545"/>
                  </a:lnTo>
                  <a:lnTo>
                    <a:pt x="2813" y="635"/>
                  </a:lnTo>
                  <a:lnTo>
                    <a:pt x="3085" y="907"/>
                  </a:lnTo>
                  <a:lnTo>
                    <a:pt x="3176" y="907"/>
                  </a:lnTo>
                  <a:lnTo>
                    <a:pt x="3176" y="998"/>
                  </a:lnTo>
                  <a:lnTo>
                    <a:pt x="3221" y="1044"/>
                  </a:lnTo>
                  <a:lnTo>
                    <a:pt x="3176" y="1134"/>
                  </a:lnTo>
                  <a:lnTo>
                    <a:pt x="3085" y="1180"/>
                  </a:lnTo>
                  <a:lnTo>
                    <a:pt x="3130" y="1316"/>
                  </a:lnTo>
                  <a:lnTo>
                    <a:pt x="3040" y="1361"/>
                  </a:lnTo>
                  <a:lnTo>
                    <a:pt x="2903" y="1406"/>
                  </a:lnTo>
                  <a:lnTo>
                    <a:pt x="2722" y="1316"/>
                  </a:lnTo>
                  <a:lnTo>
                    <a:pt x="2631" y="1225"/>
                  </a:lnTo>
                  <a:lnTo>
                    <a:pt x="2541" y="1316"/>
                  </a:lnTo>
                  <a:lnTo>
                    <a:pt x="2450" y="1270"/>
                  </a:lnTo>
                  <a:lnTo>
                    <a:pt x="2450" y="1452"/>
                  </a:lnTo>
                  <a:lnTo>
                    <a:pt x="2541" y="1543"/>
                  </a:lnTo>
                  <a:lnTo>
                    <a:pt x="2722" y="1724"/>
                  </a:lnTo>
                  <a:lnTo>
                    <a:pt x="2813" y="1769"/>
                  </a:lnTo>
                  <a:lnTo>
                    <a:pt x="2858" y="1860"/>
                  </a:lnTo>
                  <a:lnTo>
                    <a:pt x="2994" y="1905"/>
                  </a:lnTo>
                  <a:lnTo>
                    <a:pt x="3130" y="2041"/>
                  </a:lnTo>
                  <a:lnTo>
                    <a:pt x="3221" y="2178"/>
                  </a:lnTo>
                  <a:lnTo>
                    <a:pt x="3357" y="2268"/>
                  </a:lnTo>
                  <a:lnTo>
                    <a:pt x="3448" y="2404"/>
                  </a:lnTo>
                  <a:lnTo>
                    <a:pt x="3539" y="2540"/>
                  </a:lnTo>
                  <a:lnTo>
                    <a:pt x="3584" y="2858"/>
                  </a:lnTo>
                  <a:lnTo>
                    <a:pt x="3539" y="3039"/>
                  </a:lnTo>
                  <a:lnTo>
                    <a:pt x="3448" y="3085"/>
                  </a:lnTo>
                  <a:lnTo>
                    <a:pt x="3312" y="3039"/>
                  </a:lnTo>
                  <a:lnTo>
                    <a:pt x="3176" y="2994"/>
                  </a:lnTo>
                  <a:lnTo>
                    <a:pt x="3085" y="3039"/>
                  </a:lnTo>
                  <a:lnTo>
                    <a:pt x="2994" y="2994"/>
                  </a:lnTo>
                  <a:lnTo>
                    <a:pt x="2813" y="2949"/>
                  </a:lnTo>
                  <a:lnTo>
                    <a:pt x="2722" y="2858"/>
                  </a:lnTo>
                  <a:lnTo>
                    <a:pt x="2541" y="2722"/>
                  </a:lnTo>
                  <a:lnTo>
                    <a:pt x="2450" y="2631"/>
                  </a:lnTo>
                  <a:lnTo>
                    <a:pt x="2359" y="2677"/>
                  </a:lnTo>
                  <a:lnTo>
                    <a:pt x="2314" y="2722"/>
                  </a:lnTo>
                  <a:lnTo>
                    <a:pt x="2268" y="2586"/>
                  </a:lnTo>
                  <a:lnTo>
                    <a:pt x="2132" y="2450"/>
                  </a:lnTo>
                  <a:lnTo>
                    <a:pt x="1951" y="2268"/>
                  </a:lnTo>
                  <a:lnTo>
                    <a:pt x="1860" y="2132"/>
                  </a:lnTo>
                  <a:lnTo>
                    <a:pt x="1724" y="2223"/>
                  </a:lnTo>
                  <a:lnTo>
                    <a:pt x="1633" y="2268"/>
                  </a:lnTo>
                  <a:lnTo>
                    <a:pt x="1497" y="2132"/>
                  </a:lnTo>
                  <a:lnTo>
                    <a:pt x="1361" y="2223"/>
                  </a:lnTo>
                  <a:lnTo>
                    <a:pt x="1271" y="2268"/>
                  </a:lnTo>
                  <a:lnTo>
                    <a:pt x="1134" y="2223"/>
                  </a:lnTo>
                  <a:lnTo>
                    <a:pt x="1134" y="2087"/>
                  </a:lnTo>
                  <a:lnTo>
                    <a:pt x="1089" y="1815"/>
                  </a:lnTo>
                  <a:lnTo>
                    <a:pt x="908" y="1679"/>
                  </a:lnTo>
                  <a:lnTo>
                    <a:pt x="772" y="1679"/>
                  </a:lnTo>
                  <a:lnTo>
                    <a:pt x="772" y="1588"/>
                  </a:lnTo>
                  <a:lnTo>
                    <a:pt x="726" y="1452"/>
                  </a:lnTo>
                  <a:lnTo>
                    <a:pt x="590" y="1361"/>
                  </a:lnTo>
                  <a:lnTo>
                    <a:pt x="499" y="1316"/>
                  </a:lnTo>
                  <a:lnTo>
                    <a:pt x="363" y="1406"/>
                  </a:lnTo>
                  <a:lnTo>
                    <a:pt x="227" y="1452"/>
                  </a:lnTo>
                  <a:lnTo>
                    <a:pt x="91" y="1452"/>
                  </a:lnTo>
                  <a:lnTo>
                    <a:pt x="46" y="1361"/>
                  </a:lnTo>
                  <a:lnTo>
                    <a:pt x="0" y="862"/>
                  </a:lnTo>
                  <a:lnTo>
                    <a:pt x="273" y="817"/>
                  </a:lnTo>
                  <a:lnTo>
                    <a:pt x="409" y="907"/>
                  </a:lnTo>
                  <a:lnTo>
                    <a:pt x="545" y="771"/>
                  </a:lnTo>
                  <a:lnTo>
                    <a:pt x="726" y="862"/>
                  </a:lnTo>
                  <a:lnTo>
                    <a:pt x="998" y="953"/>
                  </a:lnTo>
                  <a:lnTo>
                    <a:pt x="1361" y="771"/>
                  </a:lnTo>
                  <a:lnTo>
                    <a:pt x="1316" y="545"/>
                  </a:lnTo>
                  <a:lnTo>
                    <a:pt x="1134" y="454"/>
                  </a:lnTo>
                  <a:lnTo>
                    <a:pt x="1134" y="272"/>
                  </a:lnTo>
                  <a:lnTo>
                    <a:pt x="1180" y="136"/>
                  </a:lnTo>
                  <a:lnTo>
                    <a:pt x="1361" y="91"/>
                  </a:lnTo>
                  <a:close/>
                </a:path>
              </a:pathLst>
            </a:custGeom>
            <a:grpFill/>
            <a:ln w="952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158" name="Gruppe 307"/>
          <p:cNvGrpSpPr/>
          <p:nvPr/>
        </p:nvGrpSpPr>
        <p:grpSpPr>
          <a:xfrm>
            <a:off x="6548890" y="4466583"/>
            <a:ext cx="1695518" cy="1620664"/>
            <a:chOff x="6156176" y="2996952"/>
            <a:chExt cx="864096" cy="864096"/>
          </a:xfrm>
        </p:grpSpPr>
        <p:sp>
          <p:nvSpPr>
            <p:cNvPr id="159" name="Rektangel 158"/>
            <p:cNvSpPr/>
            <p:nvPr/>
          </p:nvSpPr>
          <p:spPr bwMode="auto">
            <a:xfrm>
              <a:off x="6156176" y="2996952"/>
              <a:ext cx="864096" cy="864096"/>
            </a:xfrm>
            <a:prstGeom prst="rect">
              <a:avLst/>
            </a:prstGeom>
            <a:solidFill>
              <a:srgbClr val="FFFFFF">
                <a:alpha val="41961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cxnSp>
          <p:nvCxnSpPr>
            <p:cNvPr id="160" name="Rett pil 159"/>
            <p:cNvCxnSpPr/>
            <p:nvPr/>
          </p:nvCxnSpPr>
          <p:spPr bwMode="auto">
            <a:xfrm>
              <a:off x="6228184" y="3789040"/>
              <a:ext cx="792088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1" name="Rett pil 160"/>
            <p:cNvCxnSpPr/>
            <p:nvPr/>
          </p:nvCxnSpPr>
          <p:spPr bwMode="auto">
            <a:xfrm rot="5400000" flipH="1" flipV="1">
              <a:off x="5868144" y="3429000"/>
              <a:ext cx="72008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2" name="Frihåndsform 161"/>
            <p:cNvSpPr/>
            <p:nvPr/>
          </p:nvSpPr>
          <p:spPr bwMode="auto">
            <a:xfrm>
              <a:off x="6301432" y="3213844"/>
              <a:ext cx="628650" cy="501650"/>
            </a:xfrm>
            <a:custGeom>
              <a:avLst/>
              <a:gdLst>
                <a:gd name="connsiteX0" fmla="*/ 0 w 628650"/>
                <a:gd name="connsiteY0" fmla="*/ 501650 h 501650"/>
                <a:gd name="connsiteX1" fmla="*/ 317500 w 628650"/>
                <a:gd name="connsiteY1" fmla="*/ 419100 h 501650"/>
                <a:gd name="connsiteX2" fmla="*/ 533400 w 628650"/>
                <a:gd name="connsiteY2" fmla="*/ 222250 h 501650"/>
                <a:gd name="connsiteX3" fmla="*/ 628650 w 628650"/>
                <a:gd name="connsiteY3" fmla="*/ 0 h 50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8650" h="501650">
                  <a:moveTo>
                    <a:pt x="0" y="501650"/>
                  </a:moveTo>
                  <a:cubicBezTo>
                    <a:pt x="114300" y="483658"/>
                    <a:pt x="228600" y="465667"/>
                    <a:pt x="317500" y="419100"/>
                  </a:cubicBezTo>
                  <a:cubicBezTo>
                    <a:pt x="406400" y="372533"/>
                    <a:pt x="481542" y="292100"/>
                    <a:pt x="533400" y="222250"/>
                  </a:cubicBezTo>
                  <a:cubicBezTo>
                    <a:pt x="585258" y="152400"/>
                    <a:pt x="606954" y="76200"/>
                    <a:pt x="628650" y="0"/>
                  </a:cubicBezTo>
                </a:path>
              </a:pathLst>
            </a:custGeom>
            <a:noFill/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163" name="Frihåndsform 162"/>
            <p:cNvSpPr/>
            <p:nvPr/>
          </p:nvSpPr>
          <p:spPr bwMode="auto">
            <a:xfrm>
              <a:off x="6320482" y="3264644"/>
              <a:ext cx="552450" cy="431800"/>
            </a:xfrm>
            <a:custGeom>
              <a:avLst/>
              <a:gdLst>
                <a:gd name="connsiteX0" fmla="*/ 0 w 552450"/>
                <a:gd name="connsiteY0" fmla="*/ 0 h 431800"/>
                <a:gd name="connsiteX1" fmla="*/ 146050 w 552450"/>
                <a:gd name="connsiteY1" fmla="*/ 273050 h 431800"/>
                <a:gd name="connsiteX2" fmla="*/ 349250 w 552450"/>
                <a:gd name="connsiteY2" fmla="*/ 393700 h 431800"/>
                <a:gd name="connsiteX3" fmla="*/ 552450 w 552450"/>
                <a:gd name="connsiteY3" fmla="*/ 431800 h 4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431800">
                  <a:moveTo>
                    <a:pt x="0" y="0"/>
                  </a:moveTo>
                  <a:cubicBezTo>
                    <a:pt x="43921" y="103716"/>
                    <a:pt x="87842" y="207433"/>
                    <a:pt x="146050" y="273050"/>
                  </a:cubicBezTo>
                  <a:cubicBezTo>
                    <a:pt x="204258" y="338667"/>
                    <a:pt x="281517" y="367242"/>
                    <a:pt x="349250" y="393700"/>
                  </a:cubicBezTo>
                  <a:cubicBezTo>
                    <a:pt x="416983" y="420158"/>
                    <a:pt x="484716" y="425979"/>
                    <a:pt x="552450" y="431800"/>
                  </a:cubicBezTo>
                </a:path>
              </a:pathLst>
            </a:custGeom>
            <a:noFill/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</p:grpSp>
      <p:sp>
        <p:nvSpPr>
          <p:cNvPr id="164" name="Rektangel 163"/>
          <p:cNvSpPr/>
          <p:nvPr/>
        </p:nvSpPr>
        <p:spPr>
          <a:xfrm>
            <a:off x="6660232" y="1412776"/>
            <a:ext cx="223224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4" name="Gruppe 39"/>
          <p:cNvGrpSpPr/>
          <p:nvPr/>
        </p:nvGrpSpPr>
        <p:grpSpPr>
          <a:xfrm>
            <a:off x="6516216" y="1124744"/>
            <a:ext cx="1656184" cy="2376264"/>
            <a:chOff x="899592" y="1196752"/>
            <a:chExt cx="2524575" cy="3825624"/>
          </a:xfrm>
        </p:grpSpPr>
        <p:sp>
          <p:nvSpPr>
            <p:cNvPr id="5" name="Freeform 89"/>
            <p:cNvSpPr>
              <a:spLocks/>
            </p:cNvSpPr>
            <p:nvPr/>
          </p:nvSpPr>
          <p:spPr bwMode="auto">
            <a:xfrm>
              <a:off x="1522848" y="3482379"/>
              <a:ext cx="835429" cy="885864"/>
            </a:xfrm>
            <a:custGeom>
              <a:avLst/>
              <a:gdLst/>
              <a:ahLst/>
              <a:cxnLst>
                <a:cxn ang="0">
                  <a:pos x="76" y="506"/>
                </a:cxn>
                <a:cxn ang="0">
                  <a:pos x="128" y="544"/>
                </a:cxn>
                <a:cxn ang="0">
                  <a:pos x="176" y="558"/>
                </a:cxn>
                <a:cxn ang="0">
                  <a:pos x="220" y="574"/>
                </a:cxn>
                <a:cxn ang="0">
                  <a:pos x="257" y="593"/>
                </a:cxn>
                <a:cxn ang="0">
                  <a:pos x="317" y="558"/>
                </a:cxn>
                <a:cxn ang="0">
                  <a:pos x="377" y="536"/>
                </a:cxn>
                <a:cxn ang="0">
                  <a:pos x="447" y="558"/>
                </a:cxn>
                <a:cxn ang="0">
                  <a:pos x="505" y="579"/>
                </a:cxn>
                <a:cxn ang="0">
                  <a:pos x="570" y="544"/>
                </a:cxn>
                <a:cxn ang="0">
                  <a:pos x="575" y="511"/>
                </a:cxn>
                <a:cxn ang="0">
                  <a:pos x="548" y="495"/>
                </a:cxn>
                <a:cxn ang="0">
                  <a:pos x="544" y="457"/>
                </a:cxn>
                <a:cxn ang="0">
                  <a:pos x="564" y="387"/>
                </a:cxn>
                <a:cxn ang="0">
                  <a:pos x="553" y="349"/>
                </a:cxn>
                <a:cxn ang="0">
                  <a:pos x="522" y="362"/>
                </a:cxn>
                <a:cxn ang="0">
                  <a:pos x="544" y="313"/>
                </a:cxn>
                <a:cxn ang="0">
                  <a:pos x="575" y="275"/>
                </a:cxn>
                <a:cxn ang="0">
                  <a:pos x="607" y="269"/>
                </a:cxn>
                <a:cxn ang="0">
                  <a:pos x="624" y="206"/>
                </a:cxn>
                <a:cxn ang="0">
                  <a:pos x="630" y="171"/>
                </a:cxn>
                <a:cxn ang="0">
                  <a:pos x="575" y="148"/>
                </a:cxn>
                <a:cxn ang="0">
                  <a:pos x="548" y="132"/>
                </a:cxn>
                <a:cxn ang="0">
                  <a:pos x="515" y="122"/>
                </a:cxn>
                <a:cxn ang="0">
                  <a:pos x="505" y="104"/>
                </a:cxn>
                <a:cxn ang="0">
                  <a:pos x="484" y="94"/>
                </a:cxn>
                <a:cxn ang="0">
                  <a:pos x="462" y="65"/>
                </a:cxn>
                <a:cxn ang="0">
                  <a:pos x="429" y="31"/>
                </a:cxn>
                <a:cxn ang="0">
                  <a:pos x="413" y="7"/>
                </a:cxn>
                <a:cxn ang="0">
                  <a:pos x="360" y="15"/>
                </a:cxn>
                <a:cxn ang="0">
                  <a:pos x="332" y="65"/>
                </a:cxn>
                <a:cxn ang="0">
                  <a:pos x="284" y="69"/>
                </a:cxn>
                <a:cxn ang="0">
                  <a:pos x="247" y="104"/>
                </a:cxn>
                <a:cxn ang="0">
                  <a:pos x="199" y="94"/>
                </a:cxn>
                <a:cxn ang="0">
                  <a:pos x="167" y="58"/>
                </a:cxn>
                <a:cxn ang="0">
                  <a:pos x="167" y="139"/>
                </a:cxn>
                <a:cxn ang="0">
                  <a:pos x="107" y="128"/>
                </a:cxn>
                <a:cxn ang="0">
                  <a:pos x="64" y="99"/>
                </a:cxn>
                <a:cxn ang="0">
                  <a:pos x="3" y="104"/>
                </a:cxn>
                <a:cxn ang="0">
                  <a:pos x="16" y="153"/>
                </a:cxn>
                <a:cxn ang="0">
                  <a:pos x="64" y="181"/>
                </a:cxn>
                <a:cxn ang="0">
                  <a:pos x="118" y="237"/>
                </a:cxn>
                <a:cxn ang="0">
                  <a:pos x="112" y="275"/>
                </a:cxn>
                <a:cxn ang="0">
                  <a:pos x="138" y="329"/>
                </a:cxn>
                <a:cxn ang="0">
                  <a:pos x="79" y="465"/>
                </a:cxn>
              </a:cxnLst>
              <a:rect l="0" t="0" r="r" b="b"/>
              <a:pathLst>
                <a:path w="640" h="604">
                  <a:moveTo>
                    <a:pt x="58" y="485"/>
                  </a:moveTo>
                  <a:lnTo>
                    <a:pt x="76" y="506"/>
                  </a:lnTo>
                  <a:lnTo>
                    <a:pt x="85" y="514"/>
                  </a:lnTo>
                  <a:lnTo>
                    <a:pt x="128" y="544"/>
                  </a:lnTo>
                  <a:lnTo>
                    <a:pt x="156" y="555"/>
                  </a:lnTo>
                  <a:lnTo>
                    <a:pt x="176" y="558"/>
                  </a:lnTo>
                  <a:lnTo>
                    <a:pt x="199" y="555"/>
                  </a:lnTo>
                  <a:lnTo>
                    <a:pt x="220" y="574"/>
                  </a:lnTo>
                  <a:lnTo>
                    <a:pt x="235" y="582"/>
                  </a:lnTo>
                  <a:lnTo>
                    <a:pt x="257" y="593"/>
                  </a:lnTo>
                  <a:lnTo>
                    <a:pt x="322" y="604"/>
                  </a:lnTo>
                  <a:lnTo>
                    <a:pt x="317" y="558"/>
                  </a:lnTo>
                  <a:lnTo>
                    <a:pt x="350" y="549"/>
                  </a:lnTo>
                  <a:lnTo>
                    <a:pt x="377" y="536"/>
                  </a:lnTo>
                  <a:lnTo>
                    <a:pt x="409" y="549"/>
                  </a:lnTo>
                  <a:lnTo>
                    <a:pt x="447" y="558"/>
                  </a:lnTo>
                  <a:lnTo>
                    <a:pt x="474" y="582"/>
                  </a:lnTo>
                  <a:lnTo>
                    <a:pt x="505" y="579"/>
                  </a:lnTo>
                  <a:lnTo>
                    <a:pt x="533" y="558"/>
                  </a:lnTo>
                  <a:lnTo>
                    <a:pt x="570" y="544"/>
                  </a:lnTo>
                  <a:lnTo>
                    <a:pt x="575" y="536"/>
                  </a:lnTo>
                  <a:lnTo>
                    <a:pt x="575" y="511"/>
                  </a:lnTo>
                  <a:lnTo>
                    <a:pt x="559" y="506"/>
                  </a:lnTo>
                  <a:lnTo>
                    <a:pt x="548" y="495"/>
                  </a:lnTo>
                  <a:lnTo>
                    <a:pt x="548" y="475"/>
                  </a:lnTo>
                  <a:lnTo>
                    <a:pt x="544" y="457"/>
                  </a:lnTo>
                  <a:lnTo>
                    <a:pt x="559" y="416"/>
                  </a:lnTo>
                  <a:lnTo>
                    <a:pt x="564" y="387"/>
                  </a:lnTo>
                  <a:lnTo>
                    <a:pt x="553" y="374"/>
                  </a:lnTo>
                  <a:lnTo>
                    <a:pt x="553" y="349"/>
                  </a:lnTo>
                  <a:lnTo>
                    <a:pt x="537" y="349"/>
                  </a:lnTo>
                  <a:lnTo>
                    <a:pt x="522" y="362"/>
                  </a:lnTo>
                  <a:lnTo>
                    <a:pt x="515" y="343"/>
                  </a:lnTo>
                  <a:lnTo>
                    <a:pt x="544" y="313"/>
                  </a:lnTo>
                  <a:lnTo>
                    <a:pt x="564" y="289"/>
                  </a:lnTo>
                  <a:lnTo>
                    <a:pt x="575" y="275"/>
                  </a:lnTo>
                  <a:lnTo>
                    <a:pt x="592" y="280"/>
                  </a:lnTo>
                  <a:lnTo>
                    <a:pt x="607" y="269"/>
                  </a:lnTo>
                  <a:lnTo>
                    <a:pt x="607" y="255"/>
                  </a:lnTo>
                  <a:lnTo>
                    <a:pt x="624" y="206"/>
                  </a:lnTo>
                  <a:lnTo>
                    <a:pt x="640" y="191"/>
                  </a:lnTo>
                  <a:lnTo>
                    <a:pt x="630" y="171"/>
                  </a:lnTo>
                  <a:lnTo>
                    <a:pt x="585" y="157"/>
                  </a:lnTo>
                  <a:lnTo>
                    <a:pt x="575" y="148"/>
                  </a:lnTo>
                  <a:lnTo>
                    <a:pt x="559" y="132"/>
                  </a:lnTo>
                  <a:lnTo>
                    <a:pt x="548" y="132"/>
                  </a:lnTo>
                  <a:lnTo>
                    <a:pt x="533" y="128"/>
                  </a:lnTo>
                  <a:lnTo>
                    <a:pt x="515" y="122"/>
                  </a:lnTo>
                  <a:lnTo>
                    <a:pt x="500" y="107"/>
                  </a:lnTo>
                  <a:lnTo>
                    <a:pt x="505" y="104"/>
                  </a:lnTo>
                  <a:lnTo>
                    <a:pt x="500" y="83"/>
                  </a:lnTo>
                  <a:lnTo>
                    <a:pt x="484" y="94"/>
                  </a:lnTo>
                  <a:lnTo>
                    <a:pt x="467" y="89"/>
                  </a:lnTo>
                  <a:lnTo>
                    <a:pt x="462" y="65"/>
                  </a:lnTo>
                  <a:lnTo>
                    <a:pt x="441" y="50"/>
                  </a:lnTo>
                  <a:lnTo>
                    <a:pt x="429" y="31"/>
                  </a:lnTo>
                  <a:lnTo>
                    <a:pt x="409" y="25"/>
                  </a:lnTo>
                  <a:lnTo>
                    <a:pt x="413" y="7"/>
                  </a:lnTo>
                  <a:lnTo>
                    <a:pt x="413" y="0"/>
                  </a:lnTo>
                  <a:lnTo>
                    <a:pt x="360" y="15"/>
                  </a:lnTo>
                  <a:lnTo>
                    <a:pt x="344" y="34"/>
                  </a:lnTo>
                  <a:lnTo>
                    <a:pt x="332" y="65"/>
                  </a:lnTo>
                  <a:lnTo>
                    <a:pt x="311" y="69"/>
                  </a:lnTo>
                  <a:lnTo>
                    <a:pt x="284" y="69"/>
                  </a:lnTo>
                  <a:lnTo>
                    <a:pt x="263" y="80"/>
                  </a:lnTo>
                  <a:lnTo>
                    <a:pt x="247" y="104"/>
                  </a:lnTo>
                  <a:lnTo>
                    <a:pt x="220" y="94"/>
                  </a:lnTo>
                  <a:lnTo>
                    <a:pt x="199" y="94"/>
                  </a:lnTo>
                  <a:lnTo>
                    <a:pt x="194" y="65"/>
                  </a:lnTo>
                  <a:lnTo>
                    <a:pt x="167" y="58"/>
                  </a:lnTo>
                  <a:lnTo>
                    <a:pt x="173" y="94"/>
                  </a:lnTo>
                  <a:lnTo>
                    <a:pt x="167" y="139"/>
                  </a:lnTo>
                  <a:lnTo>
                    <a:pt x="138" y="128"/>
                  </a:lnTo>
                  <a:lnTo>
                    <a:pt x="107" y="128"/>
                  </a:lnTo>
                  <a:lnTo>
                    <a:pt x="97" y="104"/>
                  </a:lnTo>
                  <a:lnTo>
                    <a:pt x="64" y="99"/>
                  </a:lnTo>
                  <a:lnTo>
                    <a:pt x="30" y="104"/>
                  </a:lnTo>
                  <a:lnTo>
                    <a:pt x="3" y="104"/>
                  </a:lnTo>
                  <a:lnTo>
                    <a:pt x="0" y="139"/>
                  </a:lnTo>
                  <a:lnTo>
                    <a:pt x="16" y="153"/>
                  </a:lnTo>
                  <a:lnTo>
                    <a:pt x="38" y="157"/>
                  </a:lnTo>
                  <a:lnTo>
                    <a:pt x="64" y="181"/>
                  </a:lnTo>
                  <a:lnTo>
                    <a:pt x="97" y="195"/>
                  </a:lnTo>
                  <a:lnTo>
                    <a:pt x="118" y="237"/>
                  </a:lnTo>
                  <a:lnTo>
                    <a:pt x="107" y="255"/>
                  </a:lnTo>
                  <a:lnTo>
                    <a:pt x="112" y="275"/>
                  </a:lnTo>
                  <a:lnTo>
                    <a:pt x="134" y="294"/>
                  </a:lnTo>
                  <a:lnTo>
                    <a:pt x="138" y="329"/>
                  </a:lnTo>
                  <a:lnTo>
                    <a:pt x="112" y="401"/>
                  </a:lnTo>
                  <a:lnTo>
                    <a:pt x="79" y="465"/>
                  </a:lnTo>
                  <a:lnTo>
                    <a:pt x="58" y="48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6" name="Freeform 90"/>
            <p:cNvSpPr>
              <a:spLocks/>
            </p:cNvSpPr>
            <p:nvPr/>
          </p:nvSpPr>
          <p:spPr bwMode="auto">
            <a:xfrm>
              <a:off x="1522848" y="3482379"/>
              <a:ext cx="835429" cy="885864"/>
            </a:xfrm>
            <a:custGeom>
              <a:avLst/>
              <a:gdLst/>
              <a:ahLst/>
              <a:cxnLst>
                <a:cxn ang="0">
                  <a:pos x="76" y="506"/>
                </a:cxn>
                <a:cxn ang="0">
                  <a:pos x="128" y="544"/>
                </a:cxn>
                <a:cxn ang="0">
                  <a:pos x="176" y="558"/>
                </a:cxn>
                <a:cxn ang="0">
                  <a:pos x="220" y="574"/>
                </a:cxn>
                <a:cxn ang="0">
                  <a:pos x="257" y="593"/>
                </a:cxn>
                <a:cxn ang="0">
                  <a:pos x="317" y="558"/>
                </a:cxn>
                <a:cxn ang="0">
                  <a:pos x="377" y="536"/>
                </a:cxn>
                <a:cxn ang="0">
                  <a:pos x="447" y="558"/>
                </a:cxn>
                <a:cxn ang="0">
                  <a:pos x="505" y="579"/>
                </a:cxn>
                <a:cxn ang="0">
                  <a:pos x="570" y="544"/>
                </a:cxn>
                <a:cxn ang="0">
                  <a:pos x="575" y="511"/>
                </a:cxn>
                <a:cxn ang="0">
                  <a:pos x="548" y="495"/>
                </a:cxn>
                <a:cxn ang="0">
                  <a:pos x="544" y="457"/>
                </a:cxn>
                <a:cxn ang="0">
                  <a:pos x="564" y="387"/>
                </a:cxn>
                <a:cxn ang="0">
                  <a:pos x="553" y="349"/>
                </a:cxn>
                <a:cxn ang="0">
                  <a:pos x="522" y="362"/>
                </a:cxn>
                <a:cxn ang="0">
                  <a:pos x="544" y="313"/>
                </a:cxn>
                <a:cxn ang="0">
                  <a:pos x="575" y="275"/>
                </a:cxn>
                <a:cxn ang="0">
                  <a:pos x="607" y="269"/>
                </a:cxn>
                <a:cxn ang="0">
                  <a:pos x="624" y="206"/>
                </a:cxn>
                <a:cxn ang="0">
                  <a:pos x="630" y="171"/>
                </a:cxn>
                <a:cxn ang="0">
                  <a:pos x="575" y="148"/>
                </a:cxn>
                <a:cxn ang="0">
                  <a:pos x="548" y="132"/>
                </a:cxn>
                <a:cxn ang="0">
                  <a:pos x="515" y="122"/>
                </a:cxn>
                <a:cxn ang="0">
                  <a:pos x="505" y="104"/>
                </a:cxn>
                <a:cxn ang="0">
                  <a:pos x="484" y="94"/>
                </a:cxn>
                <a:cxn ang="0">
                  <a:pos x="462" y="65"/>
                </a:cxn>
                <a:cxn ang="0">
                  <a:pos x="429" y="31"/>
                </a:cxn>
                <a:cxn ang="0">
                  <a:pos x="413" y="7"/>
                </a:cxn>
                <a:cxn ang="0">
                  <a:pos x="360" y="15"/>
                </a:cxn>
                <a:cxn ang="0">
                  <a:pos x="332" y="65"/>
                </a:cxn>
                <a:cxn ang="0">
                  <a:pos x="284" y="69"/>
                </a:cxn>
                <a:cxn ang="0">
                  <a:pos x="247" y="104"/>
                </a:cxn>
                <a:cxn ang="0">
                  <a:pos x="199" y="94"/>
                </a:cxn>
                <a:cxn ang="0">
                  <a:pos x="167" y="58"/>
                </a:cxn>
                <a:cxn ang="0">
                  <a:pos x="167" y="139"/>
                </a:cxn>
                <a:cxn ang="0">
                  <a:pos x="107" y="128"/>
                </a:cxn>
                <a:cxn ang="0">
                  <a:pos x="64" y="99"/>
                </a:cxn>
                <a:cxn ang="0">
                  <a:pos x="3" y="104"/>
                </a:cxn>
                <a:cxn ang="0">
                  <a:pos x="16" y="153"/>
                </a:cxn>
                <a:cxn ang="0">
                  <a:pos x="64" y="181"/>
                </a:cxn>
                <a:cxn ang="0">
                  <a:pos x="118" y="237"/>
                </a:cxn>
                <a:cxn ang="0">
                  <a:pos x="112" y="275"/>
                </a:cxn>
                <a:cxn ang="0">
                  <a:pos x="138" y="329"/>
                </a:cxn>
                <a:cxn ang="0">
                  <a:pos x="79" y="465"/>
                </a:cxn>
              </a:cxnLst>
              <a:rect l="0" t="0" r="r" b="b"/>
              <a:pathLst>
                <a:path w="640" h="604">
                  <a:moveTo>
                    <a:pt x="58" y="485"/>
                  </a:moveTo>
                  <a:lnTo>
                    <a:pt x="76" y="506"/>
                  </a:lnTo>
                  <a:lnTo>
                    <a:pt x="85" y="514"/>
                  </a:lnTo>
                  <a:lnTo>
                    <a:pt x="128" y="544"/>
                  </a:lnTo>
                  <a:lnTo>
                    <a:pt x="156" y="555"/>
                  </a:lnTo>
                  <a:lnTo>
                    <a:pt x="176" y="558"/>
                  </a:lnTo>
                  <a:lnTo>
                    <a:pt x="199" y="555"/>
                  </a:lnTo>
                  <a:lnTo>
                    <a:pt x="220" y="574"/>
                  </a:lnTo>
                  <a:lnTo>
                    <a:pt x="235" y="582"/>
                  </a:lnTo>
                  <a:lnTo>
                    <a:pt x="257" y="593"/>
                  </a:lnTo>
                  <a:lnTo>
                    <a:pt x="322" y="604"/>
                  </a:lnTo>
                  <a:lnTo>
                    <a:pt x="317" y="558"/>
                  </a:lnTo>
                  <a:lnTo>
                    <a:pt x="350" y="549"/>
                  </a:lnTo>
                  <a:lnTo>
                    <a:pt x="377" y="536"/>
                  </a:lnTo>
                  <a:lnTo>
                    <a:pt x="409" y="549"/>
                  </a:lnTo>
                  <a:lnTo>
                    <a:pt x="447" y="558"/>
                  </a:lnTo>
                  <a:lnTo>
                    <a:pt x="474" y="582"/>
                  </a:lnTo>
                  <a:lnTo>
                    <a:pt x="505" y="579"/>
                  </a:lnTo>
                  <a:lnTo>
                    <a:pt x="533" y="558"/>
                  </a:lnTo>
                  <a:lnTo>
                    <a:pt x="570" y="544"/>
                  </a:lnTo>
                  <a:lnTo>
                    <a:pt x="575" y="536"/>
                  </a:lnTo>
                  <a:lnTo>
                    <a:pt x="575" y="511"/>
                  </a:lnTo>
                  <a:lnTo>
                    <a:pt x="559" y="506"/>
                  </a:lnTo>
                  <a:lnTo>
                    <a:pt x="548" y="495"/>
                  </a:lnTo>
                  <a:lnTo>
                    <a:pt x="548" y="475"/>
                  </a:lnTo>
                  <a:lnTo>
                    <a:pt x="544" y="457"/>
                  </a:lnTo>
                  <a:lnTo>
                    <a:pt x="559" y="416"/>
                  </a:lnTo>
                  <a:lnTo>
                    <a:pt x="564" y="387"/>
                  </a:lnTo>
                  <a:lnTo>
                    <a:pt x="553" y="374"/>
                  </a:lnTo>
                  <a:lnTo>
                    <a:pt x="553" y="349"/>
                  </a:lnTo>
                  <a:lnTo>
                    <a:pt x="537" y="349"/>
                  </a:lnTo>
                  <a:lnTo>
                    <a:pt x="522" y="362"/>
                  </a:lnTo>
                  <a:lnTo>
                    <a:pt x="515" y="343"/>
                  </a:lnTo>
                  <a:lnTo>
                    <a:pt x="544" y="313"/>
                  </a:lnTo>
                  <a:lnTo>
                    <a:pt x="564" y="289"/>
                  </a:lnTo>
                  <a:lnTo>
                    <a:pt x="575" y="275"/>
                  </a:lnTo>
                  <a:lnTo>
                    <a:pt x="592" y="280"/>
                  </a:lnTo>
                  <a:lnTo>
                    <a:pt x="607" y="269"/>
                  </a:lnTo>
                  <a:lnTo>
                    <a:pt x="607" y="255"/>
                  </a:lnTo>
                  <a:lnTo>
                    <a:pt x="624" y="206"/>
                  </a:lnTo>
                  <a:lnTo>
                    <a:pt x="640" y="191"/>
                  </a:lnTo>
                  <a:lnTo>
                    <a:pt x="630" y="171"/>
                  </a:lnTo>
                  <a:lnTo>
                    <a:pt x="585" y="157"/>
                  </a:lnTo>
                  <a:lnTo>
                    <a:pt x="575" y="148"/>
                  </a:lnTo>
                  <a:lnTo>
                    <a:pt x="559" y="132"/>
                  </a:lnTo>
                  <a:lnTo>
                    <a:pt x="548" y="132"/>
                  </a:lnTo>
                  <a:lnTo>
                    <a:pt x="533" y="128"/>
                  </a:lnTo>
                  <a:lnTo>
                    <a:pt x="515" y="122"/>
                  </a:lnTo>
                  <a:lnTo>
                    <a:pt x="500" y="107"/>
                  </a:lnTo>
                  <a:lnTo>
                    <a:pt x="505" y="104"/>
                  </a:lnTo>
                  <a:lnTo>
                    <a:pt x="500" y="83"/>
                  </a:lnTo>
                  <a:lnTo>
                    <a:pt x="484" y="94"/>
                  </a:lnTo>
                  <a:lnTo>
                    <a:pt x="467" y="89"/>
                  </a:lnTo>
                  <a:lnTo>
                    <a:pt x="462" y="65"/>
                  </a:lnTo>
                  <a:lnTo>
                    <a:pt x="441" y="50"/>
                  </a:lnTo>
                  <a:lnTo>
                    <a:pt x="429" y="31"/>
                  </a:lnTo>
                  <a:lnTo>
                    <a:pt x="409" y="25"/>
                  </a:lnTo>
                  <a:lnTo>
                    <a:pt x="413" y="7"/>
                  </a:lnTo>
                  <a:lnTo>
                    <a:pt x="413" y="0"/>
                  </a:lnTo>
                  <a:lnTo>
                    <a:pt x="360" y="15"/>
                  </a:lnTo>
                  <a:lnTo>
                    <a:pt x="344" y="34"/>
                  </a:lnTo>
                  <a:lnTo>
                    <a:pt x="332" y="65"/>
                  </a:lnTo>
                  <a:lnTo>
                    <a:pt x="311" y="69"/>
                  </a:lnTo>
                  <a:lnTo>
                    <a:pt x="284" y="69"/>
                  </a:lnTo>
                  <a:lnTo>
                    <a:pt x="263" y="80"/>
                  </a:lnTo>
                  <a:lnTo>
                    <a:pt x="247" y="104"/>
                  </a:lnTo>
                  <a:lnTo>
                    <a:pt x="220" y="94"/>
                  </a:lnTo>
                  <a:lnTo>
                    <a:pt x="199" y="94"/>
                  </a:lnTo>
                  <a:lnTo>
                    <a:pt x="194" y="65"/>
                  </a:lnTo>
                  <a:lnTo>
                    <a:pt x="167" y="58"/>
                  </a:lnTo>
                  <a:lnTo>
                    <a:pt x="173" y="94"/>
                  </a:lnTo>
                  <a:lnTo>
                    <a:pt x="167" y="139"/>
                  </a:lnTo>
                  <a:lnTo>
                    <a:pt x="138" y="128"/>
                  </a:lnTo>
                  <a:lnTo>
                    <a:pt x="107" y="128"/>
                  </a:lnTo>
                  <a:lnTo>
                    <a:pt x="97" y="104"/>
                  </a:lnTo>
                  <a:lnTo>
                    <a:pt x="64" y="99"/>
                  </a:lnTo>
                  <a:lnTo>
                    <a:pt x="30" y="104"/>
                  </a:lnTo>
                  <a:lnTo>
                    <a:pt x="3" y="104"/>
                  </a:lnTo>
                  <a:lnTo>
                    <a:pt x="0" y="139"/>
                  </a:lnTo>
                  <a:lnTo>
                    <a:pt x="16" y="153"/>
                  </a:lnTo>
                  <a:lnTo>
                    <a:pt x="38" y="157"/>
                  </a:lnTo>
                  <a:lnTo>
                    <a:pt x="64" y="181"/>
                  </a:lnTo>
                  <a:lnTo>
                    <a:pt x="97" y="195"/>
                  </a:lnTo>
                  <a:lnTo>
                    <a:pt x="118" y="237"/>
                  </a:lnTo>
                  <a:lnTo>
                    <a:pt x="107" y="255"/>
                  </a:lnTo>
                  <a:lnTo>
                    <a:pt x="112" y="275"/>
                  </a:lnTo>
                  <a:lnTo>
                    <a:pt x="134" y="294"/>
                  </a:lnTo>
                  <a:lnTo>
                    <a:pt x="138" y="329"/>
                  </a:lnTo>
                  <a:lnTo>
                    <a:pt x="112" y="401"/>
                  </a:lnTo>
                  <a:lnTo>
                    <a:pt x="79" y="465"/>
                  </a:lnTo>
                  <a:lnTo>
                    <a:pt x="58" y="485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7" name="Freeform 91"/>
            <p:cNvSpPr>
              <a:spLocks/>
            </p:cNvSpPr>
            <p:nvPr/>
          </p:nvSpPr>
          <p:spPr bwMode="auto">
            <a:xfrm>
              <a:off x="1021350" y="4020645"/>
              <a:ext cx="921021" cy="816931"/>
            </a:xfrm>
            <a:custGeom>
              <a:avLst/>
              <a:gdLst/>
              <a:ahLst/>
              <a:cxnLst>
                <a:cxn ang="0">
                  <a:pos x="618" y="215"/>
                </a:cxn>
                <a:cxn ang="0">
                  <a:pos x="640" y="225"/>
                </a:cxn>
                <a:cxn ang="0">
                  <a:pos x="705" y="237"/>
                </a:cxn>
                <a:cxn ang="0">
                  <a:pos x="695" y="269"/>
                </a:cxn>
                <a:cxn ang="0">
                  <a:pos x="626" y="299"/>
                </a:cxn>
                <a:cxn ang="0">
                  <a:pos x="555" y="309"/>
                </a:cxn>
                <a:cxn ang="0">
                  <a:pos x="452" y="398"/>
                </a:cxn>
                <a:cxn ang="0">
                  <a:pos x="452" y="425"/>
                </a:cxn>
                <a:cxn ang="0">
                  <a:pos x="480" y="456"/>
                </a:cxn>
                <a:cxn ang="0">
                  <a:pos x="437" y="470"/>
                </a:cxn>
                <a:cxn ang="0">
                  <a:pos x="410" y="485"/>
                </a:cxn>
                <a:cxn ang="0">
                  <a:pos x="394" y="514"/>
                </a:cxn>
                <a:cxn ang="0">
                  <a:pos x="361" y="505"/>
                </a:cxn>
                <a:cxn ang="0">
                  <a:pos x="323" y="534"/>
                </a:cxn>
                <a:cxn ang="0">
                  <a:pos x="297" y="557"/>
                </a:cxn>
                <a:cxn ang="0">
                  <a:pos x="188" y="534"/>
                </a:cxn>
                <a:cxn ang="0">
                  <a:pos x="152" y="530"/>
                </a:cxn>
                <a:cxn ang="0">
                  <a:pos x="119" y="530"/>
                </a:cxn>
                <a:cxn ang="0">
                  <a:pos x="75" y="549"/>
                </a:cxn>
                <a:cxn ang="0">
                  <a:pos x="49" y="530"/>
                </a:cxn>
                <a:cxn ang="0">
                  <a:pos x="36" y="470"/>
                </a:cxn>
                <a:cxn ang="0">
                  <a:pos x="0" y="445"/>
                </a:cxn>
                <a:cxn ang="0">
                  <a:pos x="7" y="416"/>
                </a:cxn>
                <a:cxn ang="0">
                  <a:pos x="33" y="401"/>
                </a:cxn>
                <a:cxn ang="0">
                  <a:pos x="43" y="386"/>
                </a:cxn>
                <a:cxn ang="0">
                  <a:pos x="36" y="358"/>
                </a:cxn>
                <a:cxn ang="0">
                  <a:pos x="55" y="337"/>
                </a:cxn>
                <a:cxn ang="0">
                  <a:pos x="60" y="313"/>
                </a:cxn>
                <a:cxn ang="0">
                  <a:pos x="60" y="288"/>
                </a:cxn>
                <a:cxn ang="0">
                  <a:pos x="82" y="284"/>
                </a:cxn>
                <a:cxn ang="0">
                  <a:pos x="97" y="269"/>
                </a:cxn>
                <a:cxn ang="0">
                  <a:pos x="119" y="215"/>
                </a:cxn>
                <a:cxn ang="0">
                  <a:pos x="166" y="181"/>
                </a:cxn>
                <a:cxn ang="0">
                  <a:pos x="162" y="151"/>
                </a:cxn>
                <a:cxn ang="0">
                  <a:pos x="130" y="142"/>
                </a:cxn>
                <a:cxn ang="0">
                  <a:pos x="97" y="138"/>
                </a:cxn>
                <a:cxn ang="0">
                  <a:pos x="75" y="132"/>
                </a:cxn>
                <a:cxn ang="0">
                  <a:pos x="60" y="107"/>
                </a:cxn>
                <a:cxn ang="0">
                  <a:pos x="33" y="118"/>
                </a:cxn>
                <a:cxn ang="0">
                  <a:pos x="27" y="118"/>
                </a:cxn>
                <a:cxn ang="0">
                  <a:pos x="27" y="103"/>
                </a:cxn>
                <a:cxn ang="0">
                  <a:pos x="36" y="79"/>
                </a:cxn>
                <a:cxn ang="0">
                  <a:pos x="33" y="31"/>
                </a:cxn>
                <a:cxn ang="0">
                  <a:pos x="55" y="20"/>
                </a:cxn>
                <a:cxn ang="0">
                  <a:pos x="86" y="25"/>
                </a:cxn>
                <a:cxn ang="0">
                  <a:pos x="113" y="0"/>
                </a:cxn>
                <a:cxn ang="0">
                  <a:pos x="145" y="31"/>
                </a:cxn>
                <a:cxn ang="0">
                  <a:pos x="184" y="40"/>
                </a:cxn>
                <a:cxn ang="0">
                  <a:pos x="226" y="49"/>
                </a:cxn>
                <a:cxn ang="0">
                  <a:pos x="264" y="64"/>
                </a:cxn>
                <a:cxn ang="0">
                  <a:pos x="297" y="83"/>
                </a:cxn>
                <a:cxn ang="0">
                  <a:pos x="345" y="83"/>
                </a:cxn>
                <a:cxn ang="0">
                  <a:pos x="420" y="114"/>
                </a:cxn>
                <a:cxn ang="0">
                  <a:pos x="441" y="118"/>
                </a:cxn>
                <a:cxn ang="0">
                  <a:pos x="459" y="138"/>
                </a:cxn>
                <a:cxn ang="0">
                  <a:pos x="469" y="146"/>
                </a:cxn>
                <a:cxn ang="0">
                  <a:pos x="512" y="177"/>
                </a:cxn>
                <a:cxn ang="0">
                  <a:pos x="540" y="188"/>
                </a:cxn>
                <a:cxn ang="0">
                  <a:pos x="560" y="190"/>
                </a:cxn>
                <a:cxn ang="0">
                  <a:pos x="581" y="188"/>
                </a:cxn>
                <a:cxn ang="0">
                  <a:pos x="603" y="206"/>
                </a:cxn>
                <a:cxn ang="0">
                  <a:pos x="618" y="215"/>
                </a:cxn>
              </a:cxnLst>
              <a:rect l="0" t="0" r="r" b="b"/>
              <a:pathLst>
                <a:path w="705" h="557">
                  <a:moveTo>
                    <a:pt x="618" y="215"/>
                  </a:moveTo>
                  <a:lnTo>
                    <a:pt x="640" y="225"/>
                  </a:lnTo>
                  <a:lnTo>
                    <a:pt x="705" y="237"/>
                  </a:lnTo>
                  <a:lnTo>
                    <a:pt x="695" y="269"/>
                  </a:lnTo>
                  <a:lnTo>
                    <a:pt x="626" y="299"/>
                  </a:lnTo>
                  <a:lnTo>
                    <a:pt x="555" y="309"/>
                  </a:lnTo>
                  <a:lnTo>
                    <a:pt x="452" y="398"/>
                  </a:lnTo>
                  <a:lnTo>
                    <a:pt x="452" y="425"/>
                  </a:lnTo>
                  <a:lnTo>
                    <a:pt x="480" y="456"/>
                  </a:lnTo>
                  <a:lnTo>
                    <a:pt x="437" y="470"/>
                  </a:lnTo>
                  <a:lnTo>
                    <a:pt x="410" y="485"/>
                  </a:lnTo>
                  <a:lnTo>
                    <a:pt x="394" y="514"/>
                  </a:lnTo>
                  <a:lnTo>
                    <a:pt x="361" y="505"/>
                  </a:lnTo>
                  <a:lnTo>
                    <a:pt x="323" y="534"/>
                  </a:lnTo>
                  <a:lnTo>
                    <a:pt x="297" y="557"/>
                  </a:lnTo>
                  <a:lnTo>
                    <a:pt x="188" y="534"/>
                  </a:lnTo>
                  <a:lnTo>
                    <a:pt x="152" y="530"/>
                  </a:lnTo>
                  <a:lnTo>
                    <a:pt x="119" y="530"/>
                  </a:lnTo>
                  <a:lnTo>
                    <a:pt x="75" y="549"/>
                  </a:lnTo>
                  <a:lnTo>
                    <a:pt x="49" y="530"/>
                  </a:lnTo>
                  <a:lnTo>
                    <a:pt x="36" y="470"/>
                  </a:lnTo>
                  <a:lnTo>
                    <a:pt x="0" y="445"/>
                  </a:lnTo>
                  <a:lnTo>
                    <a:pt x="7" y="416"/>
                  </a:lnTo>
                  <a:lnTo>
                    <a:pt x="33" y="401"/>
                  </a:lnTo>
                  <a:lnTo>
                    <a:pt x="43" y="386"/>
                  </a:lnTo>
                  <a:lnTo>
                    <a:pt x="36" y="358"/>
                  </a:lnTo>
                  <a:lnTo>
                    <a:pt x="55" y="337"/>
                  </a:lnTo>
                  <a:lnTo>
                    <a:pt x="60" y="313"/>
                  </a:lnTo>
                  <a:lnTo>
                    <a:pt x="60" y="288"/>
                  </a:lnTo>
                  <a:lnTo>
                    <a:pt x="82" y="284"/>
                  </a:lnTo>
                  <a:lnTo>
                    <a:pt x="97" y="269"/>
                  </a:lnTo>
                  <a:lnTo>
                    <a:pt x="119" y="215"/>
                  </a:lnTo>
                  <a:lnTo>
                    <a:pt x="166" y="181"/>
                  </a:lnTo>
                  <a:lnTo>
                    <a:pt x="162" y="151"/>
                  </a:lnTo>
                  <a:lnTo>
                    <a:pt x="130" y="142"/>
                  </a:lnTo>
                  <a:lnTo>
                    <a:pt x="97" y="138"/>
                  </a:lnTo>
                  <a:lnTo>
                    <a:pt x="75" y="132"/>
                  </a:lnTo>
                  <a:lnTo>
                    <a:pt x="60" y="107"/>
                  </a:lnTo>
                  <a:lnTo>
                    <a:pt x="33" y="118"/>
                  </a:lnTo>
                  <a:lnTo>
                    <a:pt x="27" y="118"/>
                  </a:lnTo>
                  <a:lnTo>
                    <a:pt x="27" y="103"/>
                  </a:lnTo>
                  <a:lnTo>
                    <a:pt x="36" y="79"/>
                  </a:lnTo>
                  <a:lnTo>
                    <a:pt x="33" y="31"/>
                  </a:lnTo>
                  <a:lnTo>
                    <a:pt x="55" y="20"/>
                  </a:lnTo>
                  <a:lnTo>
                    <a:pt x="86" y="25"/>
                  </a:lnTo>
                  <a:lnTo>
                    <a:pt x="113" y="0"/>
                  </a:lnTo>
                  <a:lnTo>
                    <a:pt x="145" y="31"/>
                  </a:lnTo>
                  <a:lnTo>
                    <a:pt x="184" y="40"/>
                  </a:lnTo>
                  <a:lnTo>
                    <a:pt x="226" y="49"/>
                  </a:lnTo>
                  <a:lnTo>
                    <a:pt x="264" y="64"/>
                  </a:lnTo>
                  <a:lnTo>
                    <a:pt x="297" y="83"/>
                  </a:lnTo>
                  <a:lnTo>
                    <a:pt x="345" y="83"/>
                  </a:lnTo>
                  <a:lnTo>
                    <a:pt x="420" y="114"/>
                  </a:lnTo>
                  <a:lnTo>
                    <a:pt x="441" y="118"/>
                  </a:lnTo>
                  <a:lnTo>
                    <a:pt x="459" y="138"/>
                  </a:lnTo>
                  <a:lnTo>
                    <a:pt x="469" y="146"/>
                  </a:lnTo>
                  <a:lnTo>
                    <a:pt x="512" y="177"/>
                  </a:lnTo>
                  <a:lnTo>
                    <a:pt x="540" y="188"/>
                  </a:lnTo>
                  <a:lnTo>
                    <a:pt x="560" y="190"/>
                  </a:lnTo>
                  <a:lnTo>
                    <a:pt x="581" y="188"/>
                  </a:lnTo>
                  <a:lnTo>
                    <a:pt x="603" y="206"/>
                  </a:lnTo>
                  <a:lnTo>
                    <a:pt x="618" y="21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8" name="Freeform 92"/>
            <p:cNvSpPr>
              <a:spLocks/>
            </p:cNvSpPr>
            <p:nvPr/>
          </p:nvSpPr>
          <p:spPr bwMode="auto">
            <a:xfrm>
              <a:off x="1021350" y="4020645"/>
              <a:ext cx="921021" cy="816931"/>
            </a:xfrm>
            <a:custGeom>
              <a:avLst/>
              <a:gdLst/>
              <a:ahLst/>
              <a:cxnLst>
                <a:cxn ang="0">
                  <a:pos x="618" y="215"/>
                </a:cxn>
                <a:cxn ang="0">
                  <a:pos x="640" y="225"/>
                </a:cxn>
                <a:cxn ang="0">
                  <a:pos x="705" y="237"/>
                </a:cxn>
                <a:cxn ang="0">
                  <a:pos x="695" y="269"/>
                </a:cxn>
                <a:cxn ang="0">
                  <a:pos x="626" y="299"/>
                </a:cxn>
                <a:cxn ang="0">
                  <a:pos x="555" y="309"/>
                </a:cxn>
                <a:cxn ang="0">
                  <a:pos x="452" y="398"/>
                </a:cxn>
                <a:cxn ang="0">
                  <a:pos x="452" y="425"/>
                </a:cxn>
                <a:cxn ang="0">
                  <a:pos x="480" y="456"/>
                </a:cxn>
                <a:cxn ang="0">
                  <a:pos x="437" y="470"/>
                </a:cxn>
                <a:cxn ang="0">
                  <a:pos x="410" y="485"/>
                </a:cxn>
                <a:cxn ang="0">
                  <a:pos x="394" y="514"/>
                </a:cxn>
                <a:cxn ang="0">
                  <a:pos x="361" y="505"/>
                </a:cxn>
                <a:cxn ang="0">
                  <a:pos x="323" y="534"/>
                </a:cxn>
                <a:cxn ang="0">
                  <a:pos x="297" y="557"/>
                </a:cxn>
                <a:cxn ang="0">
                  <a:pos x="188" y="534"/>
                </a:cxn>
                <a:cxn ang="0">
                  <a:pos x="152" y="530"/>
                </a:cxn>
                <a:cxn ang="0">
                  <a:pos x="119" y="530"/>
                </a:cxn>
                <a:cxn ang="0">
                  <a:pos x="75" y="549"/>
                </a:cxn>
                <a:cxn ang="0">
                  <a:pos x="49" y="530"/>
                </a:cxn>
                <a:cxn ang="0">
                  <a:pos x="36" y="470"/>
                </a:cxn>
                <a:cxn ang="0">
                  <a:pos x="0" y="445"/>
                </a:cxn>
                <a:cxn ang="0">
                  <a:pos x="7" y="416"/>
                </a:cxn>
                <a:cxn ang="0">
                  <a:pos x="33" y="401"/>
                </a:cxn>
                <a:cxn ang="0">
                  <a:pos x="43" y="386"/>
                </a:cxn>
                <a:cxn ang="0">
                  <a:pos x="36" y="358"/>
                </a:cxn>
                <a:cxn ang="0">
                  <a:pos x="55" y="337"/>
                </a:cxn>
                <a:cxn ang="0">
                  <a:pos x="60" y="313"/>
                </a:cxn>
                <a:cxn ang="0">
                  <a:pos x="60" y="288"/>
                </a:cxn>
                <a:cxn ang="0">
                  <a:pos x="82" y="284"/>
                </a:cxn>
                <a:cxn ang="0">
                  <a:pos x="97" y="269"/>
                </a:cxn>
                <a:cxn ang="0">
                  <a:pos x="119" y="215"/>
                </a:cxn>
                <a:cxn ang="0">
                  <a:pos x="166" y="181"/>
                </a:cxn>
                <a:cxn ang="0">
                  <a:pos x="162" y="151"/>
                </a:cxn>
                <a:cxn ang="0">
                  <a:pos x="130" y="142"/>
                </a:cxn>
                <a:cxn ang="0">
                  <a:pos x="97" y="138"/>
                </a:cxn>
                <a:cxn ang="0">
                  <a:pos x="75" y="132"/>
                </a:cxn>
                <a:cxn ang="0">
                  <a:pos x="60" y="107"/>
                </a:cxn>
                <a:cxn ang="0">
                  <a:pos x="33" y="118"/>
                </a:cxn>
                <a:cxn ang="0">
                  <a:pos x="27" y="118"/>
                </a:cxn>
                <a:cxn ang="0">
                  <a:pos x="27" y="103"/>
                </a:cxn>
                <a:cxn ang="0">
                  <a:pos x="36" y="79"/>
                </a:cxn>
                <a:cxn ang="0">
                  <a:pos x="33" y="31"/>
                </a:cxn>
                <a:cxn ang="0">
                  <a:pos x="55" y="20"/>
                </a:cxn>
                <a:cxn ang="0">
                  <a:pos x="86" y="25"/>
                </a:cxn>
                <a:cxn ang="0">
                  <a:pos x="113" y="0"/>
                </a:cxn>
                <a:cxn ang="0">
                  <a:pos x="145" y="31"/>
                </a:cxn>
                <a:cxn ang="0">
                  <a:pos x="184" y="40"/>
                </a:cxn>
                <a:cxn ang="0">
                  <a:pos x="226" y="49"/>
                </a:cxn>
                <a:cxn ang="0">
                  <a:pos x="264" y="64"/>
                </a:cxn>
                <a:cxn ang="0">
                  <a:pos x="297" y="83"/>
                </a:cxn>
                <a:cxn ang="0">
                  <a:pos x="345" y="83"/>
                </a:cxn>
                <a:cxn ang="0">
                  <a:pos x="420" y="114"/>
                </a:cxn>
                <a:cxn ang="0">
                  <a:pos x="441" y="118"/>
                </a:cxn>
                <a:cxn ang="0">
                  <a:pos x="459" y="138"/>
                </a:cxn>
                <a:cxn ang="0">
                  <a:pos x="469" y="146"/>
                </a:cxn>
                <a:cxn ang="0">
                  <a:pos x="512" y="177"/>
                </a:cxn>
                <a:cxn ang="0">
                  <a:pos x="540" y="188"/>
                </a:cxn>
                <a:cxn ang="0">
                  <a:pos x="560" y="190"/>
                </a:cxn>
                <a:cxn ang="0">
                  <a:pos x="581" y="188"/>
                </a:cxn>
                <a:cxn ang="0">
                  <a:pos x="603" y="206"/>
                </a:cxn>
                <a:cxn ang="0">
                  <a:pos x="618" y="215"/>
                </a:cxn>
              </a:cxnLst>
              <a:rect l="0" t="0" r="r" b="b"/>
              <a:pathLst>
                <a:path w="705" h="557">
                  <a:moveTo>
                    <a:pt x="618" y="215"/>
                  </a:moveTo>
                  <a:lnTo>
                    <a:pt x="640" y="225"/>
                  </a:lnTo>
                  <a:lnTo>
                    <a:pt x="705" y="237"/>
                  </a:lnTo>
                  <a:lnTo>
                    <a:pt x="695" y="269"/>
                  </a:lnTo>
                  <a:lnTo>
                    <a:pt x="626" y="299"/>
                  </a:lnTo>
                  <a:lnTo>
                    <a:pt x="555" y="309"/>
                  </a:lnTo>
                  <a:lnTo>
                    <a:pt x="452" y="398"/>
                  </a:lnTo>
                  <a:lnTo>
                    <a:pt x="452" y="425"/>
                  </a:lnTo>
                  <a:lnTo>
                    <a:pt x="480" y="456"/>
                  </a:lnTo>
                  <a:lnTo>
                    <a:pt x="437" y="470"/>
                  </a:lnTo>
                  <a:lnTo>
                    <a:pt x="410" y="485"/>
                  </a:lnTo>
                  <a:lnTo>
                    <a:pt x="394" y="514"/>
                  </a:lnTo>
                  <a:lnTo>
                    <a:pt x="361" y="505"/>
                  </a:lnTo>
                  <a:lnTo>
                    <a:pt x="323" y="534"/>
                  </a:lnTo>
                  <a:lnTo>
                    <a:pt x="297" y="557"/>
                  </a:lnTo>
                  <a:lnTo>
                    <a:pt x="188" y="534"/>
                  </a:lnTo>
                  <a:lnTo>
                    <a:pt x="152" y="530"/>
                  </a:lnTo>
                  <a:lnTo>
                    <a:pt x="119" y="530"/>
                  </a:lnTo>
                  <a:lnTo>
                    <a:pt x="75" y="549"/>
                  </a:lnTo>
                  <a:lnTo>
                    <a:pt x="49" y="530"/>
                  </a:lnTo>
                  <a:lnTo>
                    <a:pt x="36" y="470"/>
                  </a:lnTo>
                  <a:lnTo>
                    <a:pt x="0" y="445"/>
                  </a:lnTo>
                  <a:lnTo>
                    <a:pt x="7" y="416"/>
                  </a:lnTo>
                  <a:lnTo>
                    <a:pt x="33" y="401"/>
                  </a:lnTo>
                  <a:lnTo>
                    <a:pt x="43" y="386"/>
                  </a:lnTo>
                  <a:lnTo>
                    <a:pt x="36" y="358"/>
                  </a:lnTo>
                  <a:lnTo>
                    <a:pt x="55" y="337"/>
                  </a:lnTo>
                  <a:lnTo>
                    <a:pt x="60" y="313"/>
                  </a:lnTo>
                  <a:lnTo>
                    <a:pt x="60" y="288"/>
                  </a:lnTo>
                  <a:lnTo>
                    <a:pt x="82" y="284"/>
                  </a:lnTo>
                  <a:lnTo>
                    <a:pt x="97" y="269"/>
                  </a:lnTo>
                  <a:lnTo>
                    <a:pt x="119" y="215"/>
                  </a:lnTo>
                  <a:lnTo>
                    <a:pt x="166" y="181"/>
                  </a:lnTo>
                  <a:lnTo>
                    <a:pt x="162" y="151"/>
                  </a:lnTo>
                  <a:lnTo>
                    <a:pt x="130" y="142"/>
                  </a:lnTo>
                  <a:lnTo>
                    <a:pt x="97" y="138"/>
                  </a:lnTo>
                  <a:lnTo>
                    <a:pt x="75" y="132"/>
                  </a:lnTo>
                  <a:lnTo>
                    <a:pt x="60" y="107"/>
                  </a:lnTo>
                  <a:lnTo>
                    <a:pt x="33" y="118"/>
                  </a:lnTo>
                  <a:lnTo>
                    <a:pt x="27" y="118"/>
                  </a:lnTo>
                  <a:lnTo>
                    <a:pt x="27" y="103"/>
                  </a:lnTo>
                  <a:lnTo>
                    <a:pt x="36" y="79"/>
                  </a:lnTo>
                  <a:lnTo>
                    <a:pt x="33" y="31"/>
                  </a:lnTo>
                  <a:lnTo>
                    <a:pt x="55" y="20"/>
                  </a:lnTo>
                  <a:lnTo>
                    <a:pt x="86" y="25"/>
                  </a:lnTo>
                  <a:lnTo>
                    <a:pt x="113" y="0"/>
                  </a:lnTo>
                  <a:lnTo>
                    <a:pt x="145" y="31"/>
                  </a:lnTo>
                  <a:lnTo>
                    <a:pt x="184" y="40"/>
                  </a:lnTo>
                  <a:lnTo>
                    <a:pt x="226" y="49"/>
                  </a:lnTo>
                  <a:lnTo>
                    <a:pt x="264" y="64"/>
                  </a:lnTo>
                  <a:lnTo>
                    <a:pt x="297" y="83"/>
                  </a:lnTo>
                  <a:lnTo>
                    <a:pt x="345" y="83"/>
                  </a:lnTo>
                  <a:lnTo>
                    <a:pt x="420" y="114"/>
                  </a:lnTo>
                  <a:lnTo>
                    <a:pt x="441" y="118"/>
                  </a:lnTo>
                  <a:lnTo>
                    <a:pt x="459" y="138"/>
                  </a:lnTo>
                  <a:lnTo>
                    <a:pt x="469" y="146"/>
                  </a:lnTo>
                  <a:lnTo>
                    <a:pt x="512" y="177"/>
                  </a:lnTo>
                  <a:lnTo>
                    <a:pt x="540" y="188"/>
                  </a:lnTo>
                  <a:lnTo>
                    <a:pt x="560" y="190"/>
                  </a:lnTo>
                  <a:lnTo>
                    <a:pt x="581" y="188"/>
                  </a:lnTo>
                  <a:lnTo>
                    <a:pt x="603" y="206"/>
                  </a:lnTo>
                  <a:lnTo>
                    <a:pt x="618" y="215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" name="Freeform 114"/>
            <p:cNvSpPr>
              <a:spLocks/>
            </p:cNvSpPr>
            <p:nvPr/>
          </p:nvSpPr>
          <p:spPr bwMode="auto">
            <a:xfrm>
              <a:off x="2336577" y="4368243"/>
              <a:ext cx="74743" cy="162800"/>
            </a:xfrm>
            <a:custGeom>
              <a:avLst/>
              <a:gdLst/>
              <a:ahLst/>
              <a:cxnLst>
                <a:cxn ang="0">
                  <a:pos x="6" y="27"/>
                </a:cxn>
                <a:cxn ang="0">
                  <a:pos x="0" y="57"/>
                </a:cxn>
                <a:cxn ang="0">
                  <a:pos x="0" y="80"/>
                </a:cxn>
                <a:cxn ang="0">
                  <a:pos x="29" y="111"/>
                </a:cxn>
                <a:cxn ang="0">
                  <a:pos x="40" y="76"/>
                </a:cxn>
                <a:cxn ang="0">
                  <a:pos x="57" y="52"/>
                </a:cxn>
                <a:cxn ang="0">
                  <a:pos x="50" y="32"/>
                </a:cxn>
                <a:cxn ang="0">
                  <a:pos x="57" y="0"/>
                </a:cxn>
                <a:cxn ang="0">
                  <a:pos x="40" y="18"/>
                </a:cxn>
                <a:cxn ang="0">
                  <a:pos x="6" y="27"/>
                </a:cxn>
              </a:cxnLst>
              <a:rect l="0" t="0" r="r" b="b"/>
              <a:pathLst>
                <a:path w="57" h="111">
                  <a:moveTo>
                    <a:pt x="6" y="27"/>
                  </a:moveTo>
                  <a:lnTo>
                    <a:pt x="0" y="57"/>
                  </a:lnTo>
                  <a:lnTo>
                    <a:pt x="0" y="80"/>
                  </a:lnTo>
                  <a:lnTo>
                    <a:pt x="29" y="111"/>
                  </a:lnTo>
                  <a:lnTo>
                    <a:pt x="40" y="76"/>
                  </a:lnTo>
                  <a:lnTo>
                    <a:pt x="57" y="52"/>
                  </a:lnTo>
                  <a:lnTo>
                    <a:pt x="50" y="32"/>
                  </a:lnTo>
                  <a:lnTo>
                    <a:pt x="57" y="0"/>
                  </a:lnTo>
                  <a:lnTo>
                    <a:pt x="40" y="18"/>
                  </a:lnTo>
                  <a:lnTo>
                    <a:pt x="6" y="2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" name="Freeform 116"/>
            <p:cNvSpPr>
              <a:spLocks/>
            </p:cNvSpPr>
            <p:nvPr/>
          </p:nvSpPr>
          <p:spPr bwMode="auto">
            <a:xfrm>
              <a:off x="2336577" y="4368243"/>
              <a:ext cx="74743" cy="162800"/>
            </a:xfrm>
            <a:custGeom>
              <a:avLst/>
              <a:gdLst/>
              <a:ahLst/>
              <a:cxnLst>
                <a:cxn ang="0">
                  <a:pos x="6" y="27"/>
                </a:cxn>
                <a:cxn ang="0">
                  <a:pos x="0" y="57"/>
                </a:cxn>
                <a:cxn ang="0">
                  <a:pos x="0" y="80"/>
                </a:cxn>
                <a:cxn ang="0">
                  <a:pos x="29" y="111"/>
                </a:cxn>
                <a:cxn ang="0">
                  <a:pos x="40" y="76"/>
                </a:cxn>
                <a:cxn ang="0">
                  <a:pos x="57" y="52"/>
                </a:cxn>
                <a:cxn ang="0">
                  <a:pos x="50" y="32"/>
                </a:cxn>
                <a:cxn ang="0">
                  <a:pos x="57" y="0"/>
                </a:cxn>
                <a:cxn ang="0">
                  <a:pos x="40" y="18"/>
                </a:cxn>
                <a:cxn ang="0">
                  <a:pos x="6" y="27"/>
                </a:cxn>
              </a:cxnLst>
              <a:rect l="0" t="0" r="r" b="b"/>
              <a:pathLst>
                <a:path w="57" h="111">
                  <a:moveTo>
                    <a:pt x="6" y="27"/>
                  </a:moveTo>
                  <a:lnTo>
                    <a:pt x="0" y="57"/>
                  </a:lnTo>
                  <a:lnTo>
                    <a:pt x="0" y="80"/>
                  </a:lnTo>
                  <a:lnTo>
                    <a:pt x="29" y="111"/>
                  </a:lnTo>
                  <a:lnTo>
                    <a:pt x="40" y="76"/>
                  </a:lnTo>
                  <a:lnTo>
                    <a:pt x="57" y="52"/>
                  </a:lnTo>
                  <a:lnTo>
                    <a:pt x="50" y="32"/>
                  </a:lnTo>
                  <a:lnTo>
                    <a:pt x="57" y="0"/>
                  </a:lnTo>
                  <a:lnTo>
                    <a:pt x="40" y="18"/>
                  </a:lnTo>
                  <a:lnTo>
                    <a:pt x="6" y="2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1" name="Freeform 117"/>
            <p:cNvSpPr>
              <a:spLocks/>
            </p:cNvSpPr>
            <p:nvPr/>
          </p:nvSpPr>
          <p:spPr bwMode="auto">
            <a:xfrm>
              <a:off x="2336577" y="4368243"/>
              <a:ext cx="74743" cy="162800"/>
            </a:xfrm>
            <a:custGeom>
              <a:avLst/>
              <a:gdLst/>
              <a:ahLst/>
              <a:cxnLst>
                <a:cxn ang="0">
                  <a:pos x="6" y="27"/>
                </a:cxn>
                <a:cxn ang="0">
                  <a:pos x="0" y="57"/>
                </a:cxn>
                <a:cxn ang="0">
                  <a:pos x="0" y="80"/>
                </a:cxn>
                <a:cxn ang="0">
                  <a:pos x="29" y="111"/>
                </a:cxn>
                <a:cxn ang="0">
                  <a:pos x="40" y="76"/>
                </a:cxn>
                <a:cxn ang="0">
                  <a:pos x="57" y="52"/>
                </a:cxn>
                <a:cxn ang="0">
                  <a:pos x="50" y="32"/>
                </a:cxn>
                <a:cxn ang="0">
                  <a:pos x="57" y="0"/>
                </a:cxn>
                <a:cxn ang="0">
                  <a:pos x="40" y="18"/>
                </a:cxn>
                <a:cxn ang="0">
                  <a:pos x="6" y="27"/>
                </a:cxn>
              </a:cxnLst>
              <a:rect l="0" t="0" r="r" b="b"/>
              <a:pathLst>
                <a:path w="57" h="111">
                  <a:moveTo>
                    <a:pt x="6" y="27"/>
                  </a:moveTo>
                  <a:lnTo>
                    <a:pt x="0" y="57"/>
                  </a:lnTo>
                  <a:lnTo>
                    <a:pt x="0" y="80"/>
                  </a:lnTo>
                  <a:lnTo>
                    <a:pt x="29" y="111"/>
                  </a:lnTo>
                  <a:lnTo>
                    <a:pt x="40" y="76"/>
                  </a:lnTo>
                  <a:lnTo>
                    <a:pt x="57" y="52"/>
                  </a:lnTo>
                  <a:lnTo>
                    <a:pt x="50" y="32"/>
                  </a:lnTo>
                  <a:lnTo>
                    <a:pt x="57" y="0"/>
                  </a:lnTo>
                  <a:lnTo>
                    <a:pt x="40" y="18"/>
                  </a:lnTo>
                  <a:lnTo>
                    <a:pt x="6" y="27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2" name="Freeform 118"/>
            <p:cNvSpPr>
              <a:spLocks/>
            </p:cNvSpPr>
            <p:nvPr/>
          </p:nvSpPr>
          <p:spPr bwMode="auto">
            <a:xfrm>
              <a:off x="2287151" y="4536910"/>
              <a:ext cx="124169" cy="243467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0" y="40"/>
                </a:cxn>
                <a:cxn ang="0">
                  <a:pos x="12" y="73"/>
                </a:cxn>
                <a:cxn ang="0">
                  <a:pos x="12" y="108"/>
                </a:cxn>
                <a:cxn ang="0">
                  <a:pos x="0" y="142"/>
                </a:cxn>
                <a:cxn ang="0">
                  <a:pos x="22" y="166"/>
                </a:cxn>
                <a:cxn ang="0">
                  <a:pos x="49" y="142"/>
                </a:cxn>
                <a:cxn ang="0">
                  <a:pos x="72" y="147"/>
                </a:cxn>
                <a:cxn ang="0">
                  <a:pos x="88" y="118"/>
                </a:cxn>
                <a:cxn ang="0">
                  <a:pos x="95" y="89"/>
                </a:cxn>
                <a:cxn ang="0">
                  <a:pos x="95" y="60"/>
                </a:cxn>
                <a:cxn ang="0">
                  <a:pos x="95" y="31"/>
                </a:cxn>
                <a:cxn ang="0">
                  <a:pos x="72" y="0"/>
                </a:cxn>
                <a:cxn ang="0">
                  <a:pos x="39" y="22"/>
                </a:cxn>
                <a:cxn ang="0">
                  <a:pos x="20" y="25"/>
                </a:cxn>
                <a:cxn ang="0">
                  <a:pos x="7" y="22"/>
                </a:cxn>
              </a:cxnLst>
              <a:rect l="0" t="0" r="r" b="b"/>
              <a:pathLst>
                <a:path w="95" h="166">
                  <a:moveTo>
                    <a:pt x="7" y="22"/>
                  </a:moveTo>
                  <a:lnTo>
                    <a:pt x="0" y="40"/>
                  </a:lnTo>
                  <a:lnTo>
                    <a:pt x="12" y="73"/>
                  </a:lnTo>
                  <a:lnTo>
                    <a:pt x="12" y="108"/>
                  </a:lnTo>
                  <a:lnTo>
                    <a:pt x="0" y="142"/>
                  </a:lnTo>
                  <a:lnTo>
                    <a:pt x="22" y="166"/>
                  </a:lnTo>
                  <a:lnTo>
                    <a:pt x="49" y="142"/>
                  </a:lnTo>
                  <a:lnTo>
                    <a:pt x="72" y="147"/>
                  </a:lnTo>
                  <a:lnTo>
                    <a:pt x="88" y="118"/>
                  </a:lnTo>
                  <a:lnTo>
                    <a:pt x="95" y="89"/>
                  </a:lnTo>
                  <a:lnTo>
                    <a:pt x="95" y="60"/>
                  </a:lnTo>
                  <a:lnTo>
                    <a:pt x="95" y="31"/>
                  </a:lnTo>
                  <a:lnTo>
                    <a:pt x="72" y="0"/>
                  </a:lnTo>
                  <a:lnTo>
                    <a:pt x="39" y="22"/>
                  </a:lnTo>
                  <a:lnTo>
                    <a:pt x="20" y="25"/>
                  </a:lnTo>
                  <a:lnTo>
                    <a:pt x="7" y="2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" name="Freeform 120"/>
            <p:cNvSpPr>
              <a:spLocks/>
            </p:cNvSpPr>
            <p:nvPr/>
          </p:nvSpPr>
          <p:spPr bwMode="auto">
            <a:xfrm>
              <a:off x="2287151" y="4536910"/>
              <a:ext cx="124169" cy="243467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0" y="40"/>
                </a:cxn>
                <a:cxn ang="0">
                  <a:pos x="12" y="73"/>
                </a:cxn>
                <a:cxn ang="0">
                  <a:pos x="12" y="108"/>
                </a:cxn>
                <a:cxn ang="0">
                  <a:pos x="0" y="142"/>
                </a:cxn>
                <a:cxn ang="0">
                  <a:pos x="22" y="166"/>
                </a:cxn>
                <a:cxn ang="0">
                  <a:pos x="49" y="142"/>
                </a:cxn>
                <a:cxn ang="0">
                  <a:pos x="72" y="147"/>
                </a:cxn>
                <a:cxn ang="0">
                  <a:pos x="88" y="118"/>
                </a:cxn>
                <a:cxn ang="0">
                  <a:pos x="95" y="89"/>
                </a:cxn>
                <a:cxn ang="0">
                  <a:pos x="95" y="60"/>
                </a:cxn>
                <a:cxn ang="0">
                  <a:pos x="95" y="31"/>
                </a:cxn>
                <a:cxn ang="0">
                  <a:pos x="72" y="0"/>
                </a:cxn>
                <a:cxn ang="0">
                  <a:pos x="39" y="22"/>
                </a:cxn>
                <a:cxn ang="0">
                  <a:pos x="20" y="25"/>
                </a:cxn>
                <a:cxn ang="0">
                  <a:pos x="7" y="22"/>
                </a:cxn>
              </a:cxnLst>
              <a:rect l="0" t="0" r="r" b="b"/>
              <a:pathLst>
                <a:path w="95" h="166">
                  <a:moveTo>
                    <a:pt x="7" y="22"/>
                  </a:moveTo>
                  <a:lnTo>
                    <a:pt x="0" y="40"/>
                  </a:lnTo>
                  <a:lnTo>
                    <a:pt x="12" y="73"/>
                  </a:lnTo>
                  <a:lnTo>
                    <a:pt x="12" y="108"/>
                  </a:lnTo>
                  <a:lnTo>
                    <a:pt x="0" y="142"/>
                  </a:lnTo>
                  <a:lnTo>
                    <a:pt x="22" y="166"/>
                  </a:lnTo>
                  <a:lnTo>
                    <a:pt x="49" y="142"/>
                  </a:lnTo>
                  <a:lnTo>
                    <a:pt x="72" y="147"/>
                  </a:lnTo>
                  <a:lnTo>
                    <a:pt x="88" y="118"/>
                  </a:lnTo>
                  <a:lnTo>
                    <a:pt x="95" y="89"/>
                  </a:lnTo>
                  <a:lnTo>
                    <a:pt x="95" y="60"/>
                  </a:lnTo>
                  <a:lnTo>
                    <a:pt x="95" y="31"/>
                  </a:lnTo>
                  <a:lnTo>
                    <a:pt x="72" y="0"/>
                  </a:lnTo>
                  <a:lnTo>
                    <a:pt x="39" y="22"/>
                  </a:lnTo>
                  <a:lnTo>
                    <a:pt x="20" y="25"/>
                  </a:lnTo>
                  <a:lnTo>
                    <a:pt x="7" y="2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4" name="Freeform 121"/>
            <p:cNvSpPr>
              <a:spLocks/>
            </p:cNvSpPr>
            <p:nvPr/>
          </p:nvSpPr>
          <p:spPr bwMode="auto">
            <a:xfrm>
              <a:off x="2287151" y="4536910"/>
              <a:ext cx="124169" cy="243467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0" y="40"/>
                </a:cxn>
                <a:cxn ang="0">
                  <a:pos x="12" y="73"/>
                </a:cxn>
                <a:cxn ang="0">
                  <a:pos x="12" y="108"/>
                </a:cxn>
                <a:cxn ang="0">
                  <a:pos x="0" y="142"/>
                </a:cxn>
                <a:cxn ang="0">
                  <a:pos x="22" y="166"/>
                </a:cxn>
                <a:cxn ang="0">
                  <a:pos x="49" y="142"/>
                </a:cxn>
                <a:cxn ang="0">
                  <a:pos x="72" y="147"/>
                </a:cxn>
                <a:cxn ang="0">
                  <a:pos x="88" y="118"/>
                </a:cxn>
                <a:cxn ang="0">
                  <a:pos x="95" y="89"/>
                </a:cxn>
                <a:cxn ang="0">
                  <a:pos x="95" y="60"/>
                </a:cxn>
                <a:cxn ang="0">
                  <a:pos x="95" y="31"/>
                </a:cxn>
                <a:cxn ang="0">
                  <a:pos x="72" y="0"/>
                </a:cxn>
                <a:cxn ang="0">
                  <a:pos x="39" y="22"/>
                </a:cxn>
                <a:cxn ang="0">
                  <a:pos x="20" y="25"/>
                </a:cxn>
                <a:cxn ang="0">
                  <a:pos x="7" y="22"/>
                </a:cxn>
              </a:cxnLst>
              <a:rect l="0" t="0" r="r" b="b"/>
              <a:pathLst>
                <a:path w="95" h="166">
                  <a:moveTo>
                    <a:pt x="7" y="22"/>
                  </a:moveTo>
                  <a:lnTo>
                    <a:pt x="0" y="40"/>
                  </a:lnTo>
                  <a:lnTo>
                    <a:pt x="12" y="73"/>
                  </a:lnTo>
                  <a:lnTo>
                    <a:pt x="12" y="108"/>
                  </a:lnTo>
                  <a:lnTo>
                    <a:pt x="0" y="142"/>
                  </a:lnTo>
                  <a:lnTo>
                    <a:pt x="22" y="166"/>
                  </a:lnTo>
                  <a:lnTo>
                    <a:pt x="49" y="142"/>
                  </a:lnTo>
                  <a:lnTo>
                    <a:pt x="72" y="147"/>
                  </a:lnTo>
                  <a:lnTo>
                    <a:pt x="88" y="118"/>
                  </a:lnTo>
                  <a:lnTo>
                    <a:pt x="95" y="89"/>
                  </a:lnTo>
                  <a:lnTo>
                    <a:pt x="95" y="60"/>
                  </a:lnTo>
                  <a:lnTo>
                    <a:pt x="95" y="31"/>
                  </a:lnTo>
                  <a:lnTo>
                    <a:pt x="72" y="0"/>
                  </a:lnTo>
                  <a:lnTo>
                    <a:pt x="39" y="22"/>
                  </a:lnTo>
                  <a:lnTo>
                    <a:pt x="20" y="25"/>
                  </a:lnTo>
                  <a:lnTo>
                    <a:pt x="7" y="2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5" name="Freeform 122"/>
            <p:cNvSpPr>
              <a:spLocks/>
            </p:cNvSpPr>
            <p:nvPr/>
          </p:nvSpPr>
          <p:spPr bwMode="auto">
            <a:xfrm>
              <a:off x="2605408" y="4861042"/>
              <a:ext cx="264010" cy="161334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6" y="48"/>
                </a:cxn>
                <a:cxn ang="0">
                  <a:pos x="36" y="53"/>
                </a:cxn>
                <a:cxn ang="0">
                  <a:pos x="80" y="71"/>
                </a:cxn>
                <a:cxn ang="0">
                  <a:pos x="112" y="82"/>
                </a:cxn>
                <a:cxn ang="0">
                  <a:pos x="127" y="105"/>
                </a:cxn>
                <a:cxn ang="0">
                  <a:pos x="171" y="110"/>
                </a:cxn>
                <a:cxn ang="0">
                  <a:pos x="181" y="86"/>
                </a:cxn>
                <a:cxn ang="0">
                  <a:pos x="171" y="62"/>
                </a:cxn>
                <a:cxn ang="0">
                  <a:pos x="181" y="30"/>
                </a:cxn>
                <a:cxn ang="0">
                  <a:pos x="202" y="0"/>
                </a:cxn>
                <a:cxn ang="0">
                  <a:pos x="161" y="14"/>
                </a:cxn>
                <a:cxn ang="0">
                  <a:pos x="118" y="19"/>
                </a:cxn>
                <a:cxn ang="0">
                  <a:pos x="80" y="19"/>
                </a:cxn>
                <a:cxn ang="0">
                  <a:pos x="53" y="5"/>
                </a:cxn>
                <a:cxn ang="0">
                  <a:pos x="21" y="5"/>
                </a:cxn>
                <a:cxn ang="0">
                  <a:pos x="0" y="19"/>
                </a:cxn>
              </a:cxnLst>
              <a:rect l="0" t="0" r="r" b="b"/>
              <a:pathLst>
                <a:path w="202" h="110">
                  <a:moveTo>
                    <a:pt x="0" y="19"/>
                  </a:moveTo>
                  <a:lnTo>
                    <a:pt x="16" y="48"/>
                  </a:lnTo>
                  <a:lnTo>
                    <a:pt x="36" y="53"/>
                  </a:lnTo>
                  <a:lnTo>
                    <a:pt x="80" y="71"/>
                  </a:lnTo>
                  <a:lnTo>
                    <a:pt x="112" y="82"/>
                  </a:lnTo>
                  <a:lnTo>
                    <a:pt x="127" y="105"/>
                  </a:lnTo>
                  <a:lnTo>
                    <a:pt x="171" y="110"/>
                  </a:lnTo>
                  <a:lnTo>
                    <a:pt x="181" y="86"/>
                  </a:lnTo>
                  <a:lnTo>
                    <a:pt x="171" y="62"/>
                  </a:lnTo>
                  <a:lnTo>
                    <a:pt x="181" y="30"/>
                  </a:lnTo>
                  <a:lnTo>
                    <a:pt x="202" y="0"/>
                  </a:lnTo>
                  <a:lnTo>
                    <a:pt x="161" y="14"/>
                  </a:lnTo>
                  <a:lnTo>
                    <a:pt x="118" y="19"/>
                  </a:lnTo>
                  <a:lnTo>
                    <a:pt x="80" y="19"/>
                  </a:lnTo>
                  <a:lnTo>
                    <a:pt x="53" y="5"/>
                  </a:lnTo>
                  <a:lnTo>
                    <a:pt x="21" y="5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6" name="Freeform 124"/>
            <p:cNvSpPr>
              <a:spLocks/>
            </p:cNvSpPr>
            <p:nvPr/>
          </p:nvSpPr>
          <p:spPr bwMode="auto">
            <a:xfrm>
              <a:off x="2605408" y="4861042"/>
              <a:ext cx="264010" cy="161334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6" y="48"/>
                </a:cxn>
                <a:cxn ang="0">
                  <a:pos x="36" y="53"/>
                </a:cxn>
                <a:cxn ang="0">
                  <a:pos x="80" y="71"/>
                </a:cxn>
                <a:cxn ang="0">
                  <a:pos x="112" y="82"/>
                </a:cxn>
                <a:cxn ang="0">
                  <a:pos x="127" y="105"/>
                </a:cxn>
                <a:cxn ang="0">
                  <a:pos x="171" y="110"/>
                </a:cxn>
                <a:cxn ang="0">
                  <a:pos x="181" y="86"/>
                </a:cxn>
                <a:cxn ang="0">
                  <a:pos x="171" y="62"/>
                </a:cxn>
                <a:cxn ang="0">
                  <a:pos x="181" y="30"/>
                </a:cxn>
                <a:cxn ang="0">
                  <a:pos x="202" y="0"/>
                </a:cxn>
                <a:cxn ang="0">
                  <a:pos x="161" y="14"/>
                </a:cxn>
                <a:cxn ang="0">
                  <a:pos x="118" y="19"/>
                </a:cxn>
                <a:cxn ang="0">
                  <a:pos x="80" y="19"/>
                </a:cxn>
                <a:cxn ang="0">
                  <a:pos x="53" y="5"/>
                </a:cxn>
                <a:cxn ang="0">
                  <a:pos x="21" y="5"/>
                </a:cxn>
                <a:cxn ang="0">
                  <a:pos x="0" y="19"/>
                </a:cxn>
              </a:cxnLst>
              <a:rect l="0" t="0" r="r" b="b"/>
              <a:pathLst>
                <a:path w="202" h="110">
                  <a:moveTo>
                    <a:pt x="0" y="19"/>
                  </a:moveTo>
                  <a:lnTo>
                    <a:pt x="16" y="48"/>
                  </a:lnTo>
                  <a:lnTo>
                    <a:pt x="36" y="53"/>
                  </a:lnTo>
                  <a:lnTo>
                    <a:pt x="80" y="71"/>
                  </a:lnTo>
                  <a:lnTo>
                    <a:pt x="112" y="82"/>
                  </a:lnTo>
                  <a:lnTo>
                    <a:pt x="127" y="105"/>
                  </a:lnTo>
                  <a:lnTo>
                    <a:pt x="171" y="110"/>
                  </a:lnTo>
                  <a:lnTo>
                    <a:pt x="181" y="86"/>
                  </a:lnTo>
                  <a:lnTo>
                    <a:pt x="171" y="62"/>
                  </a:lnTo>
                  <a:lnTo>
                    <a:pt x="181" y="30"/>
                  </a:lnTo>
                  <a:lnTo>
                    <a:pt x="202" y="0"/>
                  </a:lnTo>
                  <a:lnTo>
                    <a:pt x="161" y="14"/>
                  </a:lnTo>
                  <a:lnTo>
                    <a:pt x="118" y="19"/>
                  </a:lnTo>
                  <a:lnTo>
                    <a:pt x="80" y="19"/>
                  </a:lnTo>
                  <a:lnTo>
                    <a:pt x="53" y="5"/>
                  </a:lnTo>
                  <a:lnTo>
                    <a:pt x="21" y="5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7" name="Freeform 125"/>
            <p:cNvSpPr>
              <a:spLocks/>
            </p:cNvSpPr>
            <p:nvPr/>
          </p:nvSpPr>
          <p:spPr bwMode="auto">
            <a:xfrm>
              <a:off x="2605408" y="4861042"/>
              <a:ext cx="264010" cy="161334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6" y="48"/>
                </a:cxn>
                <a:cxn ang="0">
                  <a:pos x="36" y="53"/>
                </a:cxn>
                <a:cxn ang="0">
                  <a:pos x="80" y="71"/>
                </a:cxn>
                <a:cxn ang="0">
                  <a:pos x="112" y="82"/>
                </a:cxn>
                <a:cxn ang="0">
                  <a:pos x="127" y="105"/>
                </a:cxn>
                <a:cxn ang="0">
                  <a:pos x="171" y="110"/>
                </a:cxn>
                <a:cxn ang="0">
                  <a:pos x="181" y="86"/>
                </a:cxn>
                <a:cxn ang="0">
                  <a:pos x="171" y="62"/>
                </a:cxn>
                <a:cxn ang="0">
                  <a:pos x="181" y="30"/>
                </a:cxn>
                <a:cxn ang="0">
                  <a:pos x="202" y="0"/>
                </a:cxn>
                <a:cxn ang="0">
                  <a:pos x="161" y="14"/>
                </a:cxn>
                <a:cxn ang="0">
                  <a:pos x="118" y="19"/>
                </a:cxn>
                <a:cxn ang="0">
                  <a:pos x="80" y="19"/>
                </a:cxn>
                <a:cxn ang="0">
                  <a:pos x="53" y="5"/>
                </a:cxn>
                <a:cxn ang="0">
                  <a:pos x="21" y="5"/>
                </a:cxn>
                <a:cxn ang="0">
                  <a:pos x="0" y="19"/>
                </a:cxn>
              </a:cxnLst>
              <a:rect l="0" t="0" r="r" b="b"/>
              <a:pathLst>
                <a:path w="202" h="110">
                  <a:moveTo>
                    <a:pt x="0" y="19"/>
                  </a:moveTo>
                  <a:lnTo>
                    <a:pt x="16" y="48"/>
                  </a:lnTo>
                  <a:lnTo>
                    <a:pt x="36" y="53"/>
                  </a:lnTo>
                  <a:lnTo>
                    <a:pt x="80" y="71"/>
                  </a:lnTo>
                  <a:lnTo>
                    <a:pt x="112" y="82"/>
                  </a:lnTo>
                  <a:lnTo>
                    <a:pt x="127" y="105"/>
                  </a:lnTo>
                  <a:lnTo>
                    <a:pt x="171" y="110"/>
                  </a:lnTo>
                  <a:lnTo>
                    <a:pt x="181" y="86"/>
                  </a:lnTo>
                  <a:lnTo>
                    <a:pt x="171" y="62"/>
                  </a:lnTo>
                  <a:lnTo>
                    <a:pt x="181" y="30"/>
                  </a:lnTo>
                  <a:lnTo>
                    <a:pt x="202" y="0"/>
                  </a:lnTo>
                  <a:lnTo>
                    <a:pt x="161" y="14"/>
                  </a:lnTo>
                  <a:lnTo>
                    <a:pt x="118" y="19"/>
                  </a:lnTo>
                  <a:lnTo>
                    <a:pt x="80" y="19"/>
                  </a:lnTo>
                  <a:lnTo>
                    <a:pt x="53" y="5"/>
                  </a:lnTo>
                  <a:lnTo>
                    <a:pt x="21" y="5"/>
                  </a:lnTo>
                  <a:lnTo>
                    <a:pt x="0" y="19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8" name="Freeform 134"/>
            <p:cNvSpPr>
              <a:spLocks/>
            </p:cNvSpPr>
            <p:nvPr/>
          </p:nvSpPr>
          <p:spPr bwMode="auto">
            <a:xfrm>
              <a:off x="1816996" y="4608775"/>
              <a:ext cx="90415" cy="66001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7" y="25"/>
                </a:cxn>
                <a:cxn ang="0">
                  <a:pos x="48" y="45"/>
                </a:cxn>
                <a:cxn ang="0">
                  <a:pos x="69" y="20"/>
                </a:cxn>
                <a:cxn ang="0">
                  <a:pos x="43" y="0"/>
                </a:cxn>
                <a:cxn ang="0">
                  <a:pos x="0" y="16"/>
                </a:cxn>
              </a:cxnLst>
              <a:rect l="0" t="0" r="r" b="b"/>
              <a:pathLst>
                <a:path w="69" h="45">
                  <a:moveTo>
                    <a:pt x="0" y="16"/>
                  </a:moveTo>
                  <a:lnTo>
                    <a:pt x="27" y="25"/>
                  </a:lnTo>
                  <a:lnTo>
                    <a:pt x="48" y="45"/>
                  </a:lnTo>
                  <a:lnTo>
                    <a:pt x="69" y="20"/>
                  </a:lnTo>
                  <a:lnTo>
                    <a:pt x="43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9" name="Freeform 136"/>
            <p:cNvSpPr>
              <a:spLocks/>
            </p:cNvSpPr>
            <p:nvPr/>
          </p:nvSpPr>
          <p:spPr bwMode="auto">
            <a:xfrm>
              <a:off x="1816996" y="4608775"/>
              <a:ext cx="90415" cy="66001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7" y="25"/>
                </a:cxn>
                <a:cxn ang="0">
                  <a:pos x="48" y="45"/>
                </a:cxn>
                <a:cxn ang="0">
                  <a:pos x="69" y="20"/>
                </a:cxn>
                <a:cxn ang="0">
                  <a:pos x="43" y="0"/>
                </a:cxn>
                <a:cxn ang="0">
                  <a:pos x="0" y="16"/>
                </a:cxn>
              </a:cxnLst>
              <a:rect l="0" t="0" r="r" b="b"/>
              <a:pathLst>
                <a:path w="69" h="45">
                  <a:moveTo>
                    <a:pt x="0" y="16"/>
                  </a:moveTo>
                  <a:lnTo>
                    <a:pt x="27" y="25"/>
                  </a:lnTo>
                  <a:lnTo>
                    <a:pt x="48" y="45"/>
                  </a:lnTo>
                  <a:lnTo>
                    <a:pt x="69" y="20"/>
                  </a:lnTo>
                  <a:lnTo>
                    <a:pt x="43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0" name="Freeform 137"/>
            <p:cNvSpPr>
              <a:spLocks/>
            </p:cNvSpPr>
            <p:nvPr/>
          </p:nvSpPr>
          <p:spPr bwMode="auto">
            <a:xfrm>
              <a:off x="1816996" y="4608775"/>
              <a:ext cx="90415" cy="66001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7" y="25"/>
                </a:cxn>
                <a:cxn ang="0">
                  <a:pos x="48" y="45"/>
                </a:cxn>
                <a:cxn ang="0">
                  <a:pos x="69" y="20"/>
                </a:cxn>
                <a:cxn ang="0">
                  <a:pos x="43" y="0"/>
                </a:cxn>
                <a:cxn ang="0">
                  <a:pos x="0" y="16"/>
                </a:cxn>
              </a:cxnLst>
              <a:rect l="0" t="0" r="r" b="b"/>
              <a:pathLst>
                <a:path w="69" h="45">
                  <a:moveTo>
                    <a:pt x="0" y="16"/>
                  </a:moveTo>
                  <a:lnTo>
                    <a:pt x="27" y="25"/>
                  </a:lnTo>
                  <a:lnTo>
                    <a:pt x="48" y="45"/>
                  </a:lnTo>
                  <a:lnTo>
                    <a:pt x="69" y="20"/>
                  </a:lnTo>
                  <a:lnTo>
                    <a:pt x="43" y="0"/>
                  </a:lnTo>
                  <a:lnTo>
                    <a:pt x="0" y="16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1" name="Freeform 140"/>
            <p:cNvSpPr>
              <a:spLocks/>
            </p:cNvSpPr>
            <p:nvPr/>
          </p:nvSpPr>
          <p:spPr bwMode="auto">
            <a:xfrm>
              <a:off x="899592" y="4179044"/>
              <a:ext cx="359246" cy="495732"/>
            </a:xfrm>
            <a:custGeom>
              <a:avLst/>
              <a:gdLst/>
              <a:ahLst/>
              <a:cxnLst>
                <a:cxn ang="0">
                  <a:pos x="142" y="10"/>
                </a:cxn>
                <a:cxn ang="0">
                  <a:pos x="169" y="0"/>
                </a:cxn>
                <a:cxn ang="0">
                  <a:pos x="184" y="25"/>
                </a:cxn>
                <a:cxn ang="0">
                  <a:pos x="206" y="31"/>
                </a:cxn>
                <a:cxn ang="0">
                  <a:pos x="239" y="35"/>
                </a:cxn>
                <a:cxn ang="0">
                  <a:pos x="271" y="44"/>
                </a:cxn>
                <a:cxn ang="0">
                  <a:pos x="275" y="74"/>
                </a:cxn>
                <a:cxn ang="0">
                  <a:pos x="227" y="108"/>
                </a:cxn>
                <a:cxn ang="0">
                  <a:pos x="206" y="162"/>
                </a:cxn>
                <a:cxn ang="0">
                  <a:pos x="191" y="176"/>
                </a:cxn>
                <a:cxn ang="0">
                  <a:pos x="169" y="182"/>
                </a:cxn>
                <a:cxn ang="0">
                  <a:pos x="169" y="206"/>
                </a:cxn>
                <a:cxn ang="0">
                  <a:pos x="163" y="231"/>
                </a:cxn>
                <a:cxn ang="0">
                  <a:pos x="145" y="250"/>
                </a:cxn>
                <a:cxn ang="0">
                  <a:pos x="152" y="280"/>
                </a:cxn>
                <a:cxn ang="0">
                  <a:pos x="142" y="294"/>
                </a:cxn>
                <a:cxn ang="0">
                  <a:pos x="115" y="309"/>
                </a:cxn>
                <a:cxn ang="0">
                  <a:pos x="109" y="338"/>
                </a:cxn>
                <a:cxn ang="0">
                  <a:pos x="97" y="333"/>
                </a:cxn>
                <a:cxn ang="0">
                  <a:pos x="66" y="333"/>
                </a:cxn>
                <a:cxn ang="0">
                  <a:pos x="38" y="318"/>
                </a:cxn>
                <a:cxn ang="0">
                  <a:pos x="0" y="314"/>
                </a:cxn>
                <a:cxn ang="0">
                  <a:pos x="21" y="291"/>
                </a:cxn>
                <a:cxn ang="0">
                  <a:pos x="33" y="261"/>
                </a:cxn>
                <a:cxn ang="0">
                  <a:pos x="55" y="226"/>
                </a:cxn>
                <a:cxn ang="0">
                  <a:pos x="26" y="222"/>
                </a:cxn>
                <a:cxn ang="0">
                  <a:pos x="21" y="192"/>
                </a:cxn>
                <a:cxn ang="0">
                  <a:pos x="38" y="162"/>
                </a:cxn>
                <a:cxn ang="0">
                  <a:pos x="70" y="148"/>
                </a:cxn>
                <a:cxn ang="0">
                  <a:pos x="87" y="108"/>
                </a:cxn>
                <a:cxn ang="0">
                  <a:pos x="109" y="81"/>
                </a:cxn>
                <a:cxn ang="0">
                  <a:pos x="125" y="56"/>
                </a:cxn>
                <a:cxn ang="0">
                  <a:pos x="135" y="10"/>
                </a:cxn>
                <a:cxn ang="0">
                  <a:pos x="142" y="10"/>
                </a:cxn>
              </a:cxnLst>
              <a:rect l="0" t="0" r="r" b="b"/>
              <a:pathLst>
                <a:path w="275" h="338">
                  <a:moveTo>
                    <a:pt x="142" y="10"/>
                  </a:moveTo>
                  <a:lnTo>
                    <a:pt x="169" y="0"/>
                  </a:lnTo>
                  <a:lnTo>
                    <a:pt x="184" y="25"/>
                  </a:lnTo>
                  <a:lnTo>
                    <a:pt x="206" y="31"/>
                  </a:lnTo>
                  <a:lnTo>
                    <a:pt x="239" y="35"/>
                  </a:lnTo>
                  <a:lnTo>
                    <a:pt x="271" y="44"/>
                  </a:lnTo>
                  <a:lnTo>
                    <a:pt x="275" y="74"/>
                  </a:lnTo>
                  <a:lnTo>
                    <a:pt x="227" y="108"/>
                  </a:lnTo>
                  <a:lnTo>
                    <a:pt x="206" y="162"/>
                  </a:lnTo>
                  <a:lnTo>
                    <a:pt x="191" y="176"/>
                  </a:lnTo>
                  <a:lnTo>
                    <a:pt x="169" y="182"/>
                  </a:lnTo>
                  <a:lnTo>
                    <a:pt x="169" y="206"/>
                  </a:lnTo>
                  <a:lnTo>
                    <a:pt x="163" y="231"/>
                  </a:lnTo>
                  <a:lnTo>
                    <a:pt x="145" y="250"/>
                  </a:lnTo>
                  <a:lnTo>
                    <a:pt x="152" y="280"/>
                  </a:lnTo>
                  <a:lnTo>
                    <a:pt x="142" y="294"/>
                  </a:lnTo>
                  <a:lnTo>
                    <a:pt x="115" y="309"/>
                  </a:lnTo>
                  <a:lnTo>
                    <a:pt x="109" y="338"/>
                  </a:lnTo>
                  <a:lnTo>
                    <a:pt x="97" y="333"/>
                  </a:lnTo>
                  <a:lnTo>
                    <a:pt x="66" y="333"/>
                  </a:lnTo>
                  <a:lnTo>
                    <a:pt x="38" y="318"/>
                  </a:lnTo>
                  <a:lnTo>
                    <a:pt x="0" y="314"/>
                  </a:lnTo>
                  <a:lnTo>
                    <a:pt x="21" y="291"/>
                  </a:lnTo>
                  <a:lnTo>
                    <a:pt x="33" y="261"/>
                  </a:lnTo>
                  <a:lnTo>
                    <a:pt x="55" y="226"/>
                  </a:lnTo>
                  <a:lnTo>
                    <a:pt x="26" y="222"/>
                  </a:lnTo>
                  <a:lnTo>
                    <a:pt x="21" y="192"/>
                  </a:lnTo>
                  <a:lnTo>
                    <a:pt x="38" y="162"/>
                  </a:lnTo>
                  <a:lnTo>
                    <a:pt x="70" y="148"/>
                  </a:lnTo>
                  <a:lnTo>
                    <a:pt x="87" y="108"/>
                  </a:lnTo>
                  <a:lnTo>
                    <a:pt x="109" y="81"/>
                  </a:lnTo>
                  <a:lnTo>
                    <a:pt x="125" y="56"/>
                  </a:lnTo>
                  <a:lnTo>
                    <a:pt x="135" y="10"/>
                  </a:lnTo>
                  <a:lnTo>
                    <a:pt x="142" y="1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2" name="Freeform 141"/>
            <p:cNvSpPr>
              <a:spLocks/>
            </p:cNvSpPr>
            <p:nvPr/>
          </p:nvSpPr>
          <p:spPr bwMode="auto">
            <a:xfrm>
              <a:off x="899592" y="4179044"/>
              <a:ext cx="359246" cy="495732"/>
            </a:xfrm>
            <a:custGeom>
              <a:avLst/>
              <a:gdLst/>
              <a:ahLst/>
              <a:cxnLst>
                <a:cxn ang="0">
                  <a:pos x="142" y="10"/>
                </a:cxn>
                <a:cxn ang="0">
                  <a:pos x="169" y="0"/>
                </a:cxn>
                <a:cxn ang="0">
                  <a:pos x="184" y="25"/>
                </a:cxn>
                <a:cxn ang="0">
                  <a:pos x="206" y="31"/>
                </a:cxn>
                <a:cxn ang="0">
                  <a:pos x="239" y="35"/>
                </a:cxn>
                <a:cxn ang="0">
                  <a:pos x="271" y="44"/>
                </a:cxn>
                <a:cxn ang="0">
                  <a:pos x="275" y="74"/>
                </a:cxn>
                <a:cxn ang="0">
                  <a:pos x="227" y="108"/>
                </a:cxn>
                <a:cxn ang="0">
                  <a:pos x="206" y="162"/>
                </a:cxn>
                <a:cxn ang="0">
                  <a:pos x="191" y="176"/>
                </a:cxn>
                <a:cxn ang="0">
                  <a:pos x="169" y="182"/>
                </a:cxn>
                <a:cxn ang="0">
                  <a:pos x="169" y="206"/>
                </a:cxn>
                <a:cxn ang="0">
                  <a:pos x="163" y="231"/>
                </a:cxn>
                <a:cxn ang="0">
                  <a:pos x="145" y="250"/>
                </a:cxn>
                <a:cxn ang="0">
                  <a:pos x="152" y="280"/>
                </a:cxn>
                <a:cxn ang="0">
                  <a:pos x="142" y="294"/>
                </a:cxn>
                <a:cxn ang="0">
                  <a:pos x="115" y="309"/>
                </a:cxn>
                <a:cxn ang="0">
                  <a:pos x="109" y="338"/>
                </a:cxn>
                <a:cxn ang="0">
                  <a:pos x="97" y="333"/>
                </a:cxn>
                <a:cxn ang="0">
                  <a:pos x="66" y="333"/>
                </a:cxn>
                <a:cxn ang="0">
                  <a:pos x="38" y="318"/>
                </a:cxn>
                <a:cxn ang="0">
                  <a:pos x="0" y="314"/>
                </a:cxn>
                <a:cxn ang="0">
                  <a:pos x="21" y="291"/>
                </a:cxn>
                <a:cxn ang="0">
                  <a:pos x="33" y="261"/>
                </a:cxn>
                <a:cxn ang="0">
                  <a:pos x="55" y="226"/>
                </a:cxn>
                <a:cxn ang="0">
                  <a:pos x="26" y="222"/>
                </a:cxn>
                <a:cxn ang="0">
                  <a:pos x="21" y="192"/>
                </a:cxn>
                <a:cxn ang="0">
                  <a:pos x="38" y="162"/>
                </a:cxn>
                <a:cxn ang="0">
                  <a:pos x="70" y="148"/>
                </a:cxn>
                <a:cxn ang="0">
                  <a:pos x="87" y="108"/>
                </a:cxn>
                <a:cxn ang="0">
                  <a:pos x="109" y="81"/>
                </a:cxn>
                <a:cxn ang="0">
                  <a:pos x="125" y="56"/>
                </a:cxn>
                <a:cxn ang="0">
                  <a:pos x="135" y="10"/>
                </a:cxn>
                <a:cxn ang="0">
                  <a:pos x="142" y="10"/>
                </a:cxn>
              </a:cxnLst>
              <a:rect l="0" t="0" r="r" b="b"/>
              <a:pathLst>
                <a:path w="275" h="338">
                  <a:moveTo>
                    <a:pt x="142" y="10"/>
                  </a:moveTo>
                  <a:lnTo>
                    <a:pt x="169" y="0"/>
                  </a:lnTo>
                  <a:lnTo>
                    <a:pt x="184" y="25"/>
                  </a:lnTo>
                  <a:lnTo>
                    <a:pt x="206" y="31"/>
                  </a:lnTo>
                  <a:lnTo>
                    <a:pt x="239" y="35"/>
                  </a:lnTo>
                  <a:lnTo>
                    <a:pt x="271" y="44"/>
                  </a:lnTo>
                  <a:lnTo>
                    <a:pt x="275" y="74"/>
                  </a:lnTo>
                  <a:lnTo>
                    <a:pt x="227" y="108"/>
                  </a:lnTo>
                  <a:lnTo>
                    <a:pt x="206" y="162"/>
                  </a:lnTo>
                  <a:lnTo>
                    <a:pt x="191" y="176"/>
                  </a:lnTo>
                  <a:lnTo>
                    <a:pt x="169" y="182"/>
                  </a:lnTo>
                  <a:lnTo>
                    <a:pt x="169" y="206"/>
                  </a:lnTo>
                  <a:lnTo>
                    <a:pt x="163" y="231"/>
                  </a:lnTo>
                  <a:lnTo>
                    <a:pt x="145" y="250"/>
                  </a:lnTo>
                  <a:lnTo>
                    <a:pt x="152" y="280"/>
                  </a:lnTo>
                  <a:lnTo>
                    <a:pt x="142" y="294"/>
                  </a:lnTo>
                  <a:lnTo>
                    <a:pt x="115" y="309"/>
                  </a:lnTo>
                  <a:lnTo>
                    <a:pt x="109" y="338"/>
                  </a:lnTo>
                  <a:lnTo>
                    <a:pt x="97" y="333"/>
                  </a:lnTo>
                  <a:lnTo>
                    <a:pt x="66" y="333"/>
                  </a:lnTo>
                  <a:lnTo>
                    <a:pt x="38" y="318"/>
                  </a:lnTo>
                  <a:lnTo>
                    <a:pt x="0" y="314"/>
                  </a:lnTo>
                  <a:lnTo>
                    <a:pt x="21" y="291"/>
                  </a:lnTo>
                  <a:lnTo>
                    <a:pt x="33" y="261"/>
                  </a:lnTo>
                  <a:lnTo>
                    <a:pt x="55" y="226"/>
                  </a:lnTo>
                  <a:lnTo>
                    <a:pt x="26" y="222"/>
                  </a:lnTo>
                  <a:lnTo>
                    <a:pt x="21" y="192"/>
                  </a:lnTo>
                  <a:lnTo>
                    <a:pt x="38" y="162"/>
                  </a:lnTo>
                  <a:lnTo>
                    <a:pt x="70" y="148"/>
                  </a:lnTo>
                  <a:lnTo>
                    <a:pt x="87" y="108"/>
                  </a:lnTo>
                  <a:lnTo>
                    <a:pt x="109" y="81"/>
                  </a:lnTo>
                  <a:lnTo>
                    <a:pt x="125" y="56"/>
                  </a:lnTo>
                  <a:lnTo>
                    <a:pt x="135" y="10"/>
                  </a:lnTo>
                  <a:lnTo>
                    <a:pt x="142" y="1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3" name="Freeform 142"/>
            <p:cNvSpPr>
              <a:spLocks/>
            </p:cNvSpPr>
            <p:nvPr/>
          </p:nvSpPr>
          <p:spPr bwMode="auto">
            <a:xfrm>
              <a:off x="2056896" y="3461845"/>
              <a:ext cx="201322" cy="206799"/>
            </a:xfrm>
            <a:custGeom>
              <a:avLst/>
              <a:gdLst/>
              <a:ahLst/>
              <a:cxnLst>
                <a:cxn ang="0">
                  <a:pos x="113" y="14"/>
                </a:cxn>
                <a:cxn ang="0">
                  <a:pos x="124" y="25"/>
                </a:cxn>
                <a:cxn ang="0">
                  <a:pos x="134" y="29"/>
                </a:cxn>
                <a:cxn ang="0">
                  <a:pos x="134" y="54"/>
                </a:cxn>
                <a:cxn ang="0">
                  <a:pos x="149" y="63"/>
                </a:cxn>
                <a:cxn ang="0">
                  <a:pos x="154" y="83"/>
                </a:cxn>
                <a:cxn ang="0">
                  <a:pos x="144" y="103"/>
                </a:cxn>
                <a:cxn ang="0">
                  <a:pos x="139" y="103"/>
                </a:cxn>
                <a:cxn ang="0">
                  <a:pos x="124" y="117"/>
                </a:cxn>
                <a:cxn ang="0">
                  <a:pos x="124" y="141"/>
                </a:cxn>
                <a:cxn ang="0">
                  <a:pos x="106" y="135"/>
                </a:cxn>
                <a:cxn ang="0">
                  <a:pos x="91" y="121"/>
                </a:cxn>
                <a:cxn ang="0">
                  <a:pos x="96" y="117"/>
                </a:cxn>
                <a:cxn ang="0">
                  <a:pos x="91" y="97"/>
                </a:cxn>
                <a:cxn ang="0">
                  <a:pos x="74" y="108"/>
                </a:cxn>
                <a:cxn ang="0">
                  <a:pos x="58" y="103"/>
                </a:cxn>
                <a:cxn ang="0">
                  <a:pos x="53" y="79"/>
                </a:cxn>
                <a:cxn ang="0">
                  <a:pos x="31" y="63"/>
                </a:cxn>
                <a:cxn ang="0">
                  <a:pos x="21" y="45"/>
                </a:cxn>
                <a:cxn ang="0">
                  <a:pos x="0" y="39"/>
                </a:cxn>
                <a:cxn ang="0">
                  <a:pos x="5" y="20"/>
                </a:cxn>
                <a:cxn ang="0">
                  <a:pos x="5" y="14"/>
                </a:cxn>
                <a:cxn ang="0">
                  <a:pos x="43" y="0"/>
                </a:cxn>
                <a:cxn ang="0">
                  <a:pos x="53" y="14"/>
                </a:cxn>
                <a:cxn ang="0">
                  <a:pos x="96" y="5"/>
                </a:cxn>
                <a:cxn ang="0">
                  <a:pos x="113" y="14"/>
                </a:cxn>
              </a:cxnLst>
              <a:rect l="0" t="0" r="r" b="b"/>
              <a:pathLst>
                <a:path w="154" h="141">
                  <a:moveTo>
                    <a:pt x="113" y="14"/>
                  </a:moveTo>
                  <a:lnTo>
                    <a:pt x="124" y="25"/>
                  </a:lnTo>
                  <a:lnTo>
                    <a:pt x="134" y="29"/>
                  </a:lnTo>
                  <a:lnTo>
                    <a:pt x="134" y="54"/>
                  </a:lnTo>
                  <a:lnTo>
                    <a:pt x="149" y="63"/>
                  </a:lnTo>
                  <a:lnTo>
                    <a:pt x="154" y="83"/>
                  </a:lnTo>
                  <a:lnTo>
                    <a:pt x="144" y="103"/>
                  </a:lnTo>
                  <a:lnTo>
                    <a:pt x="139" y="103"/>
                  </a:lnTo>
                  <a:lnTo>
                    <a:pt x="124" y="117"/>
                  </a:lnTo>
                  <a:lnTo>
                    <a:pt x="124" y="141"/>
                  </a:lnTo>
                  <a:lnTo>
                    <a:pt x="106" y="135"/>
                  </a:lnTo>
                  <a:lnTo>
                    <a:pt x="91" y="121"/>
                  </a:lnTo>
                  <a:lnTo>
                    <a:pt x="96" y="117"/>
                  </a:lnTo>
                  <a:lnTo>
                    <a:pt x="91" y="97"/>
                  </a:lnTo>
                  <a:lnTo>
                    <a:pt x="74" y="108"/>
                  </a:lnTo>
                  <a:lnTo>
                    <a:pt x="58" y="103"/>
                  </a:lnTo>
                  <a:lnTo>
                    <a:pt x="53" y="79"/>
                  </a:lnTo>
                  <a:lnTo>
                    <a:pt x="31" y="63"/>
                  </a:lnTo>
                  <a:lnTo>
                    <a:pt x="21" y="45"/>
                  </a:lnTo>
                  <a:lnTo>
                    <a:pt x="0" y="39"/>
                  </a:lnTo>
                  <a:lnTo>
                    <a:pt x="5" y="20"/>
                  </a:lnTo>
                  <a:lnTo>
                    <a:pt x="5" y="14"/>
                  </a:lnTo>
                  <a:lnTo>
                    <a:pt x="43" y="0"/>
                  </a:lnTo>
                  <a:lnTo>
                    <a:pt x="53" y="14"/>
                  </a:lnTo>
                  <a:lnTo>
                    <a:pt x="96" y="5"/>
                  </a:lnTo>
                  <a:lnTo>
                    <a:pt x="113" y="1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4" name="Freeform 144"/>
            <p:cNvSpPr>
              <a:spLocks/>
            </p:cNvSpPr>
            <p:nvPr/>
          </p:nvSpPr>
          <p:spPr bwMode="auto">
            <a:xfrm>
              <a:off x="2056896" y="3461845"/>
              <a:ext cx="201322" cy="206799"/>
            </a:xfrm>
            <a:custGeom>
              <a:avLst/>
              <a:gdLst/>
              <a:ahLst/>
              <a:cxnLst>
                <a:cxn ang="0">
                  <a:pos x="113" y="14"/>
                </a:cxn>
                <a:cxn ang="0">
                  <a:pos x="124" y="25"/>
                </a:cxn>
                <a:cxn ang="0">
                  <a:pos x="134" y="29"/>
                </a:cxn>
                <a:cxn ang="0">
                  <a:pos x="134" y="54"/>
                </a:cxn>
                <a:cxn ang="0">
                  <a:pos x="149" y="63"/>
                </a:cxn>
                <a:cxn ang="0">
                  <a:pos x="154" y="83"/>
                </a:cxn>
                <a:cxn ang="0">
                  <a:pos x="144" y="103"/>
                </a:cxn>
                <a:cxn ang="0">
                  <a:pos x="139" y="103"/>
                </a:cxn>
                <a:cxn ang="0">
                  <a:pos x="124" y="117"/>
                </a:cxn>
                <a:cxn ang="0">
                  <a:pos x="124" y="141"/>
                </a:cxn>
                <a:cxn ang="0">
                  <a:pos x="106" y="135"/>
                </a:cxn>
                <a:cxn ang="0">
                  <a:pos x="91" y="121"/>
                </a:cxn>
                <a:cxn ang="0">
                  <a:pos x="96" y="117"/>
                </a:cxn>
                <a:cxn ang="0">
                  <a:pos x="91" y="97"/>
                </a:cxn>
                <a:cxn ang="0">
                  <a:pos x="74" y="108"/>
                </a:cxn>
                <a:cxn ang="0">
                  <a:pos x="58" y="103"/>
                </a:cxn>
                <a:cxn ang="0">
                  <a:pos x="53" y="79"/>
                </a:cxn>
                <a:cxn ang="0">
                  <a:pos x="31" y="63"/>
                </a:cxn>
                <a:cxn ang="0">
                  <a:pos x="21" y="45"/>
                </a:cxn>
                <a:cxn ang="0">
                  <a:pos x="0" y="39"/>
                </a:cxn>
                <a:cxn ang="0">
                  <a:pos x="5" y="20"/>
                </a:cxn>
                <a:cxn ang="0">
                  <a:pos x="5" y="14"/>
                </a:cxn>
                <a:cxn ang="0">
                  <a:pos x="43" y="0"/>
                </a:cxn>
                <a:cxn ang="0">
                  <a:pos x="53" y="14"/>
                </a:cxn>
                <a:cxn ang="0">
                  <a:pos x="96" y="5"/>
                </a:cxn>
                <a:cxn ang="0">
                  <a:pos x="113" y="14"/>
                </a:cxn>
              </a:cxnLst>
              <a:rect l="0" t="0" r="r" b="b"/>
              <a:pathLst>
                <a:path w="154" h="141">
                  <a:moveTo>
                    <a:pt x="113" y="14"/>
                  </a:moveTo>
                  <a:lnTo>
                    <a:pt x="124" y="25"/>
                  </a:lnTo>
                  <a:lnTo>
                    <a:pt x="134" y="29"/>
                  </a:lnTo>
                  <a:lnTo>
                    <a:pt x="134" y="54"/>
                  </a:lnTo>
                  <a:lnTo>
                    <a:pt x="149" y="63"/>
                  </a:lnTo>
                  <a:lnTo>
                    <a:pt x="154" y="83"/>
                  </a:lnTo>
                  <a:lnTo>
                    <a:pt x="144" y="103"/>
                  </a:lnTo>
                  <a:lnTo>
                    <a:pt x="139" y="103"/>
                  </a:lnTo>
                  <a:lnTo>
                    <a:pt x="124" y="117"/>
                  </a:lnTo>
                  <a:lnTo>
                    <a:pt x="124" y="141"/>
                  </a:lnTo>
                  <a:lnTo>
                    <a:pt x="106" y="135"/>
                  </a:lnTo>
                  <a:lnTo>
                    <a:pt x="91" y="121"/>
                  </a:lnTo>
                  <a:lnTo>
                    <a:pt x="96" y="117"/>
                  </a:lnTo>
                  <a:lnTo>
                    <a:pt x="91" y="97"/>
                  </a:lnTo>
                  <a:lnTo>
                    <a:pt x="74" y="108"/>
                  </a:lnTo>
                  <a:lnTo>
                    <a:pt x="58" y="103"/>
                  </a:lnTo>
                  <a:lnTo>
                    <a:pt x="53" y="79"/>
                  </a:lnTo>
                  <a:lnTo>
                    <a:pt x="31" y="63"/>
                  </a:lnTo>
                  <a:lnTo>
                    <a:pt x="21" y="45"/>
                  </a:lnTo>
                  <a:lnTo>
                    <a:pt x="0" y="39"/>
                  </a:lnTo>
                  <a:lnTo>
                    <a:pt x="5" y="20"/>
                  </a:lnTo>
                  <a:lnTo>
                    <a:pt x="5" y="14"/>
                  </a:lnTo>
                  <a:lnTo>
                    <a:pt x="43" y="0"/>
                  </a:lnTo>
                  <a:lnTo>
                    <a:pt x="53" y="14"/>
                  </a:lnTo>
                  <a:lnTo>
                    <a:pt x="96" y="5"/>
                  </a:lnTo>
                  <a:lnTo>
                    <a:pt x="113" y="1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5" name="Freeform 145"/>
            <p:cNvSpPr>
              <a:spLocks/>
            </p:cNvSpPr>
            <p:nvPr/>
          </p:nvSpPr>
          <p:spPr bwMode="auto">
            <a:xfrm>
              <a:off x="2056896" y="3461845"/>
              <a:ext cx="201322" cy="206799"/>
            </a:xfrm>
            <a:custGeom>
              <a:avLst/>
              <a:gdLst/>
              <a:ahLst/>
              <a:cxnLst>
                <a:cxn ang="0">
                  <a:pos x="113" y="14"/>
                </a:cxn>
                <a:cxn ang="0">
                  <a:pos x="124" y="25"/>
                </a:cxn>
                <a:cxn ang="0">
                  <a:pos x="134" y="29"/>
                </a:cxn>
                <a:cxn ang="0">
                  <a:pos x="134" y="54"/>
                </a:cxn>
                <a:cxn ang="0">
                  <a:pos x="149" y="63"/>
                </a:cxn>
                <a:cxn ang="0">
                  <a:pos x="154" y="83"/>
                </a:cxn>
                <a:cxn ang="0">
                  <a:pos x="144" y="103"/>
                </a:cxn>
                <a:cxn ang="0">
                  <a:pos x="139" y="103"/>
                </a:cxn>
                <a:cxn ang="0">
                  <a:pos x="124" y="117"/>
                </a:cxn>
                <a:cxn ang="0">
                  <a:pos x="124" y="141"/>
                </a:cxn>
                <a:cxn ang="0">
                  <a:pos x="106" y="135"/>
                </a:cxn>
                <a:cxn ang="0">
                  <a:pos x="91" y="121"/>
                </a:cxn>
                <a:cxn ang="0">
                  <a:pos x="96" y="117"/>
                </a:cxn>
                <a:cxn ang="0">
                  <a:pos x="91" y="97"/>
                </a:cxn>
                <a:cxn ang="0">
                  <a:pos x="74" y="108"/>
                </a:cxn>
                <a:cxn ang="0">
                  <a:pos x="58" y="103"/>
                </a:cxn>
                <a:cxn ang="0">
                  <a:pos x="53" y="79"/>
                </a:cxn>
                <a:cxn ang="0">
                  <a:pos x="31" y="63"/>
                </a:cxn>
                <a:cxn ang="0">
                  <a:pos x="21" y="45"/>
                </a:cxn>
                <a:cxn ang="0">
                  <a:pos x="0" y="39"/>
                </a:cxn>
                <a:cxn ang="0">
                  <a:pos x="5" y="20"/>
                </a:cxn>
                <a:cxn ang="0">
                  <a:pos x="5" y="14"/>
                </a:cxn>
                <a:cxn ang="0">
                  <a:pos x="43" y="0"/>
                </a:cxn>
                <a:cxn ang="0">
                  <a:pos x="53" y="14"/>
                </a:cxn>
                <a:cxn ang="0">
                  <a:pos x="96" y="5"/>
                </a:cxn>
                <a:cxn ang="0">
                  <a:pos x="113" y="14"/>
                </a:cxn>
              </a:cxnLst>
              <a:rect l="0" t="0" r="r" b="b"/>
              <a:pathLst>
                <a:path w="154" h="141">
                  <a:moveTo>
                    <a:pt x="113" y="14"/>
                  </a:moveTo>
                  <a:lnTo>
                    <a:pt x="124" y="25"/>
                  </a:lnTo>
                  <a:lnTo>
                    <a:pt x="134" y="29"/>
                  </a:lnTo>
                  <a:lnTo>
                    <a:pt x="134" y="54"/>
                  </a:lnTo>
                  <a:lnTo>
                    <a:pt x="149" y="63"/>
                  </a:lnTo>
                  <a:lnTo>
                    <a:pt x="154" y="83"/>
                  </a:lnTo>
                  <a:lnTo>
                    <a:pt x="144" y="103"/>
                  </a:lnTo>
                  <a:lnTo>
                    <a:pt x="139" y="103"/>
                  </a:lnTo>
                  <a:lnTo>
                    <a:pt x="124" y="117"/>
                  </a:lnTo>
                  <a:lnTo>
                    <a:pt x="124" y="141"/>
                  </a:lnTo>
                  <a:lnTo>
                    <a:pt x="106" y="135"/>
                  </a:lnTo>
                  <a:lnTo>
                    <a:pt x="91" y="121"/>
                  </a:lnTo>
                  <a:lnTo>
                    <a:pt x="96" y="117"/>
                  </a:lnTo>
                  <a:lnTo>
                    <a:pt x="91" y="97"/>
                  </a:lnTo>
                  <a:lnTo>
                    <a:pt x="74" y="108"/>
                  </a:lnTo>
                  <a:lnTo>
                    <a:pt x="58" y="103"/>
                  </a:lnTo>
                  <a:lnTo>
                    <a:pt x="53" y="79"/>
                  </a:lnTo>
                  <a:lnTo>
                    <a:pt x="31" y="63"/>
                  </a:lnTo>
                  <a:lnTo>
                    <a:pt x="21" y="45"/>
                  </a:lnTo>
                  <a:lnTo>
                    <a:pt x="0" y="39"/>
                  </a:lnTo>
                  <a:lnTo>
                    <a:pt x="5" y="20"/>
                  </a:lnTo>
                  <a:lnTo>
                    <a:pt x="5" y="14"/>
                  </a:lnTo>
                  <a:lnTo>
                    <a:pt x="43" y="0"/>
                  </a:lnTo>
                  <a:lnTo>
                    <a:pt x="53" y="14"/>
                  </a:lnTo>
                  <a:lnTo>
                    <a:pt x="96" y="5"/>
                  </a:lnTo>
                  <a:lnTo>
                    <a:pt x="113" y="14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6" name="Freeform 146"/>
            <p:cNvSpPr>
              <a:spLocks/>
            </p:cNvSpPr>
            <p:nvPr/>
          </p:nvSpPr>
          <p:spPr bwMode="auto">
            <a:xfrm>
              <a:off x="2114761" y="3282913"/>
              <a:ext cx="235077" cy="272799"/>
            </a:xfrm>
            <a:custGeom>
              <a:avLst/>
              <a:gdLst/>
              <a:ahLst/>
              <a:cxnLst>
                <a:cxn ang="0">
                  <a:pos x="180" y="20"/>
                </a:cxn>
                <a:cxn ang="0">
                  <a:pos x="166" y="54"/>
                </a:cxn>
                <a:cxn ang="0">
                  <a:pos x="153" y="63"/>
                </a:cxn>
                <a:cxn ang="0">
                  <a:pos x="166" y="83"/>
                </a:cxn>
                <a:cxn ang="0">
                  <a:pos x="151" y="94"/>
                </a:cxn>
                <a:cxn ang="0">
                  <a:pos x="132" y="112"/>
                </a:cxn>
                <a:cxn ang="0">
                  <a:pos x="117" y="112"/>
                </a:cxn>
                <a:cxn ang="0">
                  <a:pos x="111" y="143"/>
                </a:cxn>
                <a:cxn ang="0">
                  <a:pos x="106" y="161"/>
                </a:cxn>
                <a:cxn ang="0">
                  <a:pos x="106" y="186"/>
                </a:cxn>
                <a:cxn ang="0">
                  <a:pos x="91" y="177"/>
                </a:cxn>
                <a:cxn ang="0">
                  <a:pos x="91" y="152"/>
                </a:cxn>
                <a:cxn ang="0">
                  <a:pos x="81" y="148"/>
                </a:cxn>
                <a:cxn ang="0">
                  <a:pos x="70" y="137"/>
                </a:cxn>
                <a:cxn ang="0">
                  <a:pos x="53" y="128"/>
                </a:cxn>
                <a:cxn ang="0">
                  <a:pos x="10" y="137"/>
                </a:cxn>
                <a:cxn ang="0">
                  <a:pos x="0" y="123"/>
                </a:cxn>
                <a:cxn ang="0">
                  <a:pos x="21" y="103"/>
                </a:cxn>
                <a:cxn ang="0">
                  <a:pos x="43" y="83"/>
                </a:cxn>
                <a:cxn ang="0">
                  <a:pos x="58" y="63"/>
                </a:cxn>
                <a:cxn ang="0">
                  <a:pos x="70" y="34"/>
                </a:cxn>
                <a:cxn ang="0">
                  <a:pos x="84" y="29"/>
                </a:cxn>
                <a:cxn ang="0">
                  <a:pos x="81" y="63"/>
                </a:cxn>
                <a:cxn ang="0">
                  <a:pos x="96" y="78"/>
                </a:cxn>
                <a:cxn ang="0">
                  <a:pos x="117" y="63"/>
                </a:cxn>
                <a:cxn ang="0">
                  <a:pos x="122" y="49"/>
                </a:cxn>
                <a:cxn ang="0">
                  <a:pos x="106" y="39"/>
                </a:cxn>
                <a:cxn ang="0">
                  <a:pos x="106" y="10"/>
                </a:cxn>
                <a:cxn ang="0">
                  <a:pos x="139" y="0"/>
                </a:cxn>
                <a:cxn ang="0">
                  <a:pos x="180" y="20"/>
                </a:cxn>
              </a:cxnLst>
              <a:rect l="0" t="0" r="r" b="b"/>
              <a:pathLst>
                <a:path w="180" h="186">
                  <a:moveTo>
                    <a:pt x="180" y="20"/>
                  </a:moveTo>
                  <a:lnTo>
                    <a:pt x="166" y="54"/>
                  </a:lnTo>
                  <a:lnTo>
                    <a:pt x="153" y="63"/>
                  </a:lnTo>
                  <a:lnTo>
                    <a:pt x="166" y="83"/>
                  </a:lnTo>
                  <a:lnTo>
                    <a:pt x="151" y="94"/>
                  </a:lnTo>
                  <a:lnTo>
                    <a:pt x="132" y="112"/>
                  </a:lnTo>
                  <a:lnTo>
                    <a:pt x="117" y="112"/>
                  </a:lnTo>
                  <a:lnTo>
                    <a:pt x="111" y="143"/>
                  </a:lnTo>
                  <a:lnTo>
                    <a:pt x="106" y="161"/>
                  </a:lnTo>
                  <a:lnTo>
                    <a:pt x="106" y="186"/>
                  </a:lnTo>
                  <a:lnTo>
                    <a:pt x="91" y="177"/>
                  </a:lnTo>
                  <a:lnTo>
                    <a:pt x="91" y="152"/>
                  </a:lnTo>
                  <a:lnTo>
                    <a:pt x="81" y="148"/>
                  </a:lnTo>
                  <a:lnTo>
                    <a:pt x="70" y="137"/>
                  </a:lnTo>
                  <a:lnTo>
                    <a:pt x="53" y="128"/>
                  </a:lnTo>
                  <a:lnTo>
                    <a:pt x="10" y="137"/>
                  </a:lnTo>
                  <a:lnTo>
                    <a:pt x="0" y="123"/>
                  </a:lnTo>
                  <a:lnTo>
                    <a:pt x="21" y="103"/>
                  </a:lnTo>
                  <a:lnTo>
                    <a:pt x="43" y="83"/>
                  </a:lnTo>
                  <a:lnTo>
                    <a:pt x="58" y="63"/>
                  </a:lnTo>
                  <a:lnTo>
                    <a:pt x="70" y="34"/>
                  </a:lnTo>
                  <a:lnTo>
                    <a:pt x="84" y="29"/>
                  </a:lnTo>
                  <a:lnTo>
                    <a:pt x="81" y="63"/>
                  </a:lnTo>
                  <a:lnTo>
                    <a:pt x="96" y="78"/>
                  </a:lnTo>
                  <a:lnTo>
                    <a:pt x="117" y="63"/>
                  </a:lnTo>
                  <a:lnTo>
                    <a:pt x="122" y="49"/>
                  </a:lnTo>
                  <a:lnTo>
                    <a:pt x="106" y="39"/>
                  </a:lnTo>
                  <a:lnTo>
                    <a:pt x="106" y="10"/>
                  </a:lnTo>
                  <a:lnTo>
                    <a:pt x="139" y="0"/>
                  </a:lnTo>
                  <a:lnTo>
                    <a:pt x="180" y="2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7" name="Freeform 147"/>
            <p:cNvSpPr>
              <a:spLocks/>
            </p:cNvSpPr>
            <p:nvPr/>
          </p:nvSpPr>
          <p:spPr bwMode="auto">
            <a:xfrm>
              <a:off x="2114761" y="3282913"/>
              <a:ext cx="235077" cy="272799"/>
            </a:xfrm>
            <a:custGeom>
              <a:avLst/>
              <a:gdLst/>
              <a:ahLst/>
              <a:cxnLst>
                <a:cxn ang="0">
                  <a:pos x="180" y="20"/>
                </a:cxn>
                <a:cxn ang="0">
                  <a:pos x="166" y="54"/>
                </a:cxn>
                <a:cxn ang="0">
                  <a:pos x="153" y="63"/>
                </a:cxn>
                <a:cxn ang="0">
                  <a:pos x="166" y="83"/>
                </a:cxn>
                <a:cxn ang="0">
                  <a:pos x="151" y="94"/>
                </a:cxn>
                <a:cxn ang="0">
                  <a:pos x="132" y="112"/>
                </a:cxn>
                <a:cxn ang="0">
                  <a:pos x="117" y="112"/>
                </a:cxn>
                <a:cxn ang="0">
                  <a:pos x="111" y="143"/>
                </a:cxn>
                <a:cxn ang="0">
                  <a:pos x="106" y="161"/>
                </a:cxn>
                <a:cxn ang="0">
                  <a:pos x="106" y="186"/>
                </a:cxn>
                <a:cxn ang="0">
                  <a:pos x="91" y="177"/>
                </a:cxn>
                <a:cxn ang="0">
                  <a:pos x="91" y="152"/>
                </a:cxn>
                <a:cxn ang="0">
                  <a:pos x="81" y="148"/>
                </a:cxn>
                <a:cxn ang="0">
                  <a:pos x="70" y="137"/>
                </a:cxn>
                <a:cxn ang="0">
                  <a:pos x="53" y="128"/>
                </a:cxn>
                <a:cxn ang="0">
                  <a:pos x="10" y="137"/>
                </a:cxn>
                <a:cxn ang="0">
                  <a:pos x="0" y="123"/>
                </a:cxn>
                <a:cxn ang="0">
                  <a:pos x="21" y="103"/>
                </a:cxn>
                <a:cxn ang="0">
                  <a:pos x="43" y="83"/>
                </a:cxn>
                <a:cxn ang="0">
                  <a:pos x="58" y="63"/>
                </a:cxn>
                <a:cxn ang="0">
                  <a:pos x="70" y="34"/>
                </a:cxn>
                <a:cxn ang="0">
                  <a:pos x="84" y="29"/>
                </a:cxn>
                <a:cxn ang="0">
                  <a:pos x="81" y="63"/>
                </a:cxn>
                <a:cxn ang="0">
                  <a:pos x="96" y="78"/>
                </a:cxn>
                <a:cxn ang="0">
                  <a:pos x="117" y="63"/>
                </a:cxn>
                <a:cxn ang="0">
                  <a:pos x="122" y="49"/>
                </a:cxn>
                <a:cxn ang="0">
                  <a:pos x="106" y="39"/>
                </a:cxn>
                <a:cxn ang="0">
                  <a:pos x="106" y="10"/>
                </a:cxn>
                <a:cxn ang="0">
                  <a:pos x="139" y="0"/>
                </a:cxn>
                <a:cxn ang="0">
                  <a:pos x="180" y="20"/>
                </a:cxn>
              </a:cxnLst>
              <a:rect l="0" t="0" r="r" b="b"/>
              <a:pathLst>
                <a:path w="180" h="186">
                  <a:moveTo>
                    <a:pt x="180" y="20"/>
                  </a:moveTo>
                  <a:lnTo>
                    <a:pt x="166" y="54"/>
                  </a:lnTo>
                  <a:lnTo>
                    <a:pt x="153" y="63"/>
                  </a:lnTo>
                  <a:lnTo>
                    <a:pt x="166" y="83"/>
                  </a:lnTo>
                  <a:lnTo>
                    <a:pt x="151" y="94"/>
                  </a:lnTo>
                  <a:lnTo>
                    <a:pt x="132" y="112"/>
                  </a:lnTo>
                  <a:lnTo>
                    <a:pt x="117" y="112"/>
                  </a:lnTo>
                  <a:lnTo>
                    <a:pt x="111" y="143"/>
                  </a:lnTo>
                  <a:lnTo>
                    <a:pt x="106" y="161"/>
                  </a:lnTo>
                  <a:lnTo>
                    <a:pt x="106" y="186"/>
                  </a:lnTo>
                  <a:lnTo>
                    <a:pt x="91" y="177"/>
                  </a:lnTo>
                  <a:lnTo>
                    <a:pt x="91" y="152"/>
                  </a:lnTo>
                  <a:lnTo>
                    <a:pt x="81" y="148"/>
                  </a:lnTo>
                  <a:lnTo>
                    <a:pt x="70" y="137"/>
                  </a:lnTo>
                  <a:lnTo>
                    <a:pt x="53" y="128"/>
                  </a:lnTo>
                  <a:lnTo>
                    <a:pt x="10" y="137"/>
                  </a:lnTo>
                  <a:lnTo>
                    <a:pt x="0" y="123"/>
                  </a:lnTo>
                  <a:lnTo>
                    <a:pt x="21" y="103"/>
                  </a:lnTo>
                  <a:lnTo>
                    <a:pt x="43" y="83"/>
                  </a:lnTo>
                  <a:lnTo>
                    <a:pt x="58" y="63"/>
                  </a:lnTo>
                  <a:lnTo>
                    <a:pt x="70" y="34"/>
                  </a:lnTo>
                  <a:lnTo>
                    <a:pt x="84" y="29"/>
                  </a:lnTo>
                  <a:lnTo>
                    <a:pt x="81" y="63"/>
                  </a:lnTo>
                  <a:lnTo>
                    <a:pt x="96" y="78"/>
                  </a:lnTo>
                  <a:lnTo>
                    <a:pt x="117" y="63"/>
                  </a:lnTo>
                  <a:lnTo>
                    <a:pt x="122" y="49"/>
                  </a:lnTo>
                  <a:lnTo>
                    <a:pt x="106" y="39"/>
                  </a:lnTo>
                  <a:lnTo>
                    <a:pt x="106" y="10"/>
                  </a:lnTo>
                  <a:lnTo>
                    <a:pt x="139" y="0"/>
                  </a:lnTo>
                  <a:lnTo>
                    <a:pt x="180" y="2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8" name="Freeform 148"/>
            <p:cNvSpPr>
              <a:spLocks/>
            </p:cNvSpPr>
            <p:nvPr/>
          </p:nvSpPr>
          <p:spPr bwMode="auto">
            <a:xfrm>
              <a:off x="2222052" y="3614378"/>
              <a:ext cx="31344" cy="61599"/>
            </a:xfrm>
            <a:custGeom>
              <a:avLst/>
              <a:gdLst/>
              <a:ahLst/>
              <a:cxnLst>
                <a:cxn ang="0">
                  <a:pos x="24" y="42"/>
                </a:cxn>
                <a:cxn ang="0">
                  <a:pos x="24" y="24"/>
                </a:cxn>
                <a:cxn ang="0">
                  <a:pos x="19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0" y="37"/>
                </a:cxn>
                <a:cxn ang="0">
                  <a:pos x="14" y="42"/>
                </a:cxn>
                <a:cxn ang="0">
                  <a:pos x="24" y="42"/>
                </a:cxn>
              </a:cxnLst>
              <a:rect l="0" t="0" r="r" b="b"/>
              <a:pathLst>
                <a:path w="24" h="42">
                  <a:moveTo>
                    <a:pt x="24" y="42"/>
                  </a:moveTo>
                  <a:lnTo>
                    <a:pt x="24" y="24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0" y="14"/>
                  </a:lnTo>
                  <a:lnTo>
                    <a:pt x="0" y="37"/>
                  </a:lnTo>
                  <a:lnTo>
                    <a:pt x="14" y="42"/>
                  </a:lnTo>
                  <a:lnTo>
                    <a:pt x="24" y="4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9" name="Freeform 150"/>
            <p:cNvSpPr>
              <a:spLocks/>
            </p:cNvSpPr>
            <p:nvPr/>
          </p:nvSpPr>
          <p:spPr bwMode="auto">
            <a:xfrm>
              <a:off x="2222052" y="3614378"/>
              <a:ext cx="31344" cy="61599"/>
            </a:xfrm>
            <a:custGeom>
              <a:avLst/>
              <a:gdLst/>
              <a:ahLst/>
              <a:cxnLst>
                <a:cxn ang="0">
                  <a:pos x="24" y="42"/>
                </a:cxn>
                <a:cxn ang="0">
                  <a:pos x="24" y="24"/>
                </a:cxn>
                <a:cxn ang="0">
                  <a:pos x="19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0" y="37"/>
                </a:cxn>
                <a:cxn ang="0">
                  <a:pos x="14" y="42"/>
                </a:cxn>
                <a:cxn ang="0">
                  <a:pos x="24" y="42"/>
                </a:cxn>
              </a:cxnLst>
              <a:rect l="0" t="0" r="r" b="b"/>
              <a:pathLst>
                <a:path w="24" h="42">
                  <a:moveTo>
                    <a:pt x="24" y="42"/>
                  </a:moveTo>
                  <a:lnTo>
                    <a:pt x="24" y="24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0" y="14"/>
                  </a:lnTo>
                  <a:lnTo>
                    <a:pt x="0" y="37"/>
                  </a:lnTo>
                  <a:lnTo>
                    <a:pt x="14" y="42"/>
                  </a:lnTo>
                  <a:lnTo>
                    <a:pt x="24" y="4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0" name="Freeform 151"/>
            <p:cNvSpPr>
              <a:spLocks/>
            </p:cNvSpPr>
            <p:nvPr/>
          </p:nvSpPr>
          <p:spPr bwMode="auto">
            <a:xfrm>
              <a:off x="2222052" y="3614378"/>
              <a:ext cx="31344" cy="61599"/>
            </a:xfrm>
            <a:custGeom>
              <a:avLst/>
              <a:gdLst/>
              <a:ahLst/>
              <a:cxnLst>
                <a:cxn ang="0">
                  <a:pos x="24" y="42"/>
                </a:cxn>
                <a:cxn ang="0">
                  <a:pos x="24" y="24"/>
                </a:cxn>
                <a:cxn ang="0">
                  <a:pos x="19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0" y="37"/>
                </a:cxn>
                <a:cxn ang="0">
                  <a:pos x="14" y="42"/>
                </a:cxn>
                <a:cxn ang="0">
                  <a:pos x="24" y="42"/>
                </a:cxn>
              </a:cxnLst>
              <a:rect l="0" t="0" r="r" b="b"/>
              <a:pathLst>
                <a:path w="24" h="42">
                  <a:moveTo>
                    <a:pt x="24" y="42"/>
                  </a:moveTo>
                  <a:lnTo>
                    <a:pt x="24" y="24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0" y="14"/>
                  </a:lnTo>
                  <a:lnTo>
                    <a:pt x="0" y="37"/>
                  </a:lnTo>
                  <a:lnTo>
                    <a:pt x="14" y="42"/>
                  </a:lnTo>
                  <a:lnTo>
                    <a:pt x="24" y="4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1" name="Freeform 152"/>
            <p:cNvSpPr>
              <a:spLocks/>
            </p:cNvSpPr>
            <p:nvPr/>
          </p:nvSpPr>
          <p:spPr bwMode="auto">
            <a:xfrm>
              <a:off x="2196736" y="3876912"/>
              <a:ext cx="304998" cy="181865"/>
            </a:xfrm>
            <a:custGeom>
              <a:avLst/>
              <a:gdLst/>
              <a:ahLst/>
              <a:cxnLst>
                <a:cxn ang="0">
                  <a:pos x="49" y="119"/>
                </a:cxn>
                <a:cxn ang="0">
                  <a:pos x="38" y="106"/>
                </a:cxn>
                <a:cxn ang="0">
                  <a:pos x="38" y="81"/>
                </a:cxn>
                <a:cxn ang="0">
                  <a:pos x="21" y="81"/>
                </a:cxn>
                <a:cxn ang="0">
                  <a:pos x="7" y="94"/>
                </a:cxn>
                <a:cxn ang="0">
                  <a:pos x="0" y="74"/>
                </a:cxn>
                <a:cxn ang="0">
                  <a:pos x="29" y="45"/>
                </a:cxn>
                <a:cxn ang="0">
                  <a:pos x="49" y="20"/>
                </a:cxn>
                <a:cxn ang="0">
                  <a:pos x="60" y="7"/>
                </a:cxn>
                <a:cxn ang="0">
                  <a:pos x="77" y="11"/>
                </a:cxn>
                <a:cxn ang="0">
                  <a:pos x="92" y="0"/>
                </a:cxn>
                <a:cxn ang="0">
                  <a:pos x="118" y="7"/>
                </a:cxn>
                <a:cxn ang="0">
                  <a:pos x="164" y="7"/>
                </a:cxn>
                <a:cxn ang="0">
                  <a:pos x="190" y="20"/>
                </a:cxn>
                <a:cxn ang="0">
                  <a:pos x="190" y="45"/>
                </a:cxn>
                <a:cxn ang="0">
                  <a:pos x="195" y="56"/>
                </a:cxn>
                <a:cxn ang="0">
                  <a:pos x="222" y="65"/>
                </a:cxn>
                <a:cxn ang="0">
                  <a:pos x="233" y="65"/>
                </a:cxn>
                <a:cxn ang="0">
                  <a:pos x="215" y="84"/>
                </a:cxn>
                <a:cxn ang="0">
                  <a:pos x="215" y="106"/>
                </a:cxn>
                <a:cxn ang="0">
                  <a:pos x="179" y="94"/>
                </a:cxn>
                <a:cxn ang="0">
                  <a:pos x="167" y="106"/>
                </a:cxn>
                <a:cxn ang="0">
                  <a:pos x="157" y="124"/>
                </a:cxn>
                <a:cxn ang="0">
                  <a:pos x="140" y="115"/>
                </a:cxn>
                <a:cxn ang="0">
                  <a:pos x="130" y="94"/>
                </a:cxn>
                <a:cxn ang="0">
                  <a:pos x="109" y="99"/>
                </a:cxn>
                <a:cxn ang="0">
                  <a:pos x="97" y="119"/>
                </a:cxn>
                <a:cxn ang="0">
                  <a:pos x="49" y="119"/>
                </a:cxn>
              </a:cxnLst>
              <a:rect l="0" t="0" r="r" b="b"/>
              <a:pathLst>
                <a:path w="233" h="124">
                  <a:moveTo>
                    <a:pt x="49" y="119"/>
                  </a:moveTo>
                  <a:lnTo>
                    <a:pt x="38" y="106"/>
                  </a:lnTo>
                  <a:lnTo>
                    <a:pt x="38" y="81"/>
                  </a:lnTo>
                  <a:lnTo>
                    <a:pt x="21" y="81"/>
                  </a:lnTo>
                  <a:lnTo>
                    <a:pt x="7" y="94"/>
                  </a:lnTo>
                  <a:lnTo>
                    <a:pt x="0" y="74"/>
                  </a:lnTo>
                  <a:lnTo>
                    <a:pt x="29" y="45"/>
                  </a:lnTo>
                  <a:lnTo>
                    <a:pt x="49" y="20"/>
                  </a:lnTo>
                  <a:lnTo>
                    <a:pt x="60" y="7"/>
                  </a:lnTo>
                  <a:lnTo>
                    <a:pt x="77" y="11"/>
                  </a:lnTo>
                  <a:lnTo>
                    <a:pt x="92" y="0"/>
                  </a:lnTo>
                  <a:lnTo>
                    <a:pt x="118" y="7"/>
                  </a:lnTo>
                  <a:lnTo>
                    <a:pt x="164" y="7"/>
                  </a:lnTo>
                  <a:lnTo>
                    <a:pt x="190" y="20"/>
                  </a:lnTo>
                  <a:lnTo>
                    <a:pt x="190" y="45"/>
                  </a:lnTo>
                  <a:lnTo>
                    <a:pt x="195" y="56"/>
                  </a:lnTo>
                  <a:lnTo>
                    <a:pt x="222" y="65"/>
                  </a:lnTo>
                  <a:lnTo>
                    <a:pt x="233" y="65"/>
                  </a:lnTo>
                  <a:lnTo>
                    <a:pt x="215" y="84"/>
                  </a:lnTo>
                  <a:lnTo>
                    <a:pt x="215" y="106"/>
                  </a:lnTo>
                  <a:lnTo>
                    <a:pt x="179" y="94"/>
                  </a:lnTo>
                  <a:lnTo>
                    <a:pt x="167" y="106"/>
                  </a:lnTo>
                  <a:lnTo>
                    <a:pt x="157" y="124"/>
                  </a:lnTo>
                  <a:lnTo>
                    <a:pt x="140" y="115"/>
                  </a:lnTo>
                  <a:lnTo>
                    <a:pt x="130" y="94"/>
                  </a:lnTo>
                  <a:lnTo>
                    <a:pt x="109" y="99"/>
                  </a:lnTo>
                  <a:lnTo>
                    <a:pt x="97" y="119"/>
                  </a:lnTo>
                  <a:lnTo>
                    <a:pt x="49" y="11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2" name="Freeform 153"/>
            <p:cNvSpPr>
              <a:spLocks/>
            </p:cNvSpPr>
            <p:nvPr/>
          </p:nvSpPr>
          <p:spPr bwMode="auto">
            <a:xfrm>
              <a:off x="2196736" y="3876912"/>
              <a:ext cx="304998" cy="181865"/>
            </a:xfrm>
            <a:custGeom>
              <a:avLst/>
              <a:gdLst/>
              <a:ahLst/>
              <a:cxnLst>
                <a:cxn ang="0">
                  <a:pos x="49" y="119"/>
                </a:cxn>
                <a:cxn ang="0">
                  <a:pos x="38" y="106"/>
                </a:cxn>
                <a:cxn ang="0">
                  <a:pos x="38" y="81"/>
                </a:cxn>
                <a:cxn ang="0">
                  <a:pos x="21" y="81"/>
                </a:cxn>
                <a:cxn ang="0">
                  <a:pos x="7" y="94"/>
                </a:cxn>
                <a:cxn ang="0">
                  <a:pos x="0" y="74"/>
                </a:cxn>
                <a:cxn ang="0">
                  <a:pos x="29" y="45"/>
                </a:cxn>
                <a:cxn ang="0">
                  <a:pos x="49" y="20"/>
                </a:cxn>
                <a:cxn ang="0">
                  <a:pos x="60" y="7"/>
                </a:cxn>
                <a:cxn ang="0">
                  <a:pos x="77" y="11"/>
                </a:cxn>
                <a:cxn ang="0">
                  <a:pos x="92" y="0"/>
                </a:cxn>
                <a:cxn ang="0">
                  <a:pos x="118" y="7"/>
                </a:cxn>
                <a:cxn ang="0">
                  <a:pos x="164" y="7"/>
                </a:cxn>
                <a:cxn ang="0">
                  <a:pos x="190" y="20"/>
                </a:cxn>
                <a:cxn ang="0">
                  <a:pos x="190" y="45"/>
                </a:cxn>
                <a:cxn ang="0">
                  <a:pos x="195" y="56"/>
                </a:cxn>
                <a:cxn ang="0">
                  <a:pos x="222" y="65"/>
                </a:cxn>
                <a:cxn ang="0">
                  <a:pos x="233" y="65"/>
                </a:cxn>
                <a:cxn ang="0">
                  <a:pos x="215" y="84"/>
                </a:cxn>
                <a:cxn ang="0">
                  <a:pos x="215" y="106"/>
                </a:cxn>
                <a:cxn ang="0">
                  <a:pos x="179" y="94"/>
                </a:cxn>
                <a:cxn ang="0">
                  <a:pos x="167" y="106"/>
                </a:cxn>
                <a:cxn ang="0">
                  <a:pos x="157" y="124"/>
                </a:cxn>
                <a:cxn ang="0">
                  <a:pos x="140" y="115"/>
                </a:cxn>
                <a:cxn ang="0">
                  <a:pos x="130" y="94"/>
                </a:cxn>
                <a:cxn ang="0">
                  <a:pos x="109" y="99"/>
                </a:cxn>
                <a:cxn ang="0">
                  <a:pos x="97" y="119"/>
                </a:cxn>
                <a:cxn ang="0">
                  <a:pos x="49" y="119"/>
                </a:cxn>
              </a:cxnLst>
              <a:rect l="0" t="0" r="r" b="b"/>
              <a:pathLst>
                <a:path w="233" h="124">
                  <a:moveTo>
                    <a:pt x="49" y="119"/>
                  </a:moveTo>
                  <a:lnTo>
                    <a:pt x="38" y="106"/>
                  </a:lnTo>
                  <a:lnTo>
                    <a:pt x="38" y="81"/>
                  </a:lnTo>
                  <a:lnTo>
                    <a:pt x="21" y="81"/>
                  </a:lnTo>
                  <a:lnTo>
                    <a:pt x="7" y="94"/>
                  </a:lnTo>
                  <a:lnTo>
                    <a:pt x="0" y="74"/>
                  </a:lnTo>
                  <a:lnTo>
                    <a:pt x="29" y="45"/>
                  </a:lnTo>
                  <a:lnTo>
                    <a:pt x="49" y="20"/>
                  </a:lnTo>
                  <a:lnTo>
                    <a:pt x="60" y="7"/>
                  </a:lnTo>
                  <a:lnTo>
                    <a:pt x="77" y="11"/>
                  </a:lnTo>
                  <a:lnTo>
                    <a:pt x="92" y="0"/>
                  </a:lnTo>
                  <a:lnTo>
                    <a:pt x="118" y="7"/>
                  </a:lnTo>
                  <a:lnTo>
                    <a:pt x="164" y="7"/>
                  </a:lnTo>
                  <a:lnTo>
                    <a:pt x="190" y="20"/>
                  </a:lnTo>
                  <a:lnTo>
                    <a:pt x="190" y="45"/>
                  </a:lnTo>
                  <a:lnTo>
                    <a:pt x="195" y="56"/>
                  </a:lnTo>
                  <a:lnTo>
                    <a:pt x="222" y="65"/>
                  </a:lnTo>
                  <a:lnTo>
                    <a:pt x="233" y="65"/>
                  </a:lnTo>
                  <a:lnTo>
                    <a:pt x="215" y="84"/>
                  </a:lnTo>
                  <a:lnTo>
                    <a:pt x="215" y="106"/>
                  </a:lnTo>
                  <a:lnTo>
                    <a:pt x="179" y="94"/>
                  </a:lnTo>
                  <a:lnTo>
                    <a:pt x="167" y="106"/>
                  </a:lnTo>
                  <a:lnTo>
                    <a:pt x="157" y="124"/>
                  </a:lnTo>
                  <a:lnTo>
                    <a:pt x="140" y="115"/>
                  </a:lnTo>
                  <a:lnTo>
                    <a:pt x="130" y="94"/>
                  </a:lnTo>
                  <a:lnTo>
                    <a:pt x="109" y="99"/>
                  </a:lnTo>
                  <a:lnTo>
                    <a:pt x="97" y="119"/>
                  </a:lnTo>
                  <a:lnTo>
                    <a:pt x="49" y="119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3" name="Freeform 154"/>
            <p:cNvSpPr>
              <a:spLocks/>
            </p:cNvSpPr>
            <p:nvPr/>
          </p:nvSpPr>
          <p:spPr bwMode="auto">
            <a:xfrm>
              <a:off x="2445075" y="3906244"/>
              <a:ext cx="19289" cy="51333"/>
            </a:xfrm>
            <a:custGeom>
              <a:avLst/>
              <a:gdLst/>
              <a:ahLst/>
              <a:cxnLst>
                <a:cxn ang="0">
                  <a:pos x="5" y="35"/>
                </a:cxn>
                <a:cxn ang="0">
                  <a:pos x="15" y="2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5" y="35"/>
                </a:cxn>
              </a:cxnLst>
              <a:rect l="0" t="0" r="r" b="b"/>
              <a:pathLst>
                <a:path w="15" h="35">
                  <a:moveTo>
                    <a:pt x="5" y="35"/>
                  </a:moveTo>
                  <a:lnTo>
                    <a:pt x="15" y="2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5" y="3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4" name="Freeform 155"/>
            <p:cNvSpPr>
              <a:spLocks/>
            </p:cNvSpPr>
            <p:nvPr/>
          </p:nvSpPr>
          <p:spPr bwMode="auto">
            <a:xfrm>
              <a:off x="2445075" y="3906244"/>
              <a:ext cx="19289" cy="51333"/>
            </a:xfrm>
            <a:custGeom>
              <a:avLst/>
              <a:gdLst/>
              <a:ahLst/>
              <a:cxnLst>
                <a:cxn ang="0">
                  <a:pos x="5" y="35"/>
                </a:cxn>
                <a:cxn ang="0">
                  <a:pos x="15" y="2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5" y="35"/>
                </a:cxn>
              </a:cxnLst>
              <a:rect l="0" t="0" r="r" b="b"/>
              <a:pathLst>
                <a:path w="15" h="35">
                  <a:moveTo>
                    <a:pt x="5" y="35"/>
                  </a:moveTo>
                  <a:lnTo>
                    <a:pt x="15" y="2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5" y="35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5" name="Freeform 158"/>
            <p:cNvSpPr>
              <a:spLocks/>
            </p:cNvSpPr>
            <p:nvPr/>
          </p:nvSpPr>
          <p:spPr bwMode="auto">
            <a:xfrm>
              <a:off x="2703056" y="3979577"/>
              <a:ext cx="206144" cy="15693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6" y="98"/>
                </a:cxn>
                <a:cxn ang="0">
                  <a:pos x="16" y="93"/>
                </a:cxn>
                <a:cxn ang="0">
                  <a:pos x="29" y="88"/>
                </a:cxn>
                <a:cxn ang="0">
                  <a:pos x="16" y="77"/>
                </a:cxn>
                <a:cxn ang="0">
                  <a:pos x="10" y="53"/>
                </a:cxn>
                <a:cxn ang="0">
                  <a:pos x="10" y="35"/>
                </a:cxn>
                <a:cxn ang="0">
                  <a:pos x="16" y="28"/>
                </a:cxn>
                <a:cxn ang="0">
                  <a:pos x="54" y="35"/>
                </a:cxn>
                <a:cxn ang="0">
                  <a:pos x="93" y="14"/>
                </a:cxn>
                <a:cxn ang="0">
                  <a:pos x="108" y="14"/>
                </a:cxn>
                <a:cxn ang="0">
                  <a:pos x="126" y="10"/>
                </a:cxn>
                <a:cxn ang="0">
                  <a:pos x="146" y="0"/>
                </a:cxn>
                <a:cxn ang="0">
                  <a:pos x="157" y="10"/>
                </a:cxn>
                <a:cxn ang="0">
                  <a:pos x="146" y="14"/>
                </a:cxn>
                <a:cxn ang="0">
                  <a:pos x="146" y="24"/>
                </a:cxn>
                <a:cxn ang="0">
                  <a:pos x="108" y="39"/>
                </a:cxn>
                <a:cxn ang="0">
                  <a:pos x="93" y="98"/>
                </a:cxn>
                <a:cxn ang="0">
                  <a:pos x="54" y="88"/>
                </a:cxn>
                <a:cxn ang="0">
                  <a:pos x="16" y="107"/>
                </a:cxn>
                <a:cxn ang="0">
                  <a:pos x="0" y="102"/>
                </a:cxn>
              </a:cxnLst>
              <a:rect l="0" t="0" r="r" b="b"/>
              <a:pathLst>
                <a:path w="157" h="107">
                  <a:moveTo>
                    <a:pt x="0" y="102"/>
                  </a:moveTo>
                  <a:lnTo>
                    <a:pt x="16" y="98"/>
                  </a:lnTo>
                  <a:lnTo>
                    <a:pt x="16" y="93"/>
                  </a:lnTo>
                  <a:lnTo>
                    <a:pt x="29" y="88"/>
                  </a:lnTo>
                  <a:lnTo>
                    <a:pt x="16" y="77"/>
                  </a:lnTo>
                  <a:lnTo>
                    <a:pt x="10" y="53"/>
                  </a:lnTo>
                  <a:lnTo>
                    <a:pt x="10" y="35"/>
                  </a:lnTo>
                  <a:lnTo>
                    <a:pt x="16" y="28"/>
                  </a:lnTo>
                  <a:lnTo>
                    <a:pt x="54" y="35"/>
                  </a:lnTo>
                  <a:lnTo>
                    <a:pt x="93" y="14"/>
                  </a:lnTo>
                  <a:lnTo>
                    <a:pt x="108" y="14"/>
                  </a:lnTo>
                  <a:lnTo>
                    <a:pt x="126" y="10"/>
                  </a:lnTo>
                  <a:lnTo>
                    <a:pt x="146" y="0"/>
                  </a:lnTo>
                  <a:lnTo>
                    <a:pt x="157" y="10"/>
                  </a:lnTo>
                  <a:lnTo>
                    <a:pt x="146" y="14"/>
                  </a:lnTo>
                  <a:lnTo>
                    <a:pt x="146" y="24"/>
                  </a:lnTo>
                  <a:lnTo>
                    <a:pt x="108" y="39"/>
                  </a:lnTo>
                  <a:lnTo>
                    <a:pt x="93" y="98"/>
                  </a:lnTo>
                  <a:lnTo>
                    <a:pt x="54" y="88"/>
                  </a:lnTo>
                  <a:lnTo>
                    <a:pt x="16" y="107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6" name="Freeform 159"/>
            <p:cNvSpPr>
              <a:spLocks/>
            </p:cNvSpPr>
            <p:nvPr/>
          </p:nvSpPr>
          <p:spPr bwMode="auto">
            <a:xfrm>
              <a:off x="2703056" y="3979577"/>
              <a:ext cx="206144" cy="15693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6" y="98"/>
                </a:cxn>
                <a:cxn ang="0">
                  <a:pos x="16" y="93"/>
                </a:cxn>
                <a:cxn ang="0">
                  <a:pos x="29" y="88"/>
                </a:cxn>
                <a:cxn ang="0">
                  <a:pos x="16" y="77"/>
                </a:cxn>
                <a:cxn ang="0">
                  <a:pos x="10" y="53"/>
                </a:cxn>
                <a:cxn ang="0">
                  <a:pos x="10" y="35"/>
                </a:cxn>
                <a:cxn ang="0">
                  <a:pos x="16" y="28"/>
                </a:cxn>
                <a:cxn ang="0">
                  <a:pos x="54" y="35"/>
                </a:cxn>
                <a:cxn ang="0">
                  <a:pos x="93" y="14"/>
                </a:cxn>
                <a:cxn ang="0">
                  <a:pos x="108" y="14"/>
                </a:cxn>
                <a:cxn ang="0">
                  <a:pos x="126" y="10"/>
                </a:cxn>
                <a:cxn ang="0">
                  <a:pos x="146" y="0"/>
                </a:cxn>
                <a:cxn ang="0">
                  <a:pos x="157" y="10"/>
                </a:cxn>
                <a:cxn ang="0">
                  <a:pos x="146" y="14"/>
                </a:cxn>
                <a:cxn ang="0">
                  <a:pos x="146" y="24"/>
                </a:cxn>
                <a:cxn ang="0">
                  <a:pos x="108" y="39"/>
                </a:cxn>
                <a:cxn ang="0">
                  <a:pos x="93" y="98"/>
                </a:cxn>
                <a:cxn ang="0">
                  <a:pos x="54" y="88"/>
                </a:cxn>
                <a:cxn ang="0">
                  <a:pos x="16" y="107"/>
                </a:cxn>
                <a:cxn ang="0">
                  <a:pos x="0" y="102"/>
                </a:cxn>
              </a:cxnLst>
              <a:rect l="0" t="0" r="r" b="b"/>
              <a:pathLst>
                <a:path w="157" h="107">
                  <a:moveTo>
                    <a:pt x="0" y="102"/>
                  </a:moveTo>
                  <a:lnTo>
                    <a:pt x="16" y="98"/>
                  </a:lnTo>
                  <a:lnTo>
                    <a:pt x="16" y="93"/>
                  </a:lnTo>
                  <a:lnTo>
                    <a:pt x="29" y="88"/>
                  </a:lnTo>
                  <a:lnTo>
                    <a:pt x="16" y="77"/>
                  </a:lnTo>
                  <a:lnTo>
                    <a:pt x="10" y="53"/>
                  </a:lnTo>
                  <a:lnTo>
                    <a:pt x="10" y="35"/>
                  </a:lnTo>
                  <a:lnTo>
                    <a:pt x="16" y="28"/>
                  </a:lnTo>
                  <a:lnTo>
                    <a:pt x="54" y="35"/>
                  </a:lnTo>
                  <a:lnTo>
                    <a:pt x="93" y="14"/>
                  </a:lnTo>
                  <a:lnTo>
                    <a:pt x="108" y="14"/>
                  </a:lnTo>
                  <a:lnTo>
                    <a:pt x="126" y="10"/>
                  </a:lnTo>
                  <a:lnTo>
                    <a:pt x="146" y="0"/>
                  </a:lnTo>
                  <a:lnTo>
                    <a:pt x="157" y="10"/>
                  </a:lnTo>
                  <a:lnTo>
                    <a:pt x="146" y="14"/>
                  </a:lnTo>
                  <a:lnTo>
                    <a:pt x="146" y="24"/>
                  </a:lnTo>
                  <a:lnTo>
                    <a:pt x="108" y="39"/>
                  </a:lnTo>
                  <a:lnTo>
                    <a:pt x="93" y="98"/>
                  </a:lnTo>
                  <a:lnTo>
                    <a:pt x="54" y="88"/>
                  </a:lnTo>
                  <a:lnTo>
                    <a:pt x="16" y="107"/>
                  </a:lnTo>
                  <a:lnTo>
                    <a:pt x="0" y="10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7" name="Freeform 171"/>
            <p:cNvSpPr>
              <a:spLocks/>
            </p:cNvSpPr>
            <p:nvPr/>
          </p:nvSpPr>
          <p:spPr bwMode="auto">
            <a:xfrm>
              <a:off x="2445075" y="3768377"/>
              <a:ext cx="512348" cy="262533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16" y="114"/>
                </a:cxn>
                <a:cxn ang="0">
                  <a:pos x="5" y="130"/>
                </a:cxn>
                <a:cxn ang="0">
                  <a:pos x="32" y="139"/>
                </a:cxn>
                <a:cxn ang="0">
                  <a:pos x="44" y="139"/>
                </a:cxn>
                <a:cxn ang="0">
                  <a:pos x="58" y="144"/>
                </a:cxn>
                <a:cxn ang="0">
                  <a:pos x="97" y="134"/>
                </a:cxn>
                <a:cxn ang="0">
                  <a:pos x="112" y="134"/>
                </a:cxn>
                <a:cxn ang="0">
                  <a:pos x="134" y="130"/>
                </a:cxn>
                <a:cxn ang="0">
                  <a:pos x="140" y="148"/>
                </a:cxn>
                <a:cxn ang="0">
                  <a:pos x="173" y="163"/>
                </a:cxn>
                <a:cxn ang="0">
                  <a:pos x="216" y="173"/>
                </a:cxn>
                <a:cxn ang="0">
                  <a:pos x="252" y="179"/>
                </a:cxn>
                <a:cxn ang="0">
                  <a:pos x="291" y="157"/>
                </a:cxn>
                <a:cxn ang="0">
                  <a:pos x="306" y="157"/>
                </a:cxn>
                <a:cxn ang="0">
                  <a:pos x="324" y="154"/>
                </a:cxn>
                <a:cxn ang="0">
                  <a:pos x="344" y="144"/>
                </a:cxn>
                <a:cxn ang="0">
                  <a:pos x="361" y="134"/>
                </a:cxn>
                <a:cxn ang="0">
                  <a:pos x="361" y="114"/>
                </a:cxn>
                <a:cxn ang="0">
                  <a:pos x="377" y="85"/>
                </a:cxn>
                <a:cxn ang="0">
                  <a:pos x="392" y="85"/>
                </a:cxn>
                <a:cxn ang="0">
                  <a:pos x="392" y="60"/>
                </a:cxn>
                <a:cxn ang="0">
                  <a:pos x="372" y="11"/>
                </a:cxn>
                <a:cxn ang="0">
                  <a:pos x="339" y="18"/>
                </a:cxn>
                <a:cxn ang="0">
                  <a:pos x="328" y="7"/>
                </a:cxn>
                <a:cxn ang="0">
                  <a:pos x="291" y="0"/>
                </a:cxn>
                <a:cxn ang="0">
                  <a:pos x="270" y="22"/>
                </a:cxn>
                <a:cxn ang="0">
                  <a:pos x="252" y="25"/>
                </a:cxn>
                <a:cxn ang="0">
                  <a:pos x="227" y="18"/>
                </a:cxn>
                <a:cxn ang="0">
                  <a:pos x="204" y="25"/>
                </a:cxn>
                <a:cxn ang="0">
                  <a:pos x="173" y="60"/>
                </a:cxn>
                <a:cxn ang="0">
                  <a:pos x="183" y="90"/>
                </a:cxn>
                <a:cxn ang="0">
                  <a:pos x="160" y="90"/>
                </a:cxn>
                <a:cxn ang="0">
                  <a:pos x="146" y="85"/>
                </a:cxn>
                <a:cxn ang="0">
                  <a:pos x="80" y="105"/>
                </a:cxn>
                <a:cxn ang="0">
                  <a:pos x="54" y="94"/>
                </a:cxn>
                <a:cxn ang="0">
                  <a:pos x="36" y="105"/>
                </a:cxn>
                <a:cxn ang="0">
                  <a:pos x="25" y="94"/>
                </a:cxn>
                <a:cxn ang="0">
                  <a:pos x="10" y="90"/>
                </a:cxn>
                <a:cxn ang="0">
                  <a:pos x="0" y="94"/>
                </a:cxn>
              </a:cxnLst>
              <a:rect l="0" t="0" r="r" b="b"/>
              <a:pathLst>
                <a:path w="392" h="179">
                  <a:moveTo>
                    <a:pt x="0" y="94"/>
                  </a:moveTo>
                  <a:lnTo>
                    <a:pt x="16" y="114"/>
                  </a:lnTo>
                  <a:lnTo>
                    <a:pt x="5" y="130"/>
                  </a:lnTo>
                  <a:lnTo>
                    <a:pt x="32" y="139"/>
                  </a:lnTo>
                  <a:lnTo>
                    <a:pt x="44" y="139"/>
                  </a:lnTo>
                  <a:lnTo>
                    <a:pt x="58" y="144"/>
                  </a:lnTo>
                  <a:lnTo>
                    <a:pt x="97" y="134"/>
                  </a:lnTo>
                  <a:lnTo>
                    <a:pt x="112" y="134"/>
                  </a:lnTo>
                  <a:lnTo>
                    <a:pt x="134" y="130"/>
                  </a:lnTo>
                  <a:lnTo>
                    <a:pt x="140" y="148"/>
                  </a:lnTo>
                  <a:lnTo>
                    <a:pt x="173" y="163"/>
                  </a:lnTo>
                  <a:lnTo>
                    <a:pt x="216" y="173"/>
                  </a:lnTo>
                  <a:lnTo>
                    <a:pt x="252" y="179"/>
                  </a:lnTo>
                  <a:lnTo>
                    <a:pt x="291" y="157"/>
                  </a:lnTo>
                  <a:lnTo>
                    <a:pt x="306" y="157"/>
                  </a:lnTo>
                  <a:lnTo>
                    <a:pt x="324" y="154"/>
                  </a:lnTo>
                  <a:lnTo>
                    <a:pt x="344" y="144"/>
                  </a:lnTo>
                  <a:lnTo>
                    <a:pt x="361" y="134"/>
                  </a:lnTo>
                  <a:lnTo>
                    <a:pt x="361" y="114"/>
                  </a:lnTo>
                  <a:lnTo>
                    <a:pt x="377" y="85"/>
                  </a:lnTo>
                  <a:lnTo>
                    <a:pt x="392" y="85"/>
                  </a:lnTo>
                  <a:lnTo>
                    <a:pt x="392" y="60"/>
                  </a:lnTo>
                  <a:lnTo>
                    <a:pt x="372" y="11"/>
                  </a:lnTo>
                  <a:lnTo>
                    <a:pt x="339" y="18"/>
                  </a:lnTo>
                  <a:lnTo>
                    <a:pt x="328" y="7"/>
                  </a:lnTo>
                  <a:lnTo>
                    <a:pt x="291" y="0"/>
                  </a:lnTo>
                  <a:lnTo>
                    <a:pt x="270" y="22"/>
                  </a:lnTo>
                  <a:lnTo>
                    <a:pt x="252" y="25"/>
                  </a:lnTo>
                  <a:lnTo>
                    <a:pt x="227" y="18"/>
                  </a:lnTo>
                  <a:lnTo>
                    <a:pt x="204" y="25"/>
                  </a:lnTo>
                  <a:lnTo>
                    <a:pt x="173" y="60"/>
                  </a:lnTo>
                  <a:lnTo>
                    <a:pt x="183" y="90"/>
                  </a:lnTo>
                  <a:lnTo>
                    <a:pt x="160" y="90"/>
                  </a:lnTo>
                  <a:lnTo>
                    <a:pt x="146" y="85"/>
                  </a:lnTo>
                  <a:lnTo>
                    <a:pt x="80" y="105"/>
                  </a:lnTo>
                  <a:lnTo>
                    <a:pt x="54" y="94"/>
                  </a:lnTo>
                  <a:lnTo>
                    <a:pt x="36" y="105"/>
                  </a:lnTo>
                  <a:lnTo>
                    <a:pt x="25" y="94"/>
                  </a:lnTo>
                  <a:lnTo>
                    <a:pt x="10" y="90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8" name="Freeform 173"/>
            <p:cNvSpPr>
              <a:spLocks/>
            </p:cNvSpPr>
            <p:nvPr/>
          </p:nvSpPr>
          <p:spPr bwMode="auto">
            <a:xfrm>
              <a:off x="2445075" y="3768377"/>
              <a:ext cx="512348" cy="262533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16" y="114"/>
                </a:cxn>
                <a:cxn ang="0">
                  <a:pos x="5" y="130"/>
                </a:cxn>
                <a:cxn ang="0">
                  <a:pos x="32" y="139"/>
                </a:cxn>
                <a:cxn ang="0">
                  <a:pos x="44" y="139"/>
                </a:cxn>
                <a:cxn ang="0">
                  <a:pos x="58" y="144"/>
                </a:cxn>
                <a:cxn ang="0">
                  <a:pos x="97" y="134"/>
                </a:cxn>
                <a:cxn ang="0">
                  <a:pos x="112" y="134"/>
                </a:cxn>
                <a:cxn ang="0">
                  <a:pos x="134" y="130"/>
                </a:cxn>
                <a:cxn ang="0">
                  <a:pos x="140" y="148"/>
                </a:cxn>
                <a:cxn ang="0">
                  <a:pos x="173" y="163"/>
                </a:cxn>
                <a:cxn ang="0">
                  <a:pos x="216" y="173"/>
                </a:cxn>
                <a:cxn ang="0">
                  <a:pos x="252" y="179"/>
                </a:cxn>
                <a:cxn ang="0">
                  <a:pos x="291" y="157"/>
                </a:cxn>
                <a:cxn ang="0">
                  <a:pos x="306" y="157"/>
                </a:cxn>
                <a:cxn ang="0">
                  <a:pos x="324" y="154"/>
                </a:cxn>
                <a:cxn ang="0">
                  <a:pos x="344" y="144"/>
                </a:cxn>
                <a:cxn ang="0">
                  <a:pos x="361" y="134"/>
                </a:cxn>
                <a:cxn ang="0">
                  <a:pos x="361" y="114"/>
                </a:cxn>
                <a:cxn ang="0">
                  <a:pos x="377" y="85"/>
                </a:cxn>
                <a:cxn ang="0">
                  <a:pos x="392" y="85"/>
                </a:cxn>
                <a:cxn ang="0">
                  <a:pos x="392" y="60"/>
                </a:cxn>
                <a:cxn ang="0">
                  <a:pos x="372" y="11"/>
                </a:cxn>
                <a:cxn ang="0">
                  <a:pos x="339" y="18"/>
                </a:cxn>
                <a:cxn ang="0">
                  <a:pos x="328" y="7"/>
                </a:cxn>
                <a:cxn ang="0">
                  <a:pos x="291" y="0"/>
                </a:cxn>
                <a:cxn ang="0">
                  <a:pos x="270" y="22"/>
                </a:cxn>
                <a:cxn ang="0">
                  <a:pos x="252" y="25"/>
                </a:cxn>
                <a:cxn ang="0">
                  <a:pos x="227" y="18"/>
                </a:cxn>
                <a:cxn ang="0">
                  <a:pos x="204" y="25"/>
                </a:cxn>
                <a:cxn ang="0">
                  <a:pos x="173" y="60"/>
                </a:cxn>
                <a:cxn ang="0">
                  <a:pos x="183" y="90"/>
                </a:cxn>
                <a:cxn ang="0">
                  <a:pos x="160" y="90"/>
                </a:cxn>
                <a:cxn ang="0">
                  <a:pos x="146" y="85"/>
                </a:cxn>
                <a:cxn ang="0">
                  <a:pos x="80" y="105"/>
                </a:cxn>
                <a:cxn ang="0">
                  <a:pos x="54" y="94"/>
                </a:cxn>
                <a:cxn ang="0">
                  <a:pos x="36" y="105"/>
                </a:cxn>
                <a:cxn ang="0">
                  <a:pos x="25" y="94"/>
                </a:cxn>
                <a:cxn ang="0">
                  <a:pos x="10" y="90"/>
                </a:cxn>
                <a:cxn ang="0">
                  <a:pos x="0" y="94"/>
                </a:cxn>
              </a:cxnLst>
              <a:rect l="0" t="0" r="r" b="b"/>
              <a:pathLst>
                <a:path w="392" h="179">
                  <a:moveTo>
                    <a:pt x="0" y="94"/>
                  </a:moveTo>
                  <a:lnTo>
                    <a:pt x="16" y="114"/>
                  </a:lnTo>
                  <a:lnTo>
                    <a:pt x="5" y="130"/>
                  </a:lnTo>
                  <a:lnTo>
                    <a:pt x="32" y="139"/>
                  </a:lnTo>
                  <a:lnTo>
                    <a:pt x="44" y="139"/>
                  </a:lnTo>
                  <a:lnTo>
                    <a:pt x="58" y="144"/>
                  </a:lnTo>
                  <a:lnTo>
                    <a:pt x="97" y="134"/>
                  </a:lnTo>
                  <a:lnTo>
                    <a:pt x="112" y="134"/>
                  </a:lnTo>
                  <a:lnTo>
                    <a:pt x="134" y="130"/>
                  </a:lnTo>
                  <a:lnTo>
                    <a:pt x="140" y="148"/>
                  </a:lnTo>
                  <a:lnTo>
                    <a:pt x="173" y="163"/>
                  </a:lnTo>
                  <a:lnTo>
                    <a:pt x="216" y="173"/>
                  </a:lnTo>
                  <a:lnTo>
                    <a:pt x="252" y="179"/>
                  </a:lnTo>
                  <a:lnTo>
                    <a:pt x="291" y="157"/>
                  </a:lnTo>
                  <a:lnTo>
                    <a:pt x="306" y="157"/>
                  </a:lnTo>
                  <a:lnTo>
                    <a:pt x="324" y="154"/>
                  </a:lnTo>
                  <a:lnTo>
                    <a:pt x="344" y="144"/>
                  </a:lnTo>
                  <a:lnTo>
                    <a:pt x="361" y="134"/>
                  </a:lnTo>
                  <a:lnTo>
                    <a:pt x="361" y="114"/>
                  </a:lnTo>
                  <a:lnTo>
                    <a:pt x="377" y="85"/>
                  </a:lnTo>
                  <a:lnTo>
                    <a:pt x="392" y="85"/>
                  </a:lnTo>
                  <a:lnTo>
                    <a:pt x="392" y="60"/>
                  </a:lnTo>
                  <a:lnTo>
                    <a:pt x="372" y="11"/>
                  </a:lnTo>
                  <a:lnTo>
                    <a:pt x="339" y="18"/>
                  </a:lnTo>
                  <a:lnTo>
                    <a:pt x="328" y="7"/>
                  </a:lnTo>
                  <a:lnTo>
                    <a:pt x="291" y="0"/>
                  </a:lnTo>
                  <a:lnTo>
                    <a:pt x="270" y="22"/>
                  </a:lnTo>
                  <a:lnTo>
                    <a:pt x="252" y="25"/>
                  </a:lnTo>
                  <a:lnTo>
                    <a:pt x="227" y="18"/>
                  </a:lnTo>
                  <a:lnTo>
                    <a:pt x="204" y="25"/>
                  </a:lnTo>
                  <a:lnTo>
                    <a:pt x="173" y="60"/>
                  </a:lnTo>
                  <a:lnTo>
                    <a:pt x="183" y="90"/>
                  </a:lnTo>
                  <a:lnTo>
                    <a:pt x="160" y="90"/>
                  </a:lnTo>
                  <a:lnTo>
                    <a:pt x="146" y="85"/>
                  </a:lnTo>
                  <a:lnTo>
                    <a:pt x="80" y="105"/>
                  </a:lnTo>
                  <a:lnTo>
                    <a:pt x="54" y="94"/>
                  </a:lnTo>
                  <a:lnTo>
                    <a:pt x="36" y="105"/>
                  </a:lnTo>
                  <a:lnTo>
                    <a:pt x="25" y="94"/>
                  </a:lnTo>
                  <a:lnTo>
                    <a:pt x="10" y="90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9" name="Freeform 174"/>
            <p:cNvSpPr>
              <a:spLocks/>
            </p:cNvSpPr>
            <p:nvPr/>
          </p:nvSpPr>
          <p:spPr bwMode="auto">
            <a:xfrm>
              <a:off x="2445075" y="3768377"/>
              <a:ext cx="512348" cy="262533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16" y="114"/>
                </a:cxn>
                <a:cxn ang="0">
                  <a:pos x="5" y="130"/>
                </a:cxn>
                <a:cxn ang="0">
                  <a:pos x="32" y="139"/>
                </a:cxn>
                <a:cxn ang="0">
                  <a:pos x="44" y="139"/>
                </a:cxn>
                <a:cxn ang="0">
                  <a:pos x="58" y="144"/>
                </a:cxn>
                <a:cxn ang="0">
                  <a:pos x="97" y="134"/>
                </a:cxn>
                <a:cxn ang="0">
                  <a:pos x="112" y="134"/>
                </a:cxn>
                <a:cxn ang="0">
                  <a:pos x="134" y="130"/>
                </a:cxn>
                <a:cxn ang="0">
                  <a:pos x="140" y="148"/>
                </a:cxn>
                <a:cxn ang="0">
                  <a:pos x="173" y="163"/>
                </a:cxn>
                <a:cxn ang="0">
                  <a:pos x="216" y="173"/>
                </a:cxn>
                <a:cxn ang="0">
                  <a:pos x="252" y="179"/>
                </a:cxn>
                <a:cxn ang="0">
                  <a:pos x="291" y="157"/>
                </a:cxn>
                <a:cxn ang="0">
                  <a:pos x="306" y="157"/>
                </a:cxn>
                <a:cxn ang="0">
                  <a:pos x="324" y="154"/>
                </a:cxn>
                <a:cxn ang="0">
                  <a:pos x="344" y="144"/>
                </a:cxn>
                <a:cxn ang="0">
                  <a:pos x="361" y="134"/>
                </a:cxn>
                <a:cxn ang="0">
                  <a:pos x="361" y="114"/>
                </a:cxn>
                <a:cxn ang="0">
                  <a:pos x="377" y="85"/>
                </a:cxn>
                <a:cxn ang="0">
                  <a:pos x="392" y="85"/>
                </a:cxn>
                <a:cxn ang="0">
                  <a:pos x="392" y="60"/>
                </a:cxn>
                <a:cxn ang="0">
                  <a:pos x="372" y="11"/>
                </a:cxn>
                <a:cxn ang="0">
                  <a:pos x="339" y="18"/>
                </a:cxn>
                <a:cxn ang="0">
                  <a:pos x="328" y="7"/>
                </a:cxn>
                <a:cxn ang="0">
                  <a:pos x="291" y="0"/>
                </a:cxn>
                <a:cxn ang="0">
                  <a:pos x="270" y="22"/>
                </a:cxn>
                <a:cxn ang="0">
                  <a:pos x="252" y="25"/>
                </a:cxn>
                <a:cxn ang="0">
                  <a:pos x="227" y="18"/>
                </a:cxn>
                <a:cxn ang="0">
                  <a:pos x="204" y="25"/>
                </a:cxn>
                <a:cxn ang="0">
                  <a:pos x="173" y="60"/>
                </a:cxn>
                <a:cxn ang="0">
                  <a:pos x="183" y="90"/>
                </a:cxn>
                <a:cxn ang="0">
                  <a:pos x="160" y="90"/>
                </a:cxn>
                <a:cxn ang="0">
                  <a:pos x="146" y="85"/>
                </a:cxn>
                <a:cxn ang="0">
                  <a:pos x="80" y="105"/>
                </a:cxn>
                <a:cxn ang="0">
                  <a:pos x="54" y="94"/>
                </a:cxn>
                <a:cxn ang="0">
                  <a:pos x="36" y="105"/>
                </a:cxn>
                <a:cxn ang="0">
                  <a:pos x="25" y="94"/>
                </a:cxn>
                <a:cxn ang="0">
                  <a:pos x="10" y="90"/>
                </a:cxn>
                <a:cxn ang="0">
                  <a:pos x="0" y="94"/>
                </a:cxn>
              </a:cxnLst>
              <a:rect l="0" t="0" r="r" b="b"/>
              <a:pathLst>
                <a:path w="392" h="179">
                  <a:moveTo>
                    <a:pt x="0" y="94"/>
                  </a:moveTo>
                  <a:lnTo>
                    <a:pt x="16" y="114"/>
                  </a:lnTo>
                  <a:lnTo>
                    <a:pt x="5" y="130"/>
                  </a:lnTo>
                  <a:lnTo>
                    <a:pt x="32" y="139"/>
                  </a:lnTo>
                  <a:lnTo>
                    <a:pt x="44" y="139"/>
                  </a:lnTo>
                  <a:lnTo>
                    <a:pt x="58" y="144"/>
                  </a:lnTo>
                  <a:lnTo>
                    <a:pt x="97" y="134"/>
                  </a:lnTo>
                  <a:lnTo>
                    <a:pt x="112" y="134"/>
                  </a:lnTo>
                  <a:lnTo>
                    <a:pt x="134" y="130"/>
                  </a:lnTo>
                  <a:lnTo>
                    <a:pt x="140" y="148"/>
                  </a:lnTo>
                  <a:lnTo>
                    <a:pt x="173" y="163"/>
                  </a:lnTo>
                  <a:lnTo>
                    <a:pt x="216" y="173"/>
                  </a:lnTo>
                  <a:lnTo>
                    <a:pt x="252" y="179"/>
                  </a:lnTo>
                  <a:lnTo>
                    <a:pt x="291" y="157"/>
                  </a:lnTo>
                  <a:lnTo>
                    <a:pt x="306" y="157"/>
                  </a:lnTo>
                  <a:lnTo>
                    <a:pt x="324" y="154"/>
                  </a:lnTo>
                  <a:lnTo>
                    <a:pt x="344" y="144"/>
                  </a:lnTo>
                  <a:lnTo>
                    <a:pt x="361" y="134"/>
                  </a:lnTo>
                  <a:lnTo>
                    <a:pt x="361" y="114"/>
                  </a:lnTo>
                  <a:lnTo>
                    <a:pt x="377" y="85"/>
                  </a:lnTo>
                  <a:lnTo>
                    <a:pt x="392" y="85"/>
                  </a:lnTo>
                  <a:lnTo>
                    <a:pt x="392" y="60"/>
                  </a:lnTo>
                  <a:lnTo>
                    <a:pt x="372" y="11"/>
                  </a:lnTo>
                  <a:lnTo>
                    <a:pt x="339" y="18"/>
                  </a:lnTo>
                  <a:lnTo>
                    <a:pt x="328" y="7"/>
                  </a:lnTo>
                  <a:lnTo>
                    <a:pt x="291" y="0"/>
                  </a:lnTo>
                  <a:lnTo>
                    <a:pt x="270" y="22"/>
                  </a:lnTo>
                  <a:lnTo>
                    <a:pt x="252" y="25"/>
                  </a:lnTo>
                  <a:lnTo>
                    <a:pt x="227" y="18"/>
                  </a:lnTo>
                  <a:lnTo>
                    <a:pt x="204" y="25"/>
                  </a:lnTo>
                  <a:lnTo>
                    <a:pt x="173" y="60"/>
                  </a:lnTo>
                  <a:lnTo>
                    <a:pt x="183" y="90"/>
                  </a:lnTo>
                  <a:lnTo>
                    <a:pt x="160" y="90"/>
                  </a:lnTo>
                  <a:lnTo>
                    <a:pt x="146" y="85"/>
                  </a:lnTo>
                  <a:lnTo>
                    <a:pt x="80" y="105"/>
                  </a:lnTo>
                  <a:lnTo>
                    <a:pt x="54" y="94"/>
                  </a:lnTo>
                  <a:lnTo>
                    <a:pt x="36" y="105"/>
                  </a:lnTo>
                  <a:lnTo>
                    <a:pt x="25" y="94"/>
                  </a:lnTo>
                  <a:lnTo>
                    <a:pt x="10" y="90"/>
                  </a:lnTo>
                  <a:lnTo>
                    <a:pt x="0" y="94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40" name="Freeform 175"/>
            <p:cNvSpPr>
              <a:spLocks/>
            </p:cNvSpPr>
            <p:nvPr/>
          </p:nvSpPr>
          <p:spPr bwMode="auto">
            <a:xfrm>
              <a:off x="2232902" y="3957577"/>
              <a:ext cx="852306" cy="938664"/>
            </a:xfrm>
            <a:custGeom>
              <a:avLst/>
              <a:gdLst/>
              <a:ahLst/>
              <a:cxnLst>
                <a:cxn ang="0">
                  <a:pos x="31" y="186"/>
                </a:cxn>
                <a:cxn ang="0">
                  <a:pos x="5" y="171"/>
                </a:cxn>
                <a:cxn ang="0">
                  <a:pos x="0" y="132"/>
                </a:cxn>
                <a:cxn ang="0">
                  <a:pos x="20" y="64"/>
                </a:cxn>
                <a:cxn ang="0">
                  <a:pos x="80" y="43"/>
                </a:cxn>
                <a:cxn ang="0">
                  <a:pos x="112" y="58"/>
                </a:cxn>
                <a:cxn ang="0">
                  <a:pos x="139" y="50"/>
                </a:cxn>
                <a:cxn ang="0">
                  <a:pos x="187" y="50"/>
                </a:cxn>
                <a:cxn ang="0">
                  <a:pos x="205" y="9"/>
                </a:cxn>
                <a:cxn ang="0">
                  <a:pos x="258" y="5"/>
                </a:cxn>
                <a:cxn ang="0">
                  <a:pos x="296" y="0"/>
                </a:cxn>
                <a:cxn ang="0">
                  <a:pos x="334" y="34"/>
                </a:cxn>
                <a:cxn ang="0">
                  <a:pos x="371" y="50"/>
                </a:cxn>
                <a:cxn ang="0">
                  <a:pos x="377" y="92"/>
                </a:cxn>
                <a:cxn ang="0">
                  <a:pos x="377" y="107"/>
                </a:cxn>
                <a:cxn ang="0">
                  <a:pos x="343" y="97"/>
                </a:cxn>
                <a:cxn ang="0">
                  <a:pos x="296" y="112"/>
                </a:cxn>
                <a:cxn ang="0">
                  <a:pos x="302" y="150"/>
                </a:cxn>
                <a:cxn ang="0">
                  <a:pos x="296" y="199"/>
                </a:cxn>
                <a:cxn ang="0">
                  <a:pos x="371" y="258"/>
                </a:cxn>
                <a:cxn ang="0">
                  <a:pos x="389" y="318"/>
                </a:cxn>
                <a:cxn ang="0">
                  <a:pos x="464" y="367"/>
                </a:cxn>
                <a:cxn ang="0">
                  <a:pos x="496" y="392"/>
                </a:cxn>
                <a:cxn ang="0">
                  <a:pos x="619" y="450"/>
                </a:cxn>
                <a:cxn ang="0">
                  <a:pos x="646" y="503"/>
                </a:cxn>
                <a:cxn ang="0">
                  <a:pos x="619" y="475"/>
                </a:cxn>
                <a:cxn ang="0">
                  <a:pos x="561" y="459"/>
                </a:cxn>
                <a:cxn ang="0">
                  <a:pos x="539" y="518"/>
                </a:cxn>
                <a:cxn ang="0">
                  <a:pos x="570" y="561"/>
                </a:cxn>
                <a:cxn ang="0">
                  <a:pos x="544" y="605"/>
                </a:cxn>
                <a:cxn ang="0">
                  <a:pos x="512" y="640"/>
                </a:cxn>
                <a:cxn ang="0">
                  <a:pos x="489" y="621"/>
                </a:cxn>
                <a:cxn ang="0">
                  <a:pos x="517" y="577"/>
                </a:cxn>
                <a:cxn ang="0">
                  <a:pos x="496" y="518"/>
                </a:cxn>
                <a:cxn ang="0">
                  <a:pos x="447" y="483"/>
                </a:cxn>
                <a:cxn ang="0">
                  <a:pos x="414" y="450"/>
                </a:cxn>
                <a:cxn ang="0">
                  <a:pos x="366" y="410"/>
                </a:cxn>
                <a:cxn ang="0">
                  <a:pos x="296" y="392"/>
                </a:cxn>
                <a:cxn ang="0">
                  <a:pos x="220" y="327"/>
                </a:cxn>
                <a:cxn ang="0">
                  <a:pos x="187" y="273"/>
                </a:cxn>
                <a:cxn ang="0">
                  <a:pos x="177" y="211"/>
                </a:cxn>
                <a:cxn ang="0">
                  <a:pos x="123" y="189"/>
                </a:cxn>
                <a:cxn ang="0">
                  <a:pos x="75" y="189"/>
                </a:cxn>
                <a:cxn ang="0">
                  <a:pos x="31" y="211"/>
                </a:cxn>
              </a:cxnLst>
              <a:rect l="0" t="0" r="r" b="b"/>
              <a:pathLst>
                <a:path w="652" h="640">
                  <a:moveTo>
                    <a:pt x="31" y="211"/>
                  </a:moveTo>
                  <a:lnTo>
                    <a:pt x="31" y="186"/>
                  </a:lnTo>
                  <a:lnTo>
                    <a:pt x="15" y="181"/>
                  </a:lnTo>
                  <a:lnTo>
                    <a:pt x="5" y="171"/>
                  </a:lnTo>
                  <a:lnTo>
                    <a:pt x="5" y="150"/>
                  </a:lnTo>
                  <a:lnTo>
                    <a:pt x="0" y="132"/>
                  </a:lnTo>
                  <a:lnTo>
                    <a:pt x="15" y="92"/>
                  </a:lnTo>
                  <a:lnTo>
                    <a:pt x="20" y="64"/>
                  </a:lnTo>
                  <a:lnTo>
                    <a:pt x="68" y="64"/>
                  </a:lnTo>
                  <a:lnTo>
                    <a:pt x="80" y="43"/>
                  </a:lnTo>
                  <a:lnTo>
                    <a:pt x="101" y="39"/>
                  </a:lnTo>
                  <a:lnTo>
                    <a:pt x="112" y="58"/>
                  </a:lnTo>
                  <a:lnTo>
                    <a:pt x="128" y="68"/>
                  </a:lnTo>
                  <a:lnTo>
                    <a:pt x="139" y="50"/>
                  </a:lnTo>
                  <a:lnTo>
                    <a:pt x="150" y="39"/>
                  </a:lnTo>
                  <a:lnTo>
                    <a:pt x="187" y="50"/>
                  </a:lnTo>
                  <a:lnTo>
                    <a:pt x="187" y="28"/>
                  </a:lnTo>
                  <a:lnTo>
                    <a:pt x="205" y="9"/>
                  </a:lnTo>
                  <a:lnTo>
                    <a:pt x="220" y="15"/>
                  </a:lnTo>
                  <a:lnTo>
                    <a:pt x="258" y="5"/>
                  </a:lnTo>
                  <a:lnTo>
                    <a:pt x="274" y="5"/>
                  </a:lnTo>
                  <a:lnTo>
                    <a:pt x="296" y="0"/>
                  </a:lnTo>
                  <a:lnTo>
                    <a:pt x="302" y="18"/>
                  </a:lnTo>
                  <a:lnTo>
                    <a:pt x="334" y="34"/>
                  </a:lnTo>
                  <a:lnTo>
                    <a:pt x="377" y="43"/>
                  </a:lnTo>
                  <a:lnTo>
                    <a:pt x="371" y="50"/>
                  </a:lnTo>
                  <a:lnTo>
                    <a:pt x="371" y="68"/>
                  </a:lnTo>
                  <a:lnTo>
                    <a:pt x="377" y="92"/>
                  </a:lnTo>
                  <a:lnTo>
                    <a:pt x="389" y="101"/>
                  </a:lnTo>
                  <a:lnTo>
                    <a:pt x="377" y="107"/>
                  </a:lnTo>
                  <a:lnTo>
                    <a:pt x="377" y="112"/>
                  </a:lnTo>
                  <a:lnTo>
                    <a:pt x="343" y="97"/>
                  </a:lnTo>
                  <a:lnTo>
                    <a:pt x="317" y="112"/>
                  </a:lnTo>
                  <a:lnTo>
                    <a:pt x="296" y="112"/>
                  </a:lnTo>
                  <a:lnTo>
                    <a:pt x="292" y="137"/>
                  </a:lnTo>
                  <a:lnTo>
                    <a:pt x="302" y="150"/>
                  </a:lnTo>
                  <a:lnTo>
                    <a:pt x="292" y="175"/>
                  </a:lnTo>
                  <a:lnTo>
                    <a:pt x="296" y="199"/>
                  </a:lnTo>
                  <a:lnTo>
                    <a:pt x="317" y="220"/>
                  </a:lnTo>
                  <a:lnTo>
                    <a:pt x="371" y="258"/>
                  </a:lnTo>
                  <a:lnTo>
                    <a:pt x="382" y="287"/>
                  </a:lnTo>
                  <a:lnTo>
                    <a:pt x="389" y="318"/>
                  </a:lnTo>
                  <a:lnTo>
                    <a:pt x="399" y="331"/>
                  </a:lnTo>
                  <a:lnTo>
                    <a:pt x="464" y="367"/>
                  </a:lnTo>
                  <a:lnTo>
                    <a:pt x="512" y="367"/>
                  </a:lnTo>
                  <a:lnTo>
                    <a:pt x="496" y="392"/>
                  </a:lnTo>
                  <a:lnTo>
                    <a:pt x="561" y="419"/>
                  </a:lnTo>
                  <a:lnTo>
                    <a:pt x="619" y="450"/>
                  </a:lnTo>
                  <a:lnTo>
                    <a:pt x="652" y="479"/>
                  </a:lnTo>
                  <a:lnTo>
                    <a:pt x="646" y="503"/>
                  </a:lnTo>
                  <a:lnTo>
                    <a:pt x="624" y="499"/>
                  </a:lnTo>
                  <a:lnTo>
                    <a:pt x="619" y="475"/>
                  </a:lnTo>
                  <a:lnTo>
                    <a:pt x="588" y="468"/>
                  </a:lnTo>
                  <a:lnTo>
                    <a:pt x="561" y="459"/>
                  </a:lnTo>
                  <a:lnTo>
                    <a:pt x="550" y="483"/>
                  </a:lnTo>
                  <a:lnTo>
                    <a:pt x="539" y="518"/>
                  </a:lnTo>
                  <a:lnTo>
                    <a:pt x="570" y="533"/>
                  </a:lnTo>
                  <a:lnTo>
                    <a:pt x="570" y="561"/>
                  </a:lnTo>
                  <a:lnTo>
                    <a:pt x="539" y="577"/>
                  </a:lnTo>
                  <a:lnTo>
                    <a:pt x="544" y="605"/>
                  </a:lnTo>
                  <a:lnTo>
                    <a:pt x="522" y="621"/>
                  </a:lnTo>
                  <a:lnTo>
                    <a:pt x="512" y="640"/>
                  </a:lnTo>
                  <a:lnTo>
                    <a:pt x="489" y="640"/>
                  </a:lnTo>
                  <a:lnTo>
                    <a:pt x="489" y="621"/>
                  </a:lnTo>
                  <a:lnTo>
                    <a:pt x="501" y="591"/>
                  </a:lnTo>
                  <a:lnTo>
                    <a:pt x="517" y="577"/>
                  </a:lnTo>
                  <a:lnTo>
                    <a:pt x="512" y="548"/>
                  </a:lnTo>
                  <a:lnTo>
                    <a:pt x="496" y="518"/>
                  </a:lnTo>
                  <a:lnTo>
                    <a:pt x="489" y="493"/>
                  </a:lnTo>
                  <a:lnTo>
                    <a:pt x="447" y="483"/>
                  </a:lnTo>
                  <a:lnTo>
                    <a:pt x="437" y="454"/>
                  </a:lnTo>
                  <a:lnTo>
                    <a:pt x="414" y="450"/>
                  </a:lnTo>
                  <a:lnTo>
                    <a:pt x="389" y="429"/>
                  </a:lnTo>
                  <a:lnTo>
                    <a:pt x="366" y="410"/>
                  </a:lnTo>
                  <a:lnTo>
                    <a:pt x="329" y="405"/>
                  </a:lnTo>
                  <a:lnTo>
                    <a:pt x="296" y="392"/>
                  </a:lnTo>
                  <a:lnTo>
                    <a:pt x="247" y="327"/>
                  </a:lnTo>
                  <a:lnTo>
                    <a:pt x="220" y="327"/>
                  </a:lnTo>
                  <a:lnTo>
                    <a:pt x="215" y="303"/>
                  </a:lnTo>
                  <a:lnTo>
                    <a:pt x="187" y="273"/>
                  </a:lnTo>
                  <a:lnTo>
                    <a:pt x="177" y="245"/>
                  </a:lnTo>
                  <a:lnTo>
                    <a:pt x="177" y="211"/>
                  </a:lnTo>
                  <a:lnTo>
                    <a:pt x="145" y="199"/>
                  </a:lnTo>
                  <a:lnTo>
                    <a:pt x="123" y="189"/>
                  </a:lnTo>
                  <a:lnTo>
                    <a:pt x="97" y="181"/>
                  </a:lnTo>
                  <a:lnTo>
                    <a:pt x="75" y="189"/>
                  </a:lnTo>
                  <a:lnTo>
                    <a:pt x="60" y="211"/>
                  </a:lnTo>
                  <a:lnTo>
                    <a:pt x="31" y="21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41" name="Freeform 177"/>
            <p:cNvSpPr>
              <a:spLocks/>
            </p:cNvSpPr>
            <p:nvPr/>
          </p:nvSpPr>
          <p:spPr bwMode="auto">
            <a:xfrm>
              <a:off x="2232902" y="3957577"/>
              <a:ext cx="852306" cy="938664"/>
            </a:xfrm>
            <a:custGeom>
              <a:avLst/>
              <a:gdLst/>
              <a:ahLst/>
              <a:cxnLst>
                <a:cxn ang="0">
                  <a:pos x="31" y="186"/>
                </a:cxn>
                <a:cxn ang="0">
                  <a:pos x="5" y="171"/>
                </a:cxn>
                <a:cxn ang="0">
                  <a:pos x="0" y="132"/>
                </a:cxn>
                <a:cxn ang="0">
                  <a:pos x="20" y="64"/>
                </a:cxn>
                <a:cxn ang="0">
                  <a:pos x="80" y="43"/>
                </a:cxn>
                <a:cxn ang="0">
                  <a:pos x="112" y="58"/>
                </a:cxn>
                <a:cxn ang="0">
                  <a:pos x="139" y="50"/>
                </a:cxn>
                <a:cxn ang="0">
                  <a:pos x="187" y="50"/>
                </a:cxn>
                <a:cxn ang="0">
                  <a:pos x="205" y="9"/>
                </a:cxn>
                <a:cxn ang="0">
                  <a:pos x="258" y="5"/>
                </a:cxn>
                <a:cxn ang="0">
                  <a:pos x="296" y="0"/>
                </a:cxn>
                <a:cxn ang="0">
                  <a:pos x="334" y="34"/>
                </a:cxn>
                <a:cxn ang="0">
                  <a:pos x="371" y="50"/>
                </a:cxn>
                <a:cxn ang="0">
                  <a:pos x="377" y="92"/>
                </a:cxn>
                <a:cxn ang="0">
                  <a:pos x="377" y="107"/>
                </a:cxn>
                <a:cxn ang="0">
                  <a:pos x="343" y="97"/>
                </a:cxn>
                <a:cxn ang="0">
                  <a:pos x="296" y="112"/>
                </a:cxn>
                <a:cxn ang="0">
                  <a:pos x="302" y="150"/>
                </a:cxn>
                <a:cxn ang="0">
                  <a:pos x="296" y="199"/>
                </a:cxn>
                <a:cxn ang="0">
                  <a:pos x="371" y="258"/>
                </a:cxn>
                <a:cxn ang="0">
                  <a:pos x="389" y="318"/>
                </a:cxn>
                <a:cxn ang="0">
                  <a:pos x="464" y="367"/>
                </a:cxn>
                <a:cxn ang="0">
                  <a:pos x="496" y="392"/>
                </a:cxn>
                <a:cxn ang="0">
                  <a:pos x="619" y="450"/>
                </a:cxn>
                <a:cxn ang="0">
                  <a:pos x="646" y="503"/>
                </a:cxn>
                <a:cxn ang="0">
                  <a:pos x="619" y="475"/>
                </a:cxn>
                <a:cxn ang="0">
                  <a:pos x="561" y="459"/>
                </a:cxn>
                <a:cxn ang="0">
                  <a:pos x="539" y="518"/>
                </a:cxn>
                <a:cxn ang="0">
                  <a:pos x="570" y="561"/>
                </a:cxn>
                <a:cxn ang="0">
                  <a:pos x="544" y="605"/>
                </a:cxn>
                <a:cxn ang="0">
                  <a:pos x="512" y="640"/>
                </a:cxn>
                <a:cxn ang="0">
                  <a:pos x="489" y="621"/>
                </a:cxn>
                <a:cxn ang="0">
                  <a:pos x="517" y="577"/>
                </a:cxn>
                <a:cxn ang="0">
                  <a:pos x="496" y="518"/>
                </a:cxn>
                <a:cxn ang="0">
                  <a:pos x="447" y="483"/>
                </a:cxn>
                <a:cxn ang="0">
                  <a:pos x="414" y="450"/>
                </a:cxn>
                <a:cxn ang="0">
                  <a:pos x="366" y="410"/>
                </a:cxn>
                <a:cxn ang="0">
                  <a:pos x="296" y="392"/>
                </a:cxn>
                <a:cxn ang="0">
                  <a:pos x="220" y="327"/>
                </a:cxn>
                <a:cxn ang="0">
                  <a:pos x="187" y="273"/>
                </a:cxn>
                <a:cxn ang="0">
                  <a:pos x="177" y="211"/>
                </a:cxn>
                <a:cxn ang="0">
                  <a:pos x="123" y="189"/>
                </a:cxn>
                <a:cxn ang="0">
                  <a:pos x="75" y="189"/>
                </a:cxn>
                <a:cxn ang="0">
                  <a:pos x="31" y="211"/>
                </a:cxn>
              </a:cxnLst>
              <a:rect l="0" t="0" r="r" b="b"/>
              <a:pathLst>
                <a:path w="652" h="640">
                  <a:moveTo>
                    <a:pt x="31" y="211"/>
                  </a:moveTo>
                  <a:lnTo>
                    <a:pt x="31" y="186"/>
                  </a:lnTo>
                  <a:lnTo>
                    <a:pt x="15" y="181"/>
                  </a:lnTo>
                  <a:lnTo>
                    <a:pt x="5" y="171"/>
                  </a:lnTo>
                  <a:lnTo>
                    <a:pt x="5" y="150"/>
                  </a:lnTo>
                  <a:lnTo>
                    <a:pt x="0" y="132"/>
                  </a:lnTo>
                  <a:lnTo>
                    <a:pt x="15" y="92"/>
                  </a:lnTo>
                  <a:lnTo>
                    <a:pt x="20" y="64"/>
                  </a:lnTo>
                  <a:lnTo>
                    <a:pt x="68" y="64"/>
                  </a:lnTo>
                  <a:lnTo>
                    <a:pt x="80" y="43"/>
                  </a:lnTo>
                  <a:lnTo>
                    <a:pt x="101" y="39"/>
                  </a:lnTo>
                  <a:lnTo>
                    <a:pt x="112" y="58"/>
                  </a:lnTo>
                  <a:lnTo>
                    <a:pt x="128" y="68"/>
                  </a:lnTo>
                  <a:lnTo>
                    <a:pt x="139" y="50"/>
                  </a:lnTo>
                  <a:lnTo>
                    <a:pt x="150" y="39"/>
                  </a:lnTo>
                  <a:lnTo>
                    <a:pt x="187" y="50"/>
                  </a:lnTo>
                  <a:lnTo>
                    <a:pt x="187" y="28"/>
                  </a:lnTo>
                  <a:lnTo>
                    <a:pt x="205" y="9"/>
                  </a:lnTo>
                  <a:lnTo>
                    <a:pt x="220" y="15"/>
                  </a:lnTo>
                  <a:lnTo>
                    <a:pt x="258" y="5"/>
                  </a:lnTo>
                  <a:lnTo>
                    <a:pt x="274" y="5"/>
                  </a:lnTo>
                  <a:lnTo>
                    <a:pt x="296" y="0"/>
                  </a:lnTo>
                  <a:lnTo>
                    <a:pt x="302" y="18"/>
                  </a:lnTo>
                  <a:lnTo>
                    <a:pt x="334" y="34"/>
                  </a:lnTo>
                  <a:lnTo>
                    <a:pt x="377" y="43"/>
                  </a:lnTo>
                  <a:lnTo>
                    <a:pt x="371" y="50"/>
                  </a:lnTo>
                  <a:lnTo>
                    <a:pt x="371" y="68"/>
                  </a:lnTo>
                  <a:lnTo>
                    <a:pt x="377" y="92"/>
                  </a:lnTo>
                  <a:lnTo>
                    <a:pt x="389" y="101"/>
                  </a:lnTo>
                  <a:lnTo>
                    <a:pt x="377" y="107"/>
                  </a:lnTo>
                  <a:lnTo>
                    <a:pt x="377" y="112"/>
                  </a:lnTo>
                  <a:lnTo>
                    <a:pt x="343" y="97"/>
                  </a:lnTo>
                  <a:lnTo>
                    <a:pt x="317" y="112"/>
                  </a:lnTo>
                  <a:lnTo>
                    <a:pt x="296" y="112"/>
                  </a:lnTo>
                  <a:lnTo>
                    <a:pt x="292" y="137"/>
                  </a:lnTo>
                  <a:lnTo>
                    <a:pt x="302" y="150"/>
                  </a:lnTo>
                  <a:lnTo>
                    <a:pt x="292" y="175"/>
                  </a:lnTo>
                  <a:lnTo>
                    <a:pt x="296" y="199"/>
                  </a:lnTo>
                  <a:lnTo>
                    <a:pt x="317" y="220"/>
                  </a:lnTo>
                  <a:lnTo>
                    <a:pt x="371" y="258"/>
                  </a:lnTo>
                  <a:lnTo>
                    <a:pt x="382" y="287"/>
                  </a:lnTo>
                  <a:lnTo>
                    <a:pt x="389" y="318"/>
                  </a:lnTo>
                  <a:lnTo>
                    <a:pt x="399" y="331"/>
                  </a:lnTo>
                  <a:lnTo>
                    <a:pt x="464" y="367"/>
                  </a:lnTo>
                  <a:lnTo>
                    <a:pt x="512" y="367"/>
                  </a:lnTo>
                  <a:lnTo>
                    <a:pt x="496" y="392"/>
                  </a:lnTo>
                  <a:lnTo>
                    <a:pt x="561" y="419"/>
                  </a:lnTo>
                  <a:lnTo>
                    <a:pt x="619" y="450"/>
                  </a:lnTo>
                  <a:lnTo>
                    <a:pt x="652" y="479"/>
                  </a:lnTo>
                  <a:lnTo>
                    <a:pt x="646" y="503"/>
                  </a:lnTo>
                  <a:lnTo>
                    <a:pt x="624" y="499"/>
                  </a:lnTo>
                  <a:lnTo>
                    <a:pt x="619" y="475"/>
                  </a:lnTo>
                  <a:lnTo>
                    <a:pt x="588" y="468"/>
                  </a:lnTo>
                  <a:lnTo>
                    <a:pt x="561" y="459"/>
                  </a:lnTo>
                  <a:lnTo>
                    <a:pt x="550" y="483"/>
                  </a:lnTo>
                  <a:lnTo>
                    <a:pt x="539" y="518"/>
                  </a:lnTo>
                  <a:lnTo>
                    <a:pt x="570" y="533"/>
                  </a:lnTo>
                  <a:lnTo>
                    <a:pt x="570" y="561"/>
                  </a:lnTo>
                  <a:lnTo>
                    <a:pt x="539" y="577"/>
                  </a:lnTo>
                  <a:lnTo>
                    <a:pt x="544" y="605"/>
                  </a:lnTo>
                  <a:lnTo>
                    <a:pt x="522" y="621"/>
                  </a:lnTo>
                  <a:lnTo>
                    <a:pt x="512" y="640"/>
                  </a:lnTo>
                  <a:lnTo>
                    <a:pt x="489" y="640"/>
                  </a:lnTo>
                  <a:lnTo>
                    <a:pt x="489" y="621"/>
                  </a:lnTo>
                  <a:lnTo>
                    <a:pt x="501" y="591"/>
                  </a:lnTo>
                  <a:lnTo>
                    <a:pt x="517" y="577"/>
                  </a:lnTo>
                  <a:lnTo>
                    <a:pt x="512" y="548"/>
                  </a:lnTo>
                  <a:lnTo>
                    <a:pt x="496" y="518"/>
                  </a:lnTo>
                  <a:lnTo>
                    <a:pt x="489" y="493"/>
                  </a:lnTo>
                  <a:lnTo>
                    <a:pt x="447" y="483"/>
                  </a:lnTo>
                  <a:lnTo>
                    <a:pt x="437" y="454"/>
                  </a:lnTo>
                  <a:lnTo>
                    <a:pt x="414" y="450"/>
                  </a:lnTo>
                  <a:lnTo>
                    <a:pt x="389" y="429"/>
                  </a:lnTo>
                  <a:lnTo>
                    <a:pt x="366" y="410"/>
                  </a:lnTo>
                  <a:lnTo>
                    <a:pt x="329" y="405"/>
                  </a:lnTo>
                  <a:lnTo>
                    <a:pt x="296" y="392"/>
                  </a:lnTo>
                  <a:lnTo>
                    <a:pt x="247" y="327"/>
                  </a:lnTo>
                  <a:lnTo>
                    <a:pt x="220" y="327"/>
                  </a:lnTo>
                  <a:lnTo>
                    <a:pt x="215" y="303"/>
                  </a:lnTo>
                  <a:lnTo>
                    <a:pt x="187" y="273"/>
                  </a:lnTo>
                  <a:lnTo>
                    <a:pt x="177" y="245"/>
                  </a:lnTo>
                  <a:lnTo>
                    <a:pt x="177" y="211"/>
                  </a:lnTo>
                  <a:lnTo>
                    <a:pt x="145" y="199"/>
                  </a:lnTo>
                  <a:lnTo>
                    <a:pt x="123" y="189"/>
                  </a:lnTo>
                  <a:lnTo>
                    <a:pt x="97" y="181"/>
                  </a:lnTo>
                  <a:lnTo>
                    <a:pt x="75" y="189"/>
                  </a:lnTo>
                  <a:lnTo>
                    <a:pt x="60" y="211"/>
                  </a:lnTo>
                  <a:lnTo>
                    <a:pt x="31" y="211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42" name="Freeform 178"/>
            <p:cNvSpPr>
              <a:spLocks/>
            </p:cNvSpPr>
            <p:nvPr/>
          </p:nvSpPr>
          <p:spPr bwMode="auto">
            <a:xfrm>
              <a:off x="2232902" y="3957577"/>
              <a:ext cx="852306" cy="938664"/>
            </a:xfrm>
            <a:custGeom>
              <a:avLst/>
              <a:gdLst/>
              <a:ahLst/>
              <a:cxnLst>
                <a:cxn ang="0">
                  <a:pos x="31" y="186"/>
                </a:cxn>
                <a:cxn ang="0">
                  <a:pos x="5" y="171"/>
                </a:cxn>
                <a:cxn ang="0">
                  <a:pos x="0" y="132"/>
                </a:cxn>
                <a:cxn ang="0">
                  <a:pos x="20" y="64"/>
                </a:cxn>
                <a:cxn ang="0">
                  <a:pos x="80" y="43"/>
                </a:cxn>
                <a:cxn ang="0">
                  <a:pos x="112" y="58"/>
                </a:cxn>
                <a:cxn ang="0">
                  <a:pos x="139" y="50"/>
                </a:cxn>
                <a:cxn ang="0">
                  <a:pos x="187" y="50"/>
                </a:cxn>
                <a:cxn ang="0">
                  <a:pos x="205" y="9"/>
                </a:cxn>
                <a:cxn ang="0">
                  <a:pos x="258" y="5"/>
                </a:cxn>
                <a:cxn ang="0">
                  <a:pos x="296" y="0"/>
                </a:cxn>
                <a:cxn ang="0">
                  <a:pos x="334" y="34"/>
                </a:cxn>
                <a:cxn ang="0">
                  <a:pos x="371" y="50"/>
                </a:cxn>
                <a:cxn ang="0">
                  <a:pos x="377" y="92"/>
                </a:cxn>
                <a:cxn ang="0">
                  <a:pos x="377" y="107"/>
                </a:cxn>
                <a:cxn ang="0">
                  <a:pos x="343" y="97"/>
                </a:cxn>
                <a:cxn ang="0">
                  <a:pos x="296" y="112"/>
                </a:cxn>
                <a:cxn ang="0">
                  <a:pos x="302" y="150"/>
                </a:cxn>
                <a:cxn ang="0">
                  <a:pos x="296" y="199"/>
                </a:cxn>
                <a:cxn ang="0">
                  <a:pos x="371" y="258"/>
                </a:cxn>
                <a:cxn ang="0">
                  <a:pos x="389" y="318"/>
                </a:cxn>
                <a:cxn ang="0">
                  <a:pos x="464" y="367"/>
                </a:cxn>
                <a:cxn ang="0">
                  <a:pos x="496" y="392"/>
                </a:cxn>
                <a:cxn ang="0">
                  <a:pos x="619" y="450"/>
                </a:cxn>
                <a:cxn ang="0">
                  <a:pos x="646" y="503"/>
                </a:cxn>
                <a:cxn ang="0">
                  <a:pos x="619" y="475"/>
                </a:cxn>
                <a:cxn ang="0">
                  <a:pos x="561" y="459"/>
                </a:cxn>
                <a:cxn ang="0">
                  <a:pos x="539" y="518"/>
                </a:cxn>
                <a:cxn ang="0">
                  <a:pos x="570" y="561"/>
                </a:cxn>
                <a:cxn ang="0">
                  <a:pos x="544" y="605"/>
                </a:cxn>
                <a:cxn ang="0">
                  <a:pos x="512" y="640"/>
                </a:cxn>
                <a:cxn ang="0">
                  <a:pos x="489" y="621"/>
                </a:cxn>
                <a:cxn ang="0">
                  <a:pos x="517" y="577"/>
                </a:cxn>
                <a:cxn ang="0">
                  <a:pos x="496" y="518"/>
                </a:cxn>
                <a:cxn ang="0">
                  <a:pos x="447" y="483"/>
                </a:cxn>
                <a:cxn ang="0">
                  <a:pos x="414" y="450"/>
                </a:cxn>
                <a:cxn ang="0">
                  <a:pos x="366" y="410"/>
                </a:cxn>
                <a:cxn ang="0">
                  <a:pos x="296" y="392"/>
                </a:cxn>
                <a:cxn ang="0">
                  <a:pos x="220" y="327"/>
                </a:cxn>
                <a:cxn ang="0">
                  <a:pos x="187" y="273"/>
                </a:cxn>
                <a:cxn ang="0">
                  <a:pos x="177" y="211"/>
                </a:cxn>
                <a:cxn ang="0">
                  <a:pos x="123" y="189"/>
                </a:cxn>
                <a:cxn ang="0">
                  <a:pos x="75" y="189"/>
                </a:cxn>
                <a:cxn ang="0">
                  <a:pos x="31" y="211"/>
                </a:cxn>
              </a:cxnLst>
              <a:rect l="0" t="0" r="r" b="b"/>
              <a:pathLst>
                <a:path w="652" h="640">
                  <a:moveTo>
                    <a:pt x="31" y="211"/>
                  </a:moveTo>
                  <a:lnTo>
                    <a:pt x="31" y="186"/>
                  </a:lnTo>
                  <a:lnTo>
                    <a:pt x="15" y="181"/>
                  </a:lnTo>
                  <a:lnTo>
                    <a:pt x="5" y="171"/>
                  </a:lnTo>
                  <a:lnTo>
                    <a:pt x="5" y="150"/>
                  </a:lnTo>
                  <a:lnTo>
                    <a:pt x="0" y="132"/>
                  </a:lnTo>
                  <a:lnTo>
                    <a:pt x="15" y="92"/>
                  </a:lnTo>
                  <a:lnTo>
                    <a:pt x="20" y="64"/>
                  </a:lnTo>
                  <a:lnTo>
                    <a:pt x="68" y="64"/>
                  </a:lnTo>
                  <a:lnTo>
                    <a:pt x="80" y="43"/>
                  </a:lnTo>
                  <a:lnTo>
                    <a:pt x="101" y="39"/>
                  </a:lnTo>
                  <a:lnTo>
                    <a:pt x="112" y="58"/>
                  </a:lnTo>
                  <a:lnTo>
                    <a:pt x="128" y="68"/>
                  </a:lnTo>
                  <a:lnTo>
                    <a:pt x="139" y="50"/>
                  </a:lnTo>
                  <a:lnTo>
                    <a:pt x="150" y="39"/>
                  </a:lnTo>
                  <a:lnTo>
                    <a:pt x="187" y="50"/>
                  </a:lnTo>
                  <a:lnTo>
                    <a:pt x="187" y="28"/>
                  </a:lnTo>
                  <a:lnTo>
                    <a:pt x="205" y="9"/>
                  </a:lnTo>
                  <a:lnTo>
                    <a:pt x="220" y="15"/>
                  </a:lnTo>
                  <a:lnTo>
                    <a:pt x="258" y="5"/>
                  </a:lnTo>
                  <a:lnTo>
                    <a:pt x="274" y="5"/>
                  </a:lnTo>
                  <a:lnTo>
                    <a:pt x="296" y="0"/>
                  </a:lnTo>
                  <a:lnTo>
                    <a:pt x="302" y="18"/>
                  </a:lnTo>
                  <a:lnTo>
                    <a:pt x="334" y="34"/>
                  </a:lnTo>
                  <a:lnTo>
                    <a:pt x="377" y="43"/>
                  </a:lnTo>
                  <a:lnTo>
                    <a:pt x="371" y="50"/>
                  </a:lnTo>
                  <a:lnTo>
                    <a:pt x="371" y="68"/>
                  </a:lnTo>
                  <a:lnTo>
                    <a:pt x="377" y="92"/>
                  </a:lnTo>
                  <a:lnTo>
                    <a:pt x="389" y="101"/>
                  </a:lnTo>
                  <a:lnTo>
                    <a:pt x="377" y="107"/>
                  </a:lnTo>
                  <a:lnTo>
                    <a:pt x="377" y="112"/>
                  </a:lnTo>
                  <a:lnTo>
                    <a:pt x="343" y="97"/>
                  </a:lnTo>
                  <a:lnTo>
                    <a:pt x="317" y="112"/>
                  </a:lnTo>
                  <a:lnTo>
                    <a:pt x="296" y="112"/>
                  </a:lnTo>
                  <a:lnTo>
                    <a:pt x="292" y="137"/>
                  </a:lnTo>
                  <a:lnTo>
                    <a:pt x="302" y="150"/>
                  </a:lnTo>
                  <a:lnTo>
                    <a:pt x="292" y="175"/>
                  </a:lnTo>
                  <a:lnTo>
                    <a:pt x="296" y="199"/>
                  </a:lnTo>
                  <a:lnTo>
                    <a:pt x="317" y="220"/>
                  </a:lnTo>
                  <a:lnTo>
                    <a:pt x="371" y="258"/>
                  </a:lnTo>
                  <a:lnTo>
                    <a:pt x="382" y="287"/>
                  </a:lnTo>
                  <a:lnTo>
                    <a:pt x="389" y="318"/>
                  </a:lnTo>
                  <a:lnTo>
                    <a:pt x="399" y="331"/>
                  </a:lnTo>
                  <a:lnTo>
                    <a:pt x="464" y="367"/>
                  </a:lnTo>
                  <a:lnTo>
                    <a:pt x="512" y="367"/>
                  </a:lnTo>
                  <a:lnTo>
                    <a:pt x="496" y="392"/>
                  </a:lnTo>
                  <a:lnTo>
                    <a:pt x="561" y="419"/>
                  </a:lnTo>
                  <a:lnTo>
                    <a:pt x="619" y="450"/>
                  </a:lnTo>
                  <a:lnTo>
                    <a:pt x="652" y="479"/>
                  </a:lnTo>
                  <a:lnTo>
                    <a:pt x="646" y="503"/>
                  </a:lnTo>
                  <a:lnTo>
                    <a:pt x="624" y="499"/>
                  </a:lnTo>
                  <a:lnTo>
                    <a:pt x="619" y="475"/>
                  </a:lnTo>
                  <a:lnTo>
                    <a:pt x="588" y="468"/>
                  </a:lnTo>
                  <a:lnTo>
                    <a:pt x="561" y="459"/>
                  </a:lnTo>
                  <a:lnTo>
                    <a:pt x="550" y="483"/>
                  </a:lnTo>
                  <a:lnTo>
                    <a:pt x="539" y="518"/>
                  </a:lnTo>
                  <a:lnTo>
                    <a:pt x="570" y="533"/>
                  </a:lnTo>
                  <a:lnTo>
                    <a:pt x="570" y="561"/>
                  </a:lnTo>
                  <a:lnTo>
                    <a:pt x="539" y="577"/>
                  </a:lnTo>
                  <a:lnTo>
                    <a:pt x="544" y="605"/>
                  </a:lnTo>
                  <a:lnTo>
                    <a:pt x="522" y="621"/>
                  </a:lnTo>
                  <a:lnTo>
                    <a:pt x="512" y="640"/>
                  </a:lnTo>
                  <a:lnTo>
                    <a:pt x="489" y="640"/>
                  </a:lnTo>
                  <a:lnTo>
                    <a:pt x="489" y="621"/>
                  </a:lnTo>
                  <a:lnTo>
                    <a:pt x="501" y="591"/>
                  </a:lnTo>
                  <a:lnTo>
                    <a:pt x="517" y="577"/>
                  </a:lnTo>
                  <a:lnTo>
                    <a:pt x="512" y="548"/>
                  </a:lnTo>
                  <a:lnTo>
                    <a:pt x="496" y="518"/>
                  </a:lnTo>
                  <a:lnTo>
                    <a:pt x="489" y="493"/>
                  </a:lnTo>
                  <a:lnTo>
                    <a:pt x="447" y="483"/>
                  </a:lnTo>
                  <a:lnTo>
                    <a:pt x="437" y="454"/>
                  </a:lnTo>
                  <a:lnTo>
                    <a:pt x="414" y="450"/>
                  </a:lnTo>
                  <a:lnTo>
                    <a:pt x="389" y="429"/>
                  </a:lnTo>
                  <a:lnTo>
                    <a:pt x="366" y="410"/>
                  </a:lnTo>
                  <a:lnTo>
                    <a:pt x="329" y="405"/>
                  </a:lnTo>
                  <a:lnTo>
                    <a:pt x="296" y="392"/>
                  </a:lnTo>
                  <a:lnTo>
                    <a:pt x="247" y="327"/>
                  </a:lnTo>
                  <a:lnTo>
                    <a:pt x="220" y="327"/>
                  </a:lnTo>
                  <a:lnTo>
                    <a:pt x="215" y="303"/>
                  </a:lnTo>
                  <a:lnTo>
                    <a:pt x="187" y="273"/>
                  </a:lnTo>
                  <a:lnTo>
                    <a:pt x="177" y="245"/>
                  </a:lnTo>
                  <a:lnTo>
                    <a:pt x="177" y="211"/>
                  </a:lnTo>
                  <a:lnTo>
                    <a:pt x="145" y="199"/>
                  </a:lnTo>
                  <a:lnTo>
                    <a:pt x="123" y="189"/>
                  </a:lnTo>
                  <a:lnTo>
                    <a:pt x="97" y="181"/>
                  </a:lnTo>
                  <a:lnTo>
                    <a:pt x="75" y="189"/>
                  </a:lnTo>
                  <a:lnTo>
                    <a:pt x="60" y="211"/>
                  </a:lnTo>
                  <a:lnTo>
                    <a:pt x="31" y="211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43" name="Freeform 208"/>
            <p:cNvSpPr>
              <a:spLocks/>
            </p:cNvSpPr>
            <p:nvPr/>
          </p:nvSpPr>
          <p:spPr bwMode="auto">
            <a:xfrm>
              <a:off x="2244957" y="3155314"/>
              <a:ext cx="562979" cy="767065"/>
            </a:xfrm>
            <a:custGeom>
              <a:avLst/>
              <a:gdLst/>
              <a:ahLst/>
              <a:cxnLst>
                <a:cxn ang="0">
                  <a:pos x="177" y="0"/>
                </a:cxn>
                <a:cxn ang="0">
                  <a:pos x="174" y="29"/>
                </a:cxn>
                <a:cxn ang="0">
                  <a:pos x="174" y="58"/>
                </a:cxn>
                <a:cxn ang="0">
                  <a:pos x="147" y="93"/>
                </a:cxn>
                <a:cxn ang="0">
                  <a:pos x="92" y="76"/>
                </a:cxn>
                <a:cxn ang="0">
                  <a:pos x="66" y="141"/>
                </a:cxn>
                <a:cxn ang="0">
                  <a:pos x="66" y="170"/>
                </a:cxn>
                <a:cxn ang="0">
                  <a:pos x="31" y="199"/>
                </a:cxn>
                <a:cxn ang="0">
                  <a:pos x="10" y="230"/>
                </a:cxn>
                <a:cxn ang="0">
                  <a:pos x="5" y="273"/>
                </a:cxn>
                <a:cxn ang="0">
                  <a:pos x="0" y="312"/>
                </a:cxn>
                <a:cxn ang="0">
                  <a:pos x="5" y="356"/>
                </a:cxn>
                <a:cxn ang="0">
                  <a:pos x="31" y="381"/>
                </a:cxn>
                <a:cxn ang="0">
                  <a:pos x="87" y="415"/>
                </a:cxn>
                <a:cxn ang="0">
                  <a:pos x="53" y="479"/>
                </a:cxn>
                <a:cxn ang="0">
                  <a:pos x="80" y="498"/>
                </a:cxn>
                <a:cxn ang="0">
                  <a:pos x="152" y="512"/>
                </a:cxn>
                <a:cxn ang="0">
                  <a:pos x="177" y="512"/>
                </a:cxn>
                <a:cxn ang="0">
                  <a:pos x="206" y="512"/>
                </a:cxn>
                <a:cxn ang="0">
                  <a:pos x="298" y="504"/>
                </a:cxn>
                <a:cxn ang="0">
                  <a:pos x="334" y="508"/>
                </a:cxn>
                <a:cxn ang="0">
                  <a:pos x="356" y="443"/>
                </a:cxn>
                <a:cxn ang="0">
                  <a:pos x="341" y="400"/>
                </a:cxn>
                <a:cxn ang="0">
                  <a:pos x="308" y="356"/>
                </a:cxn>
                <a:cxn ang="0">
                  <a:pos x="293" y="322"/>
                </a:cxn>
                <a:cxn ang="0">
                  <a:pos x="356" y="307"/>
                </a:cxn>
                <a:cxn ang="0">
                  <a:pos x="395" y="288"/>
                </a:cxn>
                <a:cxn ang="0">
                  <a:pos x="428" y="288"/>
                </a:cxn>
                <a:cxn ang="0">
                  <a:pos x="428" y="248"/>
                </a:cxn>
                <a:cxn ang="0">
                  <a:pos x="409" y="161"/>
                </a:cxn>
                <a:cxn ang="0">
                  <a:pos x="404" y="126"/>
                </a:cxn>
                <a:cxn ang="0">
                  <a:pos x="400" y="88"/>
                </a:cxn>
                <a:cxn ang="0">
                  <a:pos x="362" y="58"/>
                </a:cxn>
                <a:cxn ang="0">
                  <a:pos x="367" y="24"/>
                </a:cxn>
                <a:cxn ang="0">
                  <a:pos x="319" y="49"/>
                </a:cxn>
                <a:cxn ang="0">
                  <a:pos x="249" y="69"/>
                </a:cxn>
                <a:cxn ang="0">
                  <a:pos x="216" y="29"/>
                </a:cxn>
                <a:cxn ang="0">
                  <a:pos x="201" y="0"/>
                </a:cxn>
              </a:cxnLst>
              <a:rect l="0" t="0" r="r" b="b"/>
              <a:pathLst>
                <a:path w="431" h="523">
                  <a:moveTo>
                    <a:pt x="201" y="0"/>
                  </a:moveTo>
                  <a:lnTo>
                    <a:pt x="177" y="0"/>
                  </a:lnTo>
                  <a:lnTo>
                    <a:pt x="162" y="0"/>
                  </a:lnTo>
                  <a:lnTo>
                    <a:pt x="174" y="29"/>
                  </a:lnTo>
                  <a:lnTo>
                    <a:pt x="157" y="39"/>
                  </a:lnTo>
                  <a:lnTo>
                    <a:pt x="174" y="58"/>
                  </a:lnTo>
                  <a:lnTo>
                    <a:pt x="152" y="74"/>
                  </a:lnTo>
                  <a:lnTo>
                    <a:pt x="147" y="93"/>
                  </a:lnTo>
                  <a:lnTo>
                    <a:pt x="126" y="82"/>
                  </a:lnTo>
                  <a:lnTo>
                    <a:pt x="92" y="76"/>
                  </a:lnTo>
                  <a:lnTo>
                    <a:pt x="80" y="107"/>
                  </a:lnTo>
                  <a:lnTo>
                    <a:pt x="66" y="141"/>
                  </a:lnTo>
                  <a:lnTo>
                    <a:pt x="53" y="150"/>
                  </a:lnTo>
                  <a:lnTo>
                    <a:pt x="66" y="170"/>
                  </a:lnTo>
                  <a:lnTo>
                    <a:pt x="51" y="181"/>
                  </a:lnTo>
                  <a:lnTo>
                    <a:pt x="31" y="199"/>
                  </a:lnTo>
                  <a:lnTo>
                    <a:pt x="16" y="199"/>
                  </a:lnTo>
                  <a:lnTo>
                    <a:pt x="10" y="230"/>
                  </a:lnTo>
                  <a:lnTo>
                    <a:pt x="5" y="248"/>
                  </a:lnTo>
                  <a:lnTo>
                    <a:pt x="5" y="273"/>
                  </a:lnTo>
                  <a:lnTo>
                    <a:pt x="10" y="293"/>
                  </a:lnTo>
                  <a:lnTo>
                    <a:pt x="0" y="312"/>
                  </a:lnTo>
                  <a:lnTo>
                    <a:pt x="5" y="337"/>
                  </a:lnTo>
                  <a:lnTo>
                    <a:pt x="5" y="356"/>
                  </a:lnTo>
                  <a:lnTo>
                    <a:pt x="22" y="371"/>
                  </a:lnTo>
                  <a:lnTo>
                    <a:pt x="31" y="381"/>
                  </a:lnTo>
                  <a:lnTo>
                    <a:pt x="77" y="394"/>
                  </a:lnTo>
                  <a:lnTo>
                    <a:pt x="87" y="415"/>
                  </a:lnTo>
                  <a:lnTo>
                    <a:pt x="71" y="430"/>
                  </a:lnTo>
                  <a:lnTo>
                    <a:pt x="53" y="479"/>
                  </a:lnTo>
                  <a:lnTo>
                    <a:pt x="53" y="492"/>
                  </a:lnTo>
                  <a:lnTo>
                    <a:pt x="80" y="498"/>
                  </a:lnTo>
                  <a:lnTo>
                    <a:pt x="126" y="498"/>
                  </a:lnTo>
                  <a:lnTo>
                    <a:pt x="152" y="512"/>
                  </a:lnTo>
                  <a:lnTo>
                    <a:pt x="162" y="508"/>
                  </a:lnTo>
                  <a:lnTo>
                    <a:pt x="177" y="512"/>
                  </a:lnTo>
                  <a:lnTo>
                    <a:pt x="188" y="523"/>
                  </a:lnTo>
                  <a:lnTo>
                    <a:pt x="206" y="512"/>
                  </a:lnTo>
                  <a:lnTo>
                    <a:pt x="232" y="523"/>
                  </a:lnTo>
                  <a:lnTo>
                    <a:pt x="298" y="504"/>
                  </a:lnTo>
                  <a:lnTo>
                    <a:pt x="313" y="508"/>
                  </a:lnTo>
                  <a:lnTo>
                    <a:pt x="334" y="508"/>
                  </a:lnTo>
                  <a:lnTo>
                    <a:pt x="325" y="479"/>
                  </a:lnTo>
                  <a:lnTo>
                    <a:pt x="356" y="443"/>
                  </a:lnTo>
                  <a:lnTo>
                    <a:pt x="380" y="436"/>
                  </a:lnTo>
                  <a:lnTo>
                    <a:pt x="341" y="400"/>
                  </a:lnTo>
                  <a:lnTo>
                    <a:pt x="313" y="381"/>
                  </a:lnTo>
                  <a:lnTo>
                    <a:pt x="308" y="356"/>
                  </a:lnTo>
                  <a:lnTo>
                    <a:pt x="298" y="342"/>
                  </a:lnTo>
                  <a:lnTo>
                    <a:pt x="293" y="322"/>
                  </a:lnTo>
                  <a:lnTo>
                    <a:pt x="308" y="322"/>
                  </a:lnTo>
                  <a:lnTo>
                    <a:pt x="356" y="307"/>
                  </a:lnTo>
                  <a:lnTo>
                    <a:pt x="373" y="297"/>
                  </a:lnTo>
                  <a:lnTo>
                    <a:pt x="395" y="288"/>
                  </a:lnTo>
                  <a:lnTo>
                    <a:pt x="404" y="273"/>
                  </a:lnTo>
                  <a:lnTo>
                    <a:pt x="428" y="288"/>
                  </a:lnTo>
                  <a:lnTo>
                    <a:pt x="431" y="269"/>
                  </a:lnTo>
                  <a:lnTo>
                    <a:pt x="428" y="248"/>
                  </a:lnTo>
                  <a:lnTo>
                    <a:pt x="416" y="235"/>
                  </a:lnTo>
                  <a:lnTo>
                    <a:pt x="409" y="161"/>
                  </a:lnTo>
                  <a:lnTo>
                    <a:pt x="400" y="146"/>
                  </a:lnTo>
                  <a:lnTo>
                    <a:pt x="404" y="126"/>
                  </a:lnTo>
                  <a:lnTo>
                    <a:pt x="404" y="107"/>
                  </a:lnTo>
                  <a:lnTo>
                    <a:pt x="400" y="88"/>
                  </a:lnTo>
                  <a:lnTo>
                    <a:pt x="390" y="74"/>
                  </a:lnTo>
                  <a:lnTo>
                    <a:pt x="362" y="58"/>
                  </a:lnTo>
                  <a:lnTo>
                    <a:pt x="380" y="49"/>
                  </a:lnTo>
                  <a:lnTo>
                    <a:pt x="367" y="24"/>
                  </a:lnTo>
                  <a:lnTo>
                    <a:pt x="346" y="44"/>
                  </a:lnTo>
                  <a:lnTo>
                    <a:pt x="319" y="49"/>
                  </a:lnTo>
                  <a:lnTo>
                    <a:pt x="283" y="74"/>
                  </a:lnTo>
                  <a:lnTo>
                    <a:pt x="249" y="69"/>
                  </a:lnTo>
                  <a:lnTo>
                    <a:pt x="259" y="49"/>
                  </a:lnTo>
                  <a:lnTo>
                    <a:pt x="216" y="29"/>
                  </a:lnTo>
                  <a:lnTo>
                    <a:pt x="223" y="14"/>
                  </a:lnTo>
                  <a:lnTo>
                    <a:pt x="201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44" name="Freeform 209"/>
            <p:cNvSpPr>
              <a:spLocks/>
            </p:cNvSpPr>
            <p:nvPr/>
          </p:nvSpPr>
          <p:spPr bwMode="auto">
            <a:xfrm>
              <a:off x="2244957" y="3155314"/>
              <a:ext cx="562979" cy="767065"/>
            </a:xfrm>
            <a:custGeom>
              <a:avLst/>
              <a:gdLst/>
              <a:ahLst/>
              <a:cxnLst>
                <a:cxn ang="0">
                  <a:pos x="177" y="0"/>
                </a:cxn>
                <a:cxn ang="0">
                  <a:pos x="174" y="29"/>
                </a:cxn>
                <a:cxn ang="0">
                  <a:pos x="174" y="58"/>
                </a:cxn>
                <a:cxn ang="0">
                  <a:pos x="147" y="93"/>
                </a:cxn>
                <a:cxn ang="0">
                  <a:pos x="92" y="76"/>
                </a:cxn>
                <a:cxn ang="0">
                  <a:pos x="66" y="141"/>
                </a:cxn>
                <a:cxn ang="0">
                  <a:pos x="66" y="170"/>
                </a:cxn>
                <a:cxn ang="0">
                  <a:pos x="31" y="199"/>
                </a:cxn>
                <a:cxn ang="0">
                  <a:pos x="10" y="230"/>
                </a:cxn>
                <a:cxn ang="0">
                  <a:pos x="5" y="273"/>
                </a:cxn>
                <a:cxn ang="0">
                  <a:pos x="0" y="312"/>
                </a:cxn>
                <a:cxn ang="0">
                  <a:pos x="5" y="356"/>
                </a:cxn>
                <a:cxn ang="0">
                  <a:pos x="31" y="381"/>
                </a:cxn>
                <a:cxn ang="0">
                  <a:pos x="87" y="415"/>
                </a:cxn>
                <a:cxn ang="0">
                  <a:pos x="53" y="479"/>
                </a:cxn>
                <a:cxn ang="0">
                  <a:pos x="80" y="498"/>
                </a:cxn>
                <a:cxn ang="0">
                  <a:pos x="152" y="512"/>
                </a:cxn>
                <a:cxn ang="0">
                  <a:pos x="177" y="512"/>
                </a:cxn>
                <a:cxn ang="0">
                  <a:pos x="206" y="512"/>
                </a:cxn>
                <a:cxn ang="0">
                  <a:pos x="298" y="504"/>
                </a:cxn>
                <a:cxn ang="0">
                  <a:pos x="334" y="508"/>
                </a:cxn>
                <a:cxn ang="0">
                  <a:pos x="356" y="443"/>
                </a:cxn>
                <a:cxn ang="0">
                  <a:pos x="341" y="400"/>
                </a:cxn>
                <a:cxn ang="0">
                  <a:pos x="308" y="356"/>
                </a:cxn>
                <a:cxn ang="0">
                  <a:pos x="293" y="322"/>
                </a:cxn>
                <a:cxn ang="0">
                  <a:pos x="356" y="307"/>
                </a:cxn>
                <a:cxn ang="0">
                  <a:pos x="395" y="288"/>
                </a:cxn>
                <a:cxn ang="0">
                  <a:pos x="428" y="288"/>
                </a:cxn>
                <a:cxn ang="0">
                  <a:pos x="428" y="248"/>
                </a:cxn>
                <a:cxn ang="0">
                  <a:pos x="409" y="161"/>
                </a:cxn>
                <a:cxn ang="0">
                  <a:pos x="404" y="126"/>
                </a:cxn>
                <a:cxn ang="0">
                  <a:pos x="400" y="88"/>
                </a:cxn>
                <a:cxn ang="0">
                  <a:pos x="362" y="58"/>
                </a:cxn>
                <a:cxn ang="0">
                  <a:pos x="367" y="24"/>
                </a:cxn>
                <a:cxn ang="0">
                  <a:pos x="319" y="49"/>
                </a:cxn>
                <a:cxn ang="0">
                  <a:pos x="249" y="69"/>
                </a:cxn>
                <a:cxn ang="0">
                  <a:pos x="216" y="29"/>
                </a:cxn>
                <a:cxn ang="0">
                  <a:pos x="201" y="0"/>
                </a:cxn>
              </a:cxnLst>
              <a:rect l="0" t="0" r="r" b="b"/>
              <a:pathLst>
                <a:path w="431" h="523">
                  <a:moveTo>
                    <a:pt x="201" y="0"/>
                  </a:moveTo>
                  <a:lnTo>
                    <a:pt x="177" y="0"/>
                  </a:lnTo>
                  <a:lnTo>
                    <a:pt x="162" y="0"/>
                  </a:lnTo>
                  <a:lnTo>
                    <a:pt x="174" y="29"/>
                  </a:lnTo>
                  <a:lnTo>
                    <a:pt x="157" y="39"/>
                  </a:lnTo>
                  <a:lnTo>
                    <a:pt x="174" y="58"/>
                  </a:lnTo>
                  <a:lnTo>
                    <a:pt x="152" y="74"/>
                  </a:lnTo>
                  <a:lnTo>
                    <a:pt x="147" y="93"/>
                  </a:lnTo>
                  <a:lnTo>
                    <a:pt x="126" y="82"/>
                  </a:lnTo>
                  <a:lnTo>
                    <a:pt x="92" y="76"/>
                  </a:lnTo>
                  <a:lnTo>
                    <a:pt x="80" y="107"/>
                  </a:lnTo>
                  <a:lnTo>
                    <a:pt x="66" y="141"/>
                  </a:lnTo>
                  <a:lnTo>
                    <a:pt x="53" y="150"/>
                  </a:lnTo>
                  <a:lnTo>
                    <a:pt x="66" y="170"/>
                  </a:lnTo>
                  <a:lnTo>
                    <a:pt x="51" y="181"/>
                  </a:lnTo>
                  <a:lnTo>
                    <a:pt x="31" y="199"/>
                  </a:lnTo>
                  <a:lnTo>
                    <a:pt x="16" y="199"/>
                  </a:lnTo>
                  <a:lnTo>
                    <a:pt x="10" y="230"/>
                  </a:lnTo>
                  <a:lnTo>
                    <a:pt x="5" y="248"/>
                  </a:lnTo>
                  <a:lnTo>
                    <a:pt x="5" y="273"/>
                  </a:lnTo>
                  <a:lnTo>
                    <a:pt x="10" y="293"/>
                  </a:lnTo>
                  <a:lnTo>
                    <a:pt x="0" y="312"/>
                  </a:lnTo>
                  <a:lnTo>
                    <a:pt x="5" y="337"/>
                  </a:lnTo>
                  <a:lnTo>
                    <a:pt x="5" y="356"/>
                  </a:lnTo>
                  <a:lnTo>
                    <a:pt x="22" y="371"/>
                  </a:lnTo>
                  <a:lnTo>
                    <a:pt x="31" y="381"/>
                  </a:lnTo>
                  <a:lnTo>
                    <a:pt x="77" y="394"/>
                  </a:lnTo>
                  <a:lnTo>
                    <a:pt x="87" y="415"/>
                  </a:lnTo>
                  <a:lnTo>
                    <a:pt x="71" y="430"/>
                  </a:lnTo>
                  <a:lnTo>
                    <a:pt x="53" y="479"/>
                  </a:lnTo>
                  <a:lnTo>
                    <a:pt x="53" y="492"/>
                  </a:lnTo>
                  <a:lnTo>
                    <a:pt x="80" y="498"/>
                  </a:lnTo>
                  <a:lnTo>
                    <a:pt x="126" y="498"/>
                  </a:lnTo>
                  <a:lnTo>
                    <a:pt x="152" y="512"/>
                  </a:lnTo>
                  <a:lnTo>
                    <a:pt x="162" y="508"/>
                  </a:lnTo>
                  <a:lnTo>
                    <a:pt x="177" y="512"/>
                  </a:lnTo>
                  <a:lnTo>
                    <a:pt x="188" y="523"/>
                  </a:lnTo>
                  <a:lnTo>
                    <a:pt x="206" y="512"/>
                  </a:lnTo>
                  <a:lnTo>
                    <a:pt x="232" y="523"/>
                  </a:lnTo>
                  <a:lnTo>
                    <a:pt x="298" y="504"/>
                  </a:lnTo>
                  <a:lnTo>
                    <a:pt x="313" y="508"/>
                  </a:lnTo>
                  <a:lnTo>
                    <a:pt x="334" y="508"/>
                  </a:lnTo>
                  <a:lnTo>
                    <a:pt x="325" y="479"/>
                  </a:lnTo>
                  <a:lnTo>
                    <a:pt x="356" y="443"/>
                  </a:lnTo>
                  <a:lnTo>
                    <a:pt x="380" y="436"/>
                  </a:lnTo>
                  <a:lnTo>
                    <a:pt x="341" y="400"/>
                  </a:lnTo>
                  <a:lnTo>
                    <a:pt x="313" y="381"/>
                  </a:lnTo>
                  <a:lnTo>
                    <a:pt x="308" y="356"/>
                  </a:lnTo>
                  <a:lnTo>
                    <a:pt x="298" y="342"/>
                  </a:lnTo>
                  <a:lnTo>
                    <a:pt x="293" y="322"/>
                  </a:lnTo>
                  <a:lnTo>
                    <a:pt x="308" y="322"/>
                  </a:lnTo>
                  <a:lnTo>
                    <a:pt x="356" y="307"/>
                  </a:lnTo>
                  <a:lnTo>
                    <a:pt x="373" y="297"/>
                  </a:lnTo>
                  <a:lnTo>
                    <a:pt x="395" y="288"/>
                  </a:lnTo>
                  <a:lnTo>
                    <a:pt x="404" y="273"/>
                  </a:lnTo>
                  <a:lnTo>
                    <a:pt x="428" y="288"/>
                  </a:lnTo>
                  <a:lnTo>
                    <a:pt x="431" y="269"/>
                  </a:lnTo>
                  <a:lnTo>
                    <a:pt x="428" y="248"/>
                  </a:lnTo>
                  <a:lnTo>
                    <a:pt x="416" y="235"/>
                  </a:lnTo>
                  <a:lnTo>
                    <a:pt x="409" y="161"/>
                  </a:lnTo>
                  <a:lnTo>
                    <a:pt x="400" y="146"/>
                  </a:lnTo>
                  <a:lnTo>
                    <a:pt x="404" y="126"/>
                  </a:lnTo>
                  <a:lnTo>
                    <a:pt x="404" y="107"/>
                  </a:lnTo>
                  <a:lnTo>
                    <a:pt x="400" y="88"/>
                  </a:lnTo>
                  <a:lnTo>
                    <a:pt x="390" y="74"/>
                  </a:lnTo>
                  <a:lnTo>
                    <a:pt x="362" y="58"/>
                  </a:lnTo>
                  <a:lnTo>
                    <a:pt x="380" y="49"/>
                  </a:lnTo>
                  <a:lnTo>
                    <a:pt x="367" y="24"/>
                  </a:lnTo>
                  <a:lnTo>
                    <a:pt x="346" y="44"/>
                  </a:lnTo>
                  <a:lnTo>
                    <a:pt x="319" y="49"/>
                  </a:lnTo>
                  <a:lnTo>
                    <a:pt x="283" y="74"/>
                  </a:lnTo>
                  <a:lnTo>
                    <a:pt x="249" y="69"/>
                  </a:lnTo>
                  <a:lnTo>
                    <a:pt x="259" y="49"/>
                  </a:lnTo>
                  <a:lnTo>
                    <a:pt x="216" y="29"/>
                  </a:lnTo>
                  <a:lnTo>
                    <a:pt x="223" y="14"/>
                  </a:lnTo>
                  <a:lnTo>
                    <a:pt x="201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45" name="Freeform 210"/>
            <p:cNvSpPr>
              <a:spLocks/>
            </p:cNvSpPr>
            <p:nvPr/>
          </p:nvSpPr>
          <p:spPr bwMode="auto">
            <a:xfrm>
              <a:off x="2627108" y="3555712"/>
              <a:ext cx="403850" cy="247866"/>
            </a:xfrm>
            <a:custGeom>
              <a:avLst/>
              <a:gdLst/>
              <a:ahLst/>
              <a:cxnLst>
                <a:cxn ang="0">
                  <a:pos x="135" y="15"/>
                </a:cxn>
                <a:cxn ang="0">
                  <a:pos x="112" y="0"/>
                </a:cxn>
                <a:cxn ang="0">
                  <a:pos x="102" y="15"/>
                </a:cxn>
                <a:cxn ang="0">
                  <a:pos x="81" y="24"/>
                </a:cxn>
                <a:cxn ang="0">
                  <a:pos x="64" y="33"/>
                </a:cxn>
                <a:cxn ang="0">
                  <a:pos x="15" y="49"/>
                </a:cxn>
                <a:cxn ang="0">
                  <a:pos x="0" y="49"/>
                </a:cxn>
                <a:cxn ang="0">
                  <a:pos x="5" y="69"/>
                </a:cxn>
                <a:cxn ang="0">
                  <a:pos x="15" y="82"/>
                </a:cxn>
                <a:cxn ang="0">
                  <a:pos x="20" y="107"/>
                </a:cxn>
                <a:cxn ang="0">
                  <a:pos x="49" y="126"/>
                </a:cxn>
                <a:cxn ang="0">
                  <a:pos x="87" y="162"/>
                </a:cxn>
                <a:cxn ang="0">
                  <a:pos x="112" y="169"/>
                </a:cxn>
                <a:cxn ang="0">
                  <a:pos x="129" y="166"/>
                </a:cxn>
                <a:cxn ang="0">
                  <a:pos x="151" y="145"/>
                </a:cxn>
                <a:cxn ang="0">
                  <a:pos x="188" y="151"/>
                </a:cxn>
                <a:cxn ang="0">
                  <a:pos x="199" y="162"/>
                </a:cxn>
                <a:cxn ang="0">
                  <a:pos x="232" y="155"/>
                </a:cxn>
                <a:cxn ang="0">
                  <a:pos x="310" y="89"/>
                </a:cxn>
                <a:cxn ang="0">
                  <a:pos x="286" y="72"/>
                </a:cxn>
                <a:cxn ang="0">
                  <a:pos x="269" y="54"/>
                </a:cxn>
                <a:cxn ang="0">
                  <a:pos x="237" y="44"/>
                </a:cxn>
                <a:cxn ang="0">
                  <a:pos x="232" y="64"/>
                </a:cxn>
                <a:cxn ang="0">
                  <a:pos x="216" y="54"/>
                </a:cxn>
                <a:cxn ang="0">
                  <a:pos x="199" y="31"/>
                </a:cxn>
                <a:cxn ang="0">
                  <a:pos x="184" y="19"/>
                </a:cxn>
                <a:cxn ang="0">
                  <a:pos x="166" y="19"/>
                </a:cxn>
                <a:cxn ang="0">
                  <a:pos x="151" y="4"/>
                </a:cxn>
                <a:cxn ang="0">
                  <a:pos x="135" y="15"/>
                </a:cxn>
              </a:cxnLst>
              <a:rect l="0" t="0" r="r" b="b"/>
              <a:pathLst>
                <a:path w="310" h="169">
                  <a:moveTo>
                    <a:pt x="135" y="15"/>
                  </a:moveTo>
                  <a:lnTo>
                    <a:pt x="112" y="0"/>
                  </a:lnTo>
                  <a:lnTo>
                    <a:pt x="102" y="15"/>
                  </a:lnTo>
                  <a:lnTo>
                    <a:pt x="81" y="24"/>
                  </a:lnTo>
                  <a:lnTo>
                    <a:pt x="64" y="33"/>
                  </a:lnTo>
                  <a:lnTo>
                    <a:pt x="15" y="49"/>
                  </a:lnTo>
                  <a:lnTo>
                    <a:pt x="0" y="49"/>
                  </a:lnTo>
                  <a:lnTo>
                    <a:pt x="5" y="69"/>
                  </a:lnTo>
                  <a:lnTo>
                    <a:pt x="15" y="82"/>
                  </a:lnTo>
                  <a:lnTo>
                    <a:pt x="20" y="107"/>
                  </a:lnTo>
                  <a:lnTo>
                    <a:pt x="49" y="126"/>
                  </a:lnTo>
                  <a:lnTo>
                    <a:pt x="87" y="162"/>
                  </a:lnTo>
                  <a:lnTo>
                    <a:pt x="112" y="169"/>
                  </a:lnTo>
                  <a:lnTo>
                    <a:pt x="129" y="166"/>
                  </a:lnTo>
                  <a:lnTo>
                    <a:pt x="151" y="145"/>
                  </a:lnTo>
                  <a:lnTo>
                    <a:pt x="188" y="151"/>
                  </a:lnTo>
                  <a:lnTo>
                    <a:pt x="199" y="162"/>
                  </a:lnTo>
                  <a:lnTo>
                    <a:pt x="232" y="155"/>
                  </a:lnTo>
                  <a:lnTo>
                    <a:pt x="310" y="89"/>
                  </a:lnTo>
                  <a:lnTo>
                    <a:pt x="286" y="72"/>
                  </a:lnTo>
                  <a:lnTo>
                    <a:pt x="269" y="54"/>
                  </a:lnTo>
                  <a:lnTo>
                    <a:pt x="237" y="44"/>
                  </a:lnTo>
                  <a:lnTo>
                    <a:pt x="232" y="64"/>
                  </a:lnTo>
                  <a:lnTo>
                    <a:pt x="216" y="54"/>
                  </a:lnTo>
                  <a:lnTo>
                    <a:pt x="199" y="31"/>
                  </a:lnTo>
                  <a:lnTo>
                    <a:pt x="184" y="19"/>
                  </a:lnTo>
                  <a:lnTo>
                    <a:pt x="166" y="19"/>
                  </a:lnTo>
                  <a:lnTo>
                    <a:pt x="151" y="4"/>
                  </a:lnTo>
                  <a:lnTo>
                    <a:pt x="135" y="15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46" name="Gruppe 275"/>
            <p:cNvGrpSpPr/>
            <p:nvPr/>
          </p:nvGrpSpPr>
          <p:grpSpPr>
            <a:xfrm>
              <a:off x="1115616" y="2420888"/>
              <a:ext cx="725726" cy="860930"/>
              <a:chOff x="1302237" y="2637582"/>
              <a:chExt cx="725726" cy="860930"/>
            </a:xfrm>
            <a:solidFill>
              <a:schemeClr val="bg1">
                <a:lumMod val="75000"/>
              </a:schemeClr>
            </a:solidFill>
          </p:grpSpPr>
          <p:sp>
            <p:nvSpPr>
              <p:cNvPr id="72" name="Freeform 82"/>
              <p:cNvSpPr>
                <a:spLocks/>
              </p:cNvSpPr>
              <p:nvPr/>
            </p:nvSpPr>
            <p:spPr bwMode="auto">
              <a:xfrm>
                <a:off x="1522848" y="2653714"/>
                <a:ext cx="505115" cy="844798"/>
              </a:xfrm>
              <a:custGeom>
                <a:avLst/>
                <a:gdLst/>
                <a:ahLst/>
                <a:cxnLst>
                  <a:cxn ang="0">
                    <a:pos x="20" y="565"/>
                  </a:cxn>
                  <a:cxn ang="0">
                    <a:pos x="90" y="571"/>
                  </a:cxn>
                  <a:cxn ang="0">
                    <a:pos x="138" y="546"/>
                  </a:cxn>
                  <a:cxn ang="0">
                    <a:pos x="209" y="557"/>
                  </a:cxn>
                  <a:cxn ang="0">
                    <a:pos x="274" y="576"/>
                  </a:cxn>
                  <a:cxn ang="0">
                    <a:pos x="350" y="546"/>
                  </a:cxn>
                  <a:cxn ang="0">
                    <a:pos x="339" y="511"/>
                  </a:cxn>
                  <a:cxn ang="0">
                    <a:pos x="387" y="473"/>
                  </a:cxn>
                  <a:cxn ang="0">
                    <a:pos x="355" y="429"/>
                  </a:cxn>
                  <a:cxn ang="0">
                    <a:pos x="317" y="439"/>
                  </a:cxn>
                  <a:cxn ang="0">
                    <a:pos x="329" y="415"/>
                  </a:cxn>
                  <a:cxn ang="0">
                    <a:pos x="317" y="371"/>
                  </a:cxn>
                  <a:cxn ang="0">
                    <a:pos x="284" y="297"/>
                  </a:cxn>
                  <a:cxn ang="0">
                    <a:pos x="280" y="234"/>
                  </a:cxn>
                  <a:cxn ang="0">
                    <a:pos x="247" y="190"/>
                  </a:cxn>
                  <a:cxn ang="0">
                    <a:pos x="247" y="170"/>
                  </a:cxn>
                  <a:cxn ang="0">
                    <a:pos x="305" y="107"/>
                  </a:cxn>
                  <a:cxn ang="0">
                    <a:pos x="252" y="74"/>
                  </a:cxn>
                  <a:cxn ang="0">
                    <a:pos x="242" y="42"/>
                  </a:cxn>
                  <a:cxn ang="0">
                    <a:pos x="280" y="14"/>
                  </a:cxn>
                  <a:cxn ang="0">
                    <a:pos x="209" y="0"/>
                  </a:cxn>
                  <a:cxn ang="0">
                    <a:pos x="160" y="42"/>
                  </a:cxn>
                  <a:cxn ang="0">
                    <a:pos x="134" y="49"/>
                  </a:cxn>
                  <a:cxn ang="0">
                    <a:pos x="129" y="74"/>
                  </a:cxn>
                  <a:cxn ang="0">
                    <a:pos x="129" y="112"/>
                  </a:cxn>
                  <a:cxn ang="0">
                    <a:pos x="151" y="125"/>
                  </a:cxn>
                  <a:cxn ang="0">
                    <a:pos x="102" y="170"/>
                  </a:cxn>
                  <a:cxn ang="0">
                    <a:pos x="118" y="199"/>
                  </a:cxn>
                  <a:cxn ang="0">
                    <a:pos x="157" y="205"/>
                  </a:cxn>
                  <a:cxn ang="0">
                    <a:pos x="134" y="263"/>
                  </a:cxn>
                  <a:cxn ang="0">
                    <a:pos x="182" y="282"/>
                  </a:cxn>
                  <a:cxn ang="0">
                    <a:pos x="215" y="312"/>
                  </a:cxn>
                  <a:cxn ang="0">
                    <a:pos x="182" y="365"/>
                  </a:cxn>
                  <a:cxn ang="0">
                    <a:pos x="118" y="351"/>
                  </a:cxn>
                  <a:cxn ang="0">
                    <a:pos x="97" y="386"/>
                  </a:cxn>
                  <a:cxn ang="0">
                    <a:pos x="112" y="425"/>
                  </a:cxn>
                  <a:cxn ang="0">
                    <a:pos x="58" y="458"/>
                  </a:cxn>
                  <a:cxn ang="0">
                    <a:pos x="112" y="473"/>
                  </a:cxn>
                  <a:cxn ang="0">
                    <a:pos x="167" y="487"/>
                  </a:cxn>
                  <a:cxn ang="0">
                    <a:pos x="90" y="497"/>
                  </a:cxn>
                  <a:cxn ang="0">
                    <a:pos x="0" y="551"/>
                  </a:cxn>
                </a:cxnLst>
                <a:rect l="0" t="0" r="r" b="b"/>
                <a:pathLst>
                  <a:path w="387" h="576">
                    <a:moveTo>
                      <a:pt x="0" y="551"/>
                    </a:moveTo>
                    <a:lnTo>
                      <a:pt x="20" y="565"/>
                    </a:lnTo>
                    <a:lnTo>
                      <a:pt x="54" y="546"/>
                    </a:lnTo>
                    <a:lnTo>
                      <a:pt x="90" y="571"/>
                    </a:lnTo>
                    <a:lnTo>
                      <a:pt x="107" y="541"/>
                    </a:lnTo>
                    <a:lnTo>
                      <a:pt x="138" y="546"/>
                    </a:lnTo>
                    <a:lnTo>
                      <a:pt x="172" y="565"/>
                    </a:lnTo>
                    <a:lnTo>
                      <a:pt x="209" y="557"/>
                    </a:lnTo>
                    <a:lnTo>
                      <a:pt x="242" y="565"/>
                    </a:lnTo>
                    <a:lnTo>
                      <a:pt x="274" y="576"/>
                    </a:lnTo>
                    <a:lnTo>
                      <a:pt x="317" y="571"/>
                    </a:lnTo>
                    <a:lnTo>
                      <a:pt x="350" y="546"/>
                    </a:lnTo>
                    <a:lnTo>
                      <a:pt x="311" y="536"/>
                    </a:lnTo>
                    <a:lnTo>
                      <a:pt x="339" y="511"/>
                    </a:lnTo>
                    <a:lnTo>
                      <a:pt x="366" y="497"/>
                    </a:lnTo>
                    <a:lnTo>
                      <a:pt x="387" y="473"/>
                    </a:lnTo>
                    <a:lnTo>
                      <a:pt x="377" y="449"/>
                    </a:lnTo>
                    <a:lnTo>
                      <a:pt x="355" y="429"/>
                    </a:lnTo>
                    <a:lnTo>
                      <a:pt x="331" y="429"/>
                    </a:lnTo>
                    <a:lnTo>
                      <a:pt x="317" y="439"/>
                    </a:lnTo>
                    <a:lnTo>
                      <a:pt x="305" y="429"/>
                    </a:lnTo>
                    <a:lnTo>
                      <a:pt x="329" y="415"/>
                    </a:lnTo>
                    <a:lnTo>
                      <a:pt x="322" y="390"/>
                    </a:lnTo>
                    <a:lnTo>
                      <a:pt x="317" y="371"/>
                    </a:lnTo>
                    <a:lnTo>
                      <a:pt x="311" y="317"/>
                    </a:lnTo>
                    <a:lnTo>
                      <a:pt x="284" y="297"/>
                    </a:lnTo>
                    <a:lnTo>
                      <a:pt x="280" y="268"/>
                    </a:lnTo>
                    <a:lnTo>
                      <a:pt x="280" y="234"/>
                    </a:lnTo>
                    <a:lnTo>
                      <a:pt x="274" y="209"/>
                    </a:lnTo>
                    <a:lnTo>
                      <a:pt x="247" y="190"/>
                    </a:lnTo>
                    <a:lnTo>
                      <a:pt x="220" y="185"/>
                    </a:lnTo>
                    <a:lnTo>
                      <a:pt x="247" y="170"/>
                    </a:lnTo>
                    <a:lnTo>
                      <a:pt x="269" y="150"/>
                    </a:lnTo>
                    <a:lnTo>
                      <a:pt x="305" y="107"/>
                    </a:lnTo>
                    <a:lnTo>
                      <a:pt x="311" y="82"/>
                    </a:lnTo>
                    <a:lnTo>
                      <a:pt x="252" y="74"/>
                    </a:lnTo>
                    <a:lnTo>
                      <a:pt x="220" y="67"/>
                    </a:lnTo>
                    <a:lnTo>
                      <a:pt x="242" y="42"/>
                    </a:lnTo>
                    <a:lnTo>
                      <a:pt x="280" y="27"/>
                    </a:lnTo>
                    <a:lnTo>
                      <a:pt x="280" y="14"/>
                    </a:lnTo>
                    <a:lnTo>
                      <a:pt x="242" y="9"/>
                    </a:lnTo>
                    <a:lnTo>
                      <a:pt x="209" y="0"/>
                    </a:lnTo>
                    <a:lnTo>
                      <a:pt x="187" y="24"/>
                    </a:lnTo>
                    <a:lnTo>
                      <a:pt x="160" y="42"/>
                    </a:lnTo>
                    <a:lnTo>
                      <a:pt x="151" y="63"/>
                    </a:lnTo>
                    <a:lnTo>
                      <a:pt x="134" y="49"/>
                    </a:lnTo>
                    <a:lnTo>
                      <a:pt x="118" y="54"/>
                    </a:lnTo>
                    <a:lnTo>
                      <a:pt x="129" y="74"/>
                    </a:lnTo>
                    <a:lnTo>
                      <a:pt x="157" y="82"/>
                    </a:lnTo>
                    <a:lnTo>
                      <a:pt x="129" y="112"/>
                    </a:lnTo>
                    <a:lnTo>
                      <a:pt x="118" y="131"/>
                    </a:lnTo>
                    <a:lnTo>
                      <a:pt x="151" y="125"/>
                    </a:lnTo>
                    <a:lnTo>
                      <a:pt x="134" y="156"/>
                    </a:lnTo>
                    <a:lnTo>
                      <a:pt x="102" y="170"/>
                    </a:lnTo>
                    <a:lnTo>
                      <a:pt x="123" y="174"/>
                    </a:lnTo>
                    <a:lnTo>
                      <a:pt x="118" y="199"/>
                    </a:lnTo>
                    <a:lnTo>
                      <a:pt x="146" y="174"/>
                    </a:lnTo>
                    <a:lnTo>
                      <a:pt x="157" y="205"/>
                    </a:lnTo>
                    <a:lnTo>
                      <a:pt x="129" y="239"/>
                    </a:lnTo>
                    <a:lnTo>
                      <a:pt x="134" y="263"/>
                    </a:lnTo>
                    <a:lnTo>
                      <a:pt x="205" y="257"/>
                    </a:lnTo>
                    <a:lnTo>
                      <a:pt x="182" y="282"/>
                    </a:lnTo>
                    <a:lnTo>
                      <a:pt x="194" y="306"/>
                    </a:lnTo>
                    <a:lnTo>
                      <a:pt x="215" y="312"/>
                    </a:lnTo>
                    <a:lnTo>
                      <a:pt x="194" y="337"/>
                    </a:lnTo>
                    <a:lnTo>
                      <a:pt x="182" y="365"/>
                    </a:lnTo>
                    <a:lnTo>
                      <a:pt x="157" y="365"/>
                    </a:lnTo>
                    <a:lnTo>
                      <a:pt x="118" y="351"/>
                    </a:lnTo>
                    <a:lnTo>
                      <a:pt x="118" y="365"/>
                    </a:lnTo>
                    <a:lnTo>
                      <a:pt x="97" y="386"/>
                    </a:lnTo>
                    <a:lnTo>
                      <a:pt x="123" y="390"/>
                    </a:lnTo>
                    <a:lnTo>
                      <a:pt x="112" y="425"/>
                    </a:lnTo>
                    <a:lnTo>
                      <a:pt x="58" y="439"/>
                    </a:lnTo>
                    <a:lnTo>
                      <a:pt x="58" y="458"/>
                    </a:lnTo>
                    <a:lnTo>
                      <a:pt x="90" y="462"/>
                    </a:lnTo>
                    <a:lnTo>
                      <a:pt x="112" y="473"/>
                    </a:lnTo>
                    <a:lnTo>
                      <a:pt x="129" y="497"/>
                    </a:lnTo>
                    <a:lnTo>
                      <a:pt x="167" y="487"/>
                    </a:lnTo>
                    <a:lnTo>
                      <a:pt x="138" y="511"/>
                    </a:lnTo>
                    <a:lnTo>
                      <a:pt x="90" y="497"/>
                    </a:lnTo>
                    <a:lnTo>
                      <a:pt x="64" y="522"/>
                    </a:lnTo>
                    <a:lnTo>
                      <a:pt x="0" y="55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3" name="Freeform 84"/>
              <p:cNvSpPr>
                <a:spLocks/>
              </p:cNvSpPr>
              <p:nvPr/>
            </p:nvSpPr>
            <p:spPr bwMode="auto">
              <a:xfrm>
                <a:off x="1522848" y="2653714"/>
                <a:ext cx="505115" cy="844798"/>
              </a:xfrm>
              <a:custGeom>
                <a:avLst/>
                <a:gdLst/>
                <a:ahLst/>
                <a:cxnLst>
                  <a:cxn ang="0">
                    <a:pos x="20" y="565"/>
                  </a:cxn>
                  <a:cxn ang="0">
                    <a:pos x="90" y="571"/>
                  </a:cxn>
                  <a:cxn ang="0">
                    <a:pos x="138" y="546"/>
                  </a:cxn>
                  <a:cxn ang="0">
                    <a:pos x="209" y="557"/>
                  </a:cxn>
                  <a:cxn ang="0">
                    <a:pos x="274" y="576"/>
                  </a:cxn>
                  <a:cxn ang="0">
                    <a:pos x="350" y="546"/>
                  </a:cxn>
                  <a:cxn ang="0">
                    <a:pos x="339" y="511"/>
                  </a:cxn>
                  <a:cxn ang="0">
                    <a:pos x="387" y="473"/>
                  </a:cxn>
                  <a:cxn ang="0">
                    <a:pos x="355" y="429"/>
                  </a:cxn>
                  <a:cxn ang="0">
                    <a:pos x="317" y="439"/>
                  </a:cxn>
                  <a:cxn ang="0">
                    <a:pos x="329" y="415"/>
                  </a:cxn>
                  <a:cxn ang="0">
                    <a:pos x="317" y="371"/>
                  </a:cxn>
                  <a:cxn ang="0">
                    <a:pos x="284" y="297"/>
                  </a:cxn>
                  <a:cxn ang="0">
                    <a:pos x="280" y="234"/>
                  </a:cxn>
                  <a:cxn ang="0">
                    <a:pos x="247" y="190"/>
                  </a:cxn>
                  <a:cxn ang="0">
                    <a:pos x="247" y="170"/>
                  </a:cxn>
                  <a:cxn ang="0">
                    <a:pos x="305" y="107"/>
                  </a:cxn>
                  <a:cxn ang="0">
                    <a:pos x="252" y="74"/>
                  </a:cxn>
                  <a:cxn ang="0">
                    <a:pos x="242" y="42"/>
                  </a:cxn>
                  <a:cxn ang="0">
                    <a:pos x="280" y="14"/>
                  </a:cxn>
                  <a:cxn ang="0">
                    <a:pos x="209" y="0"/>
                  </a:cxn>
                  <a:cxn ang="0">
                    <a:pos x="160" y="42"/>
                  </a:cxn>
                  <a:cxn ang="0">
                    <a:pos x="134" y="49"/>
                  </a:cxn>
                  <a:cxn ang="0">
                    <a:pos x="129" y="74"/>
                  </a:cxn>
                  <a:cxn ang="0">
                    <a:pos x="129" y="112"/>
                  </a:cxn>
                  <a:cxn ang="0">
                    <a:pos x="151" y="125"/>
                  </a:cxn>
                  <a:cxn ang="0">
                    <a:pos x="102" y="170"/>
                  </a:cxn>
                  <a:cxn ang="0">
                    <a:pos x="118" y="199"/>
                  </a:cxn>
                  <a:cxn ang="0">
                    <a:pos x="157" y="205"/>
                  </a:cxn>
                  <a:cxn ang="0">
                    <a:pos x="134" y="263"/>
                  </a:cxn>
                  <a:cxn ang="0">
                    <a:pos x="182" y="282"/>
                  </a:cxn>
                  <a:cxn ang="0">
                    <a:pos x="215" y="312"/>
                  </a:cxn>
                  <a:cxn ang="0">
                    <a:pos x="182" y="365"/>
                  </a:cxn>
                  <a:cxn ang="0">
                    <a:pos x="118" y="351"/>
                  </a:cxn>
                  <a:cxn ang="0">
                    <a:pos x="97" y="386"/>
                  </a:cxn>
                  <a:cxn ang="0">
                    <a:pos x="112" y="425"/>
                  </a:cxn>
                  <a:cxn ang="0">
                    <a:pos x="58" y="458"/>
                  </a:cxn>
                  <a:cxn ang="0">
                    <a:pos x="112" y="473"/>
                  </a:cxn>
                  <a:cxn ang="0">
                    <a:pos x="167" y="487"/>
                  </a:cxn>
                  <a:cxn ang="0">
                    <a:pos x="90" y="497"/>
                  </a:cxn>
                  <a:cxn ang="0">
                    <a:pos x="0" y="551"/>
                  </a:cxn>
                </a:cxnLst>
                <a:rect l="0" t="0" r="r" b="b"/>
                <a:pathLst>
                  <a:path w="387" h="576">
                    <a:moveTo>
                      <a:pt x="0" y="551"/>
                    </a:moveTo>
                    <a:lnTo>
                      <a:pt x="20" y="565"/>
                    </a:lnTo>
                    <a:lnTo>
                      <a:pt x="54" y="546"/>
                    </a:lnTo>
                    <a:lnTo>
                      <a:pt x="90" y="571"/>
                    </a:lnTo>
                    <a:lnTo>
                      <a:pt x="107" y="541"/>
                    </a:lnTo>
                    <a:lnTo>
                      <a:pt x="138" y="546"/>
                    </a:lnTo>
                    <a:lnTo>
                      <a:pt x="172" y="565"/>
                    </a:lnTo>
                    <a:lnTo>
                      <a:pt x="209" y="557"/>
                    </a:lnTo>
                    <a:lnTo>
                      <a:pt x="242" y="565"/>
                    </a:lnTo>
                    <a:lnTo>
                      <a:pt x="274" y="576"/>
                    </a:lnTo>
                    <a:lnTo>
                      <a:pt x="317" y="571"/>
                    </a:lnTo>
                    <a:lnTo>
                      <a:pt x="350" y="546"/>
                    </a:lnTo>
                    <a:lnTo>
                      <a:pt x="311" y="536"/>
                    </a:lnTo>
                    <a:lnTo>
                      <a:pt x="339" y="511"/>
                    </a:lnTo>
                    <a:lnTo>
                      <a:pt x="366" y="497"/>
                    </a:lnTo>
                    <a:lnTo>
                      <a:pt x="387" y="473"/>
                    </a:lnTo>
                    <a:lnTo>
                      <a:pt x="377" y="449"/>
                    </a:lnTo>
                    <a:lnTo>
                      <a:pt x="355" y="429"/>
                    </a:lnTo>
                    <a:lnTo>
                      <a:pt x="331" y="429"/>
                    </a:lnTo>
                    <a:lnTo>
                      <a:pt x="317" y="439"/>
                    </a:lnTo>
                    <a:lnTo>
                      <a:pt x="305" y="429"/>
                    </a:lnTo>
                    <a:lnTo>
                      <a:pt x="329" y="415"/>
                    </a:lnTo>
                    <a:lnTo>
                      <a:pt x="322" y="390"/>
                    </a:lnTo>
                    <a:lnTo>
                      <a:pt x="317" y="371"/>
                    </a:lnTo>
                    <a:lnTo>
                      <a:pt x="311" y="317"/>
                    </a:lnTo>
                    <a:lnTo>
                      <a:pt x="284" y="297"/>
                    </a:lnTo>
                    <a:lnTo>
                      <a:pt x="280" y="268"/>
                    </a:lnTo>
                    <a:lnTo>
                      <a:pt x="280" y="234"/>
                    </a:lnTo>
                    <a:lnTo>
                      <a:pt x="274" y="209"/>
                    </a:lnTo>
                    <a:lnTo>
                      <a:pt x="247" y="190"/>
                    </a:lnTo>
                    <a:lnTo>
                      <a:pt x="220" y="185"/>
                    </a:lnTo>
                    <a:lnTo>
                      <a:pt x="247" y="170"/>
                    </a:lnTo>
                    <a:lnTo>
                      <a:pt x="269" y="150"/>
                    </a:lnTo>
                    <a:lnTo>
                      <a:pt x="305" y="107"/>
                    </a:lnTo>
                    <a:lnTo>
                      <a:pt x="311" y="82"/>
                    </a:lnTo>
                    <a:lnTo>
                      <a:pt x="252" y="74"/>
                    </a:lnTo>
                    <a:lnTo>
                      <a:pt x="220" y="67"/>
                    </a:lnTo>
                    <a:lnTo>
                      <a:pt x="242" y="42"/>
                    </a:lnTo>
                    <a:lnTo>
                      <a:pt x="280" y="27"/>
                    </a:lnTo>
                    <a:lnTo>
                      <a:pt x="280" y="14"/>
                    </a:lnTo>
                    <a:lnTo>
                      <a:pt x="242" y="9"/>
                    </a:lnTo>
                    <a:lnTo>
                      <a:pt x="209" y="0"/>
                    </a:lnTo>
                    <a:lnTo>
                      <a:pt x="187" y="24"/>
                    </a:lnTo>
                    <a:lnTo>
                      <a:pt x="160" y="42"/>
                    </a:lnTo>
                    <a:lnTo>
                      <a:pt x="151" y="63"/>
                    </a:lnTo>
                    <a:lnTo>
                      <a:pt x="134" y="49"/>
                    </a:lnTo>
                    <a:lnTo>
                      <a:pt x="118" y="54"/>
                    </a:lnTo>
                    <a:lnTo>
                      <a:pt x="129" y="74"/>
                    </a:lnTo>
                    <a:lnTo>
                      <a:pt x="157" y="82"/>
                    </a:lnTo>
                    <a:lnTo>
                      <a:pt x="129" y="112"/>
                    </a:lnTo>
                    <a:lnTo>
                      <a:pt x="118" y="131"/>
                    </a:lnTo>
                    <a:lnTo>
                      <a:pt x="151" y="125"/>
                    </a:lnTo>
                    <a:lnTo>
                      <a:pt x="134" y="156"/>
                    </a:lnTo>
                    <a:lnTo>
                      <a:pt x="102" y="170"/>
                    </a:lnTo>
                    <a:lnTo>
                      <a:pt x="123" y="174"/>
                    </a:lnTo>
                    <a:lnTo>
                      <a:pt x="118" y="199"/>
                    </a:lnTo>
                    <a:lnTo>
                      <a:pt x="146" y="174"/>
                    </a:lnTo>
                    <a:lnTo>
                      <a:pt x="157" y="205"/>
                    </a:lnTo>
                    <a:lnTo>
                      <a:pt x="129" y="239"/>
                    </a:lnTo>
                    <a:lnTo>
                      <a:pt x="134" y="263"/>
                    </a:lnTo>
                    <a:lnTo>
                      <a:pt x="205" y="257"/>
                    </a:lnTo>
                    <a:lnTo>
                      <a:pt x="182" y="282"/>
                    </a:lnTo>
                    <a:lnTo>
                      <a:pt x="194" y="306"/>
                    </a:lnTo>
                    <a:lnTo>
                      <a:pt x="215" y="312"/>
                    </a:lnTo>
                    <a:lnTo>
                      <a:pt x="194" y="337"/>
                    </a:lnTo>
                    <a:lnTo>
                      <a:pt x="182" y="365"/>
                    </a:lnTo>
                    <a:lnTo>
                      <a:pt x="157" y="365"/>
                    </a:lnTo>
                    <a:lnTo>
                      <a:pt x="118" y="351"/>
                    </a:lnTo>
                    <a:lnTo>
                      <a:pt x="118" y="365"/>
                    </a:lnTo>
                    <a:lnTo>
                      <a:pt x="97" y="386"/>
                    </a:lnTo>
                    <a:lnTo>
                      <a:pt x="123" y="390"/>
                    </a:lnTo>
                    <a:lnTo>
                      <a:pt x="112" y="425"/>
                    </a:lnTo>
                    <a:lnTo>
                      <a:pt x="58" y="439"/>
                    </a:lnTo>
                    <a:lnTo>
                      <a:pt x="58" y="458"/>
                    </a:lnTo>
                    <a:lnTo>
                      <a:pt x="90" y="462"/>
                    </a:lnTo>
                    <a:lnTo>
                      <a:pt x="112" y="473"/>
                    </a:lnTo>
                    <a:lnTo>
                      <a:pt x="129" y="497"/>
                    </a:lnTo>
                    <a:lnTo>
                      <a:pt x="167" y="487"/>
                    </a:lnTo>
                    <a:lnTo>
                      <a:pt x="138" y="511"/>
                    </a:lnTo>
                    <a:lnTo>
                      <a:pt x="90" y="497"/>
                    </a:lnTo>
                    <a:lnTo>
                      <a:pt x="64" y="522"/>
                    </a:lnTo>
                    <a:lnTo>
                      <a:pt x="0" y="55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4" name="Freeform 85"/>
              <p:cNvSpPr>
                <a:spLocks/>
              </p:cNvSpPr>
              <p:nvPr/>
            </p:nvSpPr>
            <p:spPr bwMode="auto">
              <a:xfrm>
                <a:off x="1522848" y="2653714"/>
                <a:ext cx="505115" cy="844798"/>
              </a:xfrm>
              <a:custGeom>
                <a:avLst/>
                <a:gdLst/>
                <a:ahLst/>
                <a:cxnLst>
                  <a:cxn ang="0">
                    <a:pos x="20" y="565"/>
                  </a:cxn>
                  <a:cxn ang="0">
                    <a:pos x="90" y="571"/>
                  </a:cxn>
                  <a:cxn ang="0">
                    <a:pos x="138" y="546"/>
                  </a:cxn>
                  <a:cxn ang="0">
                    <a:pos x="209" y="557"/>
                  </a:cxn>
                  <a:cxn ang="0">
                    <a:pos x="274" y="576"/>
                  </a:cxn>
                  <a:cxn ang="0">
                    <a:pos x="350" y="546"/>
                  </a:cxn>
                  <a:cxn ang="0">
                    <a:pos x="339" y="511"/>
                  </a:cxn>
                  <a:cxn ang="0">
                    <a:pos x="387" y="473"/>
                  </a:cxn>
                  <a:cxn ang="0">
                    <a:pos x="355" y="429"/>
                  </a:cxn>
                  <a:cxn ang="0">
                    <a:pos x="317" y="439"/>
                  </a:cxn>
                  <a:cxn ang="0">
                    <a:pos x="329" y="415"/>
                  </a:cxn>
                  <a:cxn ang="0">
                    <a:pos x="317" y="371"/>
                  </a:cxn>
                  <a:cxn ang="0">
                    <a:pos x="284" y="297"/>
                  </a:cxn>
                  <a:cxn ang="0">
                    <a:pos x="280" y="234"/>
                  </a:cxn>
                  <a:cxn ang="0">
                    <a:pos x="247" y="190"/>
                  </a:cxn>
                  <a:cxn ang="0">
                    <a:pos x="247" y="170"/>
                  </a:cxn>
                  <a:cxn ang="0">
                    <a:pos x="305" y="107"/>
                  </a:cxn>
                  <a:cxn ang="0">
                    <a:pos x="252" y="74"/>
                  </a:cxn>
                  <a:cxn ang="0">
                    <a:pos x="242" y="42"/>
                  </a:cxn>
                  <a:cxn ang="0">
                    <a:pos x="280" y="14"/>
                  </a:cxn>
                  <a:cxn ang="0">
                    <a:pos x="209" y="0"/>
                  </a:cxn>
                  <a:cxn ang="0">
                    <a:pos x="160" y="42"/>
                  </a:cxn>
                  <a:cxn ang="0">
                    <a:pos x="134" y="49"/>
                  </a:cxn>
                  <a:cxn ang="0">
                    <a:pos x="129" y="74"/>
                  </a:cxn>
                  <a:cxn ang="0">
                    <a:pos x="129" y="112"/>
                  </a:cxn>
                  <a:cxn ang="0">
                    <a:pos x="151" y="125"/>
                  </a:cxn>
                  <a:cxn ang="0">
                    <a:pos x="102" y="170"/>
                  </a:cxn>
                  <a:cxn ang="0">
                    <a:pos x="118" y="199"/>
                  </a:cxn>
                  <a:cxn ang="0">
                    <a:pos x="157" y="205"/>
                  </a:cxn>
                  <a:cxn ang="0">
                    <a:pos x="134" y="263"/>
                  </a:cxn>
                  <a:cxn ang="0">
                    <a:pos x="182" y="282"/>
                  </a:cxn>
                  <a:cxn ang="0">
                    <a:pos x="215" y="312"/>
                  </a:cxn>
                  <a:cxn ang="0">
                    <a:pos x="182" y="365"/>
                  </a:cxn>
                  <a:cxn ang="0">
                    <a:pos x="118" y="351"/>
                  </a:cxn>
                  <a:cxn ang="0">
                    <a:pos x="97" y="386"/>
                  </a:cxn>
                  <a:cxn ang="0">
                    <a:pos x="112" y="425"/>
                  </a:cxn>
                  <a:cxn ang="0">
                    <a:pos x="58" y="458"/>
                  </a:cxn>
                  <a:cxn ang="0">
                    <a:pos x="112" y="473"/>
                  </a:cxn>
                  <a:cxn ang="0">
                    <a:pos x="167" y="487"/>
                  </a:cxn>
                  <a:cxn ang="0">
                    <a:pos x="90" y="497"/>
                  </a:cxn>
                  <a:cxn ang="0">
                    <a:pos x="0" y="551"/>
                  </a:cxn>
                </a:cxnLst>
                <a:rect l="0" t="0" r="r" b="b"/>
                <a:pathLst>
                  <a:path w="387" h="576">
                    <a:moveTo>
                      <a:pt x="0" y="551"/>
                    </a:moveTo>
                    <a:lnTo>
                      <a:pt x="20" y="565"/>
                    </a:lnTo>
                    <a:lnTo>
                      <a:pt x="54" y="546"/>
                    </a:lnTo>
                    <a:lnTo>
                      <a:pt x="90" y="571"/>
                    </a:lnTo>
                    <a:lnTo>
                      <a:pt x="107" y="541"/>
                    </a:lnTo>
                    <a:lnTo>
                      <a:pt x="138" y="546"/>
                    </a:lnTo>
                    <a:lnTo>
                      <a:pt x="172" y="565"/>
                    </a:lnTo>
                    <a:lnTo>
                      <a:pt x="209" y="557"/>
                    </a:lnTo>
                    <a:lnTo>
                      <a:pt x="242" y="565"/>
                    </a:lnTo>
                    <a:lnTo>
                      <a:pt x="274" y="576"/>
                    </a:lnTo>
                    <a:lnTo>
                      <a:pt x="317" y="571"/>
                    </a:lnTo>
                    <a:lnTo>
                      <a:pt x="350" y="546"/>
                    </a:lnTo>
                    <a:lnTo>
                      <a:pt x="311" y="536"/>
                    </a:lnTo>
                    <a:lnTo>
                      <a:pt x="339" y="511"/>
                    </a:lnTo>
                    <a:lnTo>
                      <a:pt x="366" y="497"/>
                    </a:lnTo>
                    <a:lnTo>
                      <a:pt x="387" y="473"/>
                    </a:lnTo>
                    <a:lnTo>
                      <a:pt x="377" y="449"/>
                    </a:lnTo>
                    <a:lnTo>
                      <a:pt x="355" y="429"/>
                    </a:lnTo>
                    <a:lnTo>
                      <a:pt x="331" y="429"/>
                    </a:lnTo>
                    <a:lnTo>
                      <a:pt x="317" y="439"/>
                    </a:lnTo>
                    <a:lnTo>
                      <a:pt x="305" y="429"/>
                    </a:lnTo>
                    <a:lnTo>
                      <a:pt x="329" y="415"/>
                    </a:lnTo>
                    <a:lnTo>
                      <a:pt x="322" y="390"/>
                    </a:lnTo>
                    <a:lnTo>
                      <a:pt x="317" y="371"/>
                    </a:lnTo>
                    <a:lnTo>
                      <a:pt x="311" y="317"/>
                    </a:lnTo>
                    <a:lnTo>
                      <a:pt x="284" y="297"/>
                    </a:lnTo>
                    <a:lnTo>
                      <a:pt x="280" y="268"/>
                    </a:lnTo>
                    <a:lnTo>
                      <a:pt x="280" y="234"/>
                    </a:lnTo>
                    <a:lnTo>
                      <a:pt x="274" y="209"/>
                    </a:lnTo>
                    <a:lnTo>
                      <a:pt x="247" y="190"/>
                    </a:lnTo>
                    <a:lnTo>
                      <a:pt x="220" y="185"/>
                    </a:lnTo>
                    <a:lnTo>
                      <a:pt x="247" y="170"/>
                    </a:lnTo>
                    <a:lnTo>
                      <a:pt x="269" y="150"/>
                    </a:lnTo>
                    <a:lnTo>
                      <a:pt x="305" y="107"/>
                    </a:lnTo>
                    <a:lnTo>
                      <a:pt x="311" y="82"/>
                    </a:lnTo>
                    <a:lnTo>
                      <a:pt x="252" y="74"/>
                    </a:lnTo>
                    <a:lnTo>
                      <a:pt x="220" y="67"/>
                    </a:lnTo>
                    <a:lnTo>
                      <a:pt x="242" y="42"/>
                    </a:lnTo>
                    <a:lnTo>
                      <a:pt x="280" y="27"/>
                    </a:lnTo>
                    <a:lnTo>
                      <a:pt x="280" y="14"/>
                    </a:lnTo>
                    <a:lnTo>
                      <a:pt x="242" y="9"/>
                    </a:lnTo>
                    <a:lnTo>
                      <a:pt x="209" y="0"/>
                    </a:lnTo>
                    <a:lnTo>
                      <a:pt x="187" y="24"/>
                    </a:lnTo>
                    <a:lnTo>
                      <a:pt x="160" y="42"/>
                    </a:lnTo>
                    <a:lnTo>
                      <a:pt x="151" y="63"/>
                    </a:lnTo>
                    <a:lnTo>
                      <a:pt x="134" y="49"/>
                    </a:lnTo>
                    <a:lnTo>
                      <a:pt x="118" y="54"/>
                    </a:lnTo>
                    <a:lnTo>
                      <a:pt x="129" y="74"/>
                    </a:lnTo>
                    <a:lnTo>
                      <a:pt x="157" y="82"/>
                    </a:lnTo>
                    <a:lnTo>
                      <a:pt x="129" y="112"/>
                    </a:lnTo>
                    <a:lnTo>
                      <a:pt x="118" y="131"/>
                    </a:lnTo>
                    <a:lnTo>
                      <a:pt x="151" y="125"/>
                    </a:lnTo>
                    <a:lnTo>
                      <a:pt x="134" y="156"/>
                    </a:lnTo>
                    <a:lnTo>
                      <a:pt x="102" y="170"/>
                    </a:lnTo>
                    <a:lnTo>
                      <a:pt x="123" y="174"/>
                    </a:lnTo>
                    <a:lnTo>
                      <a:pt x="118" y="199"/>
                    </a:lnTo>
                    <a:lnTo>
                      <a:pt x="146" y="174"/>
                    </a:lnTo>
                    <a:lnTo>
                      <a:pt x="157" y="205"/>
                    </a:lnTo>
                    <a:lnTo>
                      <a:pt x="129" y="239"/>
                    </a:lnTo>
                    <a:lnTo>
                      <a:pt x="134" y="263"/>
                    </a:lnTo>
                    <a:lnTo>
                      <a:pt x="205" y="257"/>
                    </a:lnTo>
                    <a:lnTo>
                      <a:pt x="182" y="282"/>
                    </a:lnTo>
                    <a:lnTo>
                      <a:pt x="194" y="306"/>
                    </a:lnTo>
                    <a:lnTo>
                      <a:pt x="215" y="312"/>
                    </a:lnTo>
                    <a:lnTo>
                      <a:pt x="194" y="337"/>
                    </a:lnTo>
                    <a:lnTo>
                      <a:pt x="182" y="365"/>
                    </a:lnTo>
                    <a:lnTo>
                      <a:pt x="157" y="365"/>
                    </a:lnTo>
                    <a:lnTo>
                      <a:pt x="118" y="351"/>
                    </a:lnTo>
                    <a:lnTo>
                      <a:pt x="118" y="365"/>
                    </a:lnTo>
                    <a:lnTo>
                      <a:pt x="97" y="386"/>
                    </a:lnTo>
                    <a:lnTo>
                      <a:pt x="123" y="390"/>
                    </a:lnTo>
                    <a:lnTo>
                      <a:pt x="112" y="425"/>
                    </a:lnTo>
                    <a:lnTo>
                      <a:pt x="58" y="439"/>
                    </a:lnTo>
                    <a:lnTo>
                      <a:pt x="58" y="458"/>
                    </a:lnTo>
                    <a:lnTo>
                      <a:pt x="90" y="462"/>
                    </a:lnTo>
                    <a:lnTo>
                      <a:pt x="112" y="473"/>
                    </a:lnTo>
                    <a:lnTo>
                      <a:pt x="129" y="497"/>
                    </a:lnTo>
                    <a:lnTo>
                      <a:pt x="167" y="487"/>
                    </a:lnTo>
                    <a:lnTo>
                      <a:pt x="138" y="511"/>
                    </a:lnTo>
                    <a:lnTo>
                      <a:pt x="90" y="497"/>
                    </a:lnTo>
                    <a:lnTo>
                      <a:pt x="64" y="522"/>
                    </a:lnTo>
                    <a:lnTo>
                      <a:pt x="0" y="551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5" name="Freeform 138"/>
              <p:cNvSpPr>
                <a:spLocks/>
              </p:cNvSpPr>
              <p:nvPr/>
            </p:nvSpPr>
            <p:spPr bwMode="auto">
              <a:xfrm>
                <a:off x="1302237" y="2932379"/>
                <a:ext cx="301381" cy="322665"/>
              </a:xfrm>
              <a:custGeom>
                <a:avLst/>
                <a:gdLst/>
                <a:ahLst/>
                <a:cxnLst>
                  <a:cxn ang="0">
                    <a:pos x="231" y="98"/>
                  </a:cxn>
                  <a:cxn ang="0">
                    <a:pos x="231" y="92"/>
                  </a:cxn>
                  <a:cxn ang="0">
                    <a:pos x="231" y="67"/>
                  </a:cxn>
                  <a:cxn ang="0">
                    <a:pos x="216" y="65"/>
                  </a:cxn>
                  <a:cxn ang="0">
                    <a:pos x="198" y="65"/>
                  </a:cxn>
                  <a:cxn ang="0">
                    <a:pos x="183" y="73"/>
                  </a:cxn>
                  <a:cxn ang="0">
                    <a:pos x="172" y="54"/>
                  </a:cxn>
                  <a:cxn ang="0">
                    <a:pos x="168" y="40"/>
                  </a:cxn>
                  <a:cxn ang="0">
                    <a:pos x="198" y="15"/>
                  </a:cxn>
                  <a:cxn ang="0">
                    <a:pos x="168" y="0"/>
                  </a:cxn>
                  <a:cxn ang="0">
                    <a:pos x="140" y="20"/>
                  </a:cxn>
                  <a:cxn ang="0">
                    <a:pos x="157" y="40"/>
                  </a:cxn>
                  <a:cxn ang="0">
                    <a:pos x="135" y="49"/>
                  </a:cxn>
                  <a:cxn ang="0">
                    <a:pos x="82" y="33"/>
                  </a:cxn>
                  <a:cxn ang="0">
                    <a:pos x="65" y="49"/>
                  </a:cxn>
                  <a:cxn ang="0">
                    <a:pos x="82" y="67"/>
                  </a:cxn>
                  <a:cxn ang="0">
                    <a:pos x="53" y="79"/>
                  </a:cxn>
                  <a:cxn ang="0">
                    <a:pos x="65" y="107"/>
                  </a:cxn>
                  <a:cxn ang="0">
                    <a:pos x="87" y="113"/>
                  </a:cxn>
                  <a:cxn ang="0">
                    <a:pos x="53" y="137"/>
                  </a:cxn>
                  <a:cxn ang="0">
                    <a:pos x="27" y="165"/>
                  </a:cxn>
                  <a:cxn ang="0">
                    <a:pos x="0" y="161"/>
                  </a:cxn>
                  <a:cxn ang="0">
                    <a:pos x="0" y="190"/>
                  </a:cxn>
                  <a:cxn ang="0">
                    <a:pos x="16" y="214"/>
                  </a:cxn>
                  <a:cxn ang="0">
                    <a:pos x="60" y="220"/>
                  </a:cxn>
                  <a:cxn ang="0">
                    <a:pos x="97" y="220"/>
                  </a:cxn>
                  <a:cxn ang="0">
                    <a:pos x="135" y="209"/>
                  </a:cxn>
                  <a:cxn ang="0">
                    <a:pos x="178" y="214"/>
                  </a:cxn>
                  <a:cxn ang="0">
                    <a:pos x="216" y="161"/>
                  </a:cxn>
                  <a:cxn ang="0">
                    <a:pos x="222" y="132"/>
                  </a:cxn>
                  <a:cxn ang="0">
                    <a:pos x="231" y="98"/>
                  </a:cxn>
                </a:cxnLst>
                <a:rect l="0" t="0" r="r" b="b"/>
                <a:pathLst>
                  <a:path w="231" h="220">
                    <a:moveTo>
                      <a:pt x="231" y="98"/>
                    </a:moveTo>
                    <a:lnTo>
                      <a:pt x="231" y="92"/>
                    </a:lnTo>
                    <a:lnTo>
                      <a:pt x="231" y="67"/>
                    </a:lnTo>
                    <a:lnTo>
                      <a:pt x="216" y="65"/>
                    </a:lnTo>
                    <a:lnTo>
                      <a:pt x="198" y="65"/>
                    </a:lnTo>
                    <a:lnTo>
                      <a:pt x="183" y="73"/>
                    </a:lnTo>
                    <a:lnTo>
                      <a:pt x="172" y="54"/>
                    </a:lnTo>
                    <a:lnTo>
                      <a:pt x="168" y="40"/>
                    </a:lnTo>
                    <a:lnTo>
                      <a:pt x="198" y="15"/>
                    </a:lnTo>
                    <a:lnTo>
                      <a:pt x="168" y="0"/>
                    </a:lnTo>
                    <a:lnTo>
                      <a:pt x="140" y="20"/>
                    </a:lnTo>
                    <a:lnTo>
                      <a:pt x="157" y="40"/>
                    </a:lnTo>
                    <a:lnTo>
                      <a:pt x="135" y="49"/>
                    </a:lnTo>
                    <a:lnTo>
                      <a:pt x="82" y="33"/>
                    </a:lnTo>
                    <a:lnTo>
                      <a:pt x="65" y="49"/>
                    </a:lnTo>
                    <a:lnTo>
                      <a:pt x="82" y="67"/>
                    </a:lnTo>
                    <a:lnTo>
                      <a:pt x="53" y="79"/>
                    </a:lnTo>
                    <a:lnTo>
                      <a:pt x="65" y="107"/>
                    </a:lnTo>
                    <a:lnTo>
                      <a:pt x="87" y="113"/>
                    </a:lnTo>
                    <a:lnTo>
                      <a:pt x="53" y="137"/>
                    </a:lnTo>
                    <a:lnTo>
                      <a:pt x="27" y="165"/>
                    </a:lnTo>
                    <a:lnTo>
                      <a:pt x="0" y="161"/>
                    </a:lnTo>
                    <a:lnTo>
                      <a:pt x="0" y="190"/>
                    </a:lnTo>
                    <a:lnTo>
                      <a:pt x="16" y="214"/>
                    </a:lnTo>
                    <a:lnTo>
                      <a:pt x="60" y="220"/>
                    </a:lnTo>
                    <a:lnTo>
                      <a:pt x="97" y="220"/>
                    </a:lnTo>
                    <a:lnTo>
                      <a:pt x="135" y="209"/>
                    </a:lnTo>
                    <a:lnTo>
                      <a:pt x="178" y="214"/>
                    </a:lnTo>
                    <a:lnTo>
                      <a:pt x="216" y="161"/>
                    </a:lnTo>
                    <a:lnTo>
                      <a:pt x="222" y="132"/>
                    </a:lnTo>
                    <a:lnTo>
                      <a:pt x="231" y="9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6" name="Freeform 139"/>
              <p:cNvSpPr>
                <a:spLocks/>
              </p:cNvSpPr>
              <p:nvPr/>
            </p:nvSpPr>
            <p:spPr bwMode="auto">
              <a:xfrm>
                <a:off x="1302237" y="2932379"/>
                <a:ext cx="301381" cy="322665"/>
              </a:xfrm>
              <a:custGeom>
                <a:avLst/>
                <a:gdLst/>
                <a:ahLst/>
                <a:cxnLst>
                  <a:cxn ang="0">
                    <a:pos x="231" y="98"/>
                  </a:cxn>
                  <a:cxn ang="0">
                    <a:pos x="231" y="92"/>
                  </a:cxn>
                  <a:cxn ang="0">
                    <a:pos x="231" y="67"/>
                  </a:cxn>
                  <a:cxn ang="0">
                    <a:pos x="216" y="65"/>
                  </a:cxn>
                  <a:cxn ang="0">
                    <a:pos x="198" y="65"/>
                  </a:cxn>
                  <a:cxn ang="0">
                    <a:pos x="183" y="73"/>
                  </a:cxn>
                  <a:cxn ang="0">
                    <a:pos x="172" y="54"/>
                  </a:cxn>
                  <a:cxn ang="0">
                    <a:pos x="168" y="40"/>
                  </a:cxn>
                  <a:cxn ang="0">
                    <a:pos x="198" y="15"/>
                  </a:cxn>
                  <a:cxn ang="0">
                    <a:pos x="168" y="0"/>
                  </a:cxn>
                  <a:cxn ang="0">
                    <a:pos x="140" y="20"/>
                  </a:cxn>
                  <a:cxn ang="0">
                    <a:pos x="157" y="40"/>
                  </a:cxn>
                  <a:cxn ang="0">
                    <a:pos x="135" y="49"/>
                  </a:cxn>
                  <a:cxn ang="0">
                    <a:pos x="82" y="33"/>
                  </a:cxn>
                  <a:cxn ang="0">
                    <a:pos x="65" y="49"/>
                  </a:cxn>
                  <a:cxn ang="0">
                    <a:pos x="82" y="67"/>
                  </a:cxn>
                  <a:cxn ang="0">
                    <a:pos x="53" y="79"/>
                  </a:cxn>
                  <a:cxn ang="0">
                    <a:pos x="65" y="107"/>
                  </a:cxn>
                  <a:cxn ang="0">
                    <a:pos x="87" y="113"/>
                  </a:cxn>
                  <a:cxn ang="0">
                    <a:pos x="53" y="137"/>
                  </a:cxn>
                  <a:cxn ang="0">
                    <a:pos x="27" y="165"/>
                  </a:cxn>
                  <a:cxn ang="0">
                    <a:pos x="0" y="161"/>
                  </a:cxn>
                  <a:cxn ang="0">
                    <a:pos x="0" y="190"/>
                  </a:cxn>
                  <a:cxn ang="0">
                    <a:pos x="16" y="214"/>
                  </a:cxn>
                  <a:cxn ang="0">
                    <a:pos x="60" y="220"/>
                  </a:cxn>
                  <a:cxn ang="0">
                    <a:pos x="97" y="220"/>
                  </a:cxn>
                  <a:cxn ang="0">
                    <a:pos x="135" y="209"/>
                  </a:cxn>
                  <a:cxn ang="0">
                    <a:pos x="178" y="214"/>
                  </a:cxn>
                  <a:cxn ang="0">
                    <a:pos x="216" y="161"/>
                  </a:cxn>
                  <a:cxn ang="0">
                    <a:pos x="222" y="132"/>
                  </a:cxn>
                  <a:cxn ang="0">
                    <a:pos x="231" y="98"/>
                  </a:cxn>
                </a:cxnLst>
                <a:rect l="0" t="0" r="r" b="b"/>
                <a:pathLst>
                  <a:path w="231" h="220">
                    <a:moveTo>
                      <a:pt x="231" y="98"/>
                    </a:moveTo>
                    <a:lnTo>
                      <a:pt x="231" y="92"/>
                    </a:lnTo>
                    <a:lnTo>
                      <a:pt x="231" y="67"/>
                    </a:lnTo>
                    <a:lnTo>
                      <a:pt x="216" y="65"/>
                    </a:lnTo>
                    <a:lnTo>
                      <a:pt x="198" y="65"/>
                    </a:lnTo>
                    <a:lnTo>
                      <a:pt x="183" y="73"/>
                    </a:lnTo>
                    <a:lnTo>
                      <a:pt x="172" y="54"/>
                    </a:lnTo>
                    <a:lnTo>
                      <a:pt x="168" y="40"/>
                    </a:lnTo>
                    <a:lnTo>
                      <a:pt x="198" y="15"/>
                    </a:lnTo>
                    <a:lnTo>
                      <a:pt x="168" y="0"/>
                    </a:lnTo>
                    <a:lnTo>
                      <a:pt x="140" y="20"/>
                    </a:lnTo>
                    <a:lnTo>
                      <a:pt x="157" y="40"/>
                    </a:lnTo>
                    <a:lnTo>
                      <a:pt x="135" y="49"/>
                    </a:lnTo>
                    <a:lnTo>
                      <a:pt x="82" y="33"/>
                    </a:lnTo>
                    <a:lnTo>
                      <a:pt x="65" y="49"/>
                    </a:lnTo>
                    <a:lnTo>
                      <a:pt x="82" y="67"/>
                    </a:lnTo>
                    <a:lnTo>
                      <a:pt x="53" y="79"/>
                    </a:lnTo>
                    <a:lnTo>
                      <a:pt x="65" y="107"/>
                    </a:lnTo>
                    <a:lnTo>
                      <a:pt x="87" y="113"/>
                    </a:lnTo>
                    <a:lnTo>
                      <a:pt x="53" y="137"/>
                    </a:lnTo>
                    <a:lnTo>
                      <a:pt x="27" y="165"/>
                    </a:lnTo>
                    <a:lnTo>
                      <a:pt x="0" y="161"/>
                    </a:lnTo>
                    <a:lnTo>
                      <a:pt x="0" y="190"/>
                    </a:lnTo>
                    <a:lnTo>
                      <a:pt x="16" y="214"/>
                    </a:lnTo>
                    <a:lnTo>
                      <a:pt x="60" y="220"/>
                    </a:lnTo>
                    <a:lnTo>
                      <a:pt x="97" y="220"/>
                    </a:lnTo>
                    <a:lnTo>
                      <a:pt x="135" y="209"/>
                    </a:lnTo>
                    <a:lnTo>
                      <a:pt x="178" y="214"/>
                    </a:lnTo>
                    <a:lnTo>
                      <a:pt x="216" y="161"/>
                    </a:lnTo>
                    <a:lnTo>
                      <a:pt x="222" y="132"/>
                    </a:lnTo>
                    <a:lnTo>
                      <a:pt x="231" y="98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7" name="Freeform 218"/>
              <p:cNvSpPr>
                <a:spLocks/>
              </p:cNvSpPr>
              <p:nvPr/>
            </p:nvSpPr>
            <p:spPr bwMode="auto">
              <a:xfrm>
                <a:off x="1522848" y="2954379"/>
                <a:ext cx="125374" cy="123200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0" y="25"/>
                  </a:cxn>
                  <a:cxn ang="0">
                    <a:pos x="3" y="39"/>
                  </a:cxn>
                  <a:cxn ang="0">
                    <a:pos x="16" y="59"/>
                  </a:cxn>
                  <a:cxn ang="0">
                    <a:pos x="31" y="50"/>
                  </a:cxn>
                  <a:cxn ang="0">
                    <a:pos x="49" y="50"/>
                  </a:cxn>
                  <a:cxn ang="0">
                    <a:pos x="63" y="52"/>
                  </a:cxn>
                  <a:cxn ang="0">
                    <a:pos x="63" y="78"/>
                  </a:cxn>
                  <a:cxn ang="0">
                    <a:pos x="63" y="84"/>
                  </a:cxn>
                  <a:cxn ang="0">
                    <a:pos x="90" y="75"/>
                  </a:cxn>
                  <a:cxn ang="0">
                    <a:pos x="96" y="34"/>
                  </a:cxn>
                  <a:cxn ang="0">
                    <a:pos x="90" y="14"/>
                  </a:cxn>
                  <a:cxn ang="0">
                    <a:pos x="31" y="0"/>
                  </a:cxn>
                </a:cxnLst>
                <a:rect l="0" t="0" r="r" b="b"/>
                <a:pathLst>
                  <a:path w="96" h="84">
                    <a:moveTo>
                      <a:pt x="31" y="0"/>
                    </a:moveTo>
                    <a:lnTo>
                      <a:pt x="0" y="25"/>
                    </a:lnTo>
                    <a:lnTo>
                      <a:pt x="3" y="39"/>
                    </a:lnTo>
                    <a:lnTo>
                      <a:pt x="16" y="59"/>
                    </a:lnTo>
                    <a:lnTo>
                      <a:pt x="31" y="50"/>
                    </a:lnTo>
                    <a:lnTo>
                      <a:pt x="49" y="50"/>
                    </a:lnTo>
                    <a:lnTo>
                      <a:pt x="63" y="52"/>
                    </a:lnTo>
                    <a:lnTo>
                      <a:pt x="63" y="78"/>
                    </a:lnTo>
                    <a:lnTo>
                      <a:pt x="63" y="84"/>
                    </a:lnTo>
                    <a:lnTo>
                      <a:pt x="90" y="75"/>
                    </a:lnTo>
                    <a:lnTo>
                      <a:pt x="96" y="34"/>
                    </a:lnTo>
                    <a:lnTo>
                      <a:pt x="90" y="14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8" name="Freeform 220"/>
              <p:cNvSpPr>
                <a:spLocks/>
              </p:cNvSpPr>
              <p:nvPr/>
            </p:nvSpPr>
            <p:spPr bwMode="auto">
              <a:xfrm>
                <a:off x="1522848" y="2954379"/>
                <a:ext cx="125374" cy="123200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0" y="25"/>
                  </a:cxn>
                  <a:cxn ang="0">
                    <a:pos x="3" y="39"/>
                  </a:cxn>
                  <a:cxn ang="0">
                    <a:pos x="16" y="59"/>
                  </a:cxn>
                  <a:cxn ang="0">
                    <a:pos x="31" y="50"/>
                  </a:cxn>
                  <a:cxn ang="0">
                    <a:pos x="49" y="50"/>
                  </a:cxn>
                  <a:cxn ang="0">
                    <a:pos x="63" y="52"/>
                  </a:cxn>
                  <a:cxn ang="0">
                    <a:pos x="63" y="78"/>
                  </a:cxn>
                  <a:cxn ang="0">
                    <a:pos x="63" y="84"/>
                  </a:cxn>
                  <a:cxn ang="0">
                    <a:pos x="90" y="75"/>
                  </a:cxn>
                  <a:cxn ang="0">
                    <a:pos x="96" y="34"/>
                  </a:cxn>
                  <a:cxn ang="0">
                    <a:pos x="90" y="14"/>
                  </a:cxn>
                  <a:cxn ang="0">
                    <a:pos x="31" y="0"/>
                  </a:cxn>
                </a:cxnLst>
                <a:rect l="0" t="0" r="r" b="b"/>
                <a:pathLst>
                  <a:path w="96" h="84">
                    <a:moveTo>
                      <a:pt x="31" y="0"/>
                    </a:moveTo>
                    <a:lnTo>
                      <a:pt x="0" y="25"/>
                    </a:lnTo>
                    <a:lnTo>
                      <a:pt x="3" y="39"/>
                    </a:lnTo>
                    <a:lnTo>
                      <a:pt x="16" y="59"/>
                    </a:lnTo>
                    <a:lnTo>
                      <a:pt x="31" y="50"/>
                    </a:lnTo>
                    <a:lnTo>
                      <a:pt x="49" y="50"/>
                    </a:lnTo>
                    <a:lnTo>
                      <a:pt x="63" y="52"/>
                    </a:lnTo>
                    <a:lnTo>
                      <a:pt x="63" y="78"/>
                    </a:lnTo>
                    <a:lnTo>
                      <a:pt x="63" y="84"/>
                    </a:lnTo>
                    <a:lnTo>
                      <a:pt x="90" y="75"/>
                    </a:lnTo>
                    <a:lnTo>
                      <a:pt x="96" y="34"/>
                    </a:lnTo>
                    <a:lnTo>
                      <a:pt x="90" y="14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9" name="Freeform 221"/>
              <p:cNvSpPr>
                <a:spLocks/>
              </p:cNvSpPr>
              <p:nvPr/>
            </p:nvSpPr>
            <p:spPr bwMode="auto">
              <a:xfrm>
                <a:off x="1522848" y="2954379"/>
                <a:ext cx="125374" cy="123200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0" y="25"/>
                  </a:cxn>
                  <a:cxn ang="0">
                    <a:pos x="3" y="39"/>
                  </a:cxn>
                  <a:cxn ang="0">
                    <a:pos x="16" y="59"/>
                  </a:cxn>
                  <a:cxn ang="0">
                    <a:pos x="31" y="50"/>
                  </a:cxn>
                  <a:cxn ang="0">
                    <a:pos x="49" y="50"/>
                  </a:cxn>
                  <a:cxn ang="0">
                    <a:pos x="63" y="52"/>
                  </a:cxn>
                  <a:cxn ang="0">
                    <a:pos x="63" y="78"/>
                  </a:cxn>
                  <a:cxn ang="0">
                    <a:pos x="63" y="84"/>
                  </a:cxn>
                  <a:cxn ang="0">
                    <a:pos x="90" y="75"/>
                  </a:cxn>
                  <a:cxn ang="0">
                    <a:pos x="96" y="34"/>
                  </a:cxn>
                  <a:cxn ang="0">
                    <a:pos x="90" y="14"/>
                  </a:cxn>
                  <a:cxn ang="0">
                    <a:pos x="31" y="0"/>
                  </a:cxn>
                </a:cxnLst>
                <a:rect l="0" t="0" r="r" b="b"/>
                <a:pathLst>
                  <a:path w="96" h="84">
                    <a:moveTo>
                      <a:pt x="31" y="0"/>
                    </a:moveTo>
                    <a:lnTo>
                      <a:pt x="0" y="25"/>
                    </a:lnTo>
                    <a:lnTo>
                      <a:pt x="3" y="39"/>
                    </a:lnTo>
                    <a:lnTo>
                      <a:pt x="16" y="59"/>
                    </a:lnTo>
                    <a:lnTo>
                      <a:pt x="31" y="50"/>
                    </a:lnTo>
                    <a:lnTo>
                      <a:pt x="49" y="50"/>
                    </a:lnTo>
                    <a:lnTo>
                      <a:pt x="63" y="52"/>
                    </a:lnTo>
                    <a:lnTo>
                      <a:pt x="63" y="78"/>
                    </a:lnTo>
                    <a:lnTo>
                      <a:pt x="63" y="84"/>
                    </a:lnTo>
                    <a:lnTo>
                      <a:pt x="90" y="75"/>
                    </a:lnTo>
                    <a:lnTo>
                      <a:pt x="96" y="34"/>
                    </a:lnTo>
                    <a:lnTo>
                      <a:pt x="90" y="14"/>
                    </a:lnTo>
                    <a:lnTo>
                      <a:pt x="31" y="0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0" name="Freeform 222"/>
              <p:cNvSpPr>
                <a:spLocks/>
              </p:cNvSpPr>
              <p:nvPr/>
            </p:nvSpPr>
            <p:spPr bwMode="auto">
              <a:xfrm>
                <a:off x="1655455" y="2637582"/>
                <a:ext cx="74743" cy="64534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43" y="29"/>
                  </a:cxn>
                  <a:cxn ang="0">
                    <a:pos x="58" y="0"/>
                  </a:cxn>
                  <a:cxn ang="0">
                    <a:pos x="22" y="11"/>
                  </a:cxn>
                  <a:cxn ang="0">
                    <a:pos x="17" y="35"/>
                  </a:cxn>
                  <a:cxn ang="0">
                    <a:pos x="0" y="44"/>
                  </a:cxn>
                </a:cxnLst>
                <a:rect l="0" t="0" r="r" b="b"/>
                <a:pathLst>
                  <a:path w="58" h="44">
                    <a:moveTo>
                      <a:pt x="0" y="44"/>
                    </a:moveTo>
                    <a:lnTo>
                      <a:pt x="43" y="29"/>
                    </a:lnTo>
                    <a:lnTo>
                      <a:pt x="58" y="0"/>
                    </a:lnTo>
                    <a:lnTo>
                      <a:pt x="22" y="11"/>
                    </a:lnTo>
                    <a:lnTo>
                      <a:pt x="17" y="35"/>
                    </a:lnTo>
                    <a:lnTo>
                      <a:pt x="0" y="4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1" name="Freeform 224"/>
              <p:cNvSpPr>
                <a:spLocks/>
              </p:cNvSpPr>
              <p:nvPr/>
            </p:nvSpPr>
            <p:spPr bwMode="auto">
              <a:xfrm>
                <a:off x="1655455" y="2637582"/>
                <a:ext cx="74743" cy="64534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43" y="29"/>
                  </a:cxn>
                  <a:cxn ang="0">
                    <a:pos x="58" y="0"/>
                  </a:cxn>
                  <a:cxn ang="0">
                    <a:pos x="22" y="11"/>
                  </a:cxn>
                  <a:cxn ang="0">
                    <a:pos x="17" y="35"/>
                  </a:cxn>
                  <a:cxn ang="0">
                    <a:pos x="0" y="44"/>
                  </a:cxn>
                </a:cxnLst>
                <a:rect l="0" t="0" r="r" b="b"/>
                <a:pathLst>
                  <a:path w="58" h="44">
                    <a:moveTo>
                      <a:pt x="0" y="44"/>
                    </a:moveTo>
                    <a:lnTo>
                      <a:pt x="43" y="29"/>
                    </a:lnTo>
                    <a:lnTo>
                      <a:pt x="58" y="0"/>
                    </a:lnTo>
                    <a:lnTo>
                      <a:pt x="22" y="11"/>
                    </a:lnTo>
                    <a:lnTo>
                      <a:pt x="17" y="35"/>
                    </a:lnTo>
                    <a:lnTo>
                      <a:pt x="0" y="4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2" name="Freeform 225"/>
              <p:cNvSpPr>
                <a:spLocks/>
              </p:cNvSpPr>
              <p:nvPr/>
            </p:nvSpPr>
            <p:spPr bwMode="auto">
              <a:xfrm>
                <a:off x="1655455" y="2637582"/>
                <a:ext cx="74743" cy="64534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43" y="29"/>
                  </a:cxn>
                  <a:cxn ang="0">
                    <a:pos x="58" y="0"/>
                  </a:cxn>
                  <a:cxn ang="0">
                    <a:pos x="22" y="11"/>
                  </a:cxn>
                  <a:cxn ang="0">
                    <a:pos x="17" y="35"/>
                  </a:cxn>
                  <a:cxn ang="0">
                    <a:pos x="0" y="44"/>
                  </a:cxn>
                </a:cxnLst>
                <a:rect l="0" t="0" r="r" b="b"/>
                <a:pathLst>
                  <a:path w="58" h="44">
                    <a:moveTo>
                      <a:pt x="0" y="44"/>
                    </a:moveTo>
                    <a:lnTo>
                      <a:pt x="43" y="29"/>
                    </a:lnTo>
                    <a:lnTo>
                      <a:pt x="58" y="0"/>
                    </a:lnTo>
                    <a:lnTo>
                      <a:pt x="22" y="11"/>
                    </a:lnTo>
                    <a:lnTo>
                      <a:pt x="17" y="35"/>
                    </a:lnTo>
                    <a:lnTo>
                      <a:pt x="0" y="44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47" name="Gruppe 274"/>
            <p:cNvGrpSpPr/>
            <p:nvPr/>
          </p:nvGrpSpPr>
          <p:grpSpPr>
            <a:xfrm>
              <a:off x="2195736" y="1196752"/>
              <a:ext cx="1228431" cy="1713061"/>
              <a:chOff x="2331754" y="1484784"/>
              <a:chExt cx="1228431" cy="1713061"/>
            </a:xfrm>
            <a:solidFill>
              <a:schemeClr val="bg1">
                <a:lumMod val="75000"/>
              </a:schemeClr>
            </a:solidFill>
          </p:grpSpPr>
          <p:sp>
            <p:nvSpPr>
              <p:cNvPr id="63" name="Freeform 109"/>
              <p:cNvSpPr>
                <a:spLocks/>
              </p:cNvSpPr>
              <p:nvPr/>
            </p:nvSpPr>
            <p:spPr bwMode="auto">
              <a:xfrm>
                <a:off x="2982738" y="2851714"/>
                <a:ext cx="57865" cy="93867"/>
              </a:xfrm>
              <a:custGeom>
                <a:avLst/>
                <a:gdLst/>
                <a:ahLst/>
                <a:cxnLst>
                  <a:cxn ang="0">
                    <a:pos x="0" y="34"/>
                  </a:cxn>
                  <a:cxn ang="0">
                    <a:pos x="7" y="64"/>
                  </a:cxn>
                  <a:cxn ang="0">
                    <a:pos x="29" y="49"/>
                  </a:cxn>
                  <a:cxn ang="0">
                    <a:pos x="29" y="20"/>
                  </a:cxn>
                  <a:cxn ang="0">
                    <a:pos x="44" y="0"/>
                  </a:cxn>
                  <a:cxn ang="0">
                    <a:pos x="13" y="14"/>
                  </a:cxn>
                  <a:cxn ang="0">
                    <a:pos x="0" y="34"/>
                  </a:cxn>
                </a:cxnLst>
                <a:rect l="0" t="0" r="r" b="b"/>
                <a:pathLst>
                  <a:path w="44" h="64">
                    <a:moveTo>
                      <a:pt x="0" y="34"/>
                    </a:moveTo>
                    <a:lnTo>
                      <a:pt x="7" y="64"/>
                    </a:lnTo>
                    <a:lnTo>
                      <a:pt x="29" y="49"/>
                    </a:lnTo>
                    <a:lnTo>
                      <a:pt x="29" y="20"/>
                    </a:lnTo>
                    <a:lnTo>
                      <a:pt x="44" y="0"/>
                    </a:lnTo>
                    <a:lnTo>
                      <a:pt x="13" y="14"/>
                    </a:lnTo>
                    <a:lnTo>
                      <a:pt x="0" y="34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4" name="Freeform 194"/>
              <p:cNvSpPr>
                <a:spLocks/>
              </p:cNvSpPr>
              <p:nvPr/>
            </p:nvSpPr>
            <p:spPr bwMode="auto">
              <a:xfrm>
                <a:off x="2331754" y="1484784"/>
                <a:ext cx="1054834" cy="1349330"/>
              </a:xfrm>
              <a:custGeom>
                <a:avLst/>
                <a:gdLst/>
                <a:ahLst/>
                <a:cxnLst>
                  <a:cxn ang="0">
                    <a:pos x="242" y="840"/>
                  </a:cxn>
                  <a:cxn ang="0">
                    <a:pos x="268" y="791"/>
                  </a:cxn>
                  <a:cxn ang="0">
                    <a:pos x="285" y="714"/>
                  </a:cxn>
                  <a:cxn ang="0">
                    <a:pos x="268" y="645"/>
                  </a:cxn>
                  <a:cxn ang="0">
                    <a:pos x="268" y="556"/>
                  </a:cxn>
                  <a:cxn ang="0">
                    <a:pos x="301" y="518"/>
                  </a:cxn>
                  <a:cxn ang="0">
                    <a:pos x="343" y="507"/>
                  </a:cxn>
                  <a:cxn ang="0">
                    <a:pos x="355" y="435"/>
                  </a:cxn>
                  <a:cxn ang="0">
                    <a:pos x="382" y="347"/>
                  </a:cxn>
                  <a:cxn ang="0">
                    <a:pos x="410" y="278"/>
                  </a:cxn>
                  <a:cxn ang="0">
                    <a:pos x="464" y="233"/>
                  </a:cxn>
                  <a:cxn ang="0">
                    <a:pos x="512" y="205"/>
                  </a:cxn>
                  <a:cxn ang="0">
                    <a:pos x="522" y="162"/>
                  </a:cxn>
                  <a:cxn ang="0">
                    <a:pos x="549" y="141"/>
                  </a:cxn>
                  <a:cxn ang="0">
                    <a:pos x="582" y="175"/>
                  </a:cxn>
                  <a:cxn ang="0">
                    <a:pos x="619" y="175"/>
                  </a:cxn>
                  <a:cxn ang="0">
                    <a:pos x="657" y="170"/>
                  </a:cxn>
                  <a:cxn ang="0">
                    <a:pos x="673" y="101"/>
                  </a:cxn>
                  <a:cxn ang="0">
                    <a:pos x="715" y="67"/>
                  </a:cxn>
                  <a:cxn ang="0">
                    <a:pos x="749" y="81"/>
                  </a:cxn>
                  <a:cxn ang="0">
                    <a:pos x="760" y="116"/>
                  </a:cxn>
                  <a:cxn ang="0">
                    <a:pos x="788" y="106"/>
                  </a:cxn>
                  <a:cxn ang="0">
                    <a:pos x="808" y="74"/>
                  </a:cxn>
                  <a:cxn ang="0">
                    <a:pos x="775" y="57"/>
                  </a:cxn>
                  <a:cxn ang="0">
                    <a:pos x="706" y="0"/>
                  </a:cxn>
                  <a:cxn ang="0">
                    <a:pos x="652" y="42"/>
                  </a:cxn>
                  <a:cxn ang="0">
                    <a:pos x="619" y="39"/>
                  </a:cxn>
                  <a:cxn ang="0">
                    <a:pos x="549" y="77"/>
                  </a:cxn>
                  <a:cxn ang="0">
                    <a:pos x="458" y="126"/>
                  </a:cxn>
                  <a:cxn ang="0">
                    <a:pos x="447" y="170"/>
                  </a:cxn>
                  <a:cxn ang="0">
                    <a:pos x="398" y="190"/>
                  </a:cxn>
                  <a:cxn ang="0">
                    <a:pos x="355" y="195"/>
                  </a:cxn>
                  <a:cxn ang="0">
                    <a:pos x="314" y="249"/>
                  </a:cxn>
                  <a:cxn ang="0">
                    <a:pos x="372" y="254"/>
                  </a:cxn>
                  <a:cxn ang="0">
                    <a:pos x="323" y="336"/>
                  </a:cxn>
                  <a:cxn ang="0">
                    <a:pos x="227" y="488"/>
                  </a:cxn>
                  <a:cxn ang="0">
                    <a:pos x="150" y="556"/>
                  </a:cxn>
                  <a:cxn ang="0">
                    <a:pos x="69" y="605"/>
                  </a:cxn>
                  <a:cxn ang="0">
                    <a:pos x="0" y="690"/>
                  </a:cxn>
                  <a:cxn ang="0">
                    <a:pos x="0" y="802"/>
                  </a:cxn>
                  <a:cxn ang="0">
                    <a:pos x="11" y="840"/>
                  </a:cxn>
                  <a:cxn ang="0">
                    <a:pos x="44" y="909"/>
                  </a:cxn>
                  <a:cxn ang="0">
                    <a:pos x="166" y="860"/>
                  </a:cxn>
                  <a:cxn ang="0">
                    <a:pos x="220" y="855"/>
                  </a:cxn>
                </a:cxnLst>
                <a:rect l="0" t="0" r="r" b="b"/>
                <a:pathLst>
                  <a:path w="808" h="920">
                    <a:moveTo>
                      <a:pt x="227" y="871"/>
                    </a:moveTo>
                    <a:lnTo>
                      <a:pt x="237" y="865"/>
                    </a:lnTo>
                    <a:lnTo>
                      <a:pt x="242" y="840"/>
                    </a:lnTo>
                    <a:lnTo>
                      <a:pt x="242" y="816"/>
                    </a:lnTo>
                    <a:lnTo>
                      <a:pt x="258" y="797"/>
                    </a:lnTo>
                    <a:lnTo>
                      <a:pt x="268" y="791"/>
                    </a:lnTo>
                    <a:lnTo>
                      <a:pt x="275" y="748"/>
                    </a:lnTo>
                    <a:lnTo>
                      <a:pt x="268" y="724"/>
                    </a:lnTo>
                    <a:lnTo>
                      <a:pt x="285" y="714"/>
                    </a:lnTo>
                    <a:lnTo>
                      <a:pt x="290" y="690"/>
                    </a:lnTo>
                    <a:lnTo>
                      <a:pt x="268" y="670"/>
                    </a:lnTo>
                    <a:lnTo>
                      <a:pt x="268" y="645"/>
                    </a:lnTo>
                    <a:lnTo>
                      <a:pt x="268" y="620"/>
                    </a:lnTo>
                    <a:lnTo>
                      <a:pt x="275" y="576"/>
                    </a:lnTo>
                    <a:lnTo>
                      <a:pt x="268" y="556"/>
                    </a:lnTo>
                    <a:lnTo>
                      <a:pt x="275" y="537"/>
                    </a:lnTo>
                    <a:lnTo>
                      <a:pt x="290" y="523"/>
                    </a:lnTo>
                    <a:lnTo>
                      <a:pt x="301" y="518"/>
                    </a:lnTo>
                    <a:lnTo>
                      <a:pt x="317" y="512"/>
                    </a:lnTo>
                    <a:lnTo>
                      <a:pt x="329" y="512"/>
                    </a:lnTo>
                    <a:lnTo>
                      <a:pt x="343" y="507"/>
                    </a:lnTo>
                    <a:lnTo>
                      <a:pt x="338" y="484"/>
                    </a:lnTo>
                    <a:lnTo>
                      <a:pt x="334" y="469"/>
                    </a:lnTo>
                    <a:lnTo>
                      <a:pt x="355" y="435"/>
                    </a:lnTo>
                    <a:lnTo>
                      <a:pt x="362" y="370"/>
                    </a:lnTo>
                    <a:lnTo>
                      <a:pt x="377" y="367"/>
                    </a:lnTo>
                    <a:lnTo>
                      <a:pt x="382" y="347"/>
                    </a:lnTo>
                    <a:lnTo>
                      <a:pt x="403" y="318"/>
                    </a:lnTo>
                    <a:lnTo>
                      <a:pt x="414" y="294"/>
                    </a:lnTo>
                    <a:lnTo>
                      <a:pt x="410" y="278"/>
                    </a:lnTo>
                    <a:lnTo>
                      <a:pt x="425" y="244"/>
                    </a:lnTo>
                    <a:lnTo>
                      <a:pt x="436" y="233"/>
                    </a:lnTo>
                    <a:lnTo>
                      <a:pt x="464" y="233"/>
                    </a:lnTo>
                    <a:lnTo>
                      <a:pt x="464" y="211"/>
                    </a:lnTo>
                    <a:lnTo>
                      <a:pt x="474" y="200"/>
                    </a:lnTo>
                    <a:lnTo>
                      <a:pt x="512" y="205"/>
                    </a:lnTo>
                    <a:lnTo>
                      <a:pt x="522" y="200"/>
                    </a:lnTo>
                    <a:lnTo>
                      <a:pt x="517" y="180"/>
                    </a:lnTo>
                    <a:lnTo>
                      <a:pt x="522" y="162"/>
                    </a:lnTo>
                    <a:lnTo>
                      <a:pt x="534" y="162"/>
                    </a:lnTo>
                    <a:lnTo>
                      <a:pt x="538" y="155"/>
                    </a:lnTo>
                    <a:lnTo>
                      <a:pt x="549" y="141"/>
                    </a:lnTo>
                    <a:lnTo>
                      <a:pt x="560" y="146"/>
                    </a:lnTo>
                    <a:lnTo>
                      <a:pt x="577" y="162"/>
                    </a:lnTo>
                    <a:lnTo>
                      <a:pt x="582" y="175"/>
                    </a:lnTo>
                    <a:lnTo>
                      <a:pt x="592" y="175"/>
                    </a:lnTo>
                    <a:lnTo>
                      <a:pt x="609" y="180"/>
                    </a:lnTo>
                    <a:lnTo>
                      <a:pt x="619" y="175"/>
                    </a:lnTo>
                    <a:lnTo>
                      <a:pt x="630" y="164"/>
                    </a:lnTo>
                    <a:lnTo>
                      <a:pt x="640" y="170"/>
                    </a:lnTo>
                    <a:lnTo>
                      <a:pt x="657" y="170"/>
                    </a:lnTo>
                    <a:lnTo>
                      <a:pt x="673" y="150"/>
                    </a:lnTo>
                    <a:lnTo>
                      <a:pt x="673" y="126"/>
                    </a:lnTo>
                    <a:lnTo>
                      <a:pt x="673" y="101"/>
                    </a:lnTo>
                    <a:lnTo>
                      <a:pt x="678" y="88"/>
                    </a:lnTo>
                    <a:lnTo>
                      <a:pt x="701" y="81"/>
                    </a:lnTo>
                    <a:lnTo>
                      <a:pt x="715" y="67"/>
                    </a:lnTo>
                    <a:lnTo>
                      <a:pt x="727" y="67"/>
                    </a:lnTo>
                    <a:lnTo>
                      <a:pt x="742" y="77"/>
                    </a:lnTo>
                    <a:lnTo>
                      <a:pt x="749" y="81"/>
                    </a:lnTo>
                    <a:lnTo>
                      <a:pt x="760" y="88"/>
                    </a:lnTo>
                    <a:lnTo>
                      <a:pt x="770" y="106"/>
                    </a:lnTo>
                    <a:lnTo>
                      <a:pt x="760" y="116"/>
                    </a:lnTo>
                    <a:lnTo>
                      <a:pt x="770" y="131"/>
                    </a:lnTo>
                    <a:lnTo>
                      <a:pt x="775" y="116"/>
                    </a:lnTo>
                    <a:lnTo>
                      <a:pt x="788" y="106"/>
                    </a:lnTo>
                    <a:lnTo>
                      <a:pt x="790" y="92"/>
                    </a:lnTo>
                    <a:lnTo>
                      <a:pt x="803" y="88"/>
                    </a:lnTo>
                    <a:lnTo>
                      <a:pt x="808" y="74"/>
                    </a:lnTo>
                    <a:lnTo>
                      <a:pt x="780" y="74"/>
                    </a:lnTo>
                    <a:lnTo>
                      <a:pt x="742" y="57"/>
                    </a:lnTo>
                    <a:lnTo>
                      <a:pt x="775" y="57"/>
                    </a:lnTo>
                    <a:lnTo>
                      <a:pt x="803" y="29"/>
                    </a:lnTo>
                    <a:lnTo>
                      <a:pt x="739" y="5"/>
                    </a:lnTo>
                    <a:lnTo>
                      <a:pt x="706" y="0"/>
                    </a:lnTo>
                    <a:lnTo>
                      <a:pt x="691" y="42"/>
                    </a:lnTo>
                    <a:lnTo>
                      <a:pt x="673" y="14"/>
                    </a:lnTo>
                    <a:lnTo>
                      <a:pt x="652" y="42"/>
                    </a:lnTo>
                    <a:lnTo>
                      <a:pt x="652" y="0"/>
                    </a:lnTo>
                    <a:lnTo>
                      <a:pt x="630" y="14"/>
                    </a:lnTo>
                    <a:lnTo>
                      <a:pt x="619" y="39"/>
                    </a:lnTo>
                    <a:lnTo>
                      <a:pt x="592" y="29"/>
                    </a:lnTo>
                    <a:lnTo>
                      <a:pt x="566" y="49"/>
                    </a:lnTo>
                    <a:lnTo>
                      <a:pt x="549" y="77"/>
                    </a:lnTo>
                    <a:lnTo>
                      <a:pt x="512" y="92"/>
                    </a:lnTo>
                    <a:lnTo>
                      <a:pt x="479" y="92"/>
                    </a:lnTo>
                    <a:lnTo>
                      <a:pt x="458" y="126"/>
                    </a:lnTo>
                    <a:lnTo>
                      <a:pt x="430" y="141"/>
                    </a:lnTo>
                    <a:lnTo>
                      <a:pt x="430" y="164"/>
                    </a:lnTo>
                    <a:lnTo>
                      <a:pt x="447" y="170"/>
                    </a:lnTo>
                    <a:lnTo>
                      <a:pt x="420" y="195"/>
                    </a:lnTo>
                    <a:lnTo>
                      <a:pt x="420" y="170"/>
                    </a:lnTo>
                    <a:lnTo>
                      <a:pt x="398" y="190"/>
                    </a:lnTo>
                    <a:lnTo>
                      <a:pt x="403" y="155"/>
                    </a:lnTo>
                    <a:lnTo>
                      <a:pt x="382" y="175"/>
                    </a:lnTo>
                    <a:lnTo>
                      <a:pt x="355" y="195"/>
                    </a:lnTo>
                    <a:lnTo>
                      <a:pt x="372" y="211"/>
                    </a:lnTo>
                    <a:lnTo>
                      <a:pt x="334" y="224"/>
                    </a:lnTo>
                    <a:lnTo>
                      <a:pt x="314" y="249"/>
                    </a:lnTo>
                    <a:lnTo>
                      <a:pt x="343" y="229"/>
                    </a:lnTo>
                    <a:lnTo>
                      <a:pt x="410" y="213"/>
                    </a:lnTo>
                    <a:lnTo>
                      <a:pt x="372" y="254"/>
                    </a:lnTo>
                    <a:lnTo>
                      <a:pt x="362" y="282"/>
                    </a:lnTo>
                    <a:lnTo>
                      <a:pt x="338" y="307"/>
                    </a:lnTo>
                    <a:lnTo>
                      <a:pt x="323" y="336"/>
                    </a:lnTo>
                    <a:lnTo>
                      <a:pt x="280" y="430"/>
                    </a:lnTo>
                    <a:lnTo>
                      <a:pt x="253" y="449"/>
                    </a:lnTo>
                    <a:lnTo>
                      <a:pt x="227" y="488"/>
                    </a:lnTo>
                    <a:lnTo>
                      <a:pt x="183" y="547"/>
                    </a:lnTo>
                    <a:lnTo>
                      <a:pt x="166" y="528"/>
                    </a:lnTo>
                    <a:lnTo>
                      <a:pt x="150" y="556"/>
                    </a:lnTo>
                    <a:lnTo>
                      <a:pt x="130" y="576"/>
                    </a:lnTo>
                    <a:lnTo>
                      <a:pt x="97" y="576"/>
                    </a:lnTo>
                    <a:lnTo>
                      <a:pt x="69" y="605"/>
                    </a:lnTo>
                    <a:lnTo>
                      <a:pt x="11" y="645"/>
                    </a:lnTo>
                    <a:lnTo>
                      <a:pt x="15" y="670"/>
                    </a:lnTo>
                    <a:lnTo>
                      <a:pt x="0" y="690"/>
                    </a:lnTo>
                    <a:lnTo>
                      <a:pt x="0" y="748"/>
                    </a:lnTo>
                    <a:lnTo>
                      <a:pt x="15" y="778"/>
                    </a:lnTo>
                    <a:lnTo>
                      <a:pt x="0" y="802"/>
                    </a:lnTo>
                    <a:lnTo>
                      <a:pt x="0" y="825"/>
                    </a:lnTo>
                    <a:lnTo>
                      <a:pt x="33" y="822"/>
                    </a:lnTo>
                    <a:lnTo>
                      <a:pt x="11" y="840"/>
                    </a:lnTo>
                    <a:lnTo>
                      <a:pt x="0" y="871"/>
                    </a:lnTo>
                    <a:lnTo>
                      <a:pt x="15" y="890"/>
                    </a:lnTo>
                    <a:lnTo>
                      <a:pt x="44" y="909"/>
                    </a:lnTo>
                    <a:lnTo>
                      <a:pt x="82" y="920"/>
                    </a:lnTo>
                    <a:lnTo>
                      <a:pt x="112" y="905"/>
                    </a:lnTo>
                    <a:lnTo>
                      <a:pt x="166" y="860"/>
                    </a:lnTo>
                    <a:lnTo>
                      <a:pt x="188" y="860"/>
                    </a:lnTo>
                    <a:lnTo>
                      <a:pt x="199" y="836"/>
                    </a:lnTo>
                    <a:lnTo>
                      <a:pt x="220" y="855"/>
                    </a:lnTo>
                    <a:lnTo>
                      <a:pt x="220" y="871"/>
                    </a:lnTo>
                    <a:lnTo>
                      <a:pt x="227" y="871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5" name="Freeform 196"/>
              <p:cNvSpPr>
                <a:spLocks/>
              </p:cNvSpPr>
              <p:nvPr/>
            </p:nvSpPr>
            <p:spPr bwMode="auto">
              <a:xfrm>
                <a:off x="2619875" y="1720917"/>
                <a:ext cx="567801" cy="1397730"/>
              </a:xfrm>
              <a:custGeom>
                <a:avLst/>
                <a:gdLst/>
                <a:ahLst/>
                <a:cxnLst>
                  <a:cxn ang="0">
                    <a:pos x="430" y="200"/>
                  </a:cxn>
                  <a:cxn ang="0">
                    <a:pos x="424" y="150"/>
                  </a:cxn>
                  <a:cxn ang="0">
                    <a:pos x="409" y="121"/>
                  </a:cxn>
                  <a:cxn ang="0">
                    <a:pos x="397" y="58"/>
                  </a:cxn>
                  <a:cxn ang="0">
                    <a:pos x="371" y="39"/>
                  </a:cxn>
                  <a:cxn ang="0">
                    <a:pos x="313" y="0"/>
                  </a:cxn>
                  <a:cxn ang="0">
                    <a:pos x="295" y="18"/>
                  </a:cxn>
                  <a:cxn ang="0">
                    <a:pos x="291" y="43"/>
                  </a:cxn>
                  <a:cxn ang="0">
                    <a:pos x="242" y="49"/>
                  </a:cxn>
                  <a:cxn ang="0">
                    <a:pos x="216" y="72"/>
                  </a:cxn>
                  <a:cxn ang="0">
                    <a:pos x="189" y="116"/>
                  </a:cxn>
                  <a:cxn ang="0">
                    <a:pos x="183" y="156"/>
                  </a:cxn>
                  <a:cxn ang="0">
                    <a:pos x="156" y="205"/>
                  </a:cxn>
                  <a:cxn ang="0">
                    <a:pos x="135" y="274"/>
                  </a:cxn>
                  <a:cxn ang="0">
                    <a:pos x="117" y="323"/>
                  </a:cxn>
                  <a:cxn ang="0">
                    <a:pos x="108" y="351"/>
                  </a:cxn>
                  <a:cxn ang="0">
                    <a:pos x="81" y="356"/>
                  </a:cxn>
                  <a:cxn ang="0">
                    <a:pos x="55" y="376"/>
                  </a:cxn>
                  <a:cxn ang="0">
                    <a:pos x="55" y="415"/>
                  </a:cxn>
                  <a:cxn ang="0">
                    <a:pos x="48" y="483"/>
                  </a:cxn>
                  <a:cxn ang="0">
                    <a:pos x="69" y="528"/>
                  </a:cxn>
                  <a:cxn ang="0">
                    <a:pos x="48" y="562"/>
                  </a:cxn>
                  <a:cxn ang="0">
                    <a:pos x="48" y="629"/>
                  </a:cxn>
                  <a:cxn ang="0">
                    <a:pos x="21" y="654"/>
                  </a:cxn>
                  <a:cxn ang="0">
                    <a:pos x="16" y="703"/>
                  </a:cxn>
                  <a:cxn ang="0">
                    <a:pos x="0" y="709"/>
                  </a:cxn>
                  <a:cxn ang="0">
                    <a:pos x="43" y="846"/>
                  </a:cxn>
                  <a:cxn ang="0">
                    <a:pos x="55" y="899"/>
                  </a:cxn>
                  <a:cxn ang="0">
                    <a:pos x="64" y="953"/>
                  </a:cxn>
                  <a:cxn ang="0">
                    <a:pos x="117" y="928"/>
                  </a:cxn>
                  <a:cxn ang="0">
                    <a:pos x="193" y="899"/>
                  </a:cxn>
                  <a:cxn ang="0">
                    <a:pos x="221" y="792"/>
                  </a:cxn>
                  <a:cxn ang="0">
                    <a:pos x="226" y="732"/>
                  </a:cxn>
                  <a:cxn ang="0">
                    <a:pos x="279" y="690"/>
                  </a:cxn>
                  <a:cxn ang="0">
                    <a:pos x="291" y="660"/>
                  </a:cxn>
                  <a:cxn ang="0">
                    <a:pos x="291" y="621"/>
                  </a:cxn>
                  <a:cxn ang="0">
                    <a:pos x="231" y="548"/>
                  </a:cxn>
                  <a:cxn ang="0">
                    <a:pos x="268" y="425"/>
                  </a:cxn>
                  <a:cxn ang="0">
                    <a:pos x="344" y="361"/>
                  </a:cxn>
                  <a:cxn ang="0">
                    <a:pos x="371" y="312"/>
                  </a:cxn>
                  <a:cxn ang="0">
                    <a:pos x="366" y="274"/>
                  </a:cxn>
                  <a:cxn ang="0">
                    <a:pos x="375" y="244"/>
                  </a:cxn>
                  <a:cxn ang="0">
                    <a:pos x="413" y="220"/>
                  </a:cxn>
                </a:cxnLst>
                <a:rect l="0" t="0" r="r" b="b"/>
                <a:pathLst>
                  <a:path w="435" h="953">
                    <a:moveTo>
                      <a:pt x="435" y="205"/>
                    </a:moveTo>
                    <a:lnTo>
                      <a:pt x="430" y="200"/>
                    </a:lnTo>
                    <a:lnTo>
                      <a:pt x="424" y="170"/>
                    </a:lnTo>
                    <a:lnTo>
                      <a:pt x="424" y="150"/>
                    </a:lnTo>
                    <a:lnTo>
                      <a:pt x="413" y="136"/>
                    </a:lnTo>
                    <a:lnTo>
                      <a:pt x="409" y="121"/>
                    </a:lnTo>
                    <a:lnTo>
                      <a:pt x="404" y="77"/>
                    </a:lnTo>
                    <a:lnTo>
                      <a:pt x="397" y="58"/>
                    </a:lnTo>
                    <a:lnTo>
                      <a:pt x="382" y="43"/>
                    </a:lnTo>
                    <a:lnTo>
                      <a:pt x="371" y="39"/>
                    </a:lnTo>
                    <a:lnTo>
                      <a:pt x="356" y="34"/>
                    </a:lnTo>
                    <a:lnTo>
                      <a:pt x="313" y="0"/>
                    </a:lnTo>
                    <a:lnTo>
                      <a:pt x="301" y="0"/>
                    </a:lnTo>
                    <a:lnTo>
                      <a:pt x="295" y="18"/>
                    </a:lnTo>
                    <a:lnTo>
                      <a:pt x="301" y="39"/>
                    </a:lnTo>
                    <a:lnTo>
                      <a:pt x="291" y="43"/>
                    </a:lnTo>
                    <a:lnTo>
                      <a:pt x="253" y="39"/>
                    </a:lnTo>
                    <a:lnTo>
                      <a:pt x="242" y="49"/>
                    </a:lnTo>
                    <a:lnTo>
                      <a:pt x="242" y="72"/>
                    </a:lnTo>
                    <a:lnTo>
                      <a:pt x="216" y="72"/>
                    </a:lnTo>
                    <a:lnTo>
                      <a:pt x="204" y="82"/>
                    </a:lnTo>
                    <a:lnTo>
                      <a:pt x="189" y="116"/>
                    </a:lnTo>
                    <a:lnTo>
                      <a:pt x="193" y="132"/>
                    </a:lnTo>
                    <a:lnTo>
                      <a:pt x="183" y="156"/>
                    </a:lnTo>
                    <a:lnTo>
                      <a:pt x="161" y="186"/>
                    </a:lnTo>
                    <a:lnTo>
                      <a:pt x="156" y="205"/>
                    </a:lnTo>
                    <a:lnTo>
                      <a:pt x="141" y="209"/>
                    </a:lnTo>
                    <a:lnTo>
                      <a:pt x="135" y="274"/>
                    </a:lnTo>
                    <a:lnTo>
                      <a:pt x="113" y="307"/>
                    </a:lnTo>
                    <a:lnTo>
                      <a:pt x="117" y="323"/>
                    </a:lnTo>
                    <a:lnTo>
                      <a:pt x="122" y="345"/>
                    </a:lnTo>
                    <a:lnTo>
                      <a:pt x="108" y="351"/>
                    </a:lnTo>
                    <a:lnTo>
                      <a:pt x="97" y="351"/>
                    </a:lnTo>
                    <a:lnTo>
                      <a:pt x="81" y="356"/>
                    </a:lnTo>
                    <a:lnTo>
                      <a:pt x="69" y="361"/>
                    </a:lnTo>
                    <a:lnTo>
                      <a:pt x="55" y="376"/>
                    </a:lnTo>
                    <a:lnTo>
                      <a:pt x="48" y="394"/>
                    </a:lnTo>
                    <a:lnTo>
                      <a:pt x="55" y="415"/>
                    </a:lnTo>
                    <a:lnTo>
                      <a:pt x="48" y="458"/>
                    </a:lnTo>
                    <a:lnTo>
                      <a:pt x="48" y="483"/>
                    </a:lnTo>
                    <a:lnTo>
                      <a:pt x="48" y="508"/>
                    </a:lnTo>
                    <a:lnTo>
                      <a:pt x="69" y="528"/>
                    </a:lnTo>
                    <a:lnTo>
                      <a:pt x="64" y="553"/>
                    </a:lnTo>
                    <a:lnTo>
                      <a:pt x="48" y="562"/>
                    </a:lnTo>
                    <a:lnTo>
                      <a:pt x="55" y="586"/>
                    </a:lnTo>
                    <a:lnTo>
                      <a:pt x="48" y="629"/>
                    </a:lnTo>
                    <a:lnTo>
                      <a:pt x="38" y="636"/>
                    </a:lnTo>
                    <a:lnTo>
                      <a:pt x="21" y="654"/>
                    </a:lnTo>
                    <a:lnTo>
                      <a:pt x="21" y="678"/>
                    </a:lnTo>
                    <a:lnTo>
                      <a:pt x="16" y="703"/>
                    </a:lnTo>
                    <a:lnTo>
                      <a:pt x="6" y="709"/>
                    </a:lnTo>
                    <a:lnTo>
                      <a:pt x="0" y="709"/>
                    </a:lnTo>
                    <a:lnTo>
                      <a:pt x="6" y="732"/>
                    </a:lnTo>
                    <a:lnTo>
                      <a:pt x="43" y="846"/>
                    </a:lnTo>
                    <a:lnTo>
                      <a:pt x="64" y="874"/>
                    </a:lnTo>
                    <a:lnTo>
                      <a:pt x="55" y="899"/>
                    </a:lnTo>
                    <a:lnTo>
                      <a:pt x="64" y="928"/>
                    </a:lnTo>
                    <a:lnTo>
                      <a:pt x="64" y="953"/>
                    </a:lnTo>
                    <a:lnTo>
                      <a:pt x="117" y="953"/>
                    </a:lnTo>
                    <a:lnTo>
                      <a:pt x="117" y="928"/>
                    </a:lnTo>
                    <a:lnTo>
                      <a:pt x="141" y="899"/>
                    </a:lnTo>
                    <a:lnTo>
                      <a:pt x="193" y="899"/>
                    </a:lnTo>
                    <a:lnTo>
                      <a:pt x="209" y="859"/>
                    </a:lnTo>
                    <a:lnTo>
                      <a:pt x="221" y="792"/>
                    </a:lnTo>
                    <a:lnTo>
                      <a:pt x="221" y="752"/>
                    </a:lnTo>
                    <a:lnTo>
                      <a:pt x="226" y="732"/>
                    </a:lnTo>
                    <a:lnTo>
                      <a:pt x="253" y="709"/>
                    </a:lnTo>
                    <a:lnTo>
                      <a:pt x="279" y="690"/>
                    </a:lnTo>
                    <a:lnTo>
                      <a:pt x="268" y="678"/>
                    </a:lnTo>
                    <a:lnTo>
                      <a:pt x="291" y="660"/>
                    </a:lnTo>
                    <a:lnTo>
                      <a:pt x="301" y="640"/>
                    </a:lnTo>
                    <a:lnTo>
                      <a:pt x="291" y="621"/>
                    </a:lnTo>
                    <a:lnTo>
                      <a:pt x="237" y="576"/>
                    </a:lnTo>
                    <a:lnTo>
                      <a:pt x="231" y="548"/>
                    </a:lnTo>
                    <a:lnTo>
                      <a:pt x="237" y="479"/>
                    </a:lnTo>
                    <a:lnTo>
                      <a:pt x="268" y="425"/>
                    </a:lnTo>
                    <a:lnTo>
                      <a:pt x="317" y="381"/>
                    </a:lnTo>
                    <a:lnTo>
                      <a:pt x="344" y="361"/>
                    </a:lnTo>
                    <a:lnTo>
                      <a:pt x="356" y="336"/>
                    </a:lnTo>
                    <a:lnTo>
                      <a:pt x="371" y="312"/>
                    </a:lnTo>
                    <a:lnTo>
                      <a:pt x="349" y="298"/>
                    </a:lnTo>
                    <a:lnTo>
                      <a:pt x="366" y="274"/>
                    </a:lnTo>
                    <a:lnTo>
                      <a:pt x="361" y="255"/>
                    </a:lnTo>
                    <a:lnTo>
                      <a:pt x="375" y="244"/>
                    </a:lnTo>
                    <a:lnTo>
                      <a:pt x="387" y="220"/>
                    </a:lnTo>
                    <a:lnTo>
                      <a:pt x="413" y="220"/>
                    </a:lnTo>
                    <a:lnTo>
                      <a:pt x="435" y="205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6" name="Freeform 198"/>
              <p:cNvSpPr>
                <a:spLocks/>
              </p:cNvSpPr>
              <p:nvPr/>
            </p:nvSpPr>
            <p:spPr bwMode="auto">
              <a:xfrm>
                <a:off x="3028549" y="1583050"/>
                <a:ext cx="531636" cy="1039864"/>
              </a:xfrm>
              <a:custGeom>
                <a:avLst/>
                <a:gdLst/>
                <a:ahLst/>
                <a:cxnLst>
                  <a:cxn ang="0">
                    <a:pos x="323" y="642"/>
                  </a:cxn>
                  <a:cxn ang="0">
                    <a:pos x="385" y="544"/>
                  </a:cxn>
                  <a:cxn ang="0">
                    <a:pos x="407" y="479"/>
                  </a:cxn>
                  <a:cxn ang="0">
                    <a:pos x="391" y="449"/>
                  </a:cxn>
                  <a:cxn ang="0">
                    <a:pos x="364" y="436"/>
                  </a:cxn>
                  <a:cxn ang="0">
                    <a:pos x="359" y="401"/>
                  </a:cxn>
                  <a:cxn ang="0">
                    <a:pos x="337" y="367"/>
                  </a:cxn>
                  <a:cxn ang="0">
                    <a:pos x="315" y="332"/>
                  </a:cxn>
                  <a:cxn ang="0">
                    <a:pos x="311" y="269"/>
                  </a:cxn>
                  <a:cxn ang="0">
                    <a:pos x="289" y="244"/>
                  </a:cxn>
                  <a:cxn ang="0">
                    <a:pos x="273" y="201"/>
                  </a:cxn>
                  <a:cxn ang="0">
                    <a:pos x="279" y="146"/>
                  </a:cxn>
                  <a:cxn ang="0">
                    <a:pos x="253" y="123"/>
                  </a:cxn>
                  <a:cxn ang="0">
                    <a:pos x="226" y="94"/>
                  </a:cxn>
                  <a:cxn ang="0">
                    <a:pos x="235" y="63"/>
                  </a:cxn>
                  <a:cxn ang="0">
                    <a:pos x="235" y="39"/>
                  </a:cxn>
                  <a:cxn ang="0">
                    <a:pos x="214" y="14"/>
                  </a:cxn>
                  <a:cxn ang="0">
                    <a:pos x="193" y="0"/>
                  </a:cxn>
                  <a:cxn ang="0">
                    <a:pos x="166" y="14"/>
                  </a:cxn>
                  <a:cxn ang="0">
                    <a:pos x="139" y="34"/>
                  </a:cxn>
                  <a:cxn ang="0">
                    <a:pos x="139" y="82"/>
                  </a:cxn>
                  <a:cxn ang="0">
                    <a:pos x="106" y="103"/>
                  </a:cxn>
                  <a:cxn ang="0">
                    <a:pos x="84" y="107"/>
                  </a:cxn>
                  <a:cxn ang="0">
                    <a:pos x="58" y="107"/>
                  </a:cxn>
                  <a:cxn ang="0">
                    <a:pos x="43" y="94"/>
                  </a:cxn>
                  <a:cxn ang="0">
                    <a:pos x="15" y="74"/>
                  </a:cxn>
                  <a:cxn ang="0">
                    <a:pos x="0" y="94"/>
                  </a:cxn>
                  <a:cxn ang="0">
                    <a:pos x="58" y="132"/>
                  </a:cxn>
                  <a:cxn ang="0">
                    <a:pos x="84" y="153"/>
                  </a:cxn>
                  <a:cxn ang="0">
                    <a:pos x="96" y="215"/>
                  </a:cxn>
                  <a:cxn ang="0">
                    <a:pos x="111" y="244"/>
                  </a:cxn>
                  <a:cxn ang="0">
                    <a:pos x="117" y="293"/>
                  </a:cxn>
                  <a:cxn ang="0">
                    <a:pos x="139" y="302"/>
                  </a:cxn>
                  <a:cxn ang="0">
                    <a:pos x="177" y="356"/>
                  </a:cxn>
                  <a:cxn ang="0">
                    <a:pos x="144" y="411"/>
                  </a:cxn>
                  <a:cxn ang="0">
                    <a:pos x="69" y="508"/>
                  </a:cxn>
                  <a:cxn ang="0">
                    <a:pos x="63" y="582"/>
                  </a:cxn>
                  <a:cxn ang="0">
                    <a:pos x="74" y="651"/>
                  </a:cxn>
                  <a:cxn ang="0">
                    <a:pos x="106" y="684"/>
                  </a:cxn>
                  <a:cxn ang="0">
                    <a:pos x="159" y="709"/>
                  </a:cxn>
                  <a:cxn ang="0">
                    <a:pos x="293" y="651"/>
                  </a:cxn>
                </a:cxnLst>
                <a:rect l="0" t="0" r="r" b="b"/>
                <a:pathLst>
                  <a:path w="407" h="709">
                    <a:moveTo>
                      <a:pt x="311" y="651"/>
                    </a:moveTo>
                    <a:lnTo>
                      <a:pt x="323" y="642"/>
                    </a:lnTo>
                    <a:lnTo>
                      <a:pt x="364" y="577"/>
                    </a:lnTo>
                    <a:lnTo>
                      <a:pt x="385" y="544"/>
                    </a:lnTo>
                    <a:lnTo>
                      <a:pt x="402" y="503"/>
                    </a:lnTo>
                    <a:lnTo>
                      <a:pt x="407" y="479"/>
                    </a:lnTo>
                    <a:lnTo>
                      <a:pt x="402" y="455"/>
                    </a:lnTo>
                    <a:lnTo>
                      <a:pt x="391" y="449"/>
                    </a:lnTo>
                    <a:lnTo>
                      <a:pt x="380" y="439"/>
                    </a:lnTo>
                    <a:lnTo>
                      <a:pt x="364" y="436"/>
                    </a:lnTo>
                    <a:lnTo>
                      <a:pt x="354" y="421"/>
                    </a:lnTo>
                    <a:lnTo>
                      <a:pt x="359" y="401"/>
                    </a:lnTo>
                    <a:lnTo>
                      <a:pt x="354" y="376"/>
                    </a:lnTo>
                    <a:lnTo>
                      <a:pt x="337" y="367"/>
                    </a:lnTo>
                    <a:lnTo>
                      <a:pt x="332" y="349"/>
                    </a:lnTo>
                    <a:lnTo>
                      <a:pt x="315" y="332"/>
                    </a:lnTo>
                    <a:lnTo>
                      <a:pt x="311" y="313"/>
                    </a:lnTo>
                    <a:lnTo>
                      <a:pt x="311" y="269"/>
                    </a:lnTo>
                    <a:lnTo>
                      <a:pt x="300" y="255"/>
                    </a:lnTo>
                    <a:lnTo>
                      <a:pt x="289" y="244"/>
                    </a:lnTo>
                    <a:lnTo>
                      <a:pt x="279" y="226"/>
                    </a:lnTo>
                    <a:lnTo>
                      <a:pt x="273" y="201"/>
                    </a:lnTo>
                    <a:lnTo>
                      <a:pt x="279" y="177"/>
                    </a:lnTo>
                    <a:lnTo>
                      <a:pt x="279" y="146"/>
                    </a:lnTo>
                    <a:lnTo>
                      <a:pt x="262" y="132"/>
                    </a:lnTo>
                    <a:lnTo>
                      <a:pt x="253" y="123"/>
                    </a:lnTo>
                    <a:lnTo>
                      <a:pt x="231" y="119"/>
                    </a:lnTo>
                    <a:lnTo>
                      <a:pt x="226" y="94"/>
                    </a:lnTo>
                    <a:lnTo>
                      <a:pt x="226" y="74"/>
                    </a:lnTo>
                    <a:lnTo>
                      <a:pt x="235" y="63"/>
                    </a:lnTo>
                    <a:lnTo>
                      <a:pt x="226" y="49"/>
                    </a:lnTo>
                    <a:lnTo>
                      <a:pt x="235" y="39"/>
                    </a:lnTo>
                    <a:lnTo>
                      <a:pt x="226" y="20"/>
                    </a:lnTo>
                    <a:lnTo>
                      <a:pt x="214" y="14"/>
                    </a:lnTo>
                    <a:lnTo>
                      <a:pt x="208" y="9"/>
                    </a:lnTo>
                    <a:lnTo>
                      <a:pt x="193" y="0"/>
                    </a:lnTo>
                    <a:lnTo>
                      <a:pt x="181" y="0"/>
                    </a:lnTo>
                    <a:lnTo>
                      <a:pt x="166" y="14"/>
                    </a:lnTo>
                    <a:lnTo>
                      <a:pt x="144" y="20"/>
                    </a:lnTo>
                    <a:lnTo>
                      <a:pt x="139" y="34"/>
                    </a:lnTo>
                    <a:lnTo>
                      <a:pt x="139" y="58"/>
                    </a:lnTo>
                    <a:lnTo>
                      <a:pt x="139" y="82"/>
                    </a:lnTo>
                    <a:lnTo>
                      <a:pt x="122" y="103"/>
                    </a:lnTo>
                    <a:lnTo>
                      <a:pt x="106" y="103"/>
                    </a:lnTo>
                    <a:lnTo>
                      <a:pt x="96" y="97"/>
                    </a:lnTo>
                    <a:lnTo>
                      <a:pt x="84" y="107"/>
                    </a:lnTo>
                    <a:lnTo>
                      <a:pt x="74" y="112"/>
                    </a:lnTo>
                    <a:lnTo>
                      <a:pt x="58" y="107"/>
                    </a:lnTo>
                    <a:lnTo>
                      <a:pt x="48" y="107"/>
                    </a:lnTo>
                    <a:lnTo>
                      <a:pt x="43" y="94"/>
                    </a:lnTo>
                    <a:lnTo>
                      <a:pt x="26" y="79"/>
                    </a:lnTo>
                    <a:lnTo>
                      <a:pt x="15" y="74"/>
                    </a:lnTo>
                    <a:lnTo>
                      <a:pt x="5" y="88"/>
                    </a:lnTo>
                    <a:lnTo>
                      <a:pt x="0" y="94"/>
                    </a:lnTo>
                    <a:lnTo>
                      <a:pt x="43" y="128"/>
                    </a:lnTo>
                    <a:lnTo>
                      <a:pt x="58" y="132"/>
                    </a:lnTo>
                    <a:lnTo>
                      <a:pt x="69" y="137"/>
                    </a:lnTo>
                    <a:lnTo>
                      <a:pt x="84" y="153"/>
                    </a:lnTo>
                    <a:lnTo>
                      <a:pt x="91" y="171"/>
                    </a:lnTo>
                    <a:lnTo>
                      <a:pt x="96" y="215"/>
                    </a:lnTo>
                    <a:lnTo>
                      <a:pt x="101" y="230"/>
                    </a:lnTo>
                    <a:lnTo>
                      <a:pt x="111" y="244"/>
                    </a:lnTo>
                    <a:lnTo>
                      <a:pt x="111" y="263"/>
                    </a:lnTo>
                    <a:lnTo>
                      <a:pt x="117" y="293"/>
                    </a:lnTo>
                    <a:lnTo>
                      <a:pt x="122" y="299"/>
                    </a:lnTo>
                    <a:lnTo>
                      <a:pt x="139" y="302"/>
                    </a:lnTo>
                    <a:lnTo>
                      <a:pt x="171" y="324"/>
                    </a:lnTo>
                    <a:lnTo>
                      <a:pt x="177" y="356"/>
                    </a:lnTo>
                    <a:lnTo>
                      <a:pt x="156" y="371"/>
                    </a:lnTo>
                    <a:lnTo>
                      <a:pt x="144" y="411"/>
                    </a:lnTo>
                    <a:lnTo>
                      <a:pt x="96" y="479"/>
                    </a:lnTo>
                    <a:lnTo>
                      <a:pt x="69" y="508"/>
                    </a:lnTo>
                    <a:lnTo>
                      <a:pt x="58" y="548"/>
                    </a:lnTo>
                    <a:lnTo>
                      <a:pt x="63" y="582"/>
                    </a:lnTo>
                    <a:lnTo>
                      <a:pt x="81" y="611"/>
                    </a:lnTo>
                    <a:lnTo>
                      <a:pt x="74" y="651"/>
                    </a:lnTo>
                    <a:lnTo>
                      <a:pt x="74" y="669"/>
                    </a:lnTo>
                    <a:lnTo>
                      <a:pt x="106" y="684"/>
                    </a:lnTo>
                    <a:lnTo>
                      <a:pt x="130" y="700"/>
                    </a:lnTo>
                    <a:lnTo>
                      <a:pt x="159" y="709"/>
                    </a:lnTo>
                    <a:lnTo>
                      <a:pt x="197" y="700"/>
                    </a:lnTo>
                    <a:lnTo>
                      <a:pt x="293" y="651"/>
                    </a:lnTo>
                    <a:lnTo>
                      <a:pt x="311" y="651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7" name="Freeform 229"/>
              <p:cNvSpPr>
                <a:spLocks/>
              </p:cNvSpPr>
              <p:nvPr/>
            </p:nvSpPr>
            <p:spPr bwMode="auto">
              <a:xfrm>
                <a:off x="2439046" y="2889847"/>
                <a:ext cx="149485" cy="265467"/>
              </a:xfrm>
              <a:custGeom>
                <a:avLst/>
                <a:gdLst/>
                <a:ahLst/>
                <a:cxnLst>
                  <a:cxn ang="0">
                    <a:pos x="15" y="181"/>
                  </a:cxn>
                  <a:cxn ang="0">
                    <a:pos x="29" y="181"/>
                  </a:cxn>
                  <a:cxn ang="0">
                    <a:pos x="53" y="181"/>
                  </a:cxn>
                  <a:cxn ang="0">
                    <a:pos x="83" y="107"/>
                  </a:cxn>
                  <a:cxn ang="0">
                    <a:pos x="115" y="96"/>
                  </a:cxn>
                  <a:cxn ang="0">
                    <a:pos x="115" y="74"/>
                  </a:cxn>
                  <a:cxn ang="0">
                    <a:pos x="88" y="74"/>
                  </a:cxn>
                  <a:cxn ang="0">
                    <a:pos x="95" y="49"/>
                  </a:cxn>
                  <a:cxn ang="0">
                    <a:pos x="105" y="24"/>
                  </a:cxn>
                  <a:cxn ang="0">
                    <a:pos x="105" y="0"/>
                  </a:cxn>
                  <a:cxn ang="0">
                    <a:pos x="79" y="4"/>
                  </a:cxn>
                  <a:cxn ang="0">
                    <a:pos x="62" y="24"/>
                  </a:cxn>
                  <a:cxn ang="0">
                    <a:pos x="29" y="29"/>
                  </a:cxn>
                  <a:cxn ang="0">
                    <a:pos x="10" y="44"/>
                  </a:cxn>
                  <a:cxn ang="0">
                    <a:pos x="4" y="69"/>
                  </a:cxn>
                  <a:cxn ang="0">
                    <a:pos x="0" y="102"/>
                  </a:cxn>
                  <a:cxn ang="0">
                    <a:pos x="0" y="132"/>
                  </a:cxn>
                  <a:cxn ang="0">
                    <a:pos x="20" y="151"/>
                  </a:cxn>
                  <a:cxn ang="0">
                    <a:pos x="15" y="181"/>
                  </a:cxn>
                </a:cxnLst>
                <a:rect l="0" t="0" r="r" b="b"/>
                <a:pathLst>
                  <a:path w="115" h="181">
                    <a:moveTo>
                      <a:pt x="15" y="181"/>
                    </a:moveTo>
                    <a:lnTo>
                      <a:pt x="29" y="181"/>
                    </a:lnTo>
                    <a:lnTo>
                      <a:pt x="53" y="181"/>
                    </a:lnTo>
                    <a:lnTo>
                      <a:pt x="83" y="107"/>
                    </a:lnTo>
                    <a:lnTo>
                      <a:pt x="115" y="96"/>
                    </a:lnTo>
                    <a:lnTo>
                      <a:pt x="115" y="74"/>
                    </a:lnTo>
                    <a:lnTo>
                      <a:pt x="88" y="74"/>
                    </a:lnTo>
                    <a:lnTo>
                      <a:pt x="95" y="49"/>
                    </a:lnTo>
                    <a:lnTo>
                      <a:pt x="105" y="24"/>
                    </a:lnTo>
                    <a:lnTo>
                      <a:pt x="105" y="0"/>
                    </a:lnTo>
                    <a:lnTo>
                      <a:pt x="79" y="4"/>
                    </a:lnTo>
                    <a:lnTo>
                      <a:pt x="62" y="24"/>
                    </a:lnTo>
                    <a:lnTo>
                      <a:pt x="29" y="29"/>
                    </a:lnTo>
                    <a:lnTo>
                      <a:pt x="10" y="44"/>
                    </a:lnTo>
                    <a:lnTo>
                      <a:pt x="4" y="69"/>
                    </a:lnTo>
                    <a:lnTo>
                      <a:pt x="0" y="102"/>
                    </a:lnTo>
                    <a:lnTo>
                      <a:pt x="0" y="132"/>
                    </a:lnTo>
                    <a:lnTo>
                      <a:pt x="20" y="151"/>
                    </a:lnTo>
                    <a:lnTo>
                      <a:pt x="15" y="181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8" name="Freeform 232"/>
              <p:cNvSpPr>
                <a:spLocks/>
              </p:cNvSpPr>
              <p:nvPr/>
            </p:nvSpPr>
            <p:spPr bwMode="auto">
              <a:xfrm>
                <a:off x="2536694" y="3099580"/>
                <a:ext cx="40988" cy="48400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5" y="33"/>
                  </a:cxn>
                  <a:cxn ang="0">
                    <a:pos x="32" y="33"/>
                  </a:cxn>
                  <a:cxn ang="0">
                    <a:pos x="32" y="9"/>
                  </a:cxn>
                  <a:cxn ang="0">
                    <a:pos x="22" y="0"/>
                  </a:cxn>
                  <a:cxn ang="0">
                    <a:pos x="0" y="3"/>
                  </a:cxn>
                </a:cxnLst>
                <a:rect l="0" t="0" r="r" b="b"/>
                <a:pathLst>
                  <a:path w="32" h="33">
                    <a:moveTo>
                      <a:pt x="0" y="3"/>
                    </a:moveTo>
                    <a:lnTo>
                      <a:pt x="5" y="33"/>
                    </a:lnTo>
                    <a:lnTo>
                      <a:pt x="32" y="33"/>
                    </a:lnTo>
                    <a:lnTo>
                      <a:pt x="32" y="9"/>
                    </a:lnTo>
                    <a:lnTo>
                      <a:pt x="22" y="0"/>
                    </a:lnTo>
                    <a:lnTo>
                      <a:pt x="0" y="3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9" name="Freeform 235"/>
              <p:cNvSpPr>
                <a:spLocks/>
              </p:cNvSpPr>
              <p:nvPr/>
            </p:nvSpPr>
            <p:spPr bwMode="auto">
              <a:xfrm>
                <a:off x="2599382" y="3048246"/>
                <a:ext cx="81977" cy="89467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5" y="58"/>
                  </a:cxn>
                  <a:cxn ang="0">
                    <a:pos x="32" y="61"/>
                  </a:cxn>
                  <a:cxn ang="0">
                    <a:pos x="58" y="53"/>
                  </a:cxn>
                  <a:cxn ang="0">
                    <a:pos x="48" y="43"/>
                  </a:cxn>
                  <a:cxn ang="0">
                    <a:pos x="63" y="24"/>
                  </a:cxn>
                  <a:cxn ang="0">
                    <a:pos x="58" y="0"/>
                  </a:cxn>
                  <a:cxn ang="0">
                    <a:pos x="0" y="24"/>
                  </a:cxn>
                </a:cxnLst>
                <a:rect l="0" t="0" r="r" b="b"/>
                <a:pathLst>
                  <a:path w="63" h="61">
                    <a:moveTo>
                      <a:pt x="0" y="24"/>
                    </a:moveTo>
                    <a:lnTo>
                      <a:pt x="5" y="58"/>
                    </a:lnTo>
                    <a:lnTo>
                      <a:pt x="32" y="61"/>
                    </a:lnTo>
                    <a:lnTo>
                      <a:pt x="58" y="53"/>
                    </a:lnTo>
                    <a:lnTo>
                      <a:pt x="48" y="43"/>
                    </a:lnTo>
                    <a:lnTo>
                      <a:pt x="63" y="24"/>
                    </a:lnTo>
                    <a:lnTo>
                      <a:pt x="58" y="0"/>
                    </a:lnTo>
                    <a:lnTo>
                      <a:pt x="0" y="24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0" name="Freeform 238"/>
              <p:cNvSpPr>
                <a:spLocks/>
              </p:cNvSpPr>
              <p:nvPr/>
            </p:nvSpPr>
            <p:spPr bwMode="auto">
              <a:xfrm>
                <a:off x="2589737" y="3162646"/>
                <a:ext cx="62688" cy="35199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1" y="24"/>
                  </a:cxn>
                  <a:cxn ang="0">
                    <a:pos x="33" y="19"/>
                  </a:cxn>
                  <a:cxn ang="0">
                    <a:pos x="48" y="9"/>
                  </a:cxn>
                  <a:cxn ang="0">
                    <a:pos x="28" y="0"/>
                  </a:cxn>
                  <a:cxn ang="0">
                    <a:pos x="0" y="5"/>
                  </a:cxn>
                </a:cxnLst>
                <a:rect l="0" t="0" r="r" b="b"/>
                <a:pathLst>
                  <a:path w="48" h="24">
                    <a:moveTo>
                      <a:pt x="0" y="5"/>
                    </a:moveTo>
                    <a:lnTo>
                      <a:pt x="11" y="24"/>
                    </a:lnTo>
                    <a:lnTo>
                      <a:pt x="33" y="19"/>
                    </a:lnTo>
                    <a:lnTo>
                      <a:pt x="48" y="9"/>
                    </a:lnTo>
                    <a:lnTo>
                      <a:pt x="28" y="0"/>
                    </a:lnTo>
                    <a:lnTo>
                      <a:pt x="0" y="5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1" name="Freeform 239"/>
              <p:cNvSpPr>
                <a:spLocks/>
              </p:cNvSpPr>
              <p:nvPr/>
            </p:nvSpPr>
            <p:spPr bwMode="auto">
              <a:xfrm>
                <a:off x="3041809" y="2596515"/>
                <a:ext cx="56659" cy="45467"/>
              </a:xfrm>
              <a:custGeom>
                <a:avLst/>
                <a:gdLst/>
                <a:ahLst/>
                <a:cxnLst>
                  <a:cxn ang="0">
                    <a:pos x="1497" y="0"/>
                  </a:cxn>
                  <a:cxn ang="0">
                    <a:pos x="1588" y="182"/>
                  </a:cxn>
                  <a:cxn ang="0">
                    <a:pos x="1543" y="227"/>
                  </a:cxn>
                  <a:cxn ang="0">
                    <a:pos x="1769" y="182"/>
                  </a:cxn>
                  <a:cxn ang="0">
                    <a:pos x="2087" y="182"/>
                  </a:cxn>
                  <a:cxn ang="0">
                    <a:pos x="2178" y="318"/>
                  </a:cxn>
                  <a:cxn ang="0">
                    <a:pos x="2405" y="272"/>
                  </a:cxn>
                  <a:cxn ang="0">
                    <a:pos x="2541" y="545"/>
                  </a:cxn>
                  <a:cxn ang="0">
                    <a:pos x="2813" y="635"/>
                  </a:cxn>
                  <a:cxn ang="0">
                    <a:pos x="3176" y="907"/>
                  </a:cxn>
                  <a:cxn ang="0">
                    <a:pos x="3221" y="1044"/>
                  </a:cxn>
                  <a:cxn ang="0">
                    <a:pos x="3085" y="1180"/>
                  </a:cxn>
                  <a:cxn ang="0">
                    <a:pos x="3040" y="1361"/>
                  </a:cxn>
                  <a:cxn ang="0">
                    <a:pos x="2722" y="1316"/>
                  </a:cxn>
                  <a:cxn ang="0">
                    <a:pos x="2541" y="1316"/>
                  </a:cxn>
                  <a:cxn ang="0">
                    <a:pos x="2450" y="1452"/>
                  </a:cxn>
                  <a:cxn ang="0">
                    <a:pos x="2722" y="1724"/>
                  </a:cxn>
                  <a:cxn ang="0">
                    <a:pos x="2858" y="1860"/>
                  </a:cxn>
                  <a:cxn ang="0">
                    <a:pos x="3130" y="2041"/>
                  </a:cxn>
                  <a:cxn ang="0">
                    <a:pos x="3357" y="2268"/>
                  </a:cxn>
                  <a:cxn ang="0">
                    <a:pos x="3539" y="2540"/>
                  </a:cxn>
                  <a:cxn ang="0">
                    <a:pos x="3539" y="3039"/>
                  </a:cxn>
                  <a:cxn ang="0">
                    <a:pos x="3312" y="3039"/>
                  </a:cxn>
                  <a:cxn ang="0">
                    <a:pos x="3085" y="3039"/>
                  </a:cxn>
                  <a:cxn ang="0">
                    <a:pos x="2813" y="2949"/>
                  </a:cxn>
                  <a:cxn ang="0">
                    <a:pos x="2541" y="2722"/>
                  </a:cxn>
                  <a:cxn ang="0">
                    <a:pos x="2359" y="2677"/>
                  </a:cxn>
                  <a:cxn ang="0">
                    <a:pos x="2268" y="2586"/>
                  </a:cxn>
                  <a:cxn ang="0">
                    <a:pos x="1951" y="2268"/>
                  </a:cxn>
                  <a:cxn ang="0">
                    <a:pos x="1724" y="2223"/>
                  </a:cxn>
                  <a:cxn ang="0">
                    <a:pos x="1497" y="2132"/>
                  </a:cxn>
                  <a:cxn ang="0">
                    <a:pos x="1271" y="2268"/>
                  </a:cxn>
                  <a:cxn ang="0">
                    <a:pos x="1134" y="2087"/>
                  </a:cxn>
                  <a:cxn ang="0">
                    <a:pos x="908" y="1679"/>
                  </a:cxn>
                  <a:cxn ang="0">
                    <a:pos x="772" y="1588"/>
                  </a:cxn>
                  <a:cxn ang="0">
                    <a:pos x="590" y="1361"/>
                  </a:cxn>
                  <a:cxn ang="0">
                    <a:pos x="363" y="1406"/>
                  </a:cxn>
                  <a:cxn ang="0">
                    <a:pos x="91" y="1452"/>
                  </a:cxn>
                  <a:cxn ang="0">
                    <a:pos x="0" y="862"/>
                  </a:cxn>
                  <a:cxn ang="0">
                    <a:pos x="409" y="907"/>
                  </a:cxn>
                  <a:cxn ang="0">
                    <a:pos x="726" y="862"/>
                  </a:cxn>
                  <a:cxn ang="0">
                    <a:pos x="1361" y="771"/>
                  </a:cxn>
                  <a:cxn ang="0">
                    <a:pos x="1134" y="454"/>
                  </a:cxn>
                  <a:cxn ang="0">
                    <a:pos x="1180" y="136"/>
                  </a:cxn>
                </a:cxnLst>
                <a:rect l="0" t="0" r="r" b="b"/>
                <a:pathLst>
                  <a:path w="3584" h="3085">
                    <a:moveTo>
                      <a:pt x="1361" y="91"/>
                    </a:moveTo>
                    <a:lnTo>
                      <a:pt x="1497" y="0"/>
                    </a:lnTo>
                    <a:lnTo>
                      <a:pt x="1633" y="46"/>
                    </a:lnTo>
                    <a:lnTo>
                      <a:pt x="1588" y="182"/>
                    </a:lnTo>
                    <a:lnTo>
                      <a:pt x="1497" y="182"/>
                    </a:lnTo>
                    <a:lnTo>
                      <a:pt x="1543" y="227"/>
                    </a:lnTo>
                    <a:lnTo>
                      <a:pt x="1679" y="272"/>
                    </a:lnTo>
                    <a:lnTo>
                      <a:pt x="1769" y="182"/>
                    </a:lnTo>
                    <a:lnTo>
                      <a:pt x="1906" y="136"/>
                    </a:lnTo>
                    <a:lnTo>
                      <a:pt x="2087" y="182"/>
                    </a:lnTo>
                    <a:lnTo>
                      <a:pt x="2087" y="272"/>
                    </a:lnTo>
                    <a:lnTo>
                      <a:pt x="2178" y="318"/>
                    </a:lnTo>
                    <a:lnTo>
                      <a:pt x="2268" y="318"/>
                    </a:lnTo>
                    <a:lnTo>
                      <a:pt x="2405" y="272"/>
                    </a:lnTo>
                    <a:lnTo>
                      <a:pt x="2586" y="409"/>
                    </a:lnTo>
                    <a:lnTo>
                      <a:pt x="2541" y="545"/>
                    </a:lnTo>
                    <a:lnTo>
                      <a:pt x="2677" y="545"/>
                    </a:lnTo>
                    <a:lnTo>
                      <a:pt x="2813" y="635"/>
                    </a:lnTo>
                    <a:lnTo>
                      <a:pt x="3085" y="907"/>
                    </a:lnTo>
                    <a:lnTo>
                      <a:pt x="3176" y="907"/>
                    </a:lnTo>
                    <a:lnTo>
                      <a:pt x="3176" y="998"/>
                    </a:lnTo>
                    <a:lnTo>
                      <a:pt x="3221" y="1044"/>
                    </a:lnTo>
                    <a:lnTo>
                      <a:pt x="3176" y="1134"/>
                    </a:lnTo>
                    <a:lnTo>
                      <a:pt x="3085" y="1180"/>
                    </a:lnTo>
                    <a:lnTo>
                      <a:pt x="3130" y="1316"/>
                    </a:lnTo>
                    <a:lnTo>
                      <a:pt x="3040" y="1361"/>
                    </a:lnTo>
                    <a:lnTo>
                      <a:pt x="2903" y="1406"/>
                    </a:lnTo>
                    <a:lnTo>
                      <a:pt x="2722" y="1316"/>
                    </a:lnTo>
                    <a:lnTo>
                      <a:pt x="2631" y="1225"/>
                    </a:lnTo>
                    <a:lnTo>
                      <a:pt x="2541" y="1316"/>
                    </a:lnTo>
                    <a:lnTo>
                      <a:pt x="2450" y="1270"/>
                    </a:lnTo>
                    <a:lnTo>
                      <a:pt x="2450" y="1452"/>
                    </a:lnTo>
                    <a:lnTo>
                      <a:pt x="2541" y="1543"/>
                    </a:lnTo>
                    <a:lnTo>
                      <a:pt x="2722" y="1724"/>
                    </a:lnTo>
                    <a:lnTo>
                      <a:pt x="2813" y="1769"/>
                    </a:lnTo>
                    <a:lnTo>
                      <a:pt x="2858" y="1860"/>
                    </a:lnTo>
                    <a:lnTo>
                      <a:pt x="2994" y="1905"/>
                    </a:lnTo>
                    <a:lnTo>
                      <a:pt x="3130" y="2041"/>
                    </a:lnTo>
                    <a:lnTo>
                      <a:pt x="3221" y="2178"/>
                    </a:lnTo>
                    <a:lnTo>
                      <a:pt x="3357" y="2268"/>
                    </a:lnTo>
                    <a:lnTo>
                      <a:pt x="3448" y="2404"/>
                    </a:lnTo>
                    <a:lnTo>
                      <a:pt x="3539" y="2540"/>
                    </a:lnTo>
                    <a:lnTo>
                      <a:pt x="3584" y="2858"/>
                    </a:lnTo>
                    <a:lnTo>
                      <a:pt x="3539" y="3039"/>
                    </a:lnTo>
                    <a:lnTo>
                      <a:pt x="3448" y="3085"/>
                    </a:lnTo>
                    <a:lnTo>
                      <a:pt x="3312" y="3039"/>
                    </a:lnTo>
                    <a:lnTo>
                      <a:pt x="3176" y="2994"/>
                    </a:lnTo>
                    <a:lnTo>
                      <a:pt x="3085" y="3039"/>
                    </a:lnTo>
                    <a:lnTo>
                      <a:pt x="2994" y="2994"/>
                    </a:lnTo>
                    <a:lnTo>
                      <a:pt x="2813" y="2949"/>
                    </a:lnTo>
                    <a:lnTo>
                      <a:pt x="2722" y="2858"/>
                    </a:lnTo>
                    <a:lnTo>
                      <a:pt x="2541" y="2722"/>
                    </a:lnTo>
                    <a:lnTo>
                      <a:pt x="2450" y="2631"/>
                    </a:lnTo>
                    <a:lnTo>
                      <a:pt x="2359" y="2677"/>
                    </a:lnTo>
                    <a:lnTo>
                      <a:pt x="2314" y="2722"/>
                    </a:lnTo>
                    <a:lnTo>
                      <a:pt x="2268" y="2586"/>
                    </a:lnTo>
                    <a:lnTo>
                      <a:pt x="2132" y="2450"/>
                    </a:lnTo>
                    <a:lnTo>
                      <a:pt x="1951" y="2268"/>
                    </a:lnTo>
                    <a:lnTo>
                      <a:pt x="1860" y="2132"/>
                    </a:lnTo>
                    <a:lnTo>
                      <a:pt x="1724" y="2223"/>
                    </a:lnTo>
                    <a:lnTo>
                      <a:pt x="1633" y="2268"/>
                    </a:lnTo>
                    <a:lnTo>
                      <a:pt x="1497" y="2132"/>
                    </a:lnTo>
                    <a:lnTo>
                      <a:pt x="1361" y="2223"/>
                    </a:lnTo>
                    <a:lnTo>
                      <a:pt x="1271" y="2268"/>
                    </a:lnTo>
                    <a:lnTo>
                      <a:pt x="1134" y="2223"/>
                    </a:lnTo>
                    <a:lnTo>
                      <a:pt x="1134" y="2087"/>
                    </a:lnTo>
                    <a:lnTo>
                      <a:pt x="1089" y="1815"/>
                    </a:lnTo>
                    <a:lnTo>
                      <a:pt x="908" y="1679"/>
                    </a:lnTo>
                    <a:lnTo>
                      <a:pt x="772" y="1679"/>
                    </a:lnTo>
                    <a:lnTo>
                      <a:pt x="772" y="1588"/>
                    </a:lnTo>
                    <a:lnTo>
                      <a:pt x="726" y="1452"/>
                    </a:lnTo>
                    <a:lnTo>
                      <a:pt x="590" y="1361"/>
                    </a:lnTo>
                    <a:lnTo>
                      <a:pt x="499" y="1316"/>
                    </a:lnTo>
                    <a:lnTo>
                      <a:pt x="363" y="1406"/>
                    </a:lnTo>
                    <a:lnTo>
                      <a:pt x="227" y="1452"/>
                    </a:lnTo>
                    <a:lnTo>
                      <a:pt x="91" y="1452"/>
                    </a:lnTo>
                    <a:lnTo>
                      <a:pt x="46" y="1361"/>
                    </a:lnTo>
                    <a:lnTo>
                      <a:pt x="0" y="862"/>
                    </a:lnTo>
                    <a:lnTo>
                      <a:pt x="273" y="817"/>
                    </a:lnTo>
                    <a:lnTo>
                      <a:pt x="409" y="907"/>
                    </a:lnTo>
                    <a:lnTo>
                      <a:pt x="545" y="771"/>
                    </a:lnTo>
                    <a:lnTo>
                      <a:pt x="726" y="862"/>
                    </a:lnTo>
                    <a:lnTo>
                      <a:pt x="998" y="953"/>
                    </a:lnTo>
                    <a:lnTo>
                      <a:pt x="1361" y="771"/>
                    </a:lnTo>
                    <a:lnTo>
                      <a:pt x="1316" y="545"/>
                    </a:lnTo>
                    <a:lnTo>
                      <a:pt x="1134" y="454"/>
                    </a:lnTo>
                    <a:lnTo>
                      <a:pt x="1134" y="272"/>
                    </a:lnTo>
                    <a:lnTo>
                      <a:pt x="1180" y="136"/>
                    </a:lnTo>
                    <a:lnTo>
                      <a:pt x="1361" y="91"/>
                    </a:lnTo>
                    <a:close/>
                  </a:path>
                </a:pathLst>
              </a:custGeom>
              <a:grpFill/>
              <a:ln w="9525" cmpd="sng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48" name="Rektangel 47"/>
            <p:cNvSpPr/>
            <p:nvPr/>
          </p:nvSpPr>
          <p:spPr bwMode="auto">
            <a:xfrm>
              <a:off x="2267744" y="1700808"/>
              <a:ext cx="864096" cy="864096"/>
            </a:xfrm>
            <a:prstGeom prst="rect">
              <a:avLst/>
            </a:prstGeom>
            <a:solidFill>
              <a:srgbClr val="FFFFFF">
                <a:alpha val="41961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cxnSp>
          <p:nvCxnSpPr>
            <p:cNvPr id="49" name="Rett pil 48"/>
            <p:cNvCxnSpPr/>
            <p:nvPr/>
          </p:nvCxnSpPr>
          <p:spPr bwMode="auto">
            <a:xfrm>
              <a:off x="2339752" y="2492896"/>
              <a:ext cx="792088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0" name="Rett pil 49"/>
            <p:cNvCxnSpPr/>
            <p:nvPr/>
          </p:nvCxnSpPr>
          <p:spPr bwMode="auto">
            <a:xfrm rot="5400000" flipH="1" flipV="1">
              <a:off x="1979712" y="2132856"/>
              <a:ext cx="72008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1" name="Frihåndsform 50"/>
            <p:cNvSpPr/>
            <p:nvPr/>
          </p:nvSpPr>
          <p:spPr bwMode="auto">
            <a:xfrm>
              <a:off x="2413000" y="1917700"/>
              <a:ext cx="628650" cy="501650"/>
            </a:xfrm>
            <a:custGeom>
              <a:avLst/>
              <a:gdLst>
                <a:gd name="connsiteX0" fmla="*/ 0 w 628650"/>
                <a:gd name="connsiteY0" fmla="*/ 501650 h 501650"/>
                <a:gd name="connsiteX1" fmla="*/ 317500 w 628650"/>
                <a:gd name="connsiteY1" fmla="*/ 419100 h 501650"/>
                <a:gd name="connsiteX2" fmla="*/ 533400 w 628650"/>
                <a:gd name="connsiteY2" fmla="*/ 222250 h 501650"/>
                <a:gd name="connsiteX3" fmla="*/ 628650 w 628650"/>
                <a:gd name="connsiteY3" fmla="*/ 0 h 50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8650" h="501650">
                  <a:moveTo>
                    <a:pt x="0" y="501650"/>
                  </a:moveTo>
                  <a:cubicBezTo>
                    <a:pt x="114300" y="483658"/>
                    <a:pt x="228600" y="465667"/>
                    <a:pt x="317500" y="419100"/>
                  </a:cubicBezTo>
                  <a:cubicBezTo>
                    <a:pt x="406400" y="372533"/>
                    <a:pt x="481542" y="292100"/>
                    <a:pt x="533400" y="222250"/>
                  </a:cubicBezTo>
                  <a:cubicBezTo>
                    <a:pt x="585258" y="152400"/>
                    <a:pt x="606954" y="76200"/>
                    <a:pt x="628650" y="0"/>
                  </a:cubicBezTo>
                </a:path>
              </a:pathLst>
            </a:custGeom>
            <a:noFill/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2" name="Frihåndsform 51"/>
            <p:cNvSpPr/>
            <p:nvPr/>
          </p:nvSpPr>
          <p:spPr bwMode="auto">
            <a:xfrm>
              <a:off x="2432050" y="1968500"/>
              <a:ext cx="552450" cy="431800"/>
            </a:xfrm>
            <a:custGeom>
              <a:avLst/>
              <a:gdLst>
                <a:gd name="connsiteX0" fmla="*/ 0 w 552450"/>
                <a:gd name="connsiteY0" fmla="*/ 0 h 431800"/>
                <a:gd name="connsiteX1" fmla="*/ 146050 w 552450"/>
                <a:gd name="connsiteY1" fmla="*/ 273050 h 431800"/>
                <a:gd name="connsiteX2" fmla="*/ 349250 w 552450"/>
                <a:gd name="connsiteY2" fmla="*/ 393700 h 431800"/>
                <a:gd name="connsiteX3" fmla="*/ 552450 w 552450"/>
                <a:gd name="connsiteY3" fmla="*/ 431800 h 4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431800">
                  <a:moveTo>
                    <a:pt x="0" y="0"/>
                  </a:moveTo>
                  <a:cubicBezTo>
                    <a:pt x="43921" y="103716"/>
                    <a:pt x="87842" y="207433"/>
                    <a:pt x="146050" y="273050"/>
                  </a:cubicBezTo>
                  <a:cubicBezTo>
                    <a:pt x="204258" y="338667"/>
                    <a:pt x="281517" y="367242"/>
                    <a:pt x="349250" y="393700"/>
                  </a:cubicBezTo>
                  <a:cubicBezTo>
                    <a:pt x="416983" y="420158"/>
                    <a:pt x="484716" y="425979"/>
                    <a:pt x="552450" y="431800"/>
                  </a:cubicBezTo>
                </a:path>
              </a:pathLst>
            </a:custGeom>
            <a:noFill/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3" name="Rektangel 52"/>
            <p:cNvSpPr/>
            <p:nvPr/>
          </p:nvSpPr>
          <p:spPr bwMode="auto">
            <a:xfrm>
              <a:off x="1187624" y="2564904"/>
              <a:ext cx="864096" cy="864096"/>
            </a:xfrm>
            <a:prstGeom prst="rect">
              <a:avLst/>
            </a:prstGeom>
            <a:solidFill>
              <a:srgbClr val="FFFFFF">
                <a:alpha val="41961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cxnSp>
          <p:nvCxnSpPr>
            <p:cNvPr id="54" name="Rett pil 53"/>
            <p:cNvCxnSpPr/>
            <p:nvPr/>
          </p:nvCxnSpPr>
          <p:spPr bwMode="auto">
            <a:xfrm>
              <a:off x="1259632" y="3356992"/>
              <a:ext cx="792088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5" name="Rett pil 54"/>
            <p:cNvCxnSpPr/>
            <p:nvPr/>
          </p:nvCxnSpPr>
          <p:spPr bwMode="auto">
            <a:xfrm rot="5400000" flipH="1" flipV="1">
              <a:off x="899592" y="2996952"/>
              <a:ext cx="72008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6" name="Frihåndsform 55"/>
            <p:cNvSpPr/>
            <p:nvPr/>
          </p:nvSpPr>
          <p:spPr bwMode="auto">
            <a:xfrm>
              <a:off x="1332880" y="2781796"/>
              <a:ext cx="628650" cy="501650"/>
            </a:xfrm>
            <a:custGeom>
              <a:avLst/>
              <a:gdLst>
                <a:gd name="connsiteX0" fmla="*/ 0 w 628650"/>
                <a:gd name="connsiteY0" fmla="*/ 501650 h 501650"/>
                <a:gd name="connsiteX1" fmla="*/ 317500 w 628650"/>
                <a:gd name="connsiteY1" fmla="*/ 419100 h 501650"/>
                <a:gd name="connsiteX2" fmla="*/ 533400 w 628650"/>
                <a:gd name="connsiteY2" fmla="*/ 222250 h 501650"/>
                <a:gd name="connsiteX3" fmla="*/ 628650 w 628650"/>
                <a:gd name="connsiteY3" fmla="*/ 0 h 50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8650" h="501650">
                  <a:moveTo>
                    <a:pt x="0" y="501650"/>
                  </a:moveTo>
                  <a:cubicBezTo>
                    <a:pt x="114300" y="483658"/>
                    <a:pt x="228600" y="465667"/>
                    <a:pt x="317500" y="419100"/>
                  </a:cubicBezTo>
                  <a:cubicBezTo>
                    <a:pt x="406400" y="372533"/>
                    <a:pt x="481542" y="292100"/>
                    <a:pt x="533400" y="222250"/>
                  </a:cubicBezTo>
                  <a:cubicBezTo>
                    <a:pt x="585258" y="152400"/>
                    <a:pt x="606954" y="76200"/>
                    <a:pt x="628650" y="0"/>
                  </a:cubicBezTo>
                </a:path>
              </a:pathLst>
            </a:custGeom>
            <a:noFill/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7" name="Frihåndsform 56"/>
            <p:cNvSpPr/>
            <p:nvPr/>
          </p:nvSpPr>
          <p:spPr bwMode="auto">
            <a:xfrm>
              <a:off x="1351930" y="2832596"/>
              <a:ext cx="552450" cy="431800"/>
            </a:xfrm>
            <a:custGeom>
              <a:avLst/>
              <a:gdLst>
                <a:gd name="connsiteX0" fmla="*/ 0 w 552450"/>
                <a:gd name="connsiteY0" fmla="*/ 0 h 431800"/>
                <a:gd name="connsiteX1" fmla="*/ 146050 w 552450"/>
                <a:gd name="connsiteY1" fmla="*/ 273050 h 431800"/>
                <a:gd name="connsiteX2" fmla="*/ 349250 w 552450"/>
                <a:gd name="connsiteY2" fmla="*/ 393700 h 431800"/>
                <a:gd name="connsiteX3" fmla="*/ 552450 w 552450"/>
                <a:gd name="connsiteY3" fmla="*/ 431800 h 4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431800">
                  <a:moveTo>
                    <a:pt x="0" y="0"/>
                  </a:moveTo>
                  <a:cubicBezTo>
                    <a:pt x="43921" y="103716"/>
                    <a:pt x="87842" y="207433"/>
                    <a:pt x="146050" y="273050"/>
                  </a:cubicBezTo>
                  <a:cubicBezTo>
                    <a:pt x="204258" y="338667"/>
                    <a:pt x="281517" y="367242"/>
                    <a:pt x="349250" y="393700"/>
                  </a:cubicBezTo>
                  <a:cubicBezTo>
                    <a:pt x="416983" y="420158"/>
                    <a:pt x="484716" y="425979"/>
                    <a:pt x="552450" y="431800"/>
                  </a:cubicBezTo>
                </a:path>
              </a:pathLst>
            </a:custGeom>
            <a:noFill/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58" name="Rektangel 57"/>
            <p:cNvSpPr/>
            <p:nvPr/>
          </p:nvSpPr>
          <p:spPr bwMode="auto">
            <a:xfrm>
              <a:off x="2051720" y="3356992"/>
              <a:ext cx="864096" cy="864096"/>
            </a:xfrm>
            <a:prstGeom prst="rect">
              <a:avLst/>
            </a:prstGeom>
            <a:solidFill>
              <a:srgbClr val="FFFFFF">
                <a:alpha val="41961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cxnSp>
          <p:nvCxnSpPr>
            <p:cNvPr id="59" name="Rett pil 58"/>
            <p:cNvCxnSpPr/>
            <p:nvPr/>
          </p:nvCxnSpPr>
          <p:spPr bwMode="auto">
            <a:xfrm>
              <a:off x="2051720" y="4293096"/>
              <a:ext cx="792088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0" name="Rett pil 59"/>
            <p:cNvCxnSpPr/>
            <p:nvPr/>
          </p:nvCxnSpPr>
          <p:spPr bwMode="auto">
            <a:xfrm rot="5400000" flipH="1" flipV="1">
              <a:off x="1691680" y="3933056"/>
              <a:ext cx="72008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1" name="Frihåndsform 60"/>
            <p:cNvSpPr/>
            <p:nvPr/>
          </p:nvSpPr>
          <p:spPr bwMode="auto">
            <a:xfrm>
              <a:off x="2124968" y="3717900"/>
              <a:ext cx="628650" cy="501650"/>
            </a:xfrm>
            <a:custGeom>
              <a:avLst/>
              <a:gdLst>
                <a:gd name="connsiteX0" fmla="*/ 0 w 628650"/>
                <a:gd name="connsiteY0" fmla="*/ 501650 h 501650"/>
                <a:gd name="connsiteX1" fmla="*/ 317500 w 628650"/>
                <a:gd name="connsiteY1" fmla="*/ 419100 h 501650"/>
                <a:gd name="connsiteX2" fmla="*/ 533400 w 628650"/>
                <a:gd name="connsiteY2" fmla="*/ 222250 h 501650"/>
                <a:gd name="connsiteX3" fmla="*/ 628650 w 628650"/>
                <a:gd name="connsiteY3" fmla="*/ 0 h 50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8650" h="501650">
                  <a:moveTo>
                    <a:pt x="0" y="501650"/>
                  </a:moveTo>
                  <a:cubicBezTo>
                    <a:pt x="114300" y="483658"/>
                    <a:pt x="228600" y="465667"/>
                    <a:pt x="317500" y="419100"/>
                  </a:cubicBezTo>
                  <a:cubicBezTo>
                    <a:pt x="406400" y="372533"/>
                    <a:pt x="481542" y="292100"/>
                    <a:pt x="533400" y="222250"/>
                  </a:cubicBezTo>
                  <a:cubicBezTo>
                    <a:pt x="585258" y="152400"/>
                    <a:pt x="606954" y="76200"/>
                    <a:pt x="628650" y="0"/>
                  </a:cubicBezTo>
                </a:path>
              </a:pathLst>
            </a:custGeom>
            <a:noFill/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62" name="Frihåndsform 61"/>
            <p:cNvSpPr/>
            <p:nvPr/>
          </p:nvSpPr>
          <p:spPr bwMode="auto">
            <a:xfrm>
              <a:off x="2144018" y="3768700"/>
              <a:ext cx="552450" cy="431800"/>
            </a:xfrm>
            <a:custGeom>
              <a:avLst/>
              <a:gdLst>
                <a:gd name="connsiteX0" fmla="*/ 0 w 552450"/>
                <a:gd name="connsiteY0" fmla="*/ 0 h 431800"/>
                <a:gd name="connsiteX1" fmla="*/ 146050 w 552450"/>
                <a:gd name="connsiteY1" fmla="*/ 273050 h 431800"/>
                <a:gd name="connsiteX2" fmla="*/ 349250 w 552450"/>
                <a:gd name="connsiteY2" fmla="*/ 393700 h 431800"/>
                <a:gd name="connsiteX3" fmla="*/ 552450 w 552450"/>
                <a:gd name="connsiteY3" fmla="*/ 431800 h 43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2450" h="431800">
                  <a:moveTo>
                    <a:pt x="0" y="0"/>
                  </a:moveTo>
                  <a:cubicBezTo>
                    <a:pt x="43921" y="103716"/>
                    <a:pt x="87842" y="207433"/>
                    <a:pt x="146050" y="273050"/>
                  </a:cubicBezTo>
                  <a:cubicBezTo>
                    <a:pt x="204258" y="338667"/>
                    <a:pt x="281517" y="367242"/>
                    <a:pt x="349250" y="393700"/>
                  </a:cubicBezTo>
                  <a:cubicBezTo>
                    <a:pt x="416983" y="420158"/>
                    <a:pt x="484716" y="425979"/>
                    <a:pt x="552450" y="431800"/>
                  </a:cubicBezTo>
                </a:path>
              </a:pathLst>
            </a:custGeom>
            <a:noFill/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24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9250" y="476250"/>
            <a:ext cx="7129463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Status on the NWE work </a:t>
            </a:r>
            <a:br>
              <a:rPr lang="en-US" dirty="0" smtClean="0"/>
            </a:br>
            <a:r>
              <a:rPr lang="en-US" dirty="0" smtClean="0"/>
              <a:t>TSOs - PXs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3850" y="1981200"/>
            <a:ext cx="8496300" cy="3752056"/>
          </a:xfrm>
        </p:spPr>
        <p:txBody>
          <a:bodyPr/>
          <a:lstStyle/>
          <a:p>
            <a:r>
              <a:rPr lang="en-US" sz="2000" dirty="0" smtClean="0"/>
              <a:t>Little progress has been made in the cooperation with the PXs the last months. The joint project is striving to achieve: </a:t>
            </a:r>
          </a:p>
          <a:p>
            <a:pPr lvl="1"/>
            <a:r>
              <a:rPr lang="en-US" sz="1600" dirty="0" smtClean="0"/>
              <a:t>A joint PX proposal for a complete </a:t>
            </a:r>
            <a:r>
              <a:rPr lang="en-GB" sz="1600" dirty="0" smtClean="0"/>
              <a:t>NWE market coupling solution </a:t>
            </a:r>
            <a:endParaRPr lang="en-US" sz="1600" dirty="0" smtClean="0"/>
          </a:p>
          <a:p>
            <a:pPr lvl="1"/>
            <a:r>
              <a:rPr lang="en-US" sz="1600" dirty="0" smtClean="0"/>
              <a:t>A joint PX budget for the design and implementation phase</a:t>
            </a:r>
          </a:p>
          <a:p>
            <a:pPr lvl="1"/>
            <a:r>
              <a:rPr lang="en-US" sz="1600" dirty="0" smtClean="0"/>
              <a:t>A detailed joint project plan</a:t>
            </a:r>
          </a:p>
          <a:p>
            <a:pPr lvl="1"/>
            <a:r>
              <a:rPr lang="en-US" sz="1600" dirty="0" smtClean="0"/>
              <a:t>A common view on major governance issues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2000" dirty="0" smtClean="0"/>
              <a:t>NWE TSOs are still waiting for a common proposal from the NWE PXs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As a result of this, and in order to keep the time schedule, the NWE TSOs will also investigate fallback strategies to the joint PCR project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way forward 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23528" y="1844824"/>
            <a:ext cx="4608512" cy="4184104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In the NWE TSO SC meeting 14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December the TSO will discuss:</a:t>
            </a:r>
          </a:p>
          <a:p>
            <a:pPr marL="0" indent="0">
              <a:buNone/>
            </a:pPr>
            <a:endParaRPr lang="en-US" sz="2400" dirty="0" smtClean="0"/>
          </a:p>
          <a:p>
            <a:pPr marL="449263" indent="-449263"/>
            <a:r>
              <a:rPr lang="en-US" sz="2400" dirty="0" smtClean="0"/>
              <a:t>The 21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Florence conclusions</a:t>
            </a:r>
          </a:p>
          <a:p>
            <a:pPr marL="449263" indent="-449263"/>
            <a:r>
              <a:rPr lang="en-US" sz="2400" dirty="0" smtClean="0"/>
              <a:t>Possible common position from the PXs </a:t>
            </a:r>
          </a:p>
          <a:p>
            <a:pPr marL="449263" indent="-449263"/>
            <a:r>
              <a:rPr lang="en-US" sz="2400" dirty="0" smtClean="0"/>
              <a:t>The way forward, including fallback strategies</a:t>
            </a:r>
            <a:endParaRPr lang="en-US" sz="2400" dirty="0"/>
          </a:p>
        </p:txBody>
      </p:sp>
      <p:sp>
        <p:nvSpPr>
          <p:cNvPr id="151" name="TekstSylinder 150"/>
          <p:cNvSpPr txBox="1"/>
          <p:nvPr/>
        </p:nvSpPr>
        <p:spPr>
          <a:xfrm>
            <a:off x="611560" y="5805264"/>
            <a:ext cx="7992888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The NWE TSOs will do their utmost to deliver the NWE price coupling according to the time schedule in ACERs roadmap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pSp>
        <p:nvGrpSpPr>
          <p:cNvPr id="49" name="Gruppe 48"/>
          <p:cNvGrpSpPr/>
          <p:nvPr/>
        </p:nvGrpSpPr>
        <p:grpSpPr>
          <a:xfrm rot="265079">
            <a:off x="6045783" y="1796675"/>
            <a:ext cx="2630673" cy="3672408"/>
            <a:chOff x="6045783" y="2420888"/>
            <a:chExt cx="2228367" cy="3168352"/>
          </a:xfrm>
        </p:grpSpPr>
        <p:grpSp>
          <p:nvGrpSpPr>
            <p:cNvPr id="50" name="Gruppe 310"/>
            <p:cNvGrpSpPr/>
            <p:nvPr/>
          </p:nvGrpSpPr>
          <p:grpSpPr>
            <a:xfrm>
              <a:off x="6045783" y="4256017"/>
              <a:ext cx="1405585" cy="1333223"/>
              <a:chOff x="6045783" y="4256017"/>
              <a:chExt cx="1405585" cy="1333223"/>
            </a:xfrm>
            <a:solidFill>
              <a:srgbClr val="008000"/>
            </a:solidFill>
          </p:grpSpPr>
          <p:grpSp>
            <p:nvGrpSpPr>
              <p:cNvPr id="91" name="Group 149"/>
              <p:cNvGrpSpPr>
                <a:grpSpLocks/>
              </p:cNvGrpSpPr>
              <p:nvPr/>
            </p:nvGrpSpPr>
            <p:grpSpPr bwMode="auto">
              <a:xfrm>
                <a:off x="6810547" y="4761684"/>
                <a:ext cx="34282" cy="67708"/>
                <a:chOff x="3758" y="2821"/>
                <a:chExt cx="24" cy="42"/>
              </a:xfrm>
              <a:grpFill/>
            </p:grpSpPr>
            <p:sp>
              <p:nvSpPr>
                <p:cNvPr id="100" name="Freeform 150"/>
                <p:cNvSpPr>
                  <a:spLocks/>
                </p:cNvSpPr>
                <p:nvPr/>
              </p:nvSpPr>
              <p:spPr bwMode="auto">
                <a:xfrm>
                  <a:off x="3758" y="2821"/>
                  <a:ext cx="24" cy="42"/>
                </a:xfrm>
                <a:custGeom>
                  <a:avLst/>
                  <a:gdLst/>
                  <a:ahLst/>
                  <a:cxnLst>
                    <a:cxn ang="0">
                      <a:pos x="24" y="42"/>
                    </a:cxn>
                    <a:cxn ang="0">
                      <a:pos x="24" y="24"/>
                    </a:cxn>
                    <a:cxn ang="0">
                      <a:pos x="19" y="0"/>
                    </a:cxn>
                    <a:cxn ang="0">
                      <a:pos x="14" y="0"/>
                    </a:cxn>
                    <a:cxn ang="0">
                      <a:pos x="0" y="14"/>
                    </a:cxn>
                    <a:cxn ang="0">
                      <a:pos x="0" y="37"/>
                    </a:cxn>
                    <a:cxn ang="0">
                      <a:pos x="14" y="42"/>
                    </a:cxn>
                    <a:cxn ang="0">
                      <a:pos x="24" y="42"/>
                    </a:cxn>
                  </a:cxnLst>
                  <a:rect l="0" t="0" r="r" b="b"/>
                  <a:pathLst>
                    <a:path w="24" h="42">
                      <a:moveTo>
                        <a:pt x="24" y="42"/>
                      </a:moveTo>
                      <a:lnTo>
                        <a:pt x="24" y="24"/>
                      </a:lnTo>
                      <a:lnTo>
                        <a:pt x="19" y="0"/>
                      </a:lnTo>
                      <a:lnTo>
                        <a:pt x="14" y="0"/>
                      </a:lnTo>
                      <a:lnTo>
                        <a:pt x="0" y="14"/>
                      </a:lnTo>
                      <a:lnTo>
                        <a:pt x="0" y="37"/>
                      </a:lnTo>
                      <a:lnTo>
                        <a:pt x="14" y="42"/>
                      </a:lnTo>
                      <a:lnTo>
                        <a:pt x="24" y="4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101" name="Freeform 151"/>
                <p:cNvSpPr>
                  <a:spLocks/>
                </p:cNvSpPr>
                <p:nvPr/>
              </p:nvSpPr>
              <p:spPr bwMode="auto">
                <a:xfrm>
                  <a:off x="3758" y="2821"/>
                  <a:ext cx="24" cy="42"/>
                </a:xfrm>
                <a:custGeom>
                  <a:avLst/>
                  <a:gdLst/>
                  <a:ahLst/>
                  <a:cxnLst>
                    <a:cxn ang="0">
                      <a:pos x="24" y="42"/>
                    </a:cxn>
                    <a:cxn ang="0">
                      <a:pos x="24" y="24"/>
                    </a:cxn>
                    <a:cxn ang="0">
                      <a:pos x="19" y="0"/>
                    </a:cxn>
                    <a:cxn ang="0">
                      <a:pos x="14" y="0"/>
                    </a:cxn>
                    <a:cxn ang="0">
                      <a:pos x="0" y="14"/>
                    </a:cxn>
                    <a:cxn ang="0">
                      <a:pos x="0" y="37"/>
                    </a:cxn>
                    <a:cxn ang="0">
                      <a:pos x="14" y="42"/>
                    </a:cxn>
                    <a:cxn ang="0">
                      <a:pos x="24" y="42"/>
                    </a:cxn>
                  </a:cxnLst>
                  <a:rect l="0" t="0" r="r" b="b"/>
                  <a:pathLst>
                    <a:path w="24" h="42">
                      <a:moveTo>
                        <a:pt x="24" y="42"/>
                      </a:moveTo>
                      <a:lnTo>
                        <a:pt x="24" y="24"/>
                      </a:lnTo>
                      <a:lnTo>
                        <a:pt x="19" y="0"/>
                      </a:lnTo>
                      <a:lnTo>
                        <a:pt x="14" y="0"/>
                      </a:lnTo>
                      <a:lnTo>
                        <a:pt x="0" y="14"/>
                      </a:lnTo>
                      <a:lnTo>
                        <a:pt x="0" y="37"/>
                      </a:lnTo>
                      <a:lnTo>
                        <a:pt x="14" y="42"/>
                      </a:lnTo>
                      <a:lnTo>
                        <a:pt x="24" y="42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</p:grpSp>
          <p:grpSp>
            <p:nvGrpSpPr>
              <p:cNvPr id="92" name="Gruppe 309"/>
              <p:cNvGrpSpPr/>
              <p:nvPr/>
            </p:nvGrpSpPr>
            <p:grpSpPr>
              <a:xfrm>
                <a:off x="6045783" y="4256017"/>
                <a:ext cx="1405585" cy="1333223"/>
                <a:chOff x="6045783" y="4257092"/>
                <a:chExt cx="1405585" cy="1333223"/>
              </a:xfrm>
              <a:grpFill/>
            </p:grpSpPr>
            <p:sp>
              <p:nvSpPr>
                <p:cNvPr id="94" name="Freeform 90"/>
                <p:cNvSpPr>
                  <a:spLocks/>
                </p:cNvSpPr>
                <p:nvPr/>
              </p:nvSpPr>
              <p:spPr bwMode="auto">
                <a:xfrm>
                  <a:off x="6045783" y="4616595"/>
                  <a:ext cx="913762" cy="973720"/>
                </a:xfrm>
                <a:custGeom>
                  <a:avLst/>
                  <a:gdLst/>
                  <a:ahLst/>
                  <a:cxnLst>
                    <a:cxn ang="0">
                      <a:pos x="76" y="506"/>
                    </a:cxn>
                    <a:cxn ang="0">
                      <a:pos x="128" y="544"/>
                    </a:cxn>
                    <a:cxn ang="0">
                      <a:pos x="176" y="558"/>
                    </a:cxn>
                    <a:cxn ang="0">
                      <a:pos x="220" y="574"/>
                    </a:cxn>
                    <a:cxn ang="0">
                      <a:pos x="257" y="593"/>
                    </a:cxn>
                    <a:cxn ang="0">
                      <a:pos x="317" y="558"/>
                    </a:cxn>
                    <a:cxn ang="0">
                      <a:pos x="377" y="536"/>
                    </a:cxn>
                    <a:cxn ang="0">
                      <a:pos x="447" y="558"/>
                    </a:cxn>
                    <a:cxn ang="0">
                      <a:pos x="505" y="579"/>
                    </a:cxn>
                    <a:cxn ang="0">
                      <a:pos x="570" y="544"/>
                    </a:cxn>
                    <a:cxn ang="0">
                      <a:pos x="575" y="511"/>
                    </a:cxn>
                    <a:cxn ang="0">
                      <a:pos x="548" y="495"/>
                    </a:cxn>
                    <a:cxn ang="0">
                      <a:pos x="544" y="457"/>
                    </a:cxn>
                    <a:cxn ang="0">
                      <a:pos x="564" y="387"/>
                    </a:cxn>
                    <a:cxn ang="0">
                      <a:pos x="553" y="349"/>
                    </a:cxn>
                    <a:cxn ang="0">
                      <a:pos x="522" y="362"/>
                    </a:cxn>
                    <a:cxn ang="0">
                      <a:pos x="544" y="313"/>
                    </a:cxn>
                    <a:cxn ang="0">
                      <a:pos x="575" y="275"/>
                    </a:cxn>
                    <a:cxn ang="0">
                      <a:pos x="607" y="269"/>
                    </a:cxn>
                    <a:cxn ang="0">
                      <a:pos x="624" y="206"/>
                    </a:cxn>
                    <a:cxn ang="0">
                      <a:pos x="630" y="171"/>
                    </a:cxn>
                    <a:cxn ang="0">
                      <a:pos x="575" y="148"/>
                    </a:cxn>
                    <a:cxn ang="0">
                      <a:pos x="548" y="132"/>
                    </a:cxn>
                    <a:cxn ang="0">
                      <a:pos x="515" y="122"/>
                    </a:cxn>
                    <a:cxn ang="0">
                      <a:pos x="505" y="104"/>
                    </a:cxn>
                    <a:cxn ang="0">
                      <a:pos x="484" y="94"/>
                    </a:cxn>
                    <a:cxn ang="0">
                      <a:pos x="462" y="65"/>
                    </a:cxn>
                    <a:cxn ang="0">
                      <a:pos x="429" y="31"/>
                    </a:cxn>
                    <a:cxn ang="0">
                      <a:pos x="413" y="7"/>
                    </a:cxn>
                    <a:cxn ang="0">
                      <a:pos x="360" y="15"/>
                    </a:cxn>
                    <a:cxn ang="0">
                      <a:pos x="332" y="65"/>
                    </a:cxn>
                    <a:cxn ang="0">
                      <a:pos x="284" y="69"/>
                    </a:cxn>
                    <a:cxn ang="0">
                      <a:pos x="247" y="104"/>
                    </a:cxn>
                    <a:cxn ang="0">
                      <a:pos x="199" y="94"/>
                    </a:cxn>
                    <a:cxn ang="0">
                      <a:pos x="167" y="58"/>
                    </a:cxn>
                    <a:cxn ang="0">
                      <a:pos x="167" y="139"/>
                    </a:cxn>
                    <a:cxn ang="0">
                      <a:pos x="107" y="128"/>
                    </a:cxn>
                    <a:cxn ang="0">
                      <a:pos x="64" y="99"/>
                    </a:cxn>
                    <a:cxn ang="0">
                      <a:pos x="3" y="104"/>
                    </a:cxn>
                    <a:cxn ang="0">
                      <a:pos x="16" y="153"/>
                    </a:cxn>
                    <a:cxn ang="0">
                      <a:pos x="64" y="181"/>
                    </a:cxn>
                    <a:cxn ang="0">
                      <a:pos x="118" y="237"/>
                    </a:cxn>
                    <a:cxn ang="0">
                      <a:pos x="112" y="275"/>
                    </a:cxn>
                    <a:cxn ang="0">
                      <a:pos x="138" y="329"/>
                    </a:cxn>
                    <a:cxn ang="0">
                      <a:pos x="79" y="465"/>
                    </a:cxn>
                  </a:cxnLst>
                  <a:rect l="0" t="0" r="r" b="b"/>
                  <a:pathLst>
                    <a:path w="640" h="604">
                      <a:moveTo>
                        <a:pt x="58" y="485"/>
                      </a:moveTo>
                      <a:lnTo>
                        <a:pt x="76" y="506"/>
                      </a:lnTo>
                      <a:lnTo>
                        <a:pt x="85" y="514"/>
                      </a:lnTo>
                      <a:lnTo>
                        <a:pt x="128" y="544"/>
                      </a:lnTo>
                      <a:lnTo>
                        <a:pt x="156" y="555"/>
                      </a:lnTo>
                      <a:lnTo>
                        <a:pt x="176" y="558"/>
                      </a:lnTo>
                      <a:lnTo>
                        <a:pt x="199" y="555"/>
                      </a:lnTo>
                      <a:lnTo>
                        <a:pt x="220" y="574"/>
                      </a:lnTo>
                      <a:lnTo>
                        <a:pt x="235" y="582"/>
                      </a:lnTo>
                      <a:lnTo>
                        <a:pt x="257" y="593"/>
                      </a:lnTo>
                      <a:lnTo>
                        <a:pt x="322" y="604"/>
                      </a:lnTo>
                      <a:lnTo>
                        <a:pt x="317" y="558"/>
                      </a:lnTo>
                      <a:lnTo>
                        <a:pt x="350" y="549"/>
                      </a:lnTo>
                      <a:lnTo>
                        <a:pt x="377" y="536"/>
                      </a:lnTo>
                      <a:lnTo>
                        <a:pt x="409" y="549"/>
                      </a:lnTo>
                      <a:lnTo>
                        <a:pt x="447" y="558"/>
                      </a:lnTo>
                      <a:lnTo>
                        <a:pt x="474" y="582"/>
                      </a:lnTo>
                      <a:lnTo>
                        <a:pt x="505" y="579"/>
                      </a:lnTo>
                      <a:lnTo>
                        <a:pt x="533" y="558"/>
                      </a:lnTo>
                      <a:lnTo>
                        <a:pt x="570" y="544"/>
                      </a:lnTo>
                      <a:lnTo>
                        <a:pt x="575" y="536"/>
                      </a:lnTo>
                      <a:lnTo>
                        <a:pt x="575" y="511"/>
                      </a:lnTo>
                      <a:lnTo>
                        <a:pt x="559" y="506"/>
                      </a:lnTo>
                      <a:lnTo>
                        <a:pt x="548" y="495"/>
                      </a:lnTo>
                      <a:lnTo>
                        <a:pt x="548" y="475"/>
                      </a:lnTo>
                      <a:lnTo>
                        <a:pt x="544" y="457"/>
                      </a:lnTo>
                      <a:lnTo>
                        <a:pt x="559" y="416"/>
                      </a:lnTo>
                      <a:lnTo>
                        <a:pt x="564" y="387"/>
                      </a:lnTo>
                      <a:lnTo>
                        <a:pt x="553" y="374"/>
                      </a:lnTo>
                      <a:lnTo>
                        <a:pt x="553" y="349"/>
                      </a:lnTo>
                      <a:lnTo>
                        <a:pt x="537" y="349"/>
                      </a:lnTo>
                      <a:lnTo>
                        <a:pt x="522" y="362"/>
                      </a:lnTo>
                      <a:lnTo>
                        <a:pt x="515" y="343"/>
                      </a:lnTo>
                      <a:lnTo>
                        <a:pt x="544" y="313"/>
                      </a:lnTo>
                      <a:lnTo>
                        <a:pt x="564" y="289"/>
                      </a:lnTo>
                      <a:lnTo>
                        <a:pt x="575" y="275"/>
                      </a:lnTo>
                      <a:lnTo>
                        <a:pt x="592" y="280"/>
                      </a:lnTo>
                      <a:lnTo>
                        <a:pt x="607" y="269"/>
                      </a:lnTo>
                      <a:lnTo>
                        <a:pt x="607" y="255"/>
                      </a:lnTo>
                      <a:lnTo>
                        <a:pt x="624" y="206"/>
                      </a:lnTo>
                      <a:lnTo>
                        <a:pt x="640" y="191"/>
                      </a:lnTo>
                      <a:lnTo>
                        <a:pt x="630" y="171"/>
                      </a:lnTo>
                      <a:lnTo>
                        <a:pt x="585" y="157"/>
                      </a:lnTo>
                      <a:lnTo>
                        <a:pt x="575" y="148"/>
                      </a:lnTo>
                      <a:lnTo>
                        <a:pt x="559" y="132"/>
                      </a:lnTo>
                      <a:lnTo>
                        <a:pt x="548" y="132"/>
                      </a:lnTo>
                      <a:lnTo>
                        <a:pt x="533" y="128"/>
                      </a:lnTo>
                      <a:lnTo>
                        <a:pt x="515" y="122"/>
                      </a:lnTo>
                      <a:lnTo>
                        <a:pt x="500" y="107"/>
                      </a:lnTo>
                      <a:lnTo>
                        <a:pt x="505" y="104"/>
                      </a:lnTo>
                      <a:lnTo>
                        <a:pt x="500" y="83"/>
                      </a:lnTo>
                      <a:lnTo>
                        <a:pt x="484" y="94"/>
                      </a:lnTo>
                      <a:lnTo>
                        <a:pt x="467" y="89"/>
                      </a:lnTo>
                      <a:lnTo>
                        <a:pt x="462" y="65"/>
                      </a:lnTo>
                      <a:lnTo>
                        <a:pt x="441" y="50"/>
                      </a:lnTo>
                      <a:lnTo>
                        <a:pt x="429" y="31"/>
                      </a:lnTo>
                      <a:lnTo>
                        <a:pt x="409" y="25"/>
                      </a:lnTo>
                      <a:lnTo>
                        <a:pt x="413" y="7"/>
                      </a:lnTo>
                      <a:lnTo>
                        <a:pt x="413" y="0"/>
                      </a:lnTo>
                      <a:lnTo>
                        <a:pt x="360" y="15"/>
                      </a:lnTo>
                      <a:lnTo>
                        <a:pt x="344" y="34"/>
                      </a:lnTo>
                      <a:lnTo>
                        <a:pt x="332" y="65"/>
                      </a:lnTo>
                      <a:lnTo>
                        <a:pt x="311" y="69"/>
                      </a:lnTo>
                      <a:lnTo>
                        <a:pt x="284" y="69"/>
                      </a:lnTo>
                      <a:lnTo>
                        <a:pt x="263" y="80"/>
                      </a:lnTo>
                      <a:lnTo>
                        <a:pt x="247" y="104"/>
                      </a:lnTo>
                      <a:lnTo>
                        <a:pt x="220" y="94"/>
                      </a:lnTo>
                      <a:lnTo>
                        <a:pt x="199" y="94"/>
                      </a:lnTo>
                      <a:lnTo>
                        <a:pt x="194" y="65"/>
                      </a:lnTo>
                      <a:lnTo>
                        <a:pt x="167" y="58"/>
                      </a:lnTo>
                      <a:lnTo>
                        <a:pt x="173" y="94"/>
                      </a:lnTo>
                      <a:lnTo>
                        <a:pt x="167" y="139"/>
                      </a:lnTo>
                      <a:lnTo>
                        <a:pt x="138" y="128"/>
                      </a:lnTo>
                      <a:lnTo>
                        <a:pt x="107" y="128"/>
                      </a:lnTo>
                      <a:lnTo>
                        <a:pt x="97" y="104"/>
                      </a:lnTo>
                      <a:lnTo>
                        <a:pt x="64" y="99"/>
                      </a:lnTo>
                      <a:lnTo>
                        <a:pt x="30" y="104"/>
                      </a:lnTo>
                      <a:lnTo>
                        <a:pt x="3" y="104"/>
                      </a:lnTo>
                      <a:lnTo>
                        <a:pt x="0" y="139"/>
                      </a:lnTo>
                      <a:lnTo>
                        <a:pt x="16" y="153"/>
                      </a:lnTo>
                      <a:lnTo>
                        <a:pt x="38" y="157"/>
                      </a:lnTo>
                      <a:lnTo>
                        <a:pt x="64" y="181"/>
                      </a:lnTo>
                      <a:lnTo>
                        <a:pt x="97" y="195"/>
                      </a:lnTo>
                      <a:lnTo>
                        <a:pt x="118" y="237"/>
                      </a:lnTo>
                      <a:lnTo>
                        <a:pt x="107" y="255"/>
                      </a:lnTo>
                      <a:lnTo>
                        <a:pt x="112" y="275"/>
                      </a:lnTo>
                      <a:lnTo>
                        <a:pt x="134" y="294"/>
                      </a:lnTo>
                      <a:lnTo>
                        <a:pt x="138" y="329"/>
                      </a:lnTo>
                      <a:lnTo>
                        <a:pt x="112" y="401"/>
                      </a:lnTo>
                      <a:lnTo>
                        <a:pt x="79" y="465"/>
                      </a:lnTo>
                      <a:lnTo>
                        <a:pt x="58" y="485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grpSp>
              <p:nvGrpSpPr>
                <p:cNvPr id="95" name="Group 143"/>
                <p:cNvGrpSpPr>
                  <a:grpSpLocks/>
                </p:cNvGrpSpPr>
                <p:nvPr/>
              </p:nvGrpSpPr>
              <p:grpSpPr bwMode="auto">
                <a:xfrm>
                  <a:off x="6629906" y="4594024"/>
                  <a:ext cx="220199" cy="227309"/>
                  <a:chOff x="3632" y="2717"/>
                  <a:chExt cx="154" cy="141"/>
                </a:xfrm>
                <a:grpFill/>
              </p:grpSpPr>
              <p:sp>
                <p:nvSpPr>
                  <p:cNvPr id="98" name="Freeform 144"/>
                  <p:cNvSpPr>
                    <a:spLocks/>
                  </p:cNvSpPr>
                  <p:nvPr/>
                </p:nvSpPr>
                <p:spPr bwMode="auto">
                  <a:xfrm>
                    <a:off x="3632" y="2717"/>
                    <a:ext cx="154" cy="141"/>
                  </a:xfrm>
                  <a:custGeom>
                    <a:avLst/>
                    <a:gdLst/>
                    <a:ahLst/>
                    <a:cxnLst>
                      <a:cxn ang="0">
                        <a:pos x="113" y="14"/>
                      </a:cxn>
                      <a:cxn ang="0">
                        <a:pos x="124" y="25"/>
                      </a:cxn>
                      <a:cxn ang="0">
                        <a:pos x="134" y="29"/>
                      </a:cxn>
                      <a:cxn ang="0">
                        <a:pos x="134" y="54"/>
                      </a:cxn>
                      <a:cxn ang="0">
                        <a:pos x="149" y="63"/>
                      </a:cxn>
                      <a:cxn ang="0">
                        <a:pos x="154" y="83"/>
                      </a:cxn>
                      <a:cxn ang="0">
                        <a:pos x="144" y="103"/>
                      </a:cxn>
                      <a:cxn ang="0">
                        <a:pos x="139" y="103"/>
                      </a:cxn>
                      <a:cxn ang="0">
                        <a:pos x="124" y="117"/>
                      </a:cxn>
                      <a:cxn ang="0">
                        <a:pos x="124" y="141"/>
                      </a:cxn>
                      <a:cxn ang="0">
                        <a:pos x="106" y="135"/>
                      </a:cxn>
                      <a:cxn ang="0">
                        <a:pos x="91" y="121"/>
                      </a:cxn>
                      <a:cxn ang="0">
                        <a:pos x="96" y="117"/>
                      </a:cxn>
                      <a:cxn ang="0">
                        <a:pos x="91" y="97"/>
                      </a:cxn>
                      <a:cxn ang="0">
                        <a:pos x="74" y="108"/>
                      </a:cxn>
                      <a:cxn ang="0">
                        <a:pos x="58" y="103"/>
                      </a:cxn>
                      <a:cxn ang="0">
                        <a:pos x="53" y="79"/>
                      </a:cxn>
                      <a:cxn ang="0">
                        <a:pos x="31" y="63"/>
                      </a:cxn>
                      <a:cxn ang="0">
                        <a:pos x="21" y="45"/>
                      </a:cxn>
                      <a:cxn ang="0">
                        <a:pos x="0" y="39"/>
                      </a:cxn>
                      <a:cxn ang="0">
                        <a:pos x="5" y="20"/>
                      </a:cxn>
                      <a:cxn ang="0">
                        <a:pos x="5" y="14"/>
                      </a:cxn>
                      <a:cxn ang="0">
                        <a:pos x="43" y="0"/>
                      </a:cxn>
                      <a:cxn ang="0">
                        <a:pos x="53" y="14"/>
                      </a:cxn>
                      <a:cxn ang="0">
                        <a:pos x="96" y="5"/>
                      </a:cxn>
                      <a:cxn ang="0">
                        <a:pos x="113" y="14"/>
                      </a:cxn>
                    </a:cxnLst>
                    <a:rect l="0" t="0" r="r" b="b"/>
                    <a:pathLst>
                      <a:path w="154" h="141">
                        <a:moveTo>
                          <a:pt x="113" y="14"/>
                        </a:moveTo>
                        <a:lnTo>
                          <a:pt x="124" y="25"/>
                        </a:lnTo>
                        <a:lnTo>
                          <a:pt x="134" y="29"/>
                        </a:lnTo>
                        <a:lnTo>
                          <a:pt x="134" y="54"/>
                        </a:lnTo>
                        <a:lnTo>
                          <a:pt x="149" y="63"/>
                        </a:lnTo>
                        <a:lnTo>
                          <a:pt x="154" y="83"/>
                        </a:lnTo>
                        <a:lnTo>
                          <a:pt x="144" y="103"/>
                        </a:lnTo>
                        <a:lnTo>
                          <a:pt x="139" y="103"/>
                        </a:lnTo>
                        <a:lnTo>
                          <a:pt x="124" y="117"/>
                        </a:lnTo>
                        <a:lnTo>
                          <a:pt x="124" y="141"/>
                        </a:lnTo>
                        <a:lnTo>
                          <a:pt x="106" y="135"/>
                        </a:lnTo>
                        <a:lnTo>
                          <a:pt x="91" y="121"/>
                        </a:lnTo>
                        <a:lnTo>
                          <a:pt x="96" y="117"/>
                        </a:lnTo>
                        <a:lnTo>
                          <a:pt x="91" y="97"/>
                        </a:lnTo>
                        <a:lnTo>
                          <a:pt x="74" y="108"/>
                        </a:lnTo>
                        <a:lnTo>
                          <a:pt x="58" y="103"/>
                        </a:lnTo>
                        <a:lnTo>
                          <a:pt x="53" y="79"/>
                        </a:lnTo>
                        <a:lnTo>
                          <a:pt x="31" y="63"/>
                        </a:lnTo>
                        <a:lnTo>
                          <a:pt x="21" y="45"/>
                        </a:lnTo>
                        <a:lnTo>
                          <a:pt x="0" y="39"/>
                        </a:lnTo>
                        <a:lnTo>
                          <a:pt x="5" y="20"/>
                        </a:lnTo>
                        <a:lnTo>
                          <a:pt x="5" y="14"/>
                        </a:lnTo>
                        <a:lnTo>
                          <a:pt x="43" y="0"/>
                        </a:lnTo>
                        <a:lnTo>
                          <a:pt x="53" y="14"/>
                        </a:lnTo>
                        <a:lnTo>
                          <a:pt x="96" y="5"/>
                        </a:lnTo>
                        <a:lnTo>
                          <a:pt x="113" y="14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  <p:sp>
                <p:nvSpPr>
                  <p:cNvPr id="99" name="Freeform 145"/>
                  <p:cNvSpPr>
                    <a:spLocks/>
                  </p:cNvSpPr>
                  <p:nvPr/>
                </p:nvSpPr>
                <p:spPr bwMode="auto">
                  <a:xfrm>
                    <a:off x="3632" y="2717"/>
                    <a:ext cx="154" cy="141"/>
                  </a:xfrm>
                  <a:custGeom>
                    <a:avLst/>
                    <a:gdLst/>
                    <a:ahLst/>
                    <a:cxnLst>
                      <a:cxn ang="0">
                        <a:pos x="113" y="14"/>
                      </a:cxn>
                      <a:cxn ang="0">
                        <a:pos x="124" y="25"/>
                      </a:cxn>
                      <a:cxn ang="0">
                        <a:pos x="134" y="29"/>
                      </a:cxn>
                      <a:cxn ang="0">
                        <a:pos x="134" y="54"/>
                      </a:cxn>
                      <a:cxn ang="0">
                        <a:pos x="149" y="63"/>
                      </a:cxn>
                      <a:cxn ang="0">
                        <a:pos x="154" y="83"/>
                      </a:cxn>
                      <a:cxn ang="0">
                        <a:pos x="144" y="103"/>
                      </a:cxn>
                      <a:cxn ang="0">
                        <a:pos x="139" y="103"/>
                      </a:cxn>
                      <a:cxn ang="0">
                        <a:pos x="124" y="117"/>
                      </a:cxn>
                      <a:cxn ang="0">
                        <a:pos x="124" y="141"/>
                      </a:cxn>
                      <a:cxn ang="0">
                        <a:pos x="106" y="135"/>
                      </a:cxn>
                      <a:cxn ang="0">
                        <a:pos x="91" y="121"/>
                      </a:cxn>
                      <a:cxn ang="0">
                        <a:pos x="96" y="117"/>
                      </a:cxn>
                      <a:cxn ang="0">
                        <a:pos x="91" y="97"/>
                      </a:cxn>
                      <a:cxn ang="0">
                        <a:pos x="74" y="108"/>
                      </a:cxn>
                      <a:cxn ang="0">
                        <a:pos x="58" y="103"/>
                      </a:cxn>
                      <a:cxn ang="0">
                        <a:pos x="53" y="79"/>
                      </a:cxn>
                      <a:cxn ang="0">
                        <a:pos x="31" y="63"/>
                      </a:cxn>
                      <a:cxn ang="0">
                        <a:pos x="21" y="45"/>
                      </a:cxn>
                      <a:cxn ang="0">
                        <a:pos x="0" y="39"/>
                      </a:cxn>
                      <a:cxn ang="0">
                        <a:pos x="5" y="20"/>
                      </a:cxn>
                      <a:cxn ang="0">
                        <a:pos x="5" y="14"/>
                      </a:cxn>
                      <a:cxn ang="0">
                        <a:pos x="43" y="0"/>
                      </a:cxn>
                      <a:cxn ang="0">
                        <a:pos x="53" y="14"/>
                      </a:cxn>
                      <a:cxn ang="0">
                        <a:pos x="96" y="5"/>
                      </a:cxn>
                      <a:cxn ang="0">
                        <a:pos x="113" y="14"/>
                      </a:cxn>
                    </a:cxnLst>
                    <a:rect l="0" t="0" r="r" b="b"/>
                    <a:pathLst>
                      <a:path w="154" h="141">
                        <a:moveTo>
                          <a:pt x="113" y="14"/>
                        </a:moveTo>
                        <a:lnTo>
                          <a:pt x="124" y="25"/>
                        </a:lnTo>
                        <a:lnTo>
                          <a:pt x="134" y="29"/>
                        </a:lnTo>
                        <a:lnTo>
                          <a:pt x="134" y="54"/>
                        </a:lnTo>
                        <a:lnTo>
                          <a:pt x="149" y="63"/>
                        </a:lnTo>
                        <a:lnTo>
                          <a:pt x="154" y="83"/>
                        </a:lnTo>
                        <a:lnTo>
                          <a:pt x="144" y="103"/>
                        </a:lnTo>
                        <a:lnTo>
                          <a:pt x="139" y="103"/>
                        </a:lnTo>
                        <a:lnTo>
                          <a:pt x="124" y="117"/>
                        </a:lnTo>
                        <a:lnTo>
                          <a:pt x="124" y="141"/>
                        </a:lnTo>
                        <a:lnTo>
                          <a:pt x="106" y="135"/>
                        </a:lnTo>
                        <a:lnTo>
                          <a:pt x="91" y="121"/>
                        </a:lnTo>
                        <a:lnTo>
                          <a:pt x="96" y="117"/>
                        </a:lnTo>
                        <a:lnTo>
                          <a:pt x="91" y="97"/>
                        </a:lnTo>
                        <a:lnTo>
                          <a:pt x="74" y="108"/>
                        </a:lnTo>
                        <a:lnTo>
                          <a:pt x="58" y="103"/>
                        </a:lnTo>
                        <a:lnTo>
                          <a:pt x="53" y="79"/>
                        </a:lnTo>
                        <a:lnTo>
                          <a:pt x="31" y="63"/>
                        </a:lnTo>
                        <a:lnTo>
                          <a:pt x="21" y="45"/>
                        </a:lnTo>
                        <a:lnTo>
                          <a:pt x="0" y="39"/>
                        </a:lnTo>
                        <a:lnTo>
                          <a:pt x="5" y="20"/>
                        </a:lnTo>
                        <a:lnTo>
                          <a:pt x="5" y="14"/>
                        </a:lnTo>
                        <a:lnTo>
                          <a:pt x="43" y="0"/>
                        </a:lnTo>
                        <a:lnTo>
                          <a:pt x="53" y="14"/>
                        </a:lnTo>
                        <a:lnTo>
                          <a:pt x="96" y="5"/>
                        </a:lnTo>
                        <a:lnTo>
                          <a:pt x="113" y="14"/>
                        </a:lnTo>
                      </a:path>
                    </a:pathLst>
                  </a:custGeom>
                  <a:grpFill/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</p:grpSp>
            <p:sp>
              <p:nvSpPr>
                <p:cNvPr id="96" name="Freeform 147"/>
                <p:cNvSpPr>
                  <a:spLocks/>
                </p:cNvSpPr>
                <p:nvPr/>
              </p:nvSpPr>
              <p:spPr bwMode="auto">
                <a:xfrm>
                  <a:off x="6693197" y="4397346"/>
                  <a:ext cx="257119" cy="299854"/>
                </a:xfrm>
                <a:custGeom>
                  <a:avLst/>
                  <a:gdLst/>
                  <a:ahLst/>
                  <a:cxnLst>
                    <a:cxn ang="0">
                      <a:pos x="180" y="20"/>
                    </a:cxn>
                    <a:cxn ang="0">
                      <a:pos x="166" y="54"/>
                    </a:cxn>
                    <a:cxn ang="0">
                      <a:pos x="153" y="63"/>
                    </a:cxn>
                    <a:cxn ang="0">
                      <a:pos x="166" y="83"/>
                    </a:cxn>
                    <a:cxn ang="0">
                      <a:pos x="151" y="94"/>
                    </a:cxn>
                    <a:cxn ang="0">
                      <a:pos x="132" y="112"/>
                    </a:cxn>
                    <a:cxn ang="0">
                      <a:pos x="117" y="112"/>
                    </a:cxn>
                    <a:cxn ang="0">
                      <a:pos x="111" y="143"/>
                    </a:cxn>
                    <a:cxn ang="0">
                      <a:pos x="106" y="161"/>
                    </a:cxn>
                    <a:cxn ang="0">
                      <a:pos x="106" y="186"/>
                    </a:cxn>
                    <a:cxn ang="0">
                      <a:pos x="91" y="177"/>
                    </a:cxn>
                    <a:cxn ang="0">
                      <a:pos x="91" y="152"/>
                    </a:cxn>
                    <a:cxn ang="0">
                      <a:pos x="81" y="148"/>
                    </a:cxn>
                    <a:cxn ang="0">
                      <a:pos x="70" y="137"/>
                    </a:cxn>
                    <a:cxn ang="0">
                      <a:pos x="53" y="128"/>
                    </a:cxn>
                    <a:cxn ang="0">
                      <a:pos x="10" y="137"/>
                    </a:cxn>
                    <a:cxn ang="0">
                      <a:pos x="0" y="123"/>
                    </a:cxn>
                    <a:cxn ang="0">
                      <a:pos x="21" y="103"/>
                    </a:cxn>
                    <a:cxn ang="0">
                      <a:pos x="43" y="83"/>
                    </a:cxn>
                    <a:cxn ang="0">
                      <a:pos x="58" y="63"/>
                    </a:cxn>
                    <a:cxn ang="0">
                      <a:pos x="70" y="34"/>
                    </a:cxn>
                    <a:cxn ang="0">
                      <a:pos x="84" y="29"/>
                    </a:cxn>
                    <a:cxn ang="0">
                      <a:pos x="81" y="63"/>
                    </a:cxn>
                    <a:cxn ang="0">
                      <a:pos x="96" y="78"/>
                    </a:cxn>
                    <a:cxn ang="0">
                      <a:pos x="117" y="63"/>
                    </a:cxn>
                    <a:cxn ang="0">
                      <a:pos x="122" y="49"/>
                    </a:cxn>
                    <a:cxn ang="0">
                      <a:pos x="106" y="39"/>
                    </a:cxn>
                    <a:cxn ang="0">
                      <a:pos x="106" y="10"/>
                    </a:cxn>
                    <a:cxn ang="0">
                      <a:pos x="139" y="0"/>
                    </a:cxn>
                    <a:cxn ang="0">
                      <a:pos x="180" y="20"/>
                    </a:cxn>
                  </a:cxnLst>
                  <a:rect l="0" t="0" r="r" b="b"/>
                  <a:pathLst>
                    <a:path w="180" h="186">
                      <a:moveTo>
                        <a:pt x="180" y="20"/>
                      </a:moveTo>
                      <a:lnTo>
                        <a:pt x="166" y="54"/>
                      </a:lnTo>
                      <a:lnTo>
                        <a:pt x="153" y="63"/>
                      </a:lnTo>
                      <a:lnTo>
                        <a:pt x="166" y="83"/>
                      </a:lnTo>
                      <a:lnTo>
                        <a:pt x="151" y="94"/>
                      </a:lnTo>
                      <a:lnTo>
                        <a:pt x="132" y="112"/>
                      </a:lnTo>
                      <a:lnTo>
                        <a:pt x="117" y="112"/>
                      </a:lnTo>
                      <a:lnTo>
                        <a:pt x="111" y="143"/>
                      </a:lnTo>
                      <a:lnTo>
                        <a:pt x="106" y="161"/>
                      </a:lnTo>
                      <a:lnTo>
                        <a:pt x="106" y="186"/>
                      </a:lnTo>
                      <a:lnTo>
                        <a:pt x="91" y="177"/>
                      </a:lnTo>
                      <a:lnTo>
                        <a:pt x="91" y="152"/>
                      </a:lnTo>
                      <a:lnTo>
                        <a:pt x="81" y="148"/>
                      </a:lnTo>
                      <a:lnTo>
                        <a:pt x="70" y="137"/>
                      </a:lnTo>
                      <a:lnTo>
                        <a:pt x="53" y="128"/>
                      </a:lnTo>
                      <a:lnTo>
                        <a:pt x="10" y="137"/>
                      </a:lnTo>
                      <a:lnTo>
                        <a:pt x="0" y="123"/>
                      </a:lnTo>
                      <a:lnTo>
                        <a:pt x="21" y="103"/>
                      </a:lnTo>
                      <a:lnTo>
                        <a:pt x="43" y="83"/>
                      </a:lnTo>
                      <a:lnTo>
                        <a:pt x="58" y="63"/>
                      </a:lnTo>
                      <a:lnTo>
                        <a:pt x="70" y="34"/>
                      </a:lnTo>
                      <a:lnTo>
                        <a:pt x="84" y="29"/>
                      </a:lnTo>
                      <a:lnTo>
                        <a:pt x="81" y="63"/>
                      </a:lnTo>
                      <a:lnTo>
                        <a:pt x="96" y="78"/>
                      </a:lnTo>
                      <a:lnTo>
                        <a:pt x="117" y="63"/>
                      </a:lnTo>
                      <a:lnTo>
                        <a:pt x="122" y="49"/>
                      </a:lnTo>
                      <a:lnTo>
                        <a:pt x="106" y="39"/>
                      </a:lnTo>
                      <a:lnTo>
                        <a:pt x="106" y="10"/>
                      </a:lnTo>
                      <a:lnTo>
                        <a:pt x="139" y="0"/>
                      </a:lnTo>
                      <a:lnTo>
                        <a:pt x="180" y="20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97" name="Freeform 209"/>
                <p:cNvSpPr>
                  <a:spLocks/>
                </p:cNvSpPr>
                <p:nvPr/>
              </p:nvSpPr>
              <p:spPr bwMode="auto">
                <a:xfrm>
                  <a:off x="6835601" y="4257092"/>
                  <a:ext cx="615767" cy="843138"/>
                </a:xfrm>
                <a:custGeom>
                  <a:avLst/>
                  <a:gdLst/>
                  <a:ahLst/>
                  <a:cxnLst>
                    <a:cxn ang="0">
                      <a:pos x="177" y="0"/>
                    </a:cxn>
                    <a:cxn ang="0">
                      <a:pos x="174" y="29"/>
                    </a:cxn>
                    <a:cxn ang="0">
                      <a:pos x="174" y="58"/>
                    </a:cxn>
                    <a:cxn ang="0">
                      <a:pos x="147" y="93"/>
                    </a:cxn>
                    <a:cxn ang="0">
                      <a:pos x="92" y="76"/>
                    </a:cxn>
                    <a:cxn ang="0">
                      <a:pos x="66" y="141"/>
                    </a:cxn>
                    <a:cxn ang="0">
                      <a:pos x="66" y="170"/>
                    </a:cxn>
                    <a:cxn ang="0">
                      <a:pos x="31" y="199"/>
                    </a:cxn>
                    <a:cxn ang="0">
                      <a:pos x="10" y="230"/>
                    </a:cxn>
                    <a:cxn ang="0">
                      <a:pos x="5" y="273"/>
                    </a:cxn>
                    <a:cxn ang="0">
                      <a:pos x="0" y="312"/>
                    </a:cxn>
                    <a:cxn ang="0">
                      <a:pos x="5" y="356"/>
                    </a:cxn>
                    <a:cxn ang="0">
                      <a:pos x="31" y="381"/>
                    </a:cxn>
                    <a:cxn ang="0">
                      <a:pos x="87" y="415"/>
                    </a:cxn>
                    <a:cxn ang="0">
                      <a:pos x="53" y="479"/>
                    </a:cxn>
                    <a:cxn ang="0">
                      <a:pos x="80" y="498"/>
                    </a:cxn>
                    <a:cxn ang="0">
                      <a:pos x="152" y="512"/>
                    </a:cxn>
                    <a:cxn ang="0">
                      <a:pos x="177" y="512"/>
                    </a:cxn>
                    <a:cxn ang="0">
                      <a:pos x="206" y="512"/>
                    </a:cxn>
                    <a:cxn ang="0">
                      <a:pos x="298" y="504"/>
                    </a:cxn>
                    <a:cxn ang="0">
                      <a:pos x="334" y="508"/>
                    </a:cxn>
                    <a:cxn ang="0">
                      <a:pos x="356" y="443"/>
                    </a:cxn>
                    <a:cxn ang="0">
                      <a:pos x="341" y="400"/>
                    </a:cxn>
                    <a:cxn ang="0">
                      <a:pos x="308" y="356"/>
                    </a:cxn>
                    <a:cxn ang="0">
                      <a:pos x="293" y="322"/>
                    </a:cxn>
                    <a:cxn ang="0">
                      <a:pos x="356" y="307"/>
                    </a:cxn>
                    <a:cxn ang="0">
                      <a:pos x="395" y="288"/>
                    </a:cxn>
                    <a:cxn ang="0">
                      <a:pos x="428" y="288"/>
                    </a:cxn>
                    <a:cxn ang="0">
                      <a:pos x="428" y="248"/>
                    </a:cxn>
                    <a:cxn ang="0">
                      <a:pos x="409" y="161"/>
                    </a:cxn>
                    <a:cxn ang="0">
                      <a:pos x="404" y="126"/>
                    </a:cxn>
                    <a:cxn ang="0">
                      <a:pos x="400" y="88"/>
                    </a:cxn>
                    <a:cxn ang="0">
                      <a:pos x="362" y="58"/>
                    </a:cxn>
                    <a:cxn ang="0">
                      <a:pos x="367" y="24"/>
                    </a:cxn>
                    <a:cxn ang="0">
                      <a:pos x="319" y="49"/>
                    </a:cxn>
                    <a:cxn ang="0">
                      <a:pos x="249" y="69"/>
                    </a:cxn>
                    <a:cxn ang="0">
                      <a:pos x="216" y="29"/>
                    </a:cxn>
                    <a:cxn ang="0">
                      <a:pos x="201" y="0"/>
                    </a:cxn>
                  </a:cxnLst>
                  <a:rect l="0" t="0" r="r" b="b"/>
                  <a:pathLst>
                    <a:path w="431" h="523">
                      <a:moveTo>
                        <a:pt x="201" y="0"/>
                      </a:moveTo>
                      <a:lnTo>
                        <a:pt x="177" y="0"/>
                      </a:lnTo>
                      <a:lnTo>
                        <a:pt x="162" y="0"/>
                      </a:lnTo>
                      <a:lnTo>
                        <a:pt x="174" y="29"/>
                      </a:lnTo>
                      <a:lnTo>
                        <a:pt x="157" y="39"/>
                      </a:lnTo>
                      <a:lnTo>
                        <a:pt x="174" y="58"/>
                      </a:lnTo>
                      <a:lnTo>
                        <a:pt x="152" y="74"/>
                      </a:lnTo>
                      <a:lnTo>
                        <a:pt x="147" y="93"/>
                      </a:lnTo>
                      <a:lnTo>
                        <a:pt x="126" y="82"/>
                      </a:lnTo>
                      <a:lnTo>
                        <a:pt x="92" y="76"/>
                      </a:lnTo>
                      <a:lnTo>
                        <a:pt x="80" y="107"/>
                      </a:lnTo>
                      <a:lnTo>
                        <a:pt x="66" y="141"/>
                      </a:lnTo>
                      <a:lnTo>
                        <a:pt x="53" y="150"/>
                      </a:lnTo>
                      <a:lnTo>
                        <a:pt x="66" y="170"/>
                      </a:lnTo>
                      <a:lnTo>
                        <a:pt x="51" y="181"/>
                      </a:lnTo>
                      <a:lnTo>
                        <a:pt x="31" y="199"/>
                      </a:lnTo>
                      <a:lnTo>
                        <a:pt x="16" y="199"/>
                      </a:lnTo>
                      <a:lnTo>
                        <a:pt x="10" y="230"/>
                      </a:lnTo>
                      <a:lnTo>
                        <a:pt x="5" y="248"/>
                      </a:lnTo>
                      <a:lnTo>
                        <a:pt x="5" y="273"/>
                      </a:lnTo>
                      <a:lnTo>
                        <a:pt x="10" y="293"/>
                      </a:lnTo>
                      <a:lnTo>
                        <a:pt x="0" y="312"/>
                      </a:lnTo>
                      <a:lnTo>
                        <a:pt x="5" y="337"/>
                      </a:lnTo>
                      <a:lnTo>
                        <a:pt x="5" y="356"/>
                      </a:lnTo>
                      <a:lnTo>
                        <a:pt x="22" y="371"/>
                      </a:lnTo>
                      <a:lnTo>
                        <a:pt x="31" y="381"/>
                      </a:lnTo>
                      <a:lnTo>
                        <a:pt x="77" y="394"/>
                      </a:lnTo>
                      <a:lnTo>
                        <a:pt x="87" y="415"/>
                      </a:lnTo>
                      <a:lnTo>
                        <a:pt x="71" y="430"/>
                      </a:lnTo>
                      <a:lnTo>
                        <a:pt x="53" y="479"/>
                      </a:lnTo>
                      <a:lnTo>
                        <a:pt x="53" y="492"/>
                      </a:lnTo>
                      <a:lnTo>
                        <a:pt x="80" y="498"/>
                      </a:lnTo>
                      <a:lnTo>
                        <a:pt x="126" y="498"/>
                      </a:lnTo>
                      <a:lnTo>
                        <a:pt x="152" y="512"/>
                      </a:lnTo>
                      <a:lnTo>
                        <a:pt x="162" y="508"/>
                      </a:lnTo>
                      <a:lnTo>
                        <a:pt x="177" y="512"/>
                      </a:lnTo>
                      <a:lnTo>
                        <a:pt x="188" y="523"/>
                      </a:lnTo>
                      <a:lnTo>
                        <a:pt x="206" y="512"/>
                      </a:lnTo>
                      <a:lnTo>
                        <a:pt x="232" y="523"/>
                      </a:lnTo>
                      <a:lnTo>
                        <a:pt x="298" y="504"/>
                      </a:lnTo>
                      <a:lnTo>
                        <a:pt x="313" y="508"/>
                      </a:lnTo>
                      <a:lnTo>
                        <a:pt x="334" y="508"/>
                      </a:lnTo>
                      <a:lnTo>
                        <a:pt x="325" y="479"/>
                      </a:lnTo>
                      <a:lnTo>
                        <a:pt x="356" y="443"/>
                      </a:lnTo>
                      <a:lnTo>
                        <a:pt x="380" y="436"/>
                      </a:lnTo>
                      <a:lnTo>
                        <a:pt x="341" y="400"/>
                      </a:lnTo>
                      <a:lnTo>
                        <a:pt x="313" y="381"/>
                      </a:lnTo>
                      <a:lnTo>
                        <a:pt x="308" y="356"/>
                      </a:lnTo>
                      <a:lnTo>
                        <a:pt x="298" y="342"/>
                      </a:lnTo>
                      <a:lnTo>
                        <a:pt x="293" y="322"/>
                      </a:lnTo>
                      <a:lnTo>
                        <a:pt x="308" y="322"/>
                      </a:lnTo>
                      <a:lnTo>
                        <a:pt x="356" y="307"/>
                      </a:lnTo>
                      <a:lnTo>
                        <a:pt x="373" y="297"/>
                      </a:lnTo>
                      <a:lnTo>
                        <a:pt x="395" y="288"/>
                      </a:lnTo>
                      <a:lnTo>
                        <a:pt x="404" y="273"/>
                      </a:lnTo>
                      <a:lnTo>
                        <a:pt x="428" y="288"/>
                      </a:lnTo>
                      <a:lnTo>
                        <a:pt x="431" y="269"/>
                      </a:lnTo>
                      <a:lnTo>
                        <a:pt x="428" y="248"/>
                      </a:lnTo>
                      <a:lnTo>
                        <a:pt x="416" y="235"/>
                      </a:lnTo>
                      <a:lnTo>
                        <a:pt x="409" y="161"/>
                      </a:lnTo>
                      <a:lnTo>
                        <a:pt x="400" y="146"/>
                      </a:lnTo>
                      <a:lnTo>
                        <a:pt x="404" y="126"/>
                      </a:lnTo>
                      <a:lnTo>
                        <a:pt x="404" y="107"/>
                      </a:lnTo>
                      <a:lnTo>
                        <a:pt x="400" y="88"/>
                      </a:lnTo>
                      <a:lnTo>
                        <a:pt x="390" y="74"/>
                      </a:lnTo>
                      <a:lnTo>
                        <a:pt x="362" y="58"/>
                      </a:lnTo>
                      <a:lnTo>
                        <a:pt x="380" y="49"/>
                      </a:lnTo>
                      <a:lnTo>
                        <a:pt x="367" y="24"/>
                      </a:lnTo>
                      <a:lnTo>
                        <a:pt x="346" y="44"/>
                      </a:lnTo>
                      <a:lnTo>
                        <a:pt x="319" y="49"/>
                      </a:lnTo>
                      <a:lnTo>
                        <a:pt x="283" y="74"/>
                      </a:lnTo>
                      <a:lnTo>
                        <a:pt x="249" y="69"/>
                      </a:lnTo>
                      <a:lnTo>
                        <a:pt x="259" y="49"/>
                      </a:lnTo>
                      <a:lnTo>
                        <a:pt x="216" y="29"/>
                      </a:lnTo>
                      <a:lnTo>
                        <a:pt x="223" y="14"/>
                      </a:lnTo>
                      <a:lnTo>
                        <a:pt x="201" y="0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</p:grpSp>
        </p:grpSp>
        <p:sp>
          <p:nvSpPr>
            <p:cNvPr id="51" name="Freeform 82"/>
            <p:cNvSpPr>
              <a:spLocks/>
            </p:cNvSpPr>
            <p:nvPr/>
          </p:nvSpPr>
          <p:spPr bwMode="auto">
            <a:xfrm>
              <a:off x="6045783" y="3715419"/>
              <a:ext cx="552478" cy="928580"/>
            </a:xfrm>
            <a:custGeom>
              <a:avLst/>
              <a:gdLst/>
              <a:ahLst/>
              <a:cxnLst>
                <a:cxn ang="0">
                  <a:pos x="20" y="565"/>
                </a:cxn>
                <a:cxn ang="0">
                  <a:pos x="90" y="571"/>
                </a:cxn>
                <a:cxn ang="0">
                  <a:pos x="138" y="546"/>
                </a:cxn>
                <a:cxn ang="0">
                  <a:pos x="209" y="557"/>
                </a:cxn>
                <a:cxn ang="0">
                  <a:pos x="274" y="576"/>
                </a:cxn>
                <a:cxn ang="0">
                  <a:pos x="350" y="546"/>
                </a:cxn>
                <a:cxn ang="0">
                  <a:pos x="339" y="511"/>
                </a:cxn>
                <a:cxn ang="0">
                  <a:pos x="387" y="473"/>
                </a:cxn>
                <a:cxn ang="0">
                  <a:pos x="355" y="429"/>
                </a:cxn>
                <a:cxn ang="0">
                  <a:pos x="317" y="439"/>
                </a:cxn>
                <a:cxn ang="0">
                  <a:pos x="329" y="415"/>
                </a:cxn>
                <a:cxn ang="0">
                  <a:pos x="317" y="371"/>
                </a:cxn>
                <a:cxn ang="0">
                  <a:pos x="284" y="297"/>
                </a:cxn>
                <a:cxn ang="0">
                  <a:pos x="280" y="234"/>
                </a:cxn>
                <a:cxn ang="0">
                  <a:pos x="247" y="190"/>
                </a:cxn>
                <a:cxn ang="0">
                  <a:pos x="247" y="170"/>
                </a:cxn>
                <a:cxn ang="0">
                  <a:pos x="305" y="107"/>
                </a:cxn>
                <a:cxn ang="0">
                  <a:pos x="252" y="74"/>
                </a:cxn>
                <a:cxn ang="0">
                  <a:pos x="242" y="42"/>
                </a:cxn>
                <a:cxn ang="0">
                  <a:pos x="280" y="14"/>
                </a:cxn>
                <a:cxn ang="0">
                  <a:pos x="209" y="0"/>
                </a:cxn>
                <a:cxn ang="0">
                  <a:pos x="160" y="42"/>
                </a:cxn>
                <a:cxn ang="0">
                  <a:pos x="134" y="49"/>
                </a:cxn>
                <a:cxn ang="0">
                  <a:pos x="129" y="74"/>
                </a:cxn>
                <a:cxn ang="0">
                  <a:pos x="129" y="112"/>
                </a:cxn>
                <a:cxn ang="0">
                  <a:pos x="151" y="125"/>
                </a:cxn>
                <a:cxn ang="0">
                  <a:pos x="102" y="170"/>
                </a:cxn>
                <a:cxn ang="0">
                  <a:pos x="118" y="199"/>
                </a:cxn>
                <a:cxn ang="0">
                  <a:pos x="157" y="205"/>
                </a:cxn>
                <a:cxn ang="0">
                  <a:pos x="134" y="263"/>
                </a:cxn>
                <a:cxn ang="0">
                  <a:pos x="182" y="282"/>
                </a:cxn>
                <a:cxn ang="0">
                  <a:pos x="215" y="312"/>
                </a:cxn>
                <a:cxn ang="0">
                  <a:pos x="182" y="365"/>
                </a:cxn>
                <a:cxn ang="0">
                  <a:pos x="118" y="351"/>
                </a:cxn>
                <a:cxn ang="0">
                  <a:pos x="97" y="386"/>
                </a:cxn>
                <a:cxn ang="0">
                  <a:pos x="112" y="425"/>
                </a:cxn>
                <a:cxn ang="0">
                  <a:pos x="58" y="458"/>
                </a:cxn>
                <a:cxn ang="0">
                  <a:pos x="112" y="473"/>
                </a:cxn>
                <a:cxn ang="0">
                  <a:pos x="167" y="487"/>
                </a:cxn>
                <a:cxn ang="0">
                  <a:pos x="90" y="497"/>
                </a:cxn>
                <a:cxn ang="0">
                  <a:pos x="0" y="551"/>
                </a:cxn>
              </a:cxnLst>
              <a:rect l="0" t="0" r="r" b="b"/>
              <a:pathLst>
                <a:path w="387" h="576">
                  <a:moveTo>
                    <a:pt x="0" y="551"/>
                  </a:moveTo>
                  <a:lnTo>
                    <a:pt x="20" y="565"/>
                  </a:lnTo>
                  <a:lnTo>
                    <a:pt x="54" y="546"/>
                  </a:lnTo>
                  <a:lnTo>
                    <a:pt x="90" y="571"/>
                  </a:lnTo>
                  <a:lnTo>
                    <a:pt x="107" y="541"/>
                  </a:lnTo>
                  <a:lnTo>
                    <a:pt x="138" y="546"/>
                  </a:lnTo>
                  <a:lnTo>
                    <a:pt x="172" y="565"/>
                  </a:lnTo>
                  <a:lnTo>
                    <a:pt x="209" y="557"/>
                  </a:lnTo>
                  <a:lnTo>
                    <a:pt x="242" y="565"/>
                  </a:lnTo>
                  <a:lnTo>
                    <a:pt x="274" y="576"/>
                  </a:lnTo>
                  <a:lnTo>
                    <a:pt x="317" y="571"/>
                  </a:lnTo>
                  <a:lnTo>
                    <a:pt x="350" y="546"/>
                  </a:lnTo>
                  <a:lnTo>
                    <a:pt x="311" y="536"/>
                  </a:lnTo>
                  <a:lnTo>
                    <a:pt x="339" y="511"/>
                  </a:lnTo>
                  <a:lnTo>
                    <a:pt x="366" y="497"/>
                  </a:lnTo>
                  <a:lnTo>
                    <a:pt x="387" y="473"/>
                  </a:lnTo>
                  <a:lnTo>
                    <a:pt x="377" y="449"/>
                  </a:lnTo>
                  <a:lnTo>
                    <a:pt x="355" y="429"/>
                  </a:lnTo>
                  <a:lnTo>
                    <a:pt x="331" y="429"/>
                  </a:lnTo>
                  <a:lnTo>
                    <a:pt x="317" y="439"/>
                  </a:lnTo>
                  <a:lnTo>
                    <a:pt x="305" y="429"/>
                  </a:lnTo>
                  <a:lnTo>
                    <a:pt x="329" y="415"/>
                  </a:lnTo>
                  <a:lnTo>
                    <a:pt x="322" y="390"/>
                  </a:lnTo>
                  <a:lnTo>
                    <a:pt x="317" y="371"/>
                  </a:lnTo>
                  <a:lnTo>
                    <a:pt x="311" y="317"/>
                  </a:lnTo>
                  <a:lnTo>
                    <a:pt x="284" y="297"/>
                  </a:lnTo>
                  <a:lnTo>
                    <a:pt x="280" y="268"/>
                  </a:lnTo>
                  <a:lnTo>
                    <a:pt x="280" y="234"/>
                  </a:lnTo>
                  <a:lnTo>
                    <a:pt x="274" y="209"/>
                  </a:lnTo>
                  <a:lnTo>
                    <a:pt x="247" y="190"/>
                  </a:lnTo>
                  <a:lnTo>
                    <a:pt x="220" y="185"/>
                  </a:lnTo>
                  <a:lnTo>
                    <a:pt x="247" y="170"/>
                  </a:lnTo>
                  <a:lnTo>
                    <a:pt x="269" y="150"/>
                  </a:lnTo>
                  <a:lnTo>
                    <a:pt x="305" y="107"/>
                  </a:lnTo>
                  <a:lnTo>
                    <a:pt x="311" y="82"/>
                  </a:lnTo>
                  <a:lnTo>
                    <a:pt x="252" y="74"/>
                  </a:lnTo>
                  <a:lnTo>
                    <a:pt x="220" y="67"/>
                  </a:lnTo>
                  <a:lnTo>
                    <a:pt x="242" y="42"/>
                  </a:lnTo>
                  <a:lnTo>
                    <a:pt x="280" y="27"/>
                  </a:lnTo>
                  <a:lnTo>
                    <a:pt x="280" y="14"/>
                  </a:lnTo>
                  <a:lnTo>
                    <a:pt x="242" y="9"/>
                  </a:lnTo>
                  <a:lnTo>
                    <a:pt x="209" y="0"/>
                  </a:lnTo>
                  <a:lnTo>
                    <a:pt x="187" y="24"/>
                  </a:lnTo>
                  <a:lnTo>
                    <a:pt x="160" y="42"/>
                  </a:lnTo>
                  <a:lnTo>
                    <a:pt x="151" y="63"/>
                  </a:lnTo>
                  <a:lnTo>
                    <a:pt x="134" y="49"/>
                  </a:lnTo>
                  <a:lnTo>
                    <a:pt x="118" y="54"/>
                  </a:lnTo>
                  <a:lnTo>
                    <a:pt x="129" y="74"/>
                  </a:lnTo>
                  <a:lnTo>
                    <a:pt x="157" y="82"/>
                  </a:lnTo>
                  <a:lnTo>
                    <a:pt x="129" y="112"/>
                  </a:lnTo>
                  <a:lnTo>
                    <a:pt x="118" y="131"/>
                  </a:lnTo>
                  <a:lnTo>
                    <a:pt x="151" y="125"/>
                  </a:lnTo>
                  <a:lnTo>
                    <a:pt x="134" y="156"/>
                  </a:lnTo>
                  <a:lnTo>
                    <a:pt x="102" y="170"/>
                  </a:lnTo>
                  <a:lnTo>
                    <a:pt x="123" y="174"/>
                  </a:lnTo>
                  <a:lnTo>
                    <a:pt x="118" y="199"/>
                  </a:lnTo>
                  <a:lnTo>
                    <a:pt x="146" y="174"/>
                  </a:lnTo>
                  <a:lnTo>
                    <a:pt x="157" y="205"/>
                  </a:lnTo>
                  <a:lnTo>
                    <a:pt x="129" y="239"/>
                  </a:lnTo>
                  <a:lnTo>
                    <a:pt x="134" y="263"/>
                  </a:lnTo>
                  <a:lnTo>
                    <a:pt x="205" y="257"/>
                  </a:lnTo>
                  <a:lnTo>
                    <a:pt x="182" y="282"/>
                  </a:lnTo>
                  <a:lnTo>
                    <a:pt x="194" y="306"/>
                  </a:lnTo>
                  <a:lnTo>
                    <a:pt x="215" y="312"/>
                  </a:lnTo>
                  <a:lnTo>
                    <a:pt x="194" y="337"/>
                  </a:lnTo>
                  <a:lnTo>
                    <a:pt x="182" y="365"/>
                  </a:lnTo>
                  <a:lnTo>
                    <a:pt x="157" y="365"/>
                  </a:lnTo>
                  <a:lnTo>
                    <a:pt x="118" y="351"/>
                  </a:lnTo>
                  <a:lnTo>
                    <a:pt x="118" y="365"/>
                  </a:lnTo>
                  <a:lnTo>
                    <a:pt x="97" y="386"/>
                  </a:lnTo>
                  <a:lnTo>
                    <a:pt x="123" y="390"/>
                  </a:lnTo>
                  <a:lnTo>
                    <a:pt x="112" y="425"/>
                  </a:lnTo>
                  <a:lnTo>
                    <a:pt x="58" y="439"/>
                  </a:lnTo>
                  <a:lnTo>
                    <a:pt x="58" y="458"/>
                  </a:lnTo>
                  <a:lnTo>
                    <a:pt x="90" y="462"/>
                  </a:lnTo>
                  <a:lnTo>
                    <a:pt x="112" y="473"/>
                  </a:lnTo>
                  <a:lnTo>
                    <a:pt x="129" y="497"/>
                  </a:lnTo>
                  <a:lnTo>
                    <a:pt x="167" y="487"/>
                  </a:lnTo>
                  <a:lnTo>
                    <a:pt x="138" y="511"/>
                  </a:lnTo>
                  <a:lnTo>
                    <a:pt x="90" y="497"/>
                  </a:lnTo>
                  <a:lnTo>
                    <a:pt x="64" y="522"/>
                  </a:lnTo>
                  <a:lnTo>
                    <a:pt x="0" y="551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52" name="Group 83"/>
            <p:cNvGrpSpPr>
              <a:grpSpLocks/>
            </p:cNvGrpSpPr>
            <p:nvPr/>
          </p:nvGrpSpPr>
          <p:grpSpPr bwMode="auto">
            <a:xfrm>
              <a:off x="6045783" y="3715419"/>
              <a:ext cx="552478" cy="928580"/>
              <a:chOff x="3223" y="2166"/>
              <a:chExt cx="387" cy="576"/>
            </a:xfrm>
            <a:solidFill>
              <a:srgbClr val="008000"/>
            </a:solidFill>
          </p:grpSpPr>
          <p:sp>
            <p:nvSpPr>
              <p:cNvPr id="89" name="Freeform 84"/>
              <p:cNvSpPr>
                <a:spLocks/>
              </p:cNvSpPr>
              <p:nvPr/>
            </p:nvSpPr>
            <p:spPr bwMode="auto">
              <a:xfrm>
                <a:off x="3223" y="2166"/>
                <a:ext cx="387" cy="576"/>
              </a:xfrm>
              <a:custGeom>
                <a:avLst/>
                <a:gdLst/>
                <a:ahLst/>
                <a:cxnLst>
                  <a:cxn ang="0">
                    <a:pos x="20" y="565"/>
                  </a:cxn>
                  <a:cxn ang="0">
                    <a:pos x="90" y="571"/>
                  </a:cxn>
                  <a:cxn ang="0">
                    <a:pos x="138" y="546"/>
                  </a:cxn>
                  <a:cxn ang="0">
                    <a:pos x="209" y="557"/>
                  </a:cxn>
                  <a:cxn ang="0">
                    <a:pos x="274" y="576"/>
                  </a:cxn>
                  <a:cxn ang="0">
                    <a:pos x="350" y="546"/>
                  </a:cxn>
                  <a:cxn ang="0">
                    <a:pos x="339" y="511"/>
                  </a:cxn>
                  <a:cxn ang="0">
                    <a:pos x="387" y="473"/>
                  </a:cxn>
                  <a:cxn ang="0">
                    <a:pos x="355" y="429"/>
                  </a:cxn>
                  <a:cxn ang="0">
                    <a:pos x="317" y="439"/>
                  </a:cxn>
                  <a:cxn ang="0">
                    <a:pos x="329" y="415"/>
                  </a:cxn>
                  <a:cxn ang="0">
                    <a:pos x="317" y="371"/>
                  </a:cxn>
                  <a:cxn ang="0">
                    <a:pos x="284" y="297"/>
                  </a:cxn>
                  <a:cxn ang="0">
                    <a:pos x="280" y="234"/>
                  </a:cxn>
                  <a:cxn ang="0">
                    <a:pos x="247" y="190"/>
                  </a:cxn>
                  <a:cxn ang="0">
                    <a:pos x="247" y="170"/>
                  </a:cxn>
                  <a:cxn ang="0">
                    <a:pos x="305" y="107"/>
                  </a:cxn>
                  <a:cxn ang="0">
                    <a:pos x="252" y="74"/>
                  </a:cxn>
                  <a:cxn ang="0">
                    <a:pos x="242" y="42"/>
                  </a:cxn>
                  <a:cxn ang="0">
                    <a:pos x="280" y="14"/>
                  </a:cxn>
                  <a:cxn ang="0">
                    <a:pos x="209" y="0"/>
                  </a:cxn>
                  <a:cxn ang="0">
                    <a:pos x="160" y="42"/>
                  </a:cxn>
                  <a:cxn ang="0">
                    <a:pos x="134" y="49"/>
                  </a:cxn>
                  <a:cxn ang="0">
                    <a:pos x="129" y="74"/>
                  </a:cxn>
                  <a:cxn ang="0">
                    <a:pos x="129" y="112"/>
                  </a:cxn>
                  <a:cxn ang="0">
                    <a:pos x="151" y="125"/>
                  </a:cxn>
                  <a:cxn ang="0">
                    <a:pos x="102" y="170"/>
                  </a:cxn>
                  <a:cxn ang="0">
                    <a:pos x="118" y="199"/>
                  </a:cxn>
                  <a:cxn ang="0">
                    <a:pos x="157" y="205"/>
                  </a:cxn>
                  <a:cxn ang="0">
                    <a:pos x="134" y="263"/>
                  </a:cxn>
                  <a:cxn ang="0">
                    <a:pos x="182" y="282"/>
                  </a:cxn>
                  <a:cxn ang="0">
                    <a:pos x="215" y="312"/>
                  </a:cxn>
                  <a:cxn ang="0">
                    <a:pos x="182" y="365"/>
                  </a:cxn>
                  <a:cxn ang="0">
                    <a:pos x="118" y="351"/>
                  </a:cxn>
                  <a:cxn ang="0">
                    <a:pos x="97" y="386"/>
                  </a:cxn>
                  <a:cxn ang="0">
                    <a:pos x="112" y="425"/>
                  </a:cxn>
                  <a:cxn ang="0">
                    <a:pos x="58" y="458"/>
                  </a:cxn>
                  <a:cxn ang="0">
                    <a:pos x="112" y="473"/>
                  </a:cxn>
                  <a:cxn ang="0">
                    <a:pos x="167" y="487"/>
                  </a:cxn>
                  <a:cxn ang="0">
                    <a:pos x="90" y="497"/>
                  </a:cxn>
                  <a:cxn ang="0">
                    <a:pos x="0" y="551"/>
                  </a:cxn>
                </a:cxnLst>
                <a:rect l="0" t="0" r="r" b="b"/>
                <a:pathLst>
                  <a:path w="387" h="576">
                    <a:moveTo>
                      <a:pt x="0" y="551"/>
                    </a:moveTo>
                    <a:lnTo>
                      <a:pt x="20" y="565"/>
                    </a:lnTo>
                    <a:lnTo>
                      <a:pt x="54" y="546"/>
                    </a:lnTo>
                    <a:lnTo>
                      <a:pt x="90" y="571"/>
                    </a:lnTo>
                    <a:lnTo>
                      <a:pt x="107" y="541"/>
                    </a:lnTo>
                    <a:lnTo>
                      <a:pt x="138" y="546"/>
                    </a:lnTo>
                    <a:lnTo>
                      <a:pt x="172" y="565"/>
                    </a:lnTo>
                    <a:lnTo>
                      <a:pt x="209" y="557"/>
                    </a:lnTo>
                    <a:lnTo>
                      <a:pt x="242" y="565"/>
                    </a:lnTo>
                    <a:lnTo>
                      <a:pt x="274" y="576"/>
                    </a:lnTo>
                    <a:lnTo>
                      <a:pt x="317" y="571"/>
                    </a:lnTo>
                    <a:lnTo>
                      <a:pt x="350" y="546"/>
                    </a:lnTo>
                    <a:lnTo>
                      <a:pt x="311" y="536"/>
                    </a:lnTo>
                    <a:lnTo>
                      <a:pt x="339" y="511"/>
                    </a:lnTo>
                    <a:lnTo>
                      <a:pt x="366" y="497"/>
                    </a:lnTo>
                    <a:lnTo>
                      <a:pt x="387" y="473"/>
                    </a:lnTo>
                    <a:lnTo>
                      <a:pt x="377" y="449"/>
                    </a:lnTo>
                    <a:lnTo>
                      <a:pt x="355" y="429"/>
                    </a:lnTo>
                    <a:lnTo>
                      <a:pt x="331" y="429"/>
                    </a:lnTo>
                    <a:lnTo>
                      <a:pt x="317" y="439"/>
                    </a:lnTo>
                    <a:lnTo>
                      <a:pt x="305" y="429"/>
                    </a:lnTo>
                    <a:lnTo>
                      <a:pt x="329" y="415"/>
                    </a:lnTo>
                    <a:lnTo>
                      <a:pt x="322" y="390"/>
                    </a:lnTo>
                    <a:lnTo>
                      <a:pt x="317" y="371"/>
                    </a:lnTo>
                    <a:lnTo>
                      <a:pt x="311" y="317"/>
                    </a:lnTo>
                    <a:lnTo>
                      <a:pt x="284" y="297"/>
                    </a:lnTo>
                    <a:lnTo>
                      <a:pt x="280" y="268"/>
                    </a:lnTo>
                    <a:lnTo>
                      <a:pt x="280" y="234"/>
                    </a:lnTo>
                    <a:lnTo>
                      <a:pt x="274" y="209"/>
                    </a:lnTo>
                    <a:lnTo>
                      <a:pt x="247" y="190"/>
                    </a:lnTo>
                    <a:lnTo>
                      <a:pt x="220" y="185"/>
                    </a:lnTo>
                    <a:lnTo>
                      <a:pt x="247" y="170"/>
                    </a:lnTo>
                    <a:lnTo>
                      <a:pt x="269" y="150"/>
                    </a:lnTo>
                    <a:lnTo>
                      <a:pt x="305" y="107"/>
                    </a:lnTo>
                    <a:lnTo>
                      <a:pt x="311" y="82"/>
                    </a:lnTo>
                    <a:lnTo>
                      <a:pt x="252" y="74"/>
                    </a:lnTo>
                    <a:lnTo>
                      <a:pt x="220" y="67"/>
                    </a:lnTo>
                    <a:lnTo>
                      <a:pt x="242" y="42"/>
                    </a:lnTo>
                    <a:lnTo>
                      <a:pt x="280" y="27"/>
                    </a:lnTo>
                    <a:lnTo>
                      <a:pt x="280" y="14"/>
                    </a:lnTo>
                    <a:lnTo>
                      <a:pt x="242" y="9"/>
                    </a:lnTo>
                    <a:lnTo>
                      <a:pt x="209" y="0"/>
                    </a:lnTo>
                    <a:lnTo>
                      <a:pt x="187" y="24"/>
                    </a:lnTo>
                    <a:lnTo>
                      <a:pt x="160" y="42"/>
                    </a:lnTo>
                    <a:lnTo>
                      <a:pt x="151" y="63"/>
                    </a:lnTo>
                    <a:lnTo>
                      <a:pt x="134" y="49"/>
                    </a:lnTo>
                    <a:lnTo>
                      <a:pt x="118" y="54"/>
                    </a:lnTo>
                    <a:lnTo>
                      <a:pt x="129" y="74"/>
                    </a:lnTo>
                    <a:lnTo>
                      <a:pt x="157" y="82"/>
                    </a:lnTo>
                    <a:lnTo>
                      <a:pt x="129" y="112"/>
                    </a:lnTo>
                    <a:lnTo>
                      <a:pt x="118" y="131"/>
                    </a:lnTo>
                    <a:lnTo>
                      <a:pt x="151" y="125"/>
                    </a:lnTo>
                    <a:lnTo>
                      <a:pt x="134" y="156"/>
                    </a:lnTo>
                    <a:lnTo>
                      <a:pt x="102" y="170"/>
                    </a:lnTo>
                    <a:lnTo>
                      <a:pt x="123" y="174"/>
                    </a:lnTo>
                    <a:lnTo>
                      <a:pt x="118" y="199"/>
                    </a:lnTo>
                    <a:lnTo>
                      <a:pt x="146" y="174"/>
                    </a:lnTo>
                    <a:lnTo>
                      <a:pt x="157" y="205"/>
                    </a:lnTo>
                    <a:lnTo>
                      <a:pt x="129" y="239"/>
                    </a:lnTo>
                    <a:lnTo>
                      <a:pt x="134" y="263"/>
                    </a:lnTo>
                    <a:lnTo>
                      <a:pt x="205" y="257"/>
                    </a:lnTo>
                    <a:lnTo>
                      <a:pt x="182" y="282"/>
                    </a:lnTo>
                    <a:lnTo>
                      <a:pt x="194" y="306"/>
                    </a:lnTo>
                    <a:lnTo>
                      <a:pt x="215" y="312"/>
                    </a:lnTo>
                    <a:lnTo>
                      <a:pt x="194" y="337"/>
                    </a:lnTo>
                    <a:lnTo>
                      <a:pt x="182" y="365"/>
                    </a:lnTo>
                    <a:lnTo>
                      <a:pt x="157" y="365"/>
                    </a:lnTo>
                    <a:lnTo>
                      <a:pt x="118" y="351"/>
                    </a:lnTo>
                    <a:lnTo>
                      <a:pt x="118" y="365"/>
                    </a:lnTo>
                    <a:lnTo>
                      <a:pt x="97" y="386"/>
                    </a:lnTo>
                    <a:lnTo>
                      <a:pt x="123" y="390"/>
                    </a:lnTo>
                    <a:lnTo>
                      <a:pt x="112" y="425"/>
                    </a:lnTo>
                    <a:lnTo>
                      <a:pt x="58" y="439"/>
                    </a:lnTo>
                    <a:lnTo>
                      <a:pt x="58" y="458"/>
                    </a:lnTo>
                    <a:lnTo>
                      <a:pt x="90" y="462"/>
                    </a:lnTo>
                    <a:lnTo>
                      <a:pt x="112" y="473"/>
                    </a:lnTo>
                    <a:lnTo>
                      <a:pt x="129" y="497"/>
                    </a:lnTo>
                    <a:lnTo>
                      <a:pt x="167" y="487"/>
                    </a:lnTo>
                    <a:lnTo>
                      <a:pt x="138" y="511"/>
                    </a:lnTo>
                    <a:lnTo>
                      <a:pt x="90" y="497"/>
                    </a:lnTo>
                    <a:lnTo>
                      <a:pt x="64" y="522"/>
                    </a:lnTo>
                    <a:lnTo>
                      <a:pt x="0" y="55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90" name="Freeform 85"/>
              <p:cNvSpPr>
                <a:spLocks/>
              </p:cNvSpPr>
              <p:nvPr/>
            </p:nvSpPr>
            <p:spPr bwMode="auto">
              <a:xfrm>
                <a:off x="3223" y="2166"/>
                <a:ext cx="387" cy="576"/>
              </a:xfrm>
              <a:custGeom>
                <a:avLst/>
                <a:gdLst/>
                <a:ahLst/>
                <a:cxnLst>
                  <a:cxn ang="0">
                    <a:pos x="20" y="565"/>
                  </a:cxn>
                  <a:cxn ang="0">
                    <a:pos x="90" y="571"/>
                  </a:cxn>
                  <a:cxn ang="0">
                    <a:pos x="138" y="546"/>
                  </a:cxn>
                  <a:cxn ang="0">
                    <a:pos x="209" y="557"/>
                  </a:cxn>
                  <a:cxn ang="0">
                    <a:pos x="274" y="576"/>
                  </a:cxn>
                  <a:cxn ang="0">
                    <a:pos x="350" y="546"/>
                  </a:cxn>
                  <a:cxn ang="0">
                    <a:pos x="339" y="511"/>
                  </a:cxn>
                  <a:cxn ang="0">
                    <a:pos x="387" y="473"/>
                  </a:cxn>
                  <a:cxn ang="0">
                    <a:pos x="355" y="429"/>
                  </a:cxn>
                  <a:cxn ang="0">
                    <a:pos x="317" y="439"/>
                  </a:cxn>
                  <a:cxn ang="0">
                    <a:pos x="329" y="415"/>
                  </a:cxn>
                  <a:cxn ang="0">
                    <a:pos x="317" y="371"/>
                  </a:cxn>
                  <a:cxn ang="0">
                    <a:pos x="284" y="297"/>
                  </a:cxn>
                  <a:cxn ang="0">
                    <a:pos x="280" y="234"/>
                  </a:cxn>
                  <a:cxn ang="0">
                    <a:pos x="247" y="190"/>
                  </a:cxn>
                  <a:cxn ang="0">
                    <a:pos x="247" y="170"/>
                  </a:cxn>
                  <a:cxn ang="0">
                    <a:pos x="305" y="107"/>
                  </a:cxn>
                  <a:cxn ang="0">
                    <a:pos x="252" y="74"/>
                  </a:cxn>
                  <a:cxn ang="0">
                    <a:pos x="242" y="42"/>
                  </a:cxn>
                  <a:cxn ang="0">
                    <a:pos x="280" y="14"/>
                  </a:cxn>
                  <a:cxn ang="0">
                    <a:pos x="209" y="0"/>
                  </a:cxn>
                  <a:cxn ang="0">
                    <a:pos x="160" y="42"/>
                  </a:cxn>
                  <a:cxn ang="0">
                    <a:pos x="134" y="49"/>
                  </a:cxn>
                  <a:cxn ang="0">
                    <a:pos x="129" y="74"/>
                  </a:cxn>
                  <a:cxn ang="0">
                    <a:pos x="129" y="112"/>
                  </a:cxn>
                  <a:cxn ang="0">
                    <a:pos x="151" y="125"/>
                  </a:cxn>
                  <a:cxn ang="0">
                    <a:pos x="102" y="170"/>
                  </a:cxn>
                  <a:cxn ang="0">
                    <a:pos x="118" y="199"/>
                  </a:cxn>
                  <a:cxn ang="0">
                    <a:pos x="157" y="205"/>
                  </a:cxn>
                  <a:cxn ang="0">
                    <a:pos x="134" y="263"/>
                  </a:cxn>
                  <a:cxn ang="0">
                    <a:pos x="182" y="282"/>
                  </a:cxn>
                  <a:cxn ang="0">
                    <a:pos x="215" y="312"/>
                  </a:cxn>
                  <a:cxn ang="0">
                    <a:pos x="182" y="365"/>
                  </a:cxn>
                  <a:cxn ang="0">
                    <a:pos x="118" y="351"/>
                  </a:cxn>
                  <a:cxn ang="0">
                    <a:pos x="97" y="386"/>
                  </a:cxn>
                  <a:cxn ang="0">
                    <a:pos x="112" y="425"/>
                  </a:cxn>
                  <a:cxn ang="0">
                    <a:pos x="58" y="458"/>
                  </a:cxn>
                  <a:cxn ang="0">
                    <a:pos x="112" y="473"/>
                  </a:cxn>
                  <a:cxn ang="0">
                    <a:pos x="167" y="487"/>
                  </a:cxn>
                  <a:cxn ang="0">
                    <a:pos x="90" y="497"/>
                  </a:cxn>
                  <a:cxn ang="0">
                    <a:pos x="0" y="551"/>
                  </a:cxn>
                </a:cxnLst>
                <a:rect l="0" t="0" r="r" b="b"/>
                <a:pathLst>
                  <a:path w="387" h="576">
                    <a:moveTo>
                      <a:pt x="0" y="551"/>
                    </a:moveTo>
                    <a:lnTo>
                      <a:pt x="20" y="565"/>
                    </a:lnTo>
                    <a:lnTo>
                      <a:pt x="54" y="546"/>
                    </a:lnTo>
                    <a:lnTo>
                      <a:pt x="90" y="571"/>
                    </a:lnTo>
                    <a:lnTo>
                      <a:pt x="107" y="541"/>
                    </a:lnTo>
                    <a:lnTo>
                      <a:pt x="138" y="546"/>
                    </a:lnTo>
                    <a:lnTo>
                      <a:pt x="172" y="565"/>
                    </a:lnTo>
                    <a:lnTo>
                      <a:pt x="209" y="557"/>
                    </a:lnTo>
                    <a:lnTo>
                      <a:pt x="242" y="565"/>
                    </a:lnTo>
                    <a:lnTo>
                      <a:pt x="274" y="576"/>
                    </a:lnTo>
                    <a:lnTo>
                      <a:pt x="317" y="571"/>
                    </a:lnTo>
                    <a:lnTo>
                      <a:pt x="350" y="546"/>
                    </a:lnTo>
                    <a:lnTo>
                      <a:pt x="311" y="536"/>
                    </a:lnTo>
                    <a:lnTo>
                      <a:pt x="339" y="511"/>
                    </a:lnTo>
                    <a:lnTo>
                      <a:pt x="366" y="497"/>
                    </a:lnTo>
                    <a:lnTo>
                      <a:pt x="387" y="473"/>
                    </a:lnTo>
                    <a:lnTo>
                      <a:pt x="377" y="449"/>
                    </a:lnTo>
                    <a:lnTo>
                      <a:pt x="355" y="429"/>
                    </a:lnTo>
                    <a:lnTo>
                      <a:pt x="331" y="429"/>
                    </a:lnTo>
                    <a:lnTo>
                      <a:pt x="317" y="439"/>
                    </a:lnTo>
                    <a:lnTo>
                      <a:pt x="305" y="429"/>
                    </a:lnTo>
                    <a:lnTo>
                      <a:pt x="329" y="415"/>
                    </a:lnTo>
                    <a:lnTo>
                      <a:pt x="322" y="390"/>
                    </a:lnTo>
                    <a:lnTo>
                      <a:pt x="317" y="371"/>
                    </a:lnTo>
                    <a:lnTo>
                      <a:pt x="311" y="317"/>
                    </a:lnTo>
                    <a:lnTo>
                      <a:pt x="284" y="297"/>
                    </a:lnTo>
                    <a:lnTo>
                      <a:pt x="280" y="268"/>
                    </a:lnTo>
                    <a:lnTo>
                      <a:pt x="280" y="234"/>
                    </a:lnTo>
                    <a:lnTo>
                      <a:pt x="274" y="209"/>
                    </a:lnTo>
                    <a:lnTo>
                      <a:pt x="247" y="190"/>
                    </a:lnTo>
                    <a:lnTo>
                      <a:pt x="220" y="185"/>
                    </a:lnTo>
                    <a:lnTo>
                      <a:pt x="247" y="170"/>
                    </a:lnTo>
                    <a:lnTo>
                      <a:pt x="269" y="150"/>
                    </a:lnTo>
                    <a:lnTo>
                      <a:pt x="305" y="107"/>
                    </a:lnTo>
                    <a:lnTo>
                      <a:pt x="311" y="82"/>
                    </a:lnTo>
                    <a:lnTo>
                      <a:pt x="252" y="74"/>
                    </a:lnTo>
                    <a:lnTo>
                      <a:pt x="220" y="67"/>
                    </a:lnTo>
                    <a:lnTo>
                      <a:pt x="242" y="42"/>
                    </a:lnTo>
                    <a:lnTo>
                      <a:pt x="280" y="27"/>
                    </a:lnTo>
                    <a:lnTo>
                      <a:pt x="280" y="14"/>
                    </a:lnTo>
                    <a:lnTo>
                      <a:pt x="242" y="9"/>
                    </a:lnTo>
                    <a:lnTo>
                      <a:pt x="209" y="0"/>
                    </a:lnTo>
                    <a:lnTo>
                      <a:pt x="187" y="24"/>
                    </a:lnTo>
                    <a:lnTo>
                      <a:pt x="160" y="42"/>
                    </a:lnTo>
                    <a:lnTo>
                      <a:pt x="151" y="63"/>
                    </a:lnTo>
                    <a:lnTo>
                      <a:pt x="134" y="49"/>
                    </a:lnTo>
                    <a:lnTo>
                      <a:pt x="118" y="54"/>
                    </a:lnTo>
                    <a:lnTo>
                      <a:pt x="129" y="74"/>
                    </a:lnTo>
                    <a:lnTo>
                      <a:pt x="157" y="82"/>
                    </a:lnTo>
                    <a:lnTo>
                      <a:pt x="129" y="112"/>
                    </a:lnTo>
                    <a:lnTo>
                      <a:pt x="118" y="131"/>
                    </a:lnTo>
                    <a:lnTo>
                      <a:pt x="151" y="125"/>
                    </a:lnTo>
                    <a:lnTo>
                      <a:pt x="134" y="156"/>
                    </a:lnTo>
                    <a:lnTo>
                      <a:pt x="102" y="170"/>
                    </a:lnTo>
                    <a:lnTo>
                      <a:pt x="123" y="174"/>
                    </a:lnTo>
                    <a:lnTo>
                      <a:pt x="118" y="199"/>
                    </a:lnTo>
                    <a:lnTo>
                      <a:pt x="146" y="174"/>
                    </a:lnTo>
                    <a:lnTo>
                      <a:pt x="157" y="205"/>
                    </a:lnTo>
                    <a:lnTo>
                      <a:pt x="129" y="239"/>
                    </a:lnTo>
                    <a:lnTo>
                      <a:pt x="134" y="263"/>
                    </a:lnTo>
                    <a:lnTo>
                      <a:pt x="205" y="257"/>
                    </a:lnTo>
                    <a:lnTo>
                      <a:pt x="182" y="282"/>
                    </a:lnTo>
                    <a:lnTo>
                      <a:pt x="194" y="306"/>
                    </a:lnTo>
                    <a:lnTo>
                      <a:pt x="215" y="312"/>
                    </a:lnTo>
                    <a:lnTo>
                      <a:pt x="194" y="337"/>
                    </a:lnTo>
                    <a:lnTo>
                      <a:pt x="182" y="365"/>
                    </a:lnTo>
                    <a:lnTo>
                      <a:pt x="157" y="365"/>
                    </a:lnTo>
                    <a:lnTo>
                      <a:pt x="118" y="351"/>
                    </a:lnTo>
                    <a:lnTo>
                      <a:pt x="118" y="365"/>
                    </a:lnTo>
                    <a:lnTo>
                      <a:pt x="97" y="386"/>
                    </a:lnTo>
                    <a:lnTo>
                      <a:pt x="123" y="390"/>
                    </a:lnTo>
                    <a:lnTo>
                      <a:pt x="112" y="425"/>
                    </a:lnTo>
                    <a:lnTo>
                      <a:pt x="58" y="439"/>
                    </a:lnTo>
                    <a:lnTo>
                      <a:pt x="58" y="458"/>
                    </a:lnTo>
                    <a:lnTo>
                      <a:pt x="90" y="462"/>
                    </a:lnTo>
                    <a:lnTo>
                      <a:pt x="112" y="473"/>
                    </a:lnTo>
                    <a:lnTo>
                      <a:pt x="129" y="497"/>
                    </a:lnTo>
                    <a:lnTo>
                      <a:pt x="167" y="487"/>
                    </a:lnTo>
                    <a:lnTo>
                      <a:pt x="138" y="511"/>
                    </a:lnTo>
                    <a:lnTo>
                      <a:pt x="90" y="497"/>
                    </a:lnTo>
                    <a:lnTo>
                      <a:pt x="64" y="522"/>
                    </a:lnTo>
                    <a:lnTo>
                      <a:pt x="0" y="551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53" name="Freeform 222"/>
            <p:cNvSpPr>
              <a:spLocks/>
            </p:cNvSpPr>
            <p:nvPr/>
          </p:nvSpPr>
          <p:spPr bwMode="auto">
            <a:xfrm>
              <a:off x="6190824" y="3697688"/>
              <a:ext cx="81751" cy="70934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3" y="29"/>
                </a:cxn>
                <a:cxn ang="0">
                  <a:pos x="58" y="0"/>
                </a:cxn>
                <a:cxn ang="0">
                  <a:pos x="22" y="11"/>
                </a:cxn>
                <a:cxn ang="0">
                  <a:pos x="17" y="35"/>
                </a:cxn>
                <a:cxn ang="0">
                  <a:pos x="0" y="44"/>
                </a:cxn>
              </a:cxnLst>
              <a:rect l="0" t="0" r="r" b="b"/>
              <a:pathLst>
                <a:path w="58" h="44">
                  <a:moveTo>
                    <a:pt x="0" y="44"/>
                  </a:moveTo>
                  <a:lnTo>
                    <a:pt x="43" y="29"/>
                  </a:lnTo>
                  <a:lnTo>
                    <a:pt x="58" y="0"/>
                  </a:lnTo>
                  <a:lnTo>
                    <a:pt x="22" y="11"/>
                  </a:lnTo>
                  <a:lnTo>
                    <a:pt x="17" y="35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54" name="Group 223"/>
            <p:cNvGrpSpPr>
              <a:grpSpLocks/>
            </p:cNvGrpSpPr>
            <p:nvPr/>
          </p:nvGrpSpPr>
          <p:grpSpPr bwMode="auto">
            <a:xfrm>
              <a:off x="6190824" y="3697688"/>
              <a:ext cx="81751" cy="70934"/>
              <a:chOff x="3324" y="2155"/>
              <a:chExt cx="58" cy="44"/>
            </a:xfrm>
            <a:solidFill>
              <a:srgbClr val="008000"/>
            </a:solidFill>
          </p:grpSpPr>
          <p:sp>
            <p:nvSpPr>
              <p:cNvPr id="87" name="Freeform 224"/>
              <p:cNvSpPr>
                <a:spLocks/>
              </p:cNvSpPr>
              <p:nvPr/>
            </p:nvSpPr>
            <p:spPr bwMode="auto">
              <a:xfrm>
                <a:off x="3324" y="2155"/>
                <a:ext cx="58" cy="44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43" y="29"/>
                  </a:cxn>
                  <a:cxn ang="0">
                    <a:pos x="58" y="0"/>
                  </a:cxn>
                  <a:cxn ang="0">
                    <a:pos x="22" y="11"/>
                  </a:cxn>
                  <a:cxn ang="0">
                    <a:pos x="17" y="35"/>
                  </a:cxn>
                  <a:cxn ang="0">
                    <a:pos x="0" y="44"/>
                  </a:cxn>
                </a:cxnLst>
                <a:rect l="0" t="0" r="r" b="b"/>
                <a:pathLst>
                  <a:path w="58" h="44">
                    <a:moveTo>
                      <a:pt x="0" y="44"/>
                    </a:moveTo>
                    <a:lnTo>
                      <a:pt x="43" y="29"/>
                    </a:lnTo>
                    <a:lnTo>
                      <a:pt x="58" y="0"/>
                    </a:lnTo>
                    <a:lnTo>
                      <a:pt x="22" y="11"/>
                    </a:lnTo>
                    <a:lnTo>
                      <a:pt x="17" y="35"/>
                    </a:lnTo>
                    <a:lnTo>
                      <a:pt x="0" y="4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8" name="Freeform 225"/>
              <p:cNvSpPr>
                <a:spLocks/>
              </p:cNvSpPr>
              <p:nvPr/>
            </p:nvSpPr>
            <p:spPr bwMode="auto">
              <a:xfrm>
                <a:off x="3324" y="2155"/>
                <a:ext cx="58" cy="44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43" y="29"/>
                  </a:cxn>
                  <a:cxn ang="0">
                    <a:pos x="58" y="0"/>
                  </a:cxn>
                  <a:cxn ang="0">
                    <a:pos x="22" y="11"/>
                  </a:cxn>
                  <a:cxn ang="0">
                    <a:pos x="17" y="35"/>
                  </a:cxn>
                  <a:cxn ang="0">
                    <a:pos x="0" y="44"/>
                  </a:cxn>
                </a:cxnLst>
                <a:rect l="0" t="0" r="r" b="b"/>
                <a:pathLst>
                  <a:path w="58" h="44">
                    <a:moveTo>
                      <a:pt x="0" y="44"/>
                    </a:moveTo>
                    <a:lnTo>
                      <a:pt x="43" y="29"/>
                    </a:lnTo>
                    <a:lnTo>
                      <a:pt x="58" y="0"/>
                    </a:lnTo>
                    <a:lnTo>
                      <a:pt x="22" y="11"/>
                    </a:lnTo>
                    <a:lnTo>
                      <a:pt x="17" y="35"/>
                    </a:lnTo>
                    <a:lnTo>
                      <a:pt x="0" y="44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55" name="Gruppe 194"/>
            <p:cNvGrpSpPr/>
            <p:nvPr/>
          </p:nvGrpSpPr>
          <p:grpSpPr>
            <a:xfrm>
              <a:off x="6930537" y="2420888"/>
              <a:ext cx="1343613" cy="1882954"/>
              <a:chOff x="3834193" y="2060848"/>
              <a:chExt cx="1343613" cy="1882954"/>
            </a:xfrm>
            <a:solidFill>
              <a:srgbClr val="008000"/>
            </a:solidFill>
          </p:grpSpPr>
          <p:sp>
            <p:nvSpPr>
              <p:cNvPr id="56" name="Freeform 194"/>
              <p:cNvSpPr>
                <a:spLocks/>
              </p:cNvSpPr>
              <p:nvPr/>
            </p:nvSpPr>
            <p:spPr bwMode="auto">
              <a:xfrm>
                <a:off x="3834193" y="2060848"/>
                <a:ext cx="1153739" cy="1483150"/>
              </a:xfrm>
              <a:custGeom>
                <a:avLst/>
                <a:gdLst/>
                <a:ahLst/>
                <a:cxnLst>
                  <a:cxn ang="0">
                    <a:pos x="242" y="840"/>
                  </a:cxn>
                  <a:cxn ang="0">
                    <a:pos x="268" y="791"/>
                  </a:cxn>
                  <a:cxn ang="0">
                    <a:pos x="285" y="714"/>
                  </a:cxn>
                  <a:cxn ang="0">
                    <a:pos x="268" y="645"/>
                  </a:cxn>
                  <a:cxn ang="0">
                    <a:pos x="268" y="556"/>
                  </a:cxn>
                  <a:cxn ang="0">
                    <a:pos x="301" y="518"/>
                  </a:cxn>
                  <a:cxn ang="0">
                    <a:pos x="343" y="507"/>
                  </a:cxn>
                  <a:cxn ang="0">
                    <a:pos x="355" y="435"/>
                  </a:cxn>
                  <a:cxn ang="0">
                    <a:pos x="382" y="347"/>
                  </a:cxn>
                  <a:cxn ang="0">
                    <a:pos x="410" y="278"/>
                  </a:cxn>
                  <a:cxn ang="0">
                    <a:pos x="464" y="233"/>
                  </a:cxn>
                  <a:cxn ang="0">
                    <a:pos x="512" y="205"/>
                  </a:cxn>
                  <a:cxn ang="0">
                    <a:pos x="522" y="162"/>
                  </a:cxn>
                  <a:cxn ang="0">
                    <a:pos x="549" y="141"/>
                  </a:cxn>
                  <a:cxn ang="0">
                    <a:pos x="582" y="175"/>
                  </a:cxn>
                  <a:cxn ang="0">
                    <a:pos x="619" y="175"/>
                  </a:cxn>
                  <a:cxn ang="0">
                    <a:pos x="657" y="170"/>
                  </a:cxn>
                  <a:cxn ang="0">
                    <a:pos x="673" y="101"/>
                  </a:cxn>
                  <a:cxn ang="0">
                    <a:pos x="715" y="67"/>
                  </a:cxn>
                  <a:cxn ang="0">
                    <a:pos x="749" y="81"/>
                  </a:cxn>
                  <a:cxn ang="0">
                    <a:pos x="760" y="116"/>
                  </a:cxn>
                  <a:cxn ang="0">
                    <a:pos x="788" y="106"/>
                  </a:cxn>
                  <a:cxn ang="0">
                    <a:pos x="808" y="74"/>
                  </a:cxn>
                  <a:cxn ang="0">
                    <a:pos x="775" y="57"/>
                  </a:cxn>
                  <a:cxn ang="0">
                    <a:pos x="706" y="0"/>
                  </a:cxn>
                  <a:cxn ang="0">
                    <a:pos x="652" y="42"/>
                  </a:cxn>
                  <a:cxn ang="0">
                    <a:pos x="619" y="39"/>
                  </a:cxn>
                  <a:cxn ang="0">
                    <a:pos x="549" y="77"/>
                  </a:cxn>
                  <a:cxn ang="0">
                    <a:pos x="458" y="126"/>
                  </a:cxn>
                  <a:cxn ang="0">
                    <a:pos x="447" y="170"/>
                  </a:cxn>
                  <a:cxn ang="0">
                    <a:pos x="398" y="190"/>
                  </a:cxn>
                  <a:cxn ang="0">
                    <a:pos x="355" y="195"/>
                  </a:cxn>
                  <a:cxn ang="0">
                    <a:pos x="314" y="249"/>
                  </a:cxn>
                  <a:cxn ang="0">
                    <a:pos x="372" y="254"/>
                  </a:cxn>
                  <a:cxn ang="0">
                    <a:pos x="323" y="336"/>
                  </a:cxn>
                  <a:cxn ang="0">
                    <a:pos x="227" y="488"/>
                  </a:cxn>
                  <a:cxn ang="0">
                    <a:pos x="150" y="556"/>
                  </a:cxn>
                  <a:cxn ang="0">
                    <a:pos x="69" y="605"/>
                  </a:cxn>
                  <a:cxn ang="0">
                    <a:pos x="0" y="690"/>
                  </a:cxn>
                  <a:cxn ang="0">
                    <a:pos x="0" y="802"/>
                  </a:cxn>
                  <a:cxn ang="0">
                    <a:pos x="11" y="840"/>
                  </a:cxn>
                  <a:cxn ang="0">
                    <a:pos x="44" y="909"/>
                  </a:cxn>
                  <a:cxn ang="0">
                    <a:pos x="166" y="860"/>
                  </a:cxn>
                  <a:cxn ang="0">
                    <a:pos x="220" y="855"/>
                  </a:cxn>
                </a:cxnLst>
                <a:rect l="0" t="0" r="r" b="b"/>
                <a:pathLst>
                  <a:path w="808" h="920">
                    <a:moveTo>
                      <a:pt x="227" y="871"/>
                    </a:moveTo>
                    <a:lnTo>
                      <a:pt x="237" y="865"/>
                    </a:lnTo>
                    <a:lnTo>
                      <a:pt x="242" y="840"/>
                    </a:lnTo>
                    <a:lnTo>
                      <a:pt x="242" y="816"/>
                    </a:lnTo>
                    <a:lnTo>
                      <a:pt x="258" y="797"/>
                    </a:lnTo>
                    <a:lnTo>
                      <a:pt x="268" y="791"/>
                    </a:lnTo>
                    <a:lnTo>
                      <a:pt x="275" y="748"/>
                    </a:lnTo>
                    <a:lnTo>
                      <a:pt x="268" y="724"/>
                    </a:lnTo>
                    <a:lnTo>
                      <a:pt x="285" y="714"/>
                    </a:lnTo>
                    <a:lnTo>
                      <a:pt x="290" y="690"/>
                    </a:lnTo>
                    <a:lnTo>
                      <a:pt x="268" y="670"/>
                    </a:lnTo>
                    <a:lnTo>
                      <a:pt x="268" y="645"/>
                    </a:lnTo>
                    <a:lnTo>
                      <a:pt x="268" y="620"/>
                    </a:lnTo>
                    <a:lnTo>
                      <a:pt x="275" y="576"/>
                    </a:lnTo>
                    <a:lnTo>
                      <a:pt x="268" y="556"/>
                    </a:lnTo>
                    <a:lnTo>
                      <a:pt x="275" y="537"/>
                    </a:lnTo>
                    <a:lnTo>
                      <a:pt x="290" y="523"/>
                    </a:lnTo>
                    <a:lnTo>
                      <a:pt x="301" y="518"/>
                    </a:lnTo>
                    <a:lnTo>
                      <a:pt x="317" y="512"/>
                    </a:lnTo>
                    <a:lnTo>
                      <a:pt x="329" y="512"/>
                    </a:lnTo>
                    <a:lnTo>
                      <a:pt x="343" y="507"/>
                    </a:lnTo>
                    <a:lnTo>
                      <a:pt x="338" y="484"/>
                    </a:lnTo>
                    <a:lnTo>
                      <a:pt x="334" y="469"/>
                    </a:lnTo>
                    <a:lnTo>
                      <a:pt x="355" y="435"/>
                    </a:lnTo>
                    <a:lnTo>
                      <a:pt x="362" y="370"/>
                    </a:lnTo>
                    <a:lnTo>
                      <a:pt x="377" y="367"/>
                    </a:lnTo>
                    <a:lnTo>
                      <a:pt x="382" y="347"/>
                    </a:lnTo>
                    <a:lnTo>
                      <a:pt x="403" y="318"/>
                    </a:lnTo>
                    <a:lnTo>
                      <a:pt x="414" y="294"/>
                    </a:lnTo>
                    <a:lnTo>
                      <a:pt x="410" y="278"/>
                    </a:lnTo>
                    <a:lnTo>
                      <a:pt x="425" y="244"/>
                    </a:lnTo>
                    <a:lnTo>
                      <a:pt x="436" y="233"/>
                    </a:lnTo>
                    <a:lnTo>
                      <a:pt x="464" y="233"/>
                    </a:lnTo>
                    <a:lnTo>
                      <a:pt x="464" y="211"/>
                    </a:lnTo>
                    <a:lnTo>
                      <a:pt x="474" y="200"/>
                    </a:lnTo>
                    <a:lnTo>
                      <a:pt x="512" y="205"/>
                    </a:lnTo>
                    <a:lnTo>
                      <a:pt x="522" y="200"/>
                    </a:lnTo>
                    <a:lnTo>
                      <a:pt x="517" y="180"/>
                    </a:lnTo>
                    <a:lnTo>
                      <a:pt x="522" y="162"/>
                    </a:lnTo>
                    <a:lnTo>
                      <a:pt x="534" y="162"/>
                    </a:lnTo>
                    <a:lnTo>
                      <a:pt x="538" y="155"/>
                    </a:lnTo>
                    <a:lnTo>
                      <a:pt x="549" y="141"/>
                    </a:lnTo>
                    <a:lnTo>
                      <a:pt x="560" y="146"/>
                    </a:lnTo>
                    <a:lnTo>
                      <a:pt x="577" y="162"/>
                    </a:lnTo>
                    <a:lnTo>
                      <a:pt x="582" y="175"/>
                    </a:lnTo>
                    <a:lnTo>
                      <a:pt x="592" y="175"/>
                    </a:lnTo>
                    <a:lnTo>
                      <a:pt x="609" y="180"/>
                    </a:lnTo>
                    <a:lnTo>
                      <a:pt x="619" y="175"/>
                    </a:lnTo>
                    <a:lnTo>
                      <a:pt x="630" y="164"/>
                    </a:lnTo>
                    <a:lnTo>
                      <a:pt x="640" y="170"/>
                    </a:lnTo>
                    <a:lnTo>
                      <a:pt x="657" y="170"/>
                    </a:lnTo>
                    <a:lnTo>
                      <a:pt x="673" y="150"/>
                    </a:lnTo>
                    <a:lnTo>
                      <a:pt x="673" y="126"/>
                    </a:lnTo>
                    <a:lnTo>
                      <a:pt x="673" y="101"/>
                    </a:lnTo>
                    <a:lnTo>
                      <a:pt x="678" y="88"/>
                    </a:lnTo>
                    <a:lnTo>
                      <a:pt x="701" y="81"/>
                    </a:lnTo>
                    <a:lnTo>
                      <a:pt x="715" y="67"/>
                    </a:lnTo>
                    <a:lnTo>
                      <a:pt x="727" y="67"/>
                    </a:lnTo>
                    <a:lnTo>
                      <a:pt x="742" y="77"/>
                    </a:lnTo>
                    <a:lnTo>
                      <a:pt x="749" y="81"/>
                    </a:lnTo>
                    <a:lnTo>
                      <a:pt x="760" y="88"/>
                    </a:lnTo>
                    <a:lnTo>
                      <a:pt x="770" y="106"/>
                    </a:lnTo>
                    <a:lnTo>
                      <a:pt x="760" y="116"/>
                    </a:lnTo>
                    <a:lnTo>
                      <a:pt x="770" y="131"/>
                    </a:lnTo>
                    <a:lnTo>
                      <a:pt x="775" y="116"/>
                    </a:lnTo>
                    <a:lnTo>
                      <a:pt x="788" y="106"/>
                    </a:lnTo>
                    <a:lnTo>
                      <a:pt x="790" y="92"/>
                    </a:lnTo>
                    <a:lnTo>
                      <a:pt x="803" y="88"/>
                    </a:lnTo>
                    <a:lnTo>
                      <a:pt x="808" y="74"/>
                    </a:lnTo>
                    <a:lnTo>
                      <a:pt x="780" y="74"/>
                    </a:lnTo>
                    <a:lnTo>
                      <a:pt x="742" y="57"/>
                    </a:lnTo>
                    <a:lnTo>
                      <a:pt x="775" y="57"/>
                    </a:lnTo>
                    <a:lnTo>
                      <a:pt x="803" y="29"/>
                    </a:lnTo>
                    <a:lnTo>
                      <a:pt x="739" y="5"/>
                    </a:lnTo>
                    <a:lnTo>
                      <a:pt x="706" y="0"/>
                    </a:lnTo>
                    <a:lnTo>
                      <a:pt x="691" y="42"/>
                    </a:lnTo>
                    <a:lnTo>
                      <a:pt x="673" y="14"/>
                    </a:lnTo>
                    <a:lnTo>
                      <a:pt x="652" y="42"/>
                    </a:lnTo>
                    <a:lnTo>
                      <a:pt x="652" y="0"/>
                    </a:lnTo>
                    <a:lnTo>
                      <a:pt x="630" y="14"/>
                    </a:lnTo>
                    <a:lnTo>
                      <a:pt x="619" y="39"/>
                    </a:lnTo>
                    <a:lnTo>
                      <a:pt x="592" y="29"/>
                    </a:lnTo>
                    <a:lnTo>
                      <a:pt x="566" y="49"/>
                    </a:lnTo>
                    <a:lnTo>
                      <a:pt x="549" y="77"/>
                    </a:lnTo>
                    <a:lnTo>
                      <a:pt x="512" y="92"/>
                    </a:lnTo>
                    <a:lnTo>
                      <a:pt x="479" y="92"/>
                    </a:lnTo>
                    <a:lnTo>
                      <a:pt x="458" y="126"/>
                    </a:lnTo>
                    <a:lnTo>
                      <a:pt x="430" y="141"/>
                    </a:lnTo>
                    <a:lnTo>
                      <a:pt x="430" y="164"/>
                    </a:lnTo>
                    <a:lnTo>
                      <a:pt x="447" y="170"/>
                    </a:lnTo>
                    <a:lnTo>
                      <a:pt x="420" y="195"/>
                    </a:lnTo>
                    <a:lnTo>
                      <a:pt x="420" y="170"/>
                    </a:lnTo>
                    <a:lnTo>
                      <a:pt x="398" y="190"/>
                    </a:lnTo>
                    <a:lnTo>
                      <a:pt x="403" y="155"/>
                    </a:lnTo>
                    <a:lnTo>
                      <a:pt x="382" y="175"/>
                    </a:lnTo>
                    <a:lnTo>
                      <a:pt x="355" y="195"/>
                    </a:lnTo>
                    <a:lnTo>
                      <a:pt x="372" y="211"/>
                    </a:lnTo>
                    <a:lnTo>
                      <a:pt x="334" y="224"/>
                    </a:lnTo>
                    <a:lnTo>
                      <a:pt x="314" y="249"/>
                    </a:lnTo>
                    <a:lnTo>
                      <a:pt x="343" y="229"/>
                    </a:lnTo>
                    <a:lnTo>
                      <a:pt x="410" y="213"/>
                    </a:lnTo>
                    <a:lnTo>
                      <a:pt x="372" y="254"/>
                    </a:lnTo>
                    <a:lnTo>
                      <a:pt x="362" y="282"/>
                    </a:lnTo>
                    <a:lnTo>
                      <a:pt x="338" y="307"/>
                    </a:lnTo>
                    <a:lnTo>
                      <a:pt x="323" y="336"/>
                    </a:lnTo>
                    <a:lnTo>
                      <a:pt x="280" y="430"/>
                    </a:lnTo>
                    <a:lnTo>
                      <a:pt x="253" y="449"/>
                    </a:lnTo>
                    <a:lnTo>
                      <a:pt x="227" y="488"/>
                    </a:lnTo>
                    <a:lnTo>
                      <a:pt x="183" y="547"/>
                    </a:lnTo>
                    <a:lnTo>
                      <a:pt x="166" y="528"/>
                    </a:lnTo>
                    <a:lnTo>
                      <a:pt x="150" y="556"/>
                    </a:lnTo>
                    <a:lnTo>
                      <a:pt x="130" y="576"/>
                    </a:lnTo>
                    <a:lnTo>
                      <a:pt x="97" y="576"/>
                    </a:lnTo>
                    <a:lnTo>
                      <a:pt x="69" y="605"/>
                    </a:lnTo>
                    <a:lnTo>
                      <a:pt x="11" y="645"/>
                    </a:lnTo>
                    <a:lnTo>
                      <a:pt x="15" y="670"/>
                    </a:lnTo>
                    <a:lnTo>
                      <a:pt x="0" y="690"/>
                    </a:lnTo>
                    <a:lnTo>
                      <a:pt x="0" y="748"/>
                    </a:lnTo>
                    <a:lnTo>
                      <a:pt x="15" y="778"/>
                    </a:lnTo>
                    <a:lnTo>
                      <a:pt x="0" y="802"/>
                    </a:lnTo>
                    <a:lnTo>
                      <a:pt x="0" y="825"/>
                    </a:lnTo>
                    <a:lnTo>
                      <a:pt x="33" y="822"/>
                    </a:lnTo>
                    <a:lnTo>
                      <a:pt x="11" y="840"/>
                    </a:lnTo>
                    <a:lnTo>
                      <a:pt x="0" y="871"/>
                    </a:lnTo>
                    <a:lnTo>
                      <a:pt x="15" y="890"/>
                    </a:lnTo>
                    <a:lnTo>
                      <a:pt x="44" y="909"/>
                    </a:lnTo>
                    <a:lnTo>
                      <a:pt x="82" y="920"/>
                    </a:lnTo>
                    <a:lnTo>
                      <a:pt x="112" y="905"/>
                    </a:lnTo>
                    <a:lnTo>
                      <a:pt x="166" y="860"/>
                    </a:lnTo>
                    <a:lnTo>
                      <a:pt x="188" y="860"/>
                    </a:lnTo>
                    <a:lnTo>
                      <a:pt x="199" y="836"/>
                    </a:lnTo>
                    <a:lnTo>
                      <a:pt x="220" y="855"/>
                    </a:lnTo>
                    <a:lnTo>
                      <a:pt x="220" y="871"/>
                    </a:lnTo>
                    <a:lnTo>
                      <a:pt x="227" y="871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57" name="Gruppe 172"/>
              <p:cNvGrpSpPr/>
              <p:nvPr/>
            </p:nvGrpSpPr>
            <p:grpSpPr>
              <a:xfrm>
                <a:off x="3951545" y="2168860"/>
                <a:ext cx="1226261" cy="1774942"/>
                <a:chOff x="3951545" y="2168860"/>
                <a:chExt cx="1226261" cy="1774942"/>
              </a:xfrm>
              <a:grpFill/>
            </p:grpSpPr>
            <p:grpSp>
              <p:nvGrpSpPr>
                <p:cNvPr id="58" name="Group 107"/>
                <p:cNvGrpSpPr>
                  <a:grpSpLocks/>
                </p:cNvGrpSpPr>
                <p:nvPr/>
              </p:nvGrpSpPr>
              <p:grpSpPr bwMode="auto">
                <a:xfrm>
                  <a:off x="4546215" y="3563342"/>
                  <a:ext cx="63292" cy="103175"/>
                  <a:chOff x="4341" y="2301"/>
                  <a:chExt cx="44" cy="64"/>
                </a:xfrm>
                <a:grpFill/>
              </p:grpSpPr>
              <p:sp>
                <p:nvSpPr>
                  <p:cNvPr id="85" name="Freeform 108"/>
                  <p:cNvSpPr>
                    <a:spLocks/>
                  </p:cNvSpPr>
                  <p:nvPr/>
                </p:nvSpPr>
                <p:spPr bwMode="auto">
                  <a:xfrm>
                    <a:off x="4341" y="2301"/>
                    <a:ext cx="44" cy="64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7" y="64"/>
                      </a:cxn>
                      <a:cxn ang="0">
                        <a:pos x="29" y="49"/>
                      </a:cxn>
                      <a:cxn ang="0">
                        <a:pos x="29" y="20"/>
                      </a:cxn>
                      <a:cxn ang="0">
                        <a:pos x="44" y="0"/>
                      </a:cxn>
                      <a:cxn ang="0">
                        <a:pos x="13" y="1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4" h="64">
                        <a:moveTo>
                          <a:pt x="0" y="34"/>
                        </a:moveTo>
                        <a:lnTo>
                          <a:pt x="7" y="64"/>
                        </a:lnTo>
                        <a:lnTo>
                          <a:pt x="29" y="49"/>
                        </a:lnTo>
                        <a:lnTo>
                          <a:pt x="29" y="20"/>
                        </a:lnTo>
                        <a:lnTo>
                          <a:pt x="44" y="0"/>
                        </a:lnTo>
                        <a:lnTo>
                          <a:pt x="13" y="1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  <p:sp>
                <p:nvSpPr>
                  <p:cNvPr id="86" name="Freeform 109"/>
                  <p:cNvSpPr>
                    <a:spLocks/>
                  </p:cNvSpPr>
                  <p:nvPr/>
                </p:nvSpPr>
                <p:spPr bwMode="auto">
                  <a:xfrm>
                    <a:off x="4341" y="2301"/>
                    <a:ext cx="44" cy="64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7" y="64"/>
                      </a:cxn>
                      <a:cxn ang="0">
                        <a:pos x="29" y="49"/>
                      </a:cxn>
                      <a:cxn ang="0">
                        <a:pos x="29" y="20"/>
                      </a:cxn>
                      <a:cxn ang="0">
                        <a:pos x="44" y="0"/>
                      </a:cxn>
                      <a:cxn ang="0">
                        <a:pos x="13" y="1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4" h="64">
                        <a:moveTo>
                          <a:pt x="0" y="34"/>
                        </a:moveTo>
                        <a:lnTo>
                          <a:pt x="7" y="64"/>
                        </a:lnTo>
                        <a:lnTo>
                          <a:pt x="29" y="49"/>
                        </a:lnTo>
                        <a:lnTo>
                          <a:pt x="29" y="20"/>
                        </a:lnTo>
                        <a:lnTo>
                          <a:pt x="44" y="0"/>
                        </a:lnTo>
                        <a:lnTo>
                          <a:pt x="13" y="14"/>
                        </a:lnTo>
                        <a:lnTo>
                          <a:pt x="0" y="34"/>
                        </a:lnTo>
                      </a:path>
                    </a:pathLst>
                  </a:custGeom>
                  <a:grpFill/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</p:grpSp>
            <p:sp>
              <p:nvSpPr>
                <p:cNvPr id="59" name="Freeform 196"/>
                <p:cNvSpPr>
                  <a:spLocks/>
                </p:cNvSpPr>
                <p:nvPr/>
              </p:nvSpPr>
              <p:spPr bwMode="auto">
                <a:xfrm>
                  <a:off x="4149328" y="2320398"/>
                  <a:ext cx="621041" cy="1536350"/>
                </a:xfrm>
                <a:custGeom>
                  <a:avLst/>
                  <a:gdLst/>
                  <a:ahLst/>
                  <a:cxnLst>
                    <a:cxn ang="0">
                      <a:pos x="430" y="200"/>
                    </a:cxn>
                    <a:cxn ang="0">
                      <a:pos x="424" y="150"/>
                    </a:cxn>
                    <a:cxn ang="0">
                      <a:pos x="409" y="121"/>
                    </a:cxn>
                    <a:cxn ang="0">
                      <a:pos x="397" y="58"/>
                    </a:cxn>
                    <a:cxn ang="0">
                      <a:pos x="371" y="39"/>
                    </a:cxn>
                    <a:cxn ang="0">
                      <a:pos x="313" y="0"/>
                    </a:cxn>
                    <a:cxn ang="0">
                      <a:pos x="295" y="18"/>
                    </a:cxn>
                    <a:cxn ang="0">
                      <a:pos x="291" y="43"/>
                    </a:cxn>
                    <a:cxn ang="0">
                      <a:pos x="242" y="49"/>
                    </a:cxn>
                    <a:cxn ang="0">
                      <a:pos x="216" y="72"/>
                    </a:cxn>
                    <a:cxn ang="0">
                      <a:pos x="189" y="116"/>
                    </a:cxn>
                    <a:cxn ang="0">
                      <a:pos x="183" y="156"/>
                    </a:cxn>
                    <a:cxn ang="0">
                      <a:pos x="156" y="205"/>
                    </a:cxn>
                    <a:cxn ang="0">
                      <a:pos x="135" y="274"/>
                    </a:cxn>
                    <a:cxn ang="0">
                      <a:pos x="117" y="323"/>
                    </a:cxn>
                    <a:cxn ang="0">
                      <a:pos x="108" y="351"/>
                    </a:cxn>
                    <a:cxn ang="0">
                      <a:pos x="81" y="356"/>
                    </a:cxn>
                    <a:cxn ang="0">
                      <a:pos x="55" y="376"/>
                    </a:cxn>
                    <a:cxn ang="0">
                      <a:pos x="55" y="415"/>
                    </a:cxn>
                    <a:cxn ang="0">
                      <a:pos x="48" y="483"/>
                    </a:cxn>
                    <a:cxn ang="0">
                      <a:pos x="69" y="528"/>
                    </a:cxn>
                    <a:cxn ang="0">
                      <a:pos x="48" y="562"/>
                    </a:cxn>
                    <a:cxn ang="0">
                      <a:pos x="48" y="629"/>
                    </a:cxn>
                    <a:cxn ang="0">
                      <a:pos x="21" y="654"/>
                    </a:cxn>
                    <a:cxn ang="0">
                      <a:pos x="16" y="703"/>
                    </a:cxn>
                    <a:cxn ang="0">
                      <a:pos x="0" y="709"/>
                    </a:cxn>
                    <a:cxn ang="0">
                      <a:pos x="43" y="846"/>
                    </a:cxn>
                    <a:cxn ang="0">
                      <a:pos x="55" y="899"/>
                    </a:cxn>
                    <a:cxn ang="0">
                      <a:pos x="64" y="953"/>
                    </a:cxn>
                    <a:cxn ang="0">
                      <a:pos x="117" y="928"/>
                    </a:cxn>
                    <a:cxn ang="0">
                      <a:pos x="193" y="899"/>
                    </a:cxn>
                    <a:cxn ang="0">
                      <a:pos x="221" y="792"/>
                    </a:cxn>
                    <a:cxn ang="0">
                      <a:pos x="226" y="732"/>
                    </a:cxn>
                    <a:cxn ang="0">
                      <a:pos x="279" y="690"/>
                    </a:cxn>
                    <a:cxn ang="0">
                      <a:pos x="291" y="660"/>
                    </a:cxn>
                    <a:cxn ang="0">
                      <a:pos x="291" y="621"/>
                    </a:cxn>
                    <a:cxn ang="0">
                      <a:pos x="231" y="548"/>
                    </a:cxn>
                    <a:cxn ang="0">
                      <a:pos x="268" y="425"/>
                    </a:cxn>
                    <a:cxn ang="0">
                      <a:pos x="344" y="361"/>
                    </a:cxn>
                    <a:cxn ang="0">
                      <a:pos x="371" y="312"/>
                    </a:cxn>
                    <a:cxn ang="0">
                      <a:pos x="366" y="274"/>
                    </a:cxn>
                    <a:cxn ang="0">
                      <a:pos x="375" y="244"/>
                    </a:cxn>
                    <a:cxn ang="0">
                      <a:pos x="413" y="220"/>
                    </a:cxn>
                  </a:cxnLst>
                  <a:rect l="0" t="0" r="r" b="b"/>
                  <a:pathLst>
                    <a:path w="435" h="953">
                      <a:moveTo>
                        <a:pt x="435" y="205"/>
                      </a:moveTo>
                      <a:lnTo>
                        <a:pt x="430" y="200"/>
                      </a:lnTo>
                      <a:lnTo>
                        <a:pt x="424" y="170"/>
                      </a:lnTo>
                      <a:lnTo>
                        <a:pt x="424" y="150"/>
                      </a:lnTo>
                      <a:lnTo>
                        <a:pt x="413" y="136"/>
                      </a:lnTo>
                      <a:lnTo>
                        <a:pt x="409" y="121"/>
                      </a:lnTo>
                      <a:lnTo>
                        <a:pt x="404" y="77"/>
                      </a:lnTo>
                      <a:lnTo>
                        <a:pt x="397" y="58"/>
                      </a:lnTo>
                      <a:lnTo>
                        <a:pt x="382" y="43"/>
                      </a:lnTo>
                      <a:lnTo>
                        <a:pt x="371" y="39"/>
                      </a:lnTo>
                      <a:lnTo>
                        <a:pt x="356" y="34"/>
                      </a:lnTo>
                      <a:lnTo>
                        <a:pt x="313" y="0"/>
                      </a:lnTo>
                      <a:lnTo>
                        <a:pt x="301" y="0"/>
                      </a:lnTo>
                      <a:lnTo>
                        <a:pt x="295" y="18"/>
                      </a:lnTo>
                      <a:lnTo>
                        <a:pt x="301" y="39"/>
                      </a:lnTo>
                      <a:lnTo>
                        <a:pt x="291" y="43"/>
                      </a:lnTo>
                      <a:lnTo>
                        <a:pt x="253" y="39"/>
                      </a:lnTo>
                      <a:lnTo>
                        <a:pt x="242" y="49"/>
                      </a:lnTo>
                      <a:lnTo>
                        <a:pt x="242" y="72"/>
                      </a:lnTo>
                      <a:lnTo>
                        <a:pt x="216" y="72"/>
                      </a:lnTo>
                      <a:lnTo>
                        <a:pt x="204" y="82"/>
                      </a:lnTo>
                      <a:lnTo>
                        <a:pt x="189" y="116"/>
                      </a:lnTo>
                      <a:lnTo>
                        <a:pt x="193" y="132"/>
                      </a:lnTo>
                      <a:lnTo>
                        <a:pt x="183" y="156"/>
                      </a:lnTo>
                      <a:lnTo>
                        <a:pt x="161" y="186"/>
                      </a:lnTo>
                      <a:lnTo>
                        <a:pt x="156" y="205"/>
                      </a:lnTo>
                      <a:lnTo>
                        <a:pt x="141" y="209"/>
                      </a:lnTo>
                      <a:lnTo>
                        <a:pt x="135" y="274"/>
                      </a:lnTo>
                      <a:lnTo>
                        <a:pt x="113" y="307"/>
                      </a:lnTo>
                      <a:lnTo>
                        <a:pt x="117" y="323"/>
                      </a:lnTo>
                      <a:lnTo>
                        <a:pt x="122" y="345"/>
                      </a:lnTo>
                      <a:lnTo>
                        <a:pt x="108" y="351"/>
                      </a:lnTo>
                      <a:lnTo>
                        <a:pt x="97" y="351"/>
                      </a:lnTo>
                      <a:lnTo>
                        <a:pt x="81" y="356"/>
                      </a:lnTo>
                      <a:lnTo>
                        <a:pt x="69" y="361"/>
                      </a:lnTo>
                      <a:lnTo>
                        <a:pt x="55" y="376"/>
                      </a:lnTo>
                      <a:lnTo>
                        <a:pt x="48" y="394"/>
                      </a:lnTo>
                      <a:lnTo>
                        <a:pt x="55" y="415"/>
                      </a:lnTo>
                      <a:lnTo>
                        <a:pt x="48" y="458"/>
                      </a:lnTo>
                      <a:lnTo>
                        <a:pt x="48" y="483"/>
                      </a:lnTo>
                      <a:lnTo>
                        <a:pt x="48" y="508"/>
                      </a:lnTo>
                      <a:lnTo>
                        <a:pt x="69" y="528"/>
                      </a:lnTo>
                      <a:lnTo>
                        <a:pt x="64" y="553"/>
                      </a:lnTo>
                      <a:lnTo>
                        <a:pt x="48" y="562"/>
                      </a:lnTo>
                      <a:lnTo>
                        <a:pt x="55" y="586"/>
                      </a:lnTo>
                      <a:lnTo>
                        <a:pt x="48" y="629"/>
                      </a:lnTo>
                      <a:lnTo>
                        <a:pt x="38" y="636"/>
                      </a:lnTo>
                      <a:lnTo>
                        <a:pt x="21" y="654"/>
                      </a:lnTo>
                      <a:lnTo>
                        <a:pt x="21" y="678"/>
                      </a:lnTo>
                      <a:lnTo>
                        <a:pt x="16" y="703"/>
                      </a:lnTo>
                      <a:lnTo>
                        <a:pt x="6" y="709"/>
                      </a:lnTo>
                      <a:lnTo>
                        <a:pt x="0" y="709"/>
                      </a:lnTo>
                      <a:lnTo>
                        <a:pt x="6" y="732"/>
                      </a:lnTo>
                      <a:lnTo>
                        <a:pt x="43" y="846"/>
                      </a:lnTo>
                      <a:lnTo>
                        <a:pt x="64" y="874"/>
                      </a:lnTo>
                      <a:lnTo>
                        <a:pt x="55" y="899"/>
                      </a:lnTo>
                      <a:lnTo>
                        <a:pt x="64" y="928"/>
                      </a:lnTo>
                      <a:lnTo>
                        <a:pt x="64" y="953"/>
                      </a:lnTo>
                      <a:lnTo>
                        <a:pt x="117" y="953"/>
                      </a:lnTo>
                      <a:lnTo>
                        <a:pt x="117" y="928"/>
                      </a:lnTo>
                      <a:lnTo>
                        <a:pt x="141" y="899"/>
                      </a:lnTo>
                      <a:lnTo>
                        <a:pt x="193" y="899"/>
                      </a:lnTo>
                      <a:lnTo>
                        <a:pt x="209" y="859"/>
                      </a:lnTo>
                      <a:lnTo>
                        <a:pt x="221" y="792"/>
                      </a:lnTo>
                      <a:lnTo>
                        <a:pt x="221" y="752"/>
                      </a:lnTo>
                      <a:lnTo>
                        <a:pt x="226" y="732"/>
                      </a:lnTo>
                      <a:lnTo>
                        <a:pt x="253" y="709"/>
                      </a:lnTo>
                      <a:lnTo>
                        <a:pt x="279" y="690"/>
                      </a:lnTo>
                      <a:lnTo>
                        <a:pt x="268" y="678"/>
                      </a:lnTo>
                      <a:lnTo>
                        <a:pt x="291" y="660"/>
                      </a:lnTo>
                      <a:lnTo>
                        <a:pt x="301" y="640"/>
                      </a:lnTo>
                      <a:lnTo>
                        <a:pt x="291" y="621"/>
                      </a:lnTo>
                      <a:lnTo>
                        <a:pt x="237" y="576"/>
                      </a:lnTo>
                      <a:lnTo>
                        <a:pt x="231" y="548"/>
                      </a:lnTo>
                      <a:lnTo>
                        <a:pt x="237" y="479"/>
                      </a:lnTo>
                      <a:lnTo>
                        <a:pt x="268" y="425"/>
                      </a:lnTo>
                      <a:lnTo>
                        <a:pt x="317" y="381"/>
                      </a:lnTo>
                      <a:lnTo>
                        <a:pt x="344" y="361"/>
                      </a:lnTo>
                      <a:lnTo>
                        <a:pt x="356" y="336"/>
                      </a:lnTo>
                      <a:lnTo>
                        <a:pt x="371" y="312"/>
                      </a:lnTo>
                      <a:lnTo>
                        <a:pt x="349" y="298"/>
                      </a:lnTo>
                      <a:lnTo>
                        <a:pt x="366" y="274"/>
                      </a:lnTo>
                      <a:lnTo>
                        <a:pt x="361" y="255"/>
                      </a:lnTo>
                      <a:lnTo>
                        <a:pt x="375" y="244"/>
                      </a:lnTo>
                      <a:lnTo>
                        <a:pt x="387" y="220"/>
                      </a:lnTo>
                      <a:lnTo>
                        <a:pt x="413" y="220"/>
                      </a:lnTo>
                      <a:lnTo>
                        <a:pt x="435" y="205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60" name="Freeform 198"/>
                <p:cNvSpPr>
                  <a:spLocks/>
                </p:cNvSpPr>
                <p:nvPr/>
              </p:nvSpPr>
              <p:spPr bwMode="auto">
                <a:xfrm>
                  <a:off x="4596321" y="2168860"/>
                  <a:ext cx="581485" cy="1142992"/>
                </a:xfrm>
                <a:custGeom>
                  <a:avLst/>
                  <a:gdLst/>
                  <a:ahLst/>
                  <a:cxnLst>
                    <a:cxn ang="0">
                      <a:pos x="323" y="642"/>
                    </a:cxn>
                    <a:cxn ang="0">
                      <a:pos x="385" y="544"/>
                    </a:cxn>
                    <a:cxn ang="0">
                      <a:pos x="407" y="479"/>
                    </a:cxn>
                    <a:cxn ang="0">
                      <a:pos x="391" y="449"/>
                    </a:cxn>
                    <a:cxn ang="0">
                      <a:pos x="364" y="436"/>
                    </a:cxn>
                    <a:cxn ang="0">
                      <a:pos x="359" y="401"/>
                    </a:cxn>
                    <a:cxn ang="0">
                      <a:pos x="337" y="367"/>
                    </a:cxn>
                    <a:cxn ang="0">
                      <a:pos x="315" y="332"/>
                    </a:cxn>
                    <a:cxn ang="0">
                      <a:pos x="311" y="269"/>
                    </a:cxn>
                    <a:cxn ang="0">
                      <a:pos x="289" y="244"/>
                    </a:cxn>
                    <a:cxn ang="0">
                      <a:pos x="273" y="201"/>
                    </a:cxn>
                    <a:cxn ang="0">
                      <a:pos x="279" y="146"/>
                    </a:cxn>
                    <a:cxn ang="0">
                      <a:pos x="253" y="123"/>
                    </a:cxn>
                    <a:cxn ang="0">
                      <a:pos x="226" y="94"/>
                    </a:cxn>
                    <a:cxn ang="0">
                      <a:pos x="235" y="63"/>
                    </a:cxn>
                    <a:cxn ang="0">
                      <a:pos x="235" y="39"/>
                    </a:cxn>
                    <a:cxn ang="0">
                      <a:pos x="214" y="14"/>
                    </a:cxn>
                    <a:cxn ang="0">
                      <a:pos x="193" y="0"/>
                    </a:cxn>
                    <a:cxn ang="0">
                      <a:pos x="166" y="14"/>
                    </a:cxn>
                    <a:cxn ang="0">
                      <a:pos x="139" y="34"/>
                    </a:cxn>
                    <a:cxn ang="0">
                      <a:pos x="139" y="82"/>
                    </a:cxn>
                    <a:cxn ang="0">
                      <a:pos x="106" y="103"/>
                    </a:cxn>
                    <a:cxn ang="0">
                      <a:pos x="84" y="107"/>
                    </a:cxn>
                    <a:cxn ang="0">
                      <a:pos x="58" y="107"/>
                    </a:cxn>
                    <a:cxn ang="0">
                      <a:pos x="43" y="94"/>
                    </a:cxn>
                    <a:cxn ang="0">
                      <a:pos x="15" y="74"/>
                    </a:cxn>
                    <a:cxn ang="0">
                      <a:pos x="0" y="94"/>
                    </a:cxn>
                    <a:cxn ang="0">
                      <a:pos x="58" y="132"/>
                    </a:cxn>
                    <a:cxn ang="0">
                      <a:pos x="84" y="153"/>
                    </a:cxn>
                    <a:cxn ang="0">
                      <a:pos x="96" y="215"/>
                    </a:cxn>
                    <a:cxn ang="0">
                      <a:pos x="111" y="244"/>
                    </a:cxn>
                    <a:cxn ang="0">
                      <a:pos x="117" y="293"/>
                    </a:cxn>
                    <a:cxn ang="0">
                      <a:pos x="139" y="302"/>
                    </a:cxn>
                    <a:cxn ang="0">
                      <a:pos x="177" y="356"/>
                    </a:cxn>
                    <a:cxn ang="0">
                      <a:pos x="144" y="411"/>
                    </a:cxn>
                    <a:cxn ang="0">
                      <a:pos x="69" y="508"/>
                    </a:cxn>
                    <a:cxn ang="0">
                      <a:pos x="63" y="582"/>
                    </a:cxn>
                    <a:cxn ang="0">
                      <a:pos x="74" y="651"/>
                    </a:cxn>
                    <a:cxn ang="0">
                      <a:pos x="106" y="684"/>
                    </a:cxn>
                    <a:cxn ang="0">
                      <a:pos x="159" y="709"/>
                    </a:cxn>
                    <a:cxn ang="0">
                      <a:pos x="293" y="651"/>
                    </a:cxn>
                  </a:cxnLst>
                  <a:rect l="0" t="0" r="r" b="b"/>
                  <a:pathLst>
                    <a:path w="407" h="709">
                      <a:moveTo>
                        <a:pt x="311" y="651"/>
                      </a:moveTo>
                      <a:lnTo>
                        <a:pt x="323" y="642"/>
                      </a:lnTo>
                      <a:lnTo>
                        <a:pt x="364" y="577"/>
                      </a:lnTo>
                      <a:lnTo>
                        <a:pt x="385" y="544"/>
                      </a:lnTo>
                      <a:lnTo>
                        <a:pt x="402" y="503"/>
                      </a:lnTo>
                      <a:lnTo>
                        <a:pt x="407" y="479"/>
                      </a:lnTo>
                      <a:lnTo>
                        <a:pt x="402" y="455"/>
                      </a:lnTo>
                      <a:lnTo>
                        <a:pt x="391" y="449"/>
                      </a:lnTo>
                      <a:lnTo>
                        <a:pt x="380" y="439"/>
                      </a:lnTo>
                      <a:lnTo>
                        <a:pt x="364" y="436"/>
                      </a:lnTo>
                      <a:lnTo>
                        <a:pt x="354" y="421"/>
                      </a:lnTo>
                      <a:lnTo>
                        <a:pt x="359" y="401"/>
                      </a:lnTo>
                      <a:lnTo>
                        <a:pt x="354" y="376"/>
                      </a:lnTo>
                      <a:lnTo>
                        <a:pt x="337" y="367"/>
                      </a:lnTo>
                      <a:lnTo>
                        <a:pt x="332" y="349"/>
                      </a:lnTo>
                      <a:lnTo>
                        <a:pt x="315" y="332"/>
                      </a:lnTo>
                      <a:lnTo>
                        <a:pt x="311" y="313"/>
                      </a:lnTo>
                      <a:lnTo>
                        <a:pt x="311" y="269"/>
                      </a:lnTo>
                      <a:lnTo>
                        <a:pt x="300" y="255"/>
                      </a:lnTo>
                      <a:lnTo>
                        <a:pt x="289" y="244"/>
                      </a:lnTo>
                      <a:lnTo>
                        <a:pt x="279" y="226"/>
                      </a:lnTo>
                      <a:lnTo>
                        <a:pt x="273" y="201"/>
                      </a:lnTo>
                      <a:lnTo>
                        <a:pt x="279" y="177"/>
                      </a:lnTo>
                      <a:lnTo>
                        <a:pt x="279" y="146"/>
                      </a:lnTo>
                      <a:lnTo>
                        <a:pt x="262" y="132"/>
                      </a:lnTo>
                      <a:lnTo>
                        <a:pt x="253" y="123"/>
                      </a:lnTo>
                      <a:lnTo>
                        <a:pt x="231" y="119"/>
                      </a:lnTo>
                      <a:lnTo>
                        <a:pt x="226" y="94"/>
                      </a:lnTo>
                      <a:lnTo>
                        <a:pt x="226" y="74"/>
                      </a:lnTo>
                      <a:lnTo>
                        <a:pt x="235" y="63"/>
                      </a:lnTo>
                      <a:lnTo>
                        <a:pt x="226" y="49"/>
                      </a:lnTo>
                      <a:lnTo>
                        <a:pt x="235" y="39"/>
                      </a:lnTo>
                      <a:lnTo>
                        <a:pt x="226" y="20"/>
                      </a:lnTo>
                      <a:lnTo>
                        <a:pt x="214" y="14"/>
                      </a:lnTo>
                      <a:lnTo>
                        <a:pt x="208" y="9"/>
                      </a:lnTo>
                      <a:lnTo>
                        <a:pt x="193" y="0"/>
                      </a:lnTo>
                      <a:lnTo>
                        <a:pt x="181" y="0"/>
                      </a:lnTo>
                      <a:lnTo>
                        <a:pt x="166" y="14"/>
                      </a:lnTo>
                      <a:lnTo>
                        <a:pt x="144" y="20"/>
                      </a:lnTo>
                      <a:lnTo>
                        <a:pt x="139" y="34"/>
                      </a:lnTo>
                      <a:lnTo>
                        <a:pt x="139" y="58"/>
                      </a:lnTo>
                      <a:lnTo>
                        <a:pt x="139" y="82"/>
                      </a:lnTo>
                      <a:lnTo>
                        <a:pt x="122" y="103"/>
                      </a:lnTo>
                      <a:lnTo>
                        <a:pt x="106" y="103"/>
                      </a:lnTo>
                      <a:lnTo>
                        <a:pt x="96" y="97"/>
                      </a:lnTo>
                      <a:lnTo>
                        <a:pt x="84" y="107"/>
                      </a:lnTo>
                      <a:lnTo>
                        <a:pt x="74" y="112"/>
                      </a:lnTo>
                      <a:lnTo>
                        <a:pt x="58" y="107"/>
                      </a:lnTo>
                      <a:lnTo>
                        <a:pt x="48" y="107"/>
                      </a:lnTo>
                      <a:lnTo>
                        <a:pt x="43" y="94"/>
                      </a:lnTo>
                      <a:lnTo>
                        <a:pt x="26" y="79"/>
                      </a:lnTo>
                      <a:lnTo>
                        <a:pt x="15" y="74"/>
                      </a:lnTo>
                      <a:lnTo>
                        <a:pt x="5" y="88"/>
                      </a:lnTo>
                      <a:lnTo>
                        <a:pt x="0" y="94"/>
                      </a:lnTo>
                      <a:lnTo>
                        <a:pt x="43" y="128"/>
                      </a:lnTo>
                      <a:lnTo>
                        <a:pt x="58" y="132"/>
                      </a:lnTo>
                      <a:lnTo>
                        <a:pt x="69" y="137"/>
                      </a:lnTo>
                      <a:lnTo>
                        <a:pt x="84" y="153"/>
                      </a:lnTo>
                      <a:lnTo>
                        <a:pt x="91" y="171"/>
                      </a:lnTo>
                      <a:lnTo>
                        <a:pt x="96" y="215"/>
                      </a:lnTo>
                      <a:lnTo>
                        <a:pt x="101" y="230"/>
                      </a:lnTo>
                      <a:lnTo>
                        <a:pt x="111" y="244"/>
                      </a:lnTo>
                      <a:lnTo>
                        <a:pt x="111" y="263"/>
                      </a:lnTo>
                      <a:lnTo>
                        <a:pt x="117" y="293"/>
                      </a:lnTo>
                      <a:lnTo>
                        <a:pt x="122" y="299"/>
                      </a:lnTo>
                      <a:lnTo>
                        <a:pt x="139" y="302"/>
                      </a:lnTo>
                      <a:lnTo>
                        <a:pt x="171" y="324"/>
                      </a:lnTo>
                      <a:lnTo>
                        <a:pt x="177" y="356"/>
                      </a:lnTo>
                      <a:lnTo>
                        <a:pt x="156" y="371"/>
                      </a:lnTo>
                      <a:lnTo>
                        <a:pt x="144" y="411"/>
                      </a:lnTo>
                      <a:lnTo>
                        <a:pt x="96" y="479"/>
                      </a:lnTo>
                      <a:lnTo>
                        <a:pt x="69" y="508"/>
                      </a:lnTo>
                      <a:lnTo>
                        <a:pt x="58" y="548"/>
                      </a:lnTo>
                      <a:lnTo>
                        <a:pt x="63" y="582"/>
                      </a:lnTo>
                      <a:lnTo>
                        <a:pt x="81" y="611"/>
                      </a:lnTo>
                      <a:lnTo>
                        <a:pt x="74" y="651"/>
                      </a:lnTo>
                      <a:lnTo>
                        <a:pt x="74" y="669"/>
                      </a:lnTo>
                      <a:lnTo>
                        <a:pt x="106" y="684"/>
                      </a:lnTo>
                      <a:lnTo>
                        <a:pt x="130" y="700"/>
                      </a:lnTo>
                      <a:lnTo>
                        <a:pt x="159" y="709"/>
                      </a:lnTo>
                      <a:lnTo>
                        <a:pt x="197" y="700"/>
                      </a:lnTo>
                      <a:lnTo>
                        <a:pt x="293" y="651"/>
                      </a:lnTo>
                      <a:lnTo>
                        <a:pt x="311" y="651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grpSp>
              <p:nvGrpSpPr>
                <p:cNvPr id="61" name="Group 227"/>
                <p:cNvGrpSpPr>
                  <a:grpSpLocks/>
                </p:cNvGrpSpPr>
                <p:nvPr/>
              </p:nvGrpSpPr>
              <p:grpSpPr bwMode="auto">
                <a:xfrm>
                  <a:off x="3951545" y="3605258"/>
                  <a:ext cx="163501" cy="291794"/>
                  <a:chOff x="3924" y="2327"/>
                  <a:chExt cx="115" cy="181"/>
                </a:xfrm>
                <a:grpFill/>
              </p:grpSpPr>
              <p:sp>
                <p:nvSpPr>
                  <p:cNvPr id="83" name="Freeform 228"/>
                  <p:cNvSpPr>
                    <a:spLocks/>
                  </p:cNvSpPr>
                  <p:nvPr/>
                </p:nvSpPr>
                <p:spPr bwMode="auto">
                  <a:xfrm>
                    <a:off x="3924" y="2327"/>
                    <a:ext cx="115" cy="181"/>
                  </a:xfrm>
                  <a:custGeom>
                    <a:avLst/>
                    <a:gdLst/>
                    <a:ahLst/>
                    <a:cxnLst>
                      <a:cxn ang="0">
                        <a:pos x="15" y="181"/>
                      </a:cxn>
                      <a:cxn ang="0">
                        <a:pos x="29" y="181"/>
                      </a:cxn>
                      <a:cxn ang="0">
                        <a:pos x="53" y="181"/>
                      </a:cxn>
                      <a:cxn ang="0">
                        <a:pos x="83" y="107"/>
                      </a:cxn>
                      <a:cxn ang="0">
                        <a:pos x="115" y="96"/>
                      </a:cxn>
                      <a:cxn ang="0">
                        <a:pos x="115" y="74"/>
                      </a:cxn>
                      <a:cxn ang="0">
                        <a:pos x="88" y="74"/>
                      </a:cxn>
                      <a:cxn ang="0">
                        <a:pos x="95" y="49"/>
                      </a:cxn>
                      <a:cxn ang="0">
                        <a:pos x="105" y="24"/>
                      </a:cxn>
                      <a:cxn ang="0">
                        <a:pos x="105" y="0"/>
                      </a:cxn>
                      <a:cxn ang="0">
                        <a:pos x="79" y="4"/>
                      </a:cxn>
                      <a:cxn ang="0">
                        <a:pos x="62" y="24"/>
                      </a:cxn>
                      <a:cxn ang="0">
                        <a:pos x="29" y="29"/>
                      </a:cxn>
                      <a:cxn ang="0">
                        <a:pos x="10" y="44"/>
                      </a:cxn>
                      <a:cxn ang="0">
                        <a:pos x="4" y="69"/>
                      </a:cxn>
                      <a:cxn ang="0">
                        <a:pos x="0" y="102"/>
                      </a:cxn>
                      <a:cxn ang="0">
                        <a:pos x="0" y="132"/>
                      </a:cxn>
                      <a:cxn ang="0">
                        <a:pos x="20" y="151"/>
                      </a:cxn>
                      <a:cxn ang="0">
                        <a:pos x="15" y="181"/>
                      </a:cxn>
                    </a:cxnLst>
                    <a:rect l="0" t="0" r="r" b="b"/>
                    <a:pathLst>
                      <a:path w="115" h="181">
                        <a:moveTo>
                          <a:pt x="15" y="181"/>
                        </a:moveTo>
                        <a:lnTo>
                          <a:pt x="29" y="181"/>
                        </a:lnTo>
                        <a:lnTo>
                          <a:pt x="53" y="181"/>
                        </a:lnTo>
                        <a:lnTo>
                          <a:pt x="83" y="107"/>
                        </a:lnTo>
                        <a:lnTo>
                          <a:pt x="115" y="96"/>
                        </a:lnTo>
                        <a:lnTo>
                          <a:pt x="115" y="74"/>
                        </a:lnTo>
                        <a:lnTo>
                          <a:pt x="88" y="74"/>
                        </a:lnTo>
                        <a:lnTo>
                          <a:pt x="95" y="49"/>
                        </a:lnTo>
                        <a:lnTo>
                          <a:pt x="105" y="24"/>
                        </a:lnTo>
                        <a:lnTo>
                          <a:pt x="105" y="0"/>
                        </a:lnTo>
                        <a:lnTo>
                          <a:pt x="79" y="4"/>
                        </a:lnTo>
                        <a:lnTo>
                          <a:pt x="62" y="24"/>
                        </a:lnTo>
                        <a:lnTo>
                          <a:pt x="29" y="29"/>
                        </a:lnTo>
                        <a:lnTo>
                          <a:pt x="10" y="44"/>
                        </a:lnTo>
                        <a:lnTo>
                          <a:pt x="4" y="69"/>
                        </a:lnTo>
                        <a:lnTo>
                          <a:pt x="0" y="102"/>
                        </a:lnTo>
                        <a:lnTo>
                          <a:pt x="0" y="132"/>
                        </a:lnTo>
                        <a:lnTo>
                          <a:pt x="20" y="151"/>
                        </a:lnTo>
                        <a:lnTo>
                          <a:pt x="15" y="181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  <p:sp>
                <p:nvSpPr>
                  <p:cNvPr id="84" name="Freeform 229"/>
                  <p:cNvSpPr>
                    <a:spLocks/>
                  </p:cNvSpPr>
                  <p:nvPr/>
                </p:nvSpPr>
                <p:spPr bwMode="auto">
                  <a:xfrm>
                    <a:off x="3924" y="2327"/>
                    <a:ext cx="115" cy="181"/>
                  </a:xfrm>
                  <a:custGeom>
                    <a:avLst/>
                    <a:gdLst/>
                    <a:ahLst/>
                    <a:cxnLst>
                      <a:cxn ang="0">
                        <a:pos x="15" y="181"/>
                      </a:cxn>
                      <a:cxn ang="0">
                        <a:pos x="29" y="181"/>
                      </a:cxn>
                      <a:cxn ang="0">
                        <a:pos x="53" y="181"/>
                      </a:cxn>
                      <a:cxn ang="0">
                        <a:pos x="83" y="107"/>
                      </a:cxn>
                      <a:cxn ang="0">
                        <a:pos x="115" y="96"/>
                      </a:cxn>
                      <a:cxn ang="0">
                        <a:pos x="115" y="74"/>
                      </a:cxn>
                      <a:cxn ang="0">
                        <a:pos x="88" y="74"/>
                      </a:cxn>
                      <a:cxn ang="0">
                        <a:pos x="95" y="49"/>
                      </a:cxn>
                      <a:cxn ang="0">
                        <a:pos x="105" y="24"/>
                      </a:cxn>
                      <a:cxn ang="0">
                        <a:pos x="105" y="0"/>
                      </a:cxn>
                      <a:cxn ang="0">
                        <a:pos x="79" y="4"/>
                      </a:cxn>
                      <a:cxn ang="0">
                        <a:pos x="62" y="24"/>
                      </a:cxn>
                      <a:cxn ang="0">
                        <a:pos x="29" y="29"/>
                      </a:cxn>
                      <a:cxn ang="0">
                        <a:pos x="10" y="44"/>
                      </a:cxn>
                      <a:cxn ang="0">
                        <a:pos x="4" y="69"/>
                      </a:cxn>
                      <a:cxn ang="0">
                        <a:pos x="0" y="102"/>
                      </a:cxn>
                      <a:cxn ang="0">
                        <a:pos x="0" y="132"/>
                      </a:cxn>
                      <a:cxn ang="0">
                        <a:pos x="20" y="151"/>
                      </a:cxn>
                      <a:cxn ang="0">
                        <a:pos x="15" y="181"/>
                      </a:cxn>
                    </a:cxnLst>
                    <a:rect l="0" t="0" r="r" b="b"/>
                    <a:pathLst>
                      <a:path w="115" h="181">
                        <a:moveTo>
                          <a:pt x="15" y="181"/>
                        </a:moveTo>
                        <a:lnTo>
                          <a:pt x="29" y="181"/>
                        </a:lnTo>
                        <a:lnTo>
                          <a:pt x="53" y="181"/>
                        </a:lnTo>
                        <a:lnTo>
                          <a:pt x="83" y="107"/>
                        </a:lnTo>
                        <a:lnTo>
                          <a:pt x="115" y="96"/>
                        </a:lnTo>
                        <a:lnTo>
                          <a:pt x="115" y="74"/>
                        </a:lnTo>
                        <a:lnTo>
                          <a:pt x="88" y="74"/>
                        </a:lnTo>
                        <a:lnTo>
                          <a:pt x="95" y="49"/>
                        </a:lnTo>
                        <a:lnTo>
                          <a:pt x="105" y="24"/>
                        </a:lnTo>
                        <a:lnTo>
                          <a:pt x="105" y="0"/>
                        </a:lnTo>
                        <a:lnTo>
                          <a:pt x="79" y="4"/>
                        </a:lnTo>
                        <a:lnTo>
                          <a:pt x="62" y="24"/>
                        </a:lnTo>
                        <a:lnTo>
                          <a:pt x="29" y="29"/>
                        </a:lnTo>
                        <a:lnTo>
                          <a:pt x="10" y="44"/>
                        </a:lnTo>
                        <a:lnTo>
                          <a:pt x="4" y="69"/>
                        </a:lnTo>
                        <a:lnTo>
                          <a:pt x="0" y="102"/>
                        </a:lnTo>
                        <a:lnTo>
                          <a:pt x="0" y="132"/>
                        </a:lnTo>
                        <a:lnTo>
                          <a:pt x="20" y="151"/>
                        </a:lnTo>
                        <a:lnTo>
                          <a:pt x="15" y="181"/>
                        </a:lnTo>
                      </a:path>
                    </a:pathLst>
                  </a:custGeom>
                  <a:grpFill/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</p:grpSp>
            <p:grpSp>
              <p:nvGrpSpPr>
                <p:cNvPr id="62" name="Group 230"/>
                <p:cNvGrpSpPr>
                  <a:grpSpLocks/>
                </p:cNvGrpSpPr>
                <p:nvPr/>
              </p:nvGrpSpPr>
              <p:grpSpPr bwMode="auto">
                <a:xfrm>
                  <a:off x="4058348" y="3835790"/>
                  <a:ext cx="44831" cy="53200"/>
                  <a:chOff x="3999" y="2470"/>
                  <a:chExt cx="32" cy="33"/>
                </a:xfrm>
                <a:grpFill/>
              </p:grpSpPr>
              <p:sp>
                <p:nvSpPr>
                  <p:cNvPr id="70" name="Freeform 231"/>
                  <p:cNvSpPr>
                    <a:spLocks/>
                  </p:cNvSpPr>
                  <p:nvPr/>
                </p:nvSpPr>
                <p:spPr bwMode="auto">
                  <a:xfrm>
                    <a:off x="3999" y="2470"/>
                    <a:ext cx="32" cy="33"/>
                  </a:xfrm>
                  <a:custGeom>
                    <a:avLst/>
                    <a:gdLst/>
                    <a:ahLst/>
                    <a:cxnLst>
                      <a:cxn ang="0">
                        <a:pos x="0" y="3"/>
                      </a:cxn>
                      <a:cxn ang="0">
                        <a:pos x="5" y="33"/>
                      </a:cxn>
                      <a:cxn ang="0">
                        <a:pos x="32" y="33"/>
                      </a:cxn>
                      <a:cxn ang="0">
                        <a:pos x="32" y="9"/>
                      </a:cxn>
                      <a:cxn ang="0">
                        <a:pos x="22" y="0"/>
                      </a:cxn>
                      <a:cxn ang="0">
                        <a:pos x="0" y="3"/>
                      </a:cxn>
                    </a:cxnLst>
                    <a:rect l="0" t="0" r="r" b="b"/>
                    <a:pathLst>
                      <a:path w="32" h="33">
                        <a:moveTo>
                          <a:pt x="0" y="3"/>
                        </a:moveTo>
                        <a:lnTo>
                          <a:pt x="5" y="33"/>
                        </a:lnTo>
                        <a:lnTo>
                          <a:pt x="32" y="33"/>
                        </a:lnTo>
                        <a:lnTo>
                          <a:pt x="32" y="9"/>
                        </a:lnTo>
                        <a:lnTo>
                          <a:pt x="22" y="0"/>
                        </a:lnTo>
                        <a:lnTo>
                          <a:pt x="0" y="3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  <p:sp>
                <p:nvSpPr>
                  <p:cNvPr id="82" name="Freeform 232"/>
                  <p:cNvSpPr>
                    <a:spLocks/>
                  </p:cNvSpPr>
                  <p:nvPr/>
                </p:nvSpPr>
                <p:spPr bwMode="auto">
                  <a:xfrm>
                    <a:off x="3999" y="2470"/>
                    <a:ext cx="32" cy="33"/>
                  </a:xfrm>
                  <a:custGeom>
                    <a:avLst/>
                    <a:gdLst/>
                    <a:ahLst/>
                    <a:cxnLst>
                      <a:cxn ang="0">
                        <a:pos x="0" y="3"/>
                      </a:cxn>
                      <a:cxn ang="0">
                        <a:pos x="5" y="33"/>
                      </a:cxn>
                      <a:cxn ang="0">
                        <a:pos x="32" y="33"/>
                      </a:cxn>
                      <a:cxn ang="0">
                        <a:pos x="32" y="9"/>
                      </a:cxn>
                      <a:cxn ang="0">
                        <a:pos x="22" y="0"/>
                      </a:cxn>
                      <a:cxn ang="0">
                        <a:pos x="0" y="3"/>
                      </a:cxn>
                    </a:cxnLst>
                    <a:rect l="0" t="0" r="r" b="b"/>
                    <a:pathLst>
                      <a:path w="32" h="33">
                        <a:moveTo>
                          <a:pt x="0" y="3"/>
                        </a:moveTo>
                        <a:lnTo>
                          <a:pt x="5" y="33"/>
                        </a:lnTo>
                        <a:lnTo>
                          <a:pt x="32" y="33"/>
                        </a:lnTo>
                        <a:lnTo>
                          <a:pt x="32" y="9"/>
                        </a:lnTo>
                        <a:lnTo>
                          <a:pt x="22" y="0"/>
                        </a:lnTo>
                        <a:lnTo>
                          <a:pt x="0" y="3"/>
                        </a:lnTo>
                      </a:path>
                    </a:pathLst>
                  </a:custGeom>
                  <a:grpFill/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</p:grpSp>
            <p:grpSp>
              <p:nvGrpSpPr>
                <p:cNvPr id="63" name="Group 233"/>
                <p:cNvGrpSpPr>
                  <a:grpSpLocks/>
                </p:cNvGrpSpPr>
                <p:nvPr/>
              </p:nvGrpSpPr>
              <p:grpSpPr bwMode="auto">
                <a:xfrm>
                  <a:off x="4126914" y="3779366"/>
                  <a:ext cx="89663" cy="98340"/>
                  <a:chOff x="4047" y="2435"/>
                  <a:chExt cx="63" cy="61"/>
                </a:xfrm>
                <a:grpFill/>
              </p:grpSpPr>
              <p:sp>
                <p:nvSpPr>
                  <p:cNvPr id="68" name="Freeform 234"/>
                  <p:cNvSpPr>
                    <a:spLocks/>
                  </p:cNvSpPr>
                  <p:nvPr/>
                </p:nvSpPr>
                <p:spPr bwMode="auto">
                  <a:xfrm>
                    <a:off x="4047" y="2435"/>
                    <a:ext cx="63" cy="61"/>
                  </a:xfrm>
                  <a:custGeom>
                    <a:avLst/>
                    <a:gdLst/>
                    <a:ahLst/>
                    <a:cxnLst>
                      <a:cxn ang="0">
                        <a:pos x="0" y="24"/>
                      </a:cxn>
                      <a:cxn ang="0">
                        <a:pos x="5" y="58"/>
                      </a:cxn>
                      <a:cxn ang="0">
                        <a:pos x="32" y="61"/>
                      </a:cxn>
                      <a:cxn ang="0">
                        <a:pos x="58" y="53"/>
                      </a:cxn>
                      <a:cxn ang="0">
                        <a:pos x="48" y="43"/>
                      </a:cxn>
                      <a:cxn ang="0">
                        <a:pos x="63" y="24"/>
                      </a:cxn>
                      <a:cxn ang="0">
                        <a:pos x="58" y="0"/>
                      </a:cxn>
                      <a:cxn ang="0">
                        <a:pos x="0" y="24"/>
                      </a:cxn>
                    </a:cxnLst>
                    <a:rect l="0" t="0" r="r" b="b"/>
                    <a:pathLst>
                      <a:path w="63" h="61">
                        <a:moveTo>
                          <a:pt x="0" y="24"/>
                        </a:moveTo>
                        <a:lnTo>
                          <a:pt x="5" y="58"/>
                        </a:lnTo>
                        <a:lnTo>
                          <a:pt x="32" y="61"/>
                        </a:lnTo>
                        <a:lnTo>
                          <a:pt x="58" y="53"/>
                        </a:lnTo>
                        <a:lnTo>
                          <a:pt x="48" y="43"/>
                        </a:lnTo>
                        <a:lnTo>
                          <a:pt x="63" y="24"/>
                        </a:lnTo>
                        <a:lnTo>
                          <a:pt x="58" y="0"/>
                        </a:lnTo>
                        <a:lnTo>
                          <a:pt x="0" y="24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  <p:sp>
                <p:nvSpPr>
                  <p:cNvPr id="69" name="Freeform 235"/>
                  <p:cNvSpPr>
                    <a:spLocks/>
                  </p:cNvSpPr>
                  <p:nvPr/>
                </p:nvSpPr>
                <p:spPr bwMode="auto">
                  <a:xfrm>
                    <a:off x="4047" y="2435"/>
                    <a:ext cx="63" cy="61"/>
                  </a:xfrm>
                  <a:custGeom>
                    <a:avLst/>
                    <a:gdLst/>
                    <a:ahLst/>
                    <a:cxnLst>
                      <a:cxn ang="0">
                        <a:pos x="0" y="24"/>
                      </a:cxn>
                      <a:cxn ang="0">
                        <a:pos x="5" y="58"/>
                      </a:cxn>
                      <a:cxn ang="0">
                        <a:pos x="32" y="61"/>
                      </a:cxn>
                      <a:cxn ang="0">
                        <a:pos x="58" y="53"/>
                      </a:cxn>
                      <a:cxn ang="0">
                        <a:pos x="48" y="43"/>
                      </a:cxn>
                      <a:cxn ang="0">
                        <a:pos x="63" y="24"/>
                      </a:cxn>
                      <a:cxn ang="0">
                        <a:pos x="58" y="0"/>
                      </a:cxn>
                      <a:cxn ang="0">
                        <a:pos x="0" y="24"/>
                      </a:cxn>
                    </a:cxnLst>
                    <a:rect l="0" t="0" r="r" b="b"/>
                    <a:pathLst>
                      <a:path w="63" h="61">
                        <a:moveTo>
                          <a:pt x="0" y="24"/>
                        </a:moveTo>
                        <a:lnTo>
                          <a:pt x="5" y="58"/>
                        </a:lnTo>
                        <a:lnTo>
                          <a:pt x="32" y="61"/>
                        </a:lnTo>
                        <a:lnTo>
                          <a:pt x="58" y="53"/>
                        </a:lnTo>
                        <a:lnTo>
                          <a:pt x="48" y="43"/>
                        </a:lnTo>
                        <a:lnTo>
                          <a:pt x="63" y="24"/>
                        </a:lnTo>
                        <a:lnTo>
                          <a:pt x="58" y="0"/>
                        </a:lnTo>
                        <a:lnTo>
                          <a:pt x="0" y="24"/>
                        </a:lnTo>
                      </a:path>
                    </a:pathLst>
                  </a:custGeom>
                  <a:grpFill/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</p:grpSp>
            <p:grpSp>
              <p:nvGrpSpPr>
                <p:cNvPr id="64" name="Group 236"/>
                <p:cNvGrpSpPr>
                  <a:grpSpLocks/>
                </p:cNvGrpSpPr>
                <p:nvPr/>
              </p:nvGrpSpPr>
              <p:grpSpPr bwMode="auto">
                <a:xfrm>
                  <a:off x="4116365" y="3905112"/>
                  <a:ext cx="68566" cy="38690"/>
                  <a:chOff x="4040" y="2513"/>
                  <a:chExt cx="48" cy="24"/>
                </a:xfrm>
                <a:grpFill/>
              </p:grpSpPr>
              <p:sp>
                <p:nvSpPr>
                  <p:cNvPr id="66" name="Freeform 237"/>
                  <p:cNvSpPr>
                    <a:spLocks/>
                  </p:cNvSpPr>
                  <p:nvPr/>
                </p:nvSpPr>
                <p:spPr bwMode="auto">
                  <a:xfrm>
                    <a:off x="4040" y="2513"/>
                    <a:ext cx="48" cy="24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1" y="24"/>
                      </a:cxn>
                      <a:cxn ang="0">
                        <a:pos x="33" y="19"/>
                      </a:cxn>
                      <a:cxn ang="0">
                        <a:pos x="48" y="9"/>
                      </a:cxn>
                      <a:cxn ang="0">
                        <a:pos x="28" y="0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48" h="24">
                        <a:moveTo>
                          <a:pt x="0" y="5"/>
                        </a:moveTo>
                        <a:lnTo>
                          <a:pt x="11" y="24"/>
                        </a:lnTo>
                        <a:lnTo>
                          <a:pt x="33" y="19"/>
                        </a:lnTo>
                        <a:lnTo>
                          <a:pt x="48" y="9"/>
                        </a:lnTo>
                        <a:lnTo>
                          <a:pt x="28" y="0"/>
                        </a:lnTo>
                        <a:lnTo>
                          <a:pt x="0" y="5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  <p:sp>
                <p:nvSpPr>
                  <p:cNvPr id="67" name="Freeform 238"/>
                  <p:cNvSpPr>
                    <a:spLocks/>
                  </p:cNvSpPr>
                  <p:nvPr/>
                </p:nvSpPr>
                <p:spPr bwMode="auto">
                  <a:xfrm>
                    <a:off x="4040" y="2513"/>
                    <a:ext cx="48" cy="24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1" y="24"/>
                      </a:cxn>
                      <a:cxn ang="0">
                        <a:pos x="33" y="19"/>
                      </a:cxn>
                      <a:cxn ang="0">
                        <a:pos x="48" y="9"/>
                      </a:cxn>
                      <a:cxn ang="0">
                        <a:pos x="28" y="0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48" h="24">
                        <a:moveTo>
                          <a:pt x="0" y="5"/>
                        </a:moveTo>
                        <a:lnTo>
                          <a:pt x="11" y="24"/>
                        </a:lnTo>
                        <a:lnTo>
                          <a:pt x="33" y="19"/>
                        </a:lnTo>
                        <a:lnTo>
                          <a:pt x="48" y="9"/>
                        </a:lnTo>
                        <a:lnTo>
                          <a:pt x="28" y="0"/>
                        </a:lnTo>
                        <a:lnTo>
                          <a:pt x="0" y="5"/>
                        </a:lnTo>
                      </a:path>
                    </a:pathLst>
                  </a:custGeom>
                  <a:grpFill/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</p:grpSp>
            <p:sp>
              <p:nvSpPr>
                <p:cNvPr id="65" name="Freeform 239"/>
                <p:cNvSpPr>
                  <a:spLocks/>
                </p:cNvSpPr>
                <p:nvPr/>
              </p:nvSpPr>
              <p:spPr bwMode="auto">
                <a:xfrm>
                  <a:off x="4610825" y="3282834"/>
                  <a:ext cx="61972" cy="49975"/>
                </a:xfrm>
                <a:custGeom>
                  <a:avLst/>
                  <a:gdLst/>
                  <a:ahLst/>
                  <a:cxnLst>
                    <a:cxn ang="0">
                      <a:pos x="1497" y="0"/>
                    </a:cxn>
                    <a:cxn ang="0">
                      <a:pos x="1588" y="182"/>
                    </a:cxn>
                    <a:cxn ang="0">
                      <a:pos x="1543" y="227"/>
                    </a:cxn>
                    <a:cxn ang="0">
                      <a:pos x="1769" y="182"/>
                    </a:cxn>
                    <a:cxn ang="0">
                      <a:pos x="2087" y="182"/>
                    </a:cxn>
                    <a:cxn ang="0">
                      <a:pos x="2178" y="318"/>
                    </a:cxn>
                    <a:cxn ang="0">
                      <a:pos x="2405" y="272"/>
                    </a:cxn>
                    <a:cxn ang="0">
                      <a:pos x="2541" y="545"/>
                    </a:cxn>
                    <a:cxn ang="0">
                      <a:pos x="2813" y="635"/>
                    </a:cxn>
                    <a:cxn ang="0">
                      <a:pos x="3176" y="907"/>
                    </a:cxn>
                    <a:cxn ang="0">
                      <a:pos x="3221" y="1044"/>
                    </a:cxn>
                    <a:cxn ang="0">
                      <a:pos x="3085" y="1180"/>
                    </a:cxn>
                    <a:cxn ang="0">
                      <a:pos x="3040" y="1361"/>
                    </a:cxn>
                    <a:cxn ang="0">
                      <a:pos x="2722" y="1316"/>
                    </a:cxn>
                    <a:cxn ang="0">
                      <a:pos x="2541" y="1316"/>
                    </a:cxn>
                    <a:cxn ang="0">
                      <a:pos x="2450" y="1452"/>
                    </a:cxn>
                    <a:cxn ang="0">
                      <a:pos x="2722" y="1724"/>
                    </a:cxn>
                    <a:cxn ang="0">
                      <a:pos x="2858" y="1860"/>
                    </a:cxn>
                    <a:cxn ang="0">
                      <a:pos x="3130" y="2041"/>
                    </a:cxn>
                    <a:cxn ang="0">
                      <a:pos x="3357" y="2268"/>
                    </a:cxn>
                    <a:cxn ang="0">
                      <a:pos x="3539" y="2540"/>
                    </a:cxn>
                    <a:cxn ang="0">
                      <a:pos x="3539" y="3039"/>
                    </a:cxn>
                    <a:cxn ang="0">
                      <a:pos x="3312" y="3039"/>
                    </a:cxn>
                    <a:cxn ang="0">
                      <a:pos x="3085" y="3039"/>
                    </a:cxn>
                    <a:cxn ang="0">
                      <a:pos x="2813" y="2949"/>
                    </a:cxn>
                    <a:cxn ang="0">
                      <a:pos x="2541" y="2722"/>
                    </a:cxn>
                    <a:cxn ang="0">
                      <a:pos x="2359" y="2677"/>
                    </a:cxn>
                    <a:cxn ang="0">
                      <a:pos x="2268" y="2586"/>
                    </a:cxn>
                    <a:cxn ang="0">
                      <a:pos x="1951" y="2268"/>
                    </a:cxn>
                    <a:cxn ang="0">
                      <a:pos x="1724" y="2223"/>
                    </a:cxn>
                    <a:cxn ang="0">
                      <a:pos x="1497" y="2132"/>
                    </a:cxn>
                    <a:cxn ang="0">
                      <a:pos x="1271" y="2268"/>
                    </a:cxn>
                    <a:cxn ang="0">
                      <a:pos x="1134" y="2087"/>
                    </a:cxn>
                    <a:cxn ang="0">
                      <a:pos x="908" y="1679"/>
                    </a:cxn>
                    <a:cxn ang="0">
                      <a:pos x="772" y="1588"/>
                    </a:cxn>
                    <a:cxn ang="0">
                      <a:pos x="590" y="1361"/>
                    </a:cxn>
                    <a:cxn ang="0">
                      <a:pos x="363" y="1406"/>
                    </a:cxn>
                    <a:cxn ang="0">
                      <a:pos x="91" y="1452"/>
                    </a:cxn>
                    <a:cxn ang="0">
                      <a:pos x="0" y="862"/>
                    </a:cxn>
                    <a:cxn ang="0">
                      <a:pos x="409" y="907"/>
                    </a:cxn>
                    <a:cxn ang="0">
                      <a:pos x="726" y="862"/>
                    </a:cxn>
                    <a:cxn ang="0">
                      <a:pos x="1361" y="771"/>
                    </a:cxn>
                    <a:cxn ang="0">
                      <a:pos x="1134" y="454"/>
                    </a:cxn>
                    <a:cxn ang="0">
                      <a:pos x="1180" y="136"/>
                    </a:cxn>
                  </a:cxnLst>
                  <a:rect l="0" t="0" r="r" b="b"/>
                  <a:pathLst>
                    <a:path w="3584" h="3085">
                      <a:moveTo>
                        <a:pt x="1361" y="91"/>
                      </a:moveTo>
                      <a:lnTo>
                        <a:pt x="1497" y="0"/>
                      </a:lnTo>
                      <a:lnTo>
                        <a:pt x="1633" y="46"/>
                      </a:lnTo>
                      <a:lnTo>
                        <a:pt x="1588" y="182"/>
                      </a:lnTo>
                      <a:lnTo>
                        <a:pt x="1497" y="182"/>
                      </a:lnTo>
                      <a:lnTo>
                        <a:pt x="1543" y="227"/>
                      </a:lnTo>
                      <a:lnTo>
                        <a:pt x="1679" y="272"/>
                      </a:lnTo>
                      <a:lnTo>
                        <a:pt x="1769" y="182"/>
                      </a:lnTo>
                      <a:lnTo>
                        <a:pt x="1906" y="136"/>
                      </a:lnTo>
                      <a:lnTo>
                        <a:pt x="2087" y="182"/>
                      </a:lnTo>
                      <a:lnTo>
                        <a:pt x="2087" y="272"/>
                      </a:lnTo>
                      <a:lnTo>
                        <a:pt x="2178" y="318"/>
                      </a:lnTo>
                      <a:lnTo>
                        <a:pt x="2268" y="318"/>
                      </a:lnTo>
                      <a:lnTo>
                        <a:pt x="2405" y="272"/>
                      </a:lnTo>
                      <a:lnTo>
                        <a:pt x="2586" y="409"/>
                      </a:lnTo>
                      <a:lnTo>
                        <a:pt x="2541" y="545"/>
                      </a:lnTo>
                      <a:lnTo>
                        <a:pt x="2677" y="545"/>
                      </a:lnTo>
                      <a:lnTo>
                        <a:pt x="2813" y="635"/>
                      </a:lnTo>
                      <a:lnTo>
                        <a:pt x="3085" y="907"/>
                      </a:lnTo>
                      <a:lnTo>
                        <a:pt x="3176" y="907"/>
                      </a:lnTo>
                      <a:lnTo>
                        <a:pt x="3176" y="998"/>
                      </a:lnTo>
                      <a:lnTo>
                        <a:pt x="3221" y="1044"/>
                      </a:lnTo>
                      <a:lnTo>
                        <a:pt x="3176" y="1134"/>
                      </a:lnTo>
                      <a:lnTo>
                        <a:pt x="3085" y="1180"/>
                      </a:lnTo>
                      <a:lnTo>
                        <a:pt x="3130" y="1316"/>
                      </a:lnTo>
                      <a:lnTo>
                        <a:pt x="3040" y="1361"/>
                      </a:lnTo>
                      <a:lnTo>
                        <a:pt x="2903" y="1406"/>
                      </a:lnTo>
                      <a:lnTo>
                        <a:pt x="2722" y="1316"/>
                      </a:lnTo>
                      <a:lnTo>
                        <a:pt x="2631" y="1225"/>
                      </a:lnTo>
                      <a:lnTo>
                        <a:pt x="2541" y="1316"/>
                      </a:lnTo>
                      <a:lnTo>
                        <a:pt x="2450" y="1270"/>
                      </a:lnTo>
                      <a:lnTo>
                        <a:pt x="2450" y="1452"/>
                      </a:lnTo>
                      <a:lnTo>
                        <a:pt x="2541" y="1543"/>
                      </a:lnTo>
                      <a:lnTo>
                        <a:pt x="2722" y="1724"/>
                      </a:lnTo>
                      <a:lnTo>
                        <a:pt x="2813" y="1769"/>
                      </a:lnTo>
                      <a:lnTo>
                        <a:pt x="2858" y="1860"/>
                      </a:lnTo>
                      <a:lnTo>
                        <a:pt x="2994" y="1905"/>
                      </a:lnTo>
                      <a:lnTo>
                        <a:pt x="3130" y="2041"/>
                      </a:lnTo>
                      <a:lnTo>
                        <a:pt x="3221" y="2178"/>
                      </a:lnTo>
                      <a:lnTo>
                        <a:pt x="3357" y="2268"/>
                      </a:lnTo>
                      <a:lnTo>
                        <a:pt x="3448" y="2404"/>
                      </a:lnTo>
                      <a:lnTo>
                        <a:pt x="3539" y="2540"/>
                      </a:lnTo>
                      <a:lnTo>
                        <a:pt x="3584" y="2858"/>
                      </a:lnTo>
                      <a:lnTo>
                        <a:pt x="3539" y="3039"/>
                      </a:lnTo>
                      <a:lnTo>
                        <a:pt x="3448" y="3085"/>
                      </a:lnTo>
                      <a:lnTo>
                        <a:pt x="3312" y="3039"/>
                      </a:lnTo>
                      <a:lnTo>
                        <a:pt x="3176" y="2994"/>
                      </a:lnTo>
                      <a:lnTo>
                        <a:pt x="3085" y="3039"/>
                      </a:lnTo>
                      <a:lnTo>
                        <a:pt x="2994" y="2994"/>
                      </a:lnTo>
                      <a:lnTo>
                        <a:pt x="2813" y="2949"/>
                      </a:lnTo>
                      <a:lnTo>
                        <a:pt x="2722" y="2858"/>
                      </a:lnTo>
                      <a:lnTo>
                        <a:pt x="2541" y="2722"/>
                      </a:lnTo>
                      <a:lnTo>
                        <a:pt x="2450" y="2631"/>
                      </a:lnTo>
                      <a:lnTo>
                        <a:pt x="2359" y="2677"/>
                      </a:lnTo>
                      <a:lnTo>
                        <a:pt x="2314" y="2722"/>
                      </a:lnTo>
                      <a:lnTo>
                        <a:pt x="2268" y="2586"/>
                      </a:lnTo>
                      <a:lnTo>
                        <a:pt x="2132" y="2450"/>
                      </a:lnTo>
                      <a:lnTo>
                        <a:pt x="1951" y="2268"/>
                      </a:lnTo>
                      <a:lnTo>
                        <a:pt x="1860" y="2132"/>
                      </a:lnTo>
                      <a:lnTo>
                        <a:pt x="1724" y="2223"/>
                      </a:lnTo>
                      <a:lnTo>
                        <a:pt x="1633" y="2268"/>
                      </a:lnTo>
                      <a:lnTo>
                        <a:pt x="1497" y="2132"/>
                      </a:lnTo>
                      <a:lnTo>
                        <a:pt x="1361" y="2223"/>
                      </a:lnTo>
                      <a:lnTo>
                        <a:pt x="1271" y="2268"/>
                      </a:lnTo>
                      <a:lnTo>
                        <a:pt x="1134" y="2223"/>
                      </a:lnTo>
                      <a:lnTo>
                        <a:pt x="1134" y="2087"/>
                      </a:lnTo>
                      <a:lnTo>
                        <a:pt x="1089" y="1815"/>
                      </a:lnTo>
                      <a:lnTo>
                        <a:pt x="908" y="1679"/>
                      </a:lnTo>
                      <a:lnTo>
                        <a:pt x="772" y="1679"/>
                      </a:lnTo>
                      <a:lnTo>
                        <a:pt x="772" y="1588"/>
                      </a:lnTo>
                      <a:lnTo>
                        <a:pt x="726" y="1452"/>
                      </a:lnTo>
                      <a:lnTo>
                        <a:pt x="590" y="1361"/>
                      </a:lnTo>
                      <a:lnTo>
                        <a:pt x="499" y="1316"/>
                      </a:lnTo>
                      <a:lnTo>
                        <a:pt x="363" y="1406"/>
                      </a:lnTo>
                      <a:lnTo>
                        <a:pt x="227" y="1452"/>
                      </a:lnTo>
                      <a:lnTo>
                        <a:pt x="91" y="1452"/>
                      </a:lnTo>
                      <a:lnTo>
                        <a:pt x="46" y="1361"/>
                      </a:lnTo>
                      <a:lnTo>
                        <a:pt x="0" y="862"/>
                      </a:lnTo>
                      <a:lnTo>
                        <a:pt x="273" y="817"/>
                      </a:lnTo>
                      <a:lnTo>
                        <a:pt x="409" y="907"/>
                      </a:lnTo>
                      <a:lnTo>
                        <a:pt x="545" y="771"/>
                      </a:lnTo>
                      <a:lnTo>
                        <a:pt x="726" y="862"/>
                      </a:lnTo>
                      <a:lnTo>
                        <a:pt x="998" y="953"/>
                      </a:lnTo>
                      <a:lnTo>
                        <a:pt x="1361" y="771"/>
                      </a:lnTo>
                      <a:lnTo>
                        <a:pt x="1316" y="545"/>
                      </a:lnTo>
                      <a:lnTo>
                        <a:pt x="1134" y="454"/>
                      </a:lnTo>
                      <a:lnTo>
                        <a:pt x="1134" y="272"/>
                      </a:lnTo>
                      <a:lnTo>
                        <a:pt x="1180" y="136"/>
                      </a:lnTo>
                      <a:lnTo>
                        <a:pt x="1361" y="91"/>
                      </a:lnTo>
                      <a:close/>
                    </a:path>
                  </a:pathLst>
                </a:custGeom>
                <a:grpFill/>
                <a:ln w="952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nb-NO"/>
                </a:p>
              </p:txBody>
            </p:sp>
          </p:grp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619672" y="1484784"/>
            <a:ext cx="7272808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5" name="Gruppe 4"/>
          <p:cNvGrpSpPr/>
          <p:nvPr/>
        </p:nvGrpSpPr>
        <p:grpSpPr>
          <a:xfrm>
            <a:off x="1043608" y="548680"/>
            <a:ext cx="6624736" cy="5932040"/>
            <a:chOff x="2267744" y="2420888"/>
            <a:chExt cx="3229151" cy="3888432"/>
          </a:xfrm>
          <a:solidFill>
            <a:schemeClr val="bg1">
              <a:lumMod val="75000"/>
            </a:schemeClr>
          </a:solidFill>
        </p:grpSpPr>
        <p:sp>
          <p:nvSpPr>
            <p:cNvPr id="6" name="Freeform 78"/>
            <p:cNvSpPr>
              <a:spLocks/>
            </p:cNvSpPr>
            <p:nvPr/>
          </p:nvSpPr>
          <p:spPr bwMode="auto">
            <a:xfrm>
              <a:off x="4240309" y="5179224"/>
              <a:ext cx="475999" cy="480413"/>
            </a:xfrm>
            <a:custGeom>
              <a:avLst/>
              <a:gdLst/>
              <a:ahLst/>
              <a:cxnLst>
                <a:cxn ang="0">
                  <a:pos x="270" y="298"/>
                </a:cxn>
                <a:cxn ang="0">
                  <a:pos x="254" y="288"/>
                </a:cxn>
                <a:cxn ang="0">
                  <a:pos x="222" y="259"/>
                </a:cxn>
                <a:cxn ang="0">
                  <a:pos x="178" y="234"/>
                </a:cxn>
                <a:cxn ang="0">
                  <a:pos x="145" y="231"/>
                </a:cxn>
                <a:cxn ang="0">
                  <a:pos x="129" y="209"/>
                </a:cxn>
                <a:cxn ang="0">
                  <a:pos x="97" y="196"/>
                </a:cxn>
                <a:cxn ang="0">
                  <a:pos x="97" y="171"/>
                </a:cxn>
                <a:cxn ang="0">
                  <a:pos x="80" y="151"/>
                </a:cxn>
                <a:cxn ang="0">
                  <a:pos x="80" y="126"/>
                </a:cxn>
                <a:cxn ang="0">
                  <a:pos x="43" y="101"/>
                </a:cxn>
                <a:cxn ang="0">
                  <a:pos x="38" y="122"/>
                </a:cxn>
                <a:cxn ang="0">
                  <a:pos x="22" y="136"/>
                </a:cxn>
                <a:cxn ang="0">
                  <a:pos x="5" y="117"/>
                </a:cxn>
                <a:cxn ang="0">
                  <a:pos x="0" y="92"/>
                </a:cxn>
                <a:cxn ang="0">
                  <a:pos x="16" y="97"/>
                </a:cxn>
                <a:cxn ang="0">
                  <a:pos x="53" y="77"/>
                </a:cxn>
                <a:cxn ang="0">
                  <a:pos x="92" y="88"/>
                </a:cxn>
                <a:cxn ang="0">
                  <a:pos x="107" y="29"/>
                </a:cxn>
                <a:cxn ang="0">
                  <a:pos x="145" y="14"/>
                </a:cxn>
                <a:cxn ang="0">
                  <a:pos x="145" y="3"/>
                </a:cxn>
                <a:cxn ang="0">
                  <a:pos x="157" y="0"/>
                </a:cxn>
                <a:cxn ang="0">
                  <a:pos x="204" y="43"/>
                </a:cxn>
                <a:cxn ang="0">
                  <a:pos x="244" y="67"/>
                </a:cxn>
                <a:cxn ang="0">
                  <a:pos x="259" y="63"/>
                </a:cxn>
                <a:cxn ang="0">
                  <a:pos x="285" y="52"/>
                </a:cxn>
                <a:cxn ang="0">
                  <a:pos x="297" y="63"/>
                </a:cxn>
                <a:cxn ang="0">
                  <a:pos x="302" y="88"/>
                </a:cxn>
                <a:cxn ang="0">
                  <a:pos x="333" y="101"/>
                </a:cxn>
                <a:cxn ang="0">
                  <a:pos x="318" y="108"/>
                </a:cxn>
                <a:cxn ang="0">
                  <a:pos x="311" y="117"/>
                </a:cxn>
                <a:cxn ang="0">
                  <a:pos x="302" y="122"/>
                </a:cxn>
                <a:cxn ang="0">
                  <a:pos x="285" y="108"/>
                </a:cxn>
                <a:cxn ang="0">
                  <a:pos x="249" y="108"/>
                </a:cxn>
                <a:cxn ang="0">
                  <a:pos x="193" y="97"/>
                </a:cxn>
                <a:cxn ang="0">
                  <a:pos x="167" y="97"/>
                </a:cxn>
                <a:cxn ang="0">
                  <a:pos x="157" y="113"/>
                </a:cxn>
                <a:cxn ang="0">
                  <a:pos x="135" y="92"/>
                </a:cxn>
                <a:cxn ang="0">
                  <a:pos x="125" y="126"/>
                </a:cxn>
                <a:cxn ang="0">
                  <a:pos x="140" y="136"/>
                </a:cxn>
                <a:cxn ang="0">
                  <a:pos x="145" y="165"/>
                </a:cxn>
                <a:cxn ang="0">
                  <a:pos x="193" y="214"/>
                </a:cxn>
                <a:cxn ang="0">
                  <a:pos x="209" y="221"/>
                </a:cxn>
                <a:cxn ang="0">
                  <a:pos x="209" y="231"/>
                </a:cxn>
                <a:cxn ang="0">
                  <a:pos x="237" y="256"/>
                </a:cxn>
                <a:cxn ang="0">
                  <a:pos x="280" y="283"/>
                </a:cxn>
                <a:cxn ang="0">
                  <a:pos x="270" y="298"/>
                </a:cxn>
              </a:cxnLst>
              <a:rect l="0" t="0" r="r" b="b"/>
              <a:pathLst>
                <a:path w="333" h="298">
                  <a:moveTo>
                    <a:pt x="270" y="298"/>
                  </a:moveTo>
                  <a:lnTo>
                    <a:pt x="254" y="288"/>
                  </a:lnTo>
                  <a:lnTo>
                    <a:pt x="222" y="259"/>
                  </a:lnTo>
                  <a:lnTo>
                    <a:pt x="178" y="234"/>
                  </a:lnTo>
                  <a:lnTo>
                    <a:pt x="145" y="231"/>
                  </a:lnTo>
                  <a:lnTo>
                    <a:pt x="129" y="209"/>
                  </a:lnTo>
                  <a:lnTo>
                    <a:pt x="97" y="196"/>
                  </a:lnTo>
                  <a:lnTo>
                    <a:pt x="97" y="171"/>
                  </a:lnTo>
                  <a:lnTo>
                    <a:pt x="80" y="151"/>
                  </a:lnTo>
                  <a:lnTo>
                    <a:pt x="80" y="126"/>
                  </a:lnTo>
                  <a:lnTo>
                    <a:pt x="43" y="101"/>
                  </a:lnTo>
                  <a:lnTo>
                    <a:pt x="38" y="122"/>
                  </a:lnTo>
                  <a:lnTo>
                    <a:pt x="22" y="136"/>
                  </a:lnTo>
                  <a:lnTo>
                    <a:pt x="5" y="117"/>
                  </a:lnTo>
                  <a:lnTo>
                    <a:pt x="0" y="92"/>
                  </a:lnTo>
                  <a:lnTo>
                    <a:pt x="16" y="97"/>
                  </a:lnTo>
                  <a:lnTo>
                    <a:pt x="53" y="77"/>
                  </a:lnTo>
                  <a:lnTo>
                    <a:pt x="92" y="88"/>
                  </a:lnTo>
                  <a:lnTo>
                    <a:pt x="107" y="29"/>
                  </a:lnTo>
                  <a:lnTo>
                    <a:pt x="145" y="14"/>
                  </a:lnTo>
                  <a:lnTo>
                    <a:pt x="145" y="3"/>
                  </a:lnTo>
                  <a:lnTo>
                    <a:pt x="157" y="0"/>
                  </a:lnTo>
                  <a:lnTo>
                    <a:pt x="204" y="43"/>
                  </a:lnTo>
                  <a:lnTo>
                    <a:pt x="244" y="67"/>
                  </a:lnTo>
                  <a:lnTo>
                    <a:pt x="259" y="63"/>
                  </a:lnTo>
                  <a:lnTo>
                    <a:pt x="285" y="52"/>
                  </a:lnTo>
                  <a:lnTo>
                    <a:pt x="297" y="63"/>
                  </a:lnTo>
                  <a:lnTo>
                    <a:pt x="302" y="88"/>
                  </a:lnTo>
                  <a:lnTo>
                    <a:pt x="333" y="101"/>
                  </a:lnTo>
                  <a:lnTo>
                    <a:pt x="318" y="108"/>
                  </a:lnTo>
                  <a:lnTo>
                    <a:pt x="311" y="117"/>
                  </a:lnTo>
                  <a:lnTo>
                    <a:pt x="302" y="122"/>
                  </a:lnTo>
                  <a:lnTo>
                    <a:pt x="285" y="108"/>
                  </a:lnTo>
                  <a:lnTo>
                    <a:pt x="249" y="108"/>
                  </a:lnTo>
                  <a:lnTo>
                    <a:pt x="193" y="97"/>
                  </a:lnTo>
                  <a:lnTo>
                    <a:pt x="167" y="97"/>
                  </a:lnTo>
                  <a:lnTo>
                    <a:pt x="157" y="113"/>
                  </a:lnTo>
                  <a:lnTo>
                    <a:pt x="135" y="92"/>
                  </a:lnTo>
                  <a:lnTo>
                    <a:pt x="125" y="126"/>
                  </a:lnTo>
                  <a:lnTo>
                    <a:pt x="140" y="136"/>
                  </a:lnTo>
                  <a:lnTo>
                    <a:pt x="145" y="165"/>
                  </a:lnTo>
                  <a:lnTo>
                    <a:pt x="193" y="214"/>
                  </a:lnTo>
                  <a:lnTo>
                    <a:pt x="209" y="221"/>
                  </a:lnTo>
                  <a:lnTo>
                    <a:pt x="209" y="231"/>
                  </a:lnTo>
                  <a:lnTo>
                    <a:pt x="237" y="256"/>
                  </a:lnTo>
                  <a:lnTo>
                    <a:pt x="280" y="283"/>
                  </a:lnTo>
                  <a:lnTo>
                    <a:pt x="270" y="298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82"/>
            <p:cNvSpPr>
              <a:spLocks/>
            </p:cNvSpPr>
            <p:nvPr/>
          </p:nvSpPr>
          <p:spPr bwMode="auto">
            <a:xfrm>
              <a:off x="2949439" y="3705745"/>
              <a:ext cx="552478" cy="928580"/>
            </a:xfrm>
            <a:custGeom>
              <a:avLst/>
              <a:gdLst/>
              <a:ahLst/>
              <a:cxnLst>
                <a:cxn ang="0">
                  <a:pos x="20" y="565"/>
                </a:cxn>
                <a:cxn ang="0">
                  <a:pos x="90" y="571"/>
                </a:cxn>
                <a:cxn ang="0">
                  <a:pos x="138" y="546"/>
                </a:cxn>
                <a:cxn ang="0">
                  <a:pos x="209" y="557"/>
                </a:cxn>
                <a:cxn ang="0">
                  <a:pos x="274" y="576"/>
                </a:cxn>
                <a:cxn ang="0">
                  <a:pos x="350" y="546"/>
                </a:cxn>
                <a:cxn ang="0">
                  <a:pos x="339" y="511"/>
                </a:cxn>
                <a:cxn ang="0">
                  <a:pos x="387" y="473"/>
                </a:cxn>
                <a:cxn ang="0">
                  <a:pos x="355" y="429"/>
                </a:cxn>
                <a:cxn ang="0">
                  <a:pos x="317" y="439"/>
                </a:cxn>
                <a:cxn ang="0">
                  <a:pos x="329" y="415"/>
                </a:cxn>
                <a:cxn ang="0">
                  <a:pos x="317" y="371"/>
                </a:cxn>
                <a:cxn ang="0">
                  <a:pos x="284" y="297"/>
                </a:cxn>
                <a:cxn ang="0">
                  <a:pos x="280" y="234"/>
                </a:cxn>
                <a:cxn ang="0">
                  <a:pos x="247" y="190"/>
                </a:cxn>
                <a:cxn ang="0">
                  <a:pos x="247" y="170"/>
                </a:cxn>
                <a:cxn ang="0">
                  <a:pos x="305" y="107"/>
                </a:cxn>
                <a:cxn ang="0">
                  <a:pos x="252" y="74"/>
                </a:cxn>
                <a:cxn ang="0">
                  <a:pos x="242" y="42"/>
                </a:cxn>
                <a:cxn ang="0">
                  <a:pos x="280" y="14"/>
                </a:cxn>
                <a:cxn ang="0">
                  <a:pos x="209" y="0"/>
                </a:cxn>
                <a:cxn ang="0">
                  <a:pos x="160" y="42"/>
                </a:cxn>
                <a:cxn ang="0">
                  <a:pos x="134" y="49"/>
                </a:cxn>
                <a:cxn ang="0">
                  <a:pos x="129" y="74"/>
                </a:cxn>
                <a:cxn ang="0">
                  <a:pos x="129" y="112"/>
                </a:cxn>
                <a:cxn ang="0">
                  <a:pos x="151" y="125"/>
                </a:cxn>
                <a:cxn ang="0">
                  <a:pos x="102" y="170"/>
                </a:cxn>
                <a:cxn ang="0">
                  <a:pos x="118" y="199"/>
                </a:cxn>
                <a:cxn ang="0">
                  <a:pos x="157" y="205"/>
                </a:cxn>
                <a:cxn ang="0">
                  <a:pos x="134" y="263"/>
                </a:cxn>
                <a:cxn ang="0">
                  <a:pos x="182" y="282"/>
                </a:cxn>
                <a:cxn ang="0">
                  <a:pos x="215" y="312"/>
                </a:cxn>
                <a:cxn ang="0">
                  <a:pos x="182" y="365"/>
                </a:cxn>
                <a:cxn ang="0">
                  <a:pos x="118" y="351"/>
                </a:cxn>
                <a:cxn ang="0">
                  <a:pos x="97" y="386"/>
                </a:cxn>
                <a:cxn ang="0">
                  <a:pos x="112" y="425"/>
                </a:cxn>
                <a:cxn ang="0">
                  <a:pos x="58" y="458"/>
                </a:cxn>
                <a:cxn ang="0">
                  <a:pos x="112" y="473"/>
                </a:cxn>
                <a:cxn ang="0">
                  <a:pos x="167" y="487"/>
                </a:cxn>
                <a:cxn ang="0">
                  <a:pos x="90" y="497"/>
                </a:cxn>
                <a:cxn ang="0">
                  <a:pos x="0" y="551"/>
                </a:cxn>
              </a:cxnLst>
              <a:rect l="0" t="0" r="r" b="b"/>
              <a:pathLst>
                <a:path w="387" h="576">
                  <a:moveTo>
                    <a:pt x="0" y="551"/>
                  </a:moveTo>
                  <a:lnTo>
                    <a:pt x="20" y="565"/>
                  </a:lnTo>
                  <a:lnTo>
                    <a:pt x="54" y="546"/>
                  </a:lnTo>
                  <a:lnTo>
                    <a:pt x="90" y="571"/>
                  </a:lnTo>
                  <a:lnTo>
                    <a:pt x="107" y="541"/>
                  </a:lnTo>
                  <a:lnTo>
                    <a:pt x="138" y="546"/>
                  </a:lnTo>
                  <a:lnTo>
                    <a:pt x="172" y="565"/>
                  </a:lnTo>
                  <a:lnTo>
                    <a:pt x="209" y="557"/>
                  </a:lnTo>
                  <a:lnTo>
                    <a:pt x="242" y="565"/>
                  </a:lnTo>
                  <a:lnTo>
                    <a:pt x="274" y="576"/>
                  </a:lnTo>
                  <a:lnTo>
                    <a:pt x="317" y="571"/>
                  </a:lnTo>
                  <a:lnTo>
                    <a:pt x="350" y="546"/>
                  </a:lnTo>
                  <a:lnTo>
                    <a:pt x="311" y="536"/>
                  </a:lnTo>
                  <a:lnTo>
                    <a:pt x="339" y="511"/>
                  </a:lnTo>
                  <a:lnTo>
                    <a:pt x="366" y="497"/>
                  </a:lnTo>
                  <a:lnTo>
                    <a:pt x="387" y="473"/>
                  </a:lnTo>
                  <a:lnTo>
                    <a:pt x="377" y="449"/>
                  </a:lnTo>
                  <a:lnTo>
                    <a:pt x="355" y="429"/>
                  </a:lnTo>
                  <a:lnTo>
                    <a:pt x="331" y="429"/>
                  </a:lnTo>
                  <a:lnTo>
                    <a:pt x="317" y="439"/>
                  </a:lnTo>
                  <a:lnTo>
                    <a:pt x="305" y="429"/>
                  </a:lnTo>
                  <a:lnTo>
                    <a:pt x="329" y="415"/>
                  </a:lnTo>
                  <a:lnTo>
                    <a:pt x="322" y="390"/>
                  </a:lnTo>
                  <a:lnTo>
                    <a:pt x="317" y="371"/>
                  </a:lnTo>
                  <a:lnTo>
                    <a:pt x="311" y="317"/>
                  </a:lnTo>
                  <a:lnTo>
                    <a:pt x="284" y="297"/>
                  </a:lnTo>
                  <a:lnTo>
                    <a:pt x="280" y="268"/>
                  </a:lnTo>
                  <a:lnTo>
                    <a:pt x="280" y="234"/>
                  </a:lnTo>
                  <a:lnTo>
                    <a:pt x="274" y="209"/>
                  </a:lnTo>
                  <a:lnTo>
                    <a:pt x="247" y="190"/>
                  </a:lnTo>
                  <a:lnTo>
                    <a:pt x="220" y="185"/>
                  </a:lnTo>
                  <a:lnTo>
                    <a:pt x="247" y="170"/>
                  </a:lnTo>
                  <a:lnTo>
                    <a:pt x="269" y="150"/>
                  </a:lnTo>
                  <a:lnTo>
                    <a:pt x="305" y="107"/>
                  </a:lnTo>
                  <a:lnTo>
                    <a:pt x="311" y="82"/>
                  </a:lnTo>
                  <a:lnTo>
                    <a:pt x="252" y="74"/>
                  </a:lnTo>
                  <a:lnTo>
                    <a:pt x="220" y="67"/>
                  </a:lnTo>
                  <a:lnTo>
                    <a:pt x="242" y="42"/>
                  </a:lnTo>
                  <a:lnTo>
                    <a:pt x="280" y="27"/>
                  </a:lnTo>
                  <a:lnTo>
                    <a:pt x="280" y="14"/>
                  </a:lnTo>
                  <a:lnTo>
                    <a:pt x="242" y="9"/>
                  </a:lnTo>
                  <a:lnTo>
                    <a:pt x="209" y="0"/>
                  </a:lnTo>
                  <a:lnTo>
                    <a:pt x="187" y="24"/>
                  </a:lnTo>
                  <a:lnTo>
                    <a:pt x="160" y="42"/>
                  </a:lnTo>
                  <a:lnTo>
                    <a:pt x="151" y="63"/>
                  </a:lnTo>
                  <a:lnTo>
                    <a:pt x="134" y="49"/>
                  </a:lnTo>
                  <a:lnTo>
                    <a:pt x="118" y="54"/>
                  </a:lnTo>
                  <a:lnTo>
                    <a:pt x="129" y="74"/>
                  </a:lnTo>
                  <a:lnTo>
                    <a:pt x="157" y="82"/>
                  </a:lnTo>
                  <a:lnTo>
                    <a:pt x="129" y="112"/>
                  </a:lnTo>
                  <a:lnTo>
                    <a:pt x="118" y="131"/>
                  </a:lnTo>
                  <a:lnTo>
                    <a:pt x="151" y="125"/>
                  </a:lnTo>
                  <a:lnTo>
                    <a:pt x="134" y="156"/>
                  </a:lnTo>
                  <a:lnTo>
                    <a:pt x="102" y="170"/>
                  </a:lnTo>
                  <a:lnTo>
                    <a:pt x="123" y="174"/>
                  </a:lnTo>
                  <a:lnTo>
                    <a:pt x="118" y="199"/>
                  </a:lnTo>
                  <a:lnTo>
                    <a:pt x="146" y="174"/>
                  </a:lnTo>
                  <a:lnTo>
                    <a:pt x="157" y="205"/>
                  </a:lnTo>
                  <a:lnTo>
                    <a:pt x="129" y="239"/>
                  </a:lnTo>
                  <a:lnTo>
                    <a:pt x="134" y="263"/>
                  </a:lnTo>
                  <a:lnTo>
                    <a:pt x="205" y="257"/>
                  </a:lnTo>
                  <a:lnTo>
                    <a:pt x="182" y="282"/>
                  </a:lnTo>
                  <a:lnTo>
                    <a:pt x="194" y="306"/>
                  </a:lnTo>
                  <a:lnTo>
                    <a:pt x="215" y="312"/>
                  </a:lnTo>
                  <a:lnTo>
                    <a:pt x="194" y="337"/>
                  </a:lnTo>
                  <a:lnTo>
                    <a:pt x="182" y="365"/>
                  </a:lnTo>
                  <a:lnTo>
                    <a:pt x="157" y="365"/>
                  </a:lnTo>
                  <a:lnTo>
                    <a:pt x="118" y="351"/>
                  </a:lnTo>
                  <a:lnTo>
                    <a:pt x="118" y="365"/>
                  </a:lnTo>
                  <a:lnTo>
                    <a:pt x="97" y="386"/>
                  </a:lnTo>
                  <a:lnTo>
                    <a:pt x="123" y="390"/>
                  </a:lnTo>
                  <a:lnTo>
                    <a:pt x="112" y="425"/>
                  </a:lnTo>
                  <a:lnTo>
                    <a:pt x="58" y="439"/>
                  </a:lnTo>
                  <a:lnTo>
                    <a:pt x="58" y="458"/>
                  </a:lnTo>
                  <a:lnTo>
                    <a:pt x="90" y="462"/>
                  </a:lnTo>
                  <a:lnTo>
                    <a:pt x="112" y="473"/>
                  </a:lnTo>
                  <a:lnTo>
                    <a:pt x="129" y="497"/>
                  </a:lnTo>
                  <a:lnTo>
                    <a:pt x="167" y="487"/>
                  </a:lnTo>
                  <a:lnTo>
                    <a:pt x="138" y="511"/>
                  </a:lnTo>
                  <a:lnTo>
                    <a:pt x="90" y="497"/>
                  </a:lnTo>
                  <a:lnTo>
                    <a:pt x="64" y="522"/>
                  </a:lnTo>
                  <a:lnTo>
                    <a:pt x="0" y="5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8" name="Group 83"/>
            <p:cNvGrpSpPr>
              <a:grpSpLocks/>
            </p:cNvGrpSpPr>
            <p:nvPr/>
          </p:nvGrpSpPr>
          <p:grpSpPr bwMode="auto">
            <a:xfrm>
              <a:off x="2949439" y="3705745"/>
              <a:ext cx="552478" cy="928580"/>
              <a:chOff x="3223" y="2166"/>
              <a:chExt cx="387" cy="576"/>
            </a:xfrm>
            <a:grpFill/>
          </p:grpSpPr>
          <p:sp>
            <p:nvSpPr>
              <p:cNvPr id="146" name="Freeform 84"/>
              <p:cNvSpPr>
                <a:spLocks/>
              </p:cNvSpPr>
              <p:nvPr/>
            </p:nvSpPr>
            <p:spPr bwMode="auto">
              <a:xfrm>
                <a:off x="3223" y="2166"/>
                <a:ext cx="387" cy="576"/>
              </a:xfrm>
              <a:custGeom>
                <a:avLst/>
                <a:gdLst/>
                <a:ahLst/>
                <a:cxnLst>
                  <a:cxn ang="0">
                    <a:pos x="20" y="565"/>
                  </a:cxn>
                  <a:cxn ang="0">
                    <a:pos x="90" y="571"/>
                  </a:cxn>
                  <a:cxn ang="0">
                    <a:pos x="138" y="546"/>
                  </a:cxn>
                  <a:cxn ang="0">
                    <a:pos x="209" y="557"/>
                  </a:cxn>
                  <a:cxn ang="0">
                    <a:pos x="274" y="576"/>
                  </a:cxn>
                  <a:cxn ang="0">
                    <a:pos x="350" y="546"/>
                  </a:cxn>
                  <a:cxn ang="0">
                    <a:pos x="339" y="511"/>
                  </a:cxn>
                  <a:cxn ang="0">
                    <a:pos x="387" y="473"/>
                  </a:cxn>
                  <a:cxn ang="0">
                    <a:pos x="355" y="429"/>
                  </a:cxn>
                  <a:cxn ang="0">
                    <a:pos x="317" y="439"/>
                  </a:cxn>
                  <a:cxn ang="0">
                    <a:pos x="329" y="415"/>
                  </a:cxn>
                  <a:cxn ang="0">
                    <a:pos x="317" y="371"/>
                  </a:cxn>
                  <a:cxn ang="0">
                    <a:pos x="284" y="297"/>
                  </a:cxn>
                  <a:cxn ang="0">
                    <a:pos x="280" y="234"/>
                  </a:cxn>
                  <a:cxn ang="0">
                    <a:pos x="247" y="190"/>
                  </a:cxn>
                  <a:cxn ang="0">
                    <a:pos x="247" y="170"/>
                  </a:cxn>
                  <a:cxn ang="0">
                    <a:pos x="305" y="107"/>
                  </a:cxn>
                  <a:cxn ang="0">
                    <a:pos x="252" y="74"/>
                  </a:cxn>
                  <a:cxn ang="0">
                    <a:pos x="242" y="42"/>
                  </a:cxn>
                  <a:cxn ang="0">
                    <a:pos x="280" y="14"/>
                  </a:cxn>
                  <a:cxn ang="0">
                    <a:pos x="209" y="0"/>
                  </a:cxn>
                  <a:cxn ang="0">
                    <a:pos x="160" y="42"/>
                  </a:cxn>
                  <a:cxn ang="0">
                    <a:pos x="134" y="49"/>
                  </a:cxn>
                  <a:cxn ang="0">
                    <a:pos x="129" y="74"/>
                  </a:cxn>
                  <a:cxn ang="0">
                    <a:pos x="129" y="112"/>
                  </a:cxn>
                  <a:cxn ang="0">
                    <a:pos x="151" y="125"/>
                  </a:cxn>
                  <a:cxn ang="0">
                    <a:pos x="102" y="170"/>
                  </a:cxn>
                  <a:cxn ang="0">
                    <a:pos x="118" y="199"/>
                  </a:cxn>
                  <a:cxn ang="0">
                    <a:pos x="157" y="205"/>
                  </a:cxn>
                  <a:cxn ang="0">
                    <a:pos x="134" y="263"/>
                  </a:cxn>
                  <a:cxn ang="0">
                    <a:pos x="182" y="282"/>
                  </a:cxn>
                  <a:cxn ang="0">
                    <a:pos x="215" y="312"/>
                  </a:cxn>
                  <a:cxn ang="0">
                    <a:pos x="182" y="365"/>
                  </a:cxn>
                  <a:cxn ang="0">
                    <a:pos x="118" y="351"/>
                  </a:cxn>
                  <a:cxn ang="0">
                    <a:pos x="97" y="386"/>
                  </a:cxn>
                  <a:cxn ang="0">
                    <a:pos x="112" y="425"/>
                  </a:cxn>
                  <a:cxn ang="0">
                    <a:pos x="58" y="458"/>
                  </a:cxn>
                  <a:cxn ang="0">
                    <a:pos x="112" y="473"/>
                  </a:cxn>
                  <a:cxn ang="0">
                    <a:pos x="167" y="487"/>
                  </a:cxn>
                  <a:cxn ang="0">
                    <a:pos x="90" y="497"/>
                  </a:cxn>
                  <a:cxn ang="0">
                    <a:pos x="0" y="551"/>
                  </a:cxn>
                </a:cxnLst>
                <a:rect l="0" t="0" r="r" b="b"/>
                <a:pathLst>
                  <a:path w="387" h="576">
                    <a:moveTo>
                      <a:pt x="0" y="551"/>
                    </a:moveTo>
                    <a:lnTo>
                      <a:pt x="20" y="565"/>
                    </a:lnTo>
                    <a:lnTo>
                      <a:pt x="54" y="546"/>
                    </a:lnTo>
                    <a:lnTo>
                      <a:pt x="90" y="571"/>
                    </a:lnTo>
                    <a:lnTo>
                      <a:pt x="107" y="541"/>
                    </a:lnTo>
                    <a:lnTo>
                      <a:pt x="138" y="546"/>
                    </a:lnTo>
                    <a:lnTo>
                      <a:pt x="172" y="565"/>
                    </a:lnTo>
                    <a:lnTo>
                      <a:pt x="209" y="557"/>
                    </a:lnTo>
                    <a:lnTo>
                      <a:pt x="242" y="565"/>
                    </a:lnTo>
                    <a:lnTo>
                      <a:pt x="274" y="576"/>
                    </a:lnTo>
                    <a:lnTo>
                      <a:pt x="317" y="571"/>
                    </a:lnTo>
                    <a:lnTo>
                      <a:pt x="350" y="546"/>
                    </a:lnTo>
                    <a:lnTo>
                      <a:pt x="311" y="536"/>
                    </a:lnTo>
                    <a:lnTo>
                      <a:pt x="339" y="511"/>
                    </a:lnTo>
                    <a:lnTo>
                      <a:pt x="366" y="497"/>
                    </a:lnTo>
                    <a:lnTo>
                      <a:pt x="387" y="473"/>
                    </a:lnTo>
                    <a:lnTo>
                      <a:pt x="377" y="449"/>
                    </a:lnTo>
                    <a:lnTo>
                      <a:pt x="355" y="429"/>
                    </a:lnTo>
                    <a:lnTo>
                      <a:pt x="331" y="429"/>
                    </a:lnTo>
                    <a:lnTo>
                      <a:pt x="317" y="439"/>
                    </a:lnTo>
                    <a:lnTo>
                      <a:pt x="305" y="429"/>
                    </a:lnTo>
                    <a:lnTo>
                      <a:pt x="329" y="415"/>
                    </a:lnTo>
                    <a:lnTo>
                      <a:pt x="322" y="390"/>
                    </a:lnTo>
                    <a:lnTo>
                      <a:pt x="317" y="371"/>
                    </a:lnTo>
                    <a:lnTo>
                      <a:pt x="311" y="317"/>
                    </a:lnTo>
                    <a:lnTo>
                      <a:pt x="284" y="297"/>
                    </a:lnTo>
                    <a:lnTo>
                      <a:pt x="280" y="268"/>
                    </a:lnTo>
                    <a:lnTo>
                      <a:pt x="280" y="234"/>
                    </a:lnTo>
                    <a:lnTo>
                      <a:pt x="274" y="209"/>
                    </a:lnTo>
                    <a:lnTo>
                      <a:pt x="247" y="190"/>
                    </a:lnTo>
                    <a:lnTo>
                      <a:pt x="220" y="185"/>
                    </a:lnTo>
                    <a:lnTo>
                      <a:pt x="247" y="170"/>
                    </a:lnTo>
                    <a:lnTo>
                      <a:pt x="269" y="150"/>
                    </a:lnTo>
                    <a:lnTo>
                      <a:pt x="305" y="107"/>
                    </a:lnTo>
                    <a:lnTo>
                      <a:pt x="311" y="82"/>
                    </a:lnTo>
                    <a:lnTo>
                      <a:pt x="252" y="74"/>
                    </a:lnTo>
                    <a:lnTo>
                      <a:pt x="220" y="67"/>
                    </a:lnTo>
                    <a:lnTo>
                      <a:pt x="242" y="42"/>
                    </a:lnTo>
                    <a:lnTo>
                      <a:pt x="280" y="27"/>
                    </a:lnTo>
                    <a:lnTo>
                      <a:pt x="280" y="14"/>
                    </a:lnTo>
                    <a:lnTo>
                      <a:pt x="242" y="9"/>
                    </a:lnTo>
                    <a:lnTo>
                      <a:pt x="209" y="0"/>
                    </a:lnTo>
                    <a:lnTo>
                      <a:pt x="187" y="24"/>
                    </a:lnTo>
                    <a:lnTo>
                      <a:pt x="160" y="42"/>
                    </a:lnTo>
                    <a:lnTo>
                      <a:pt x="151" y="63"/>
                    </a:lnTo>
                    <a:lnTo>
                      <a:pt x="134" y="49"/>
                    </a:lnTo>
                    <a:lnTo>
                      <a:pt x="118" y="54"/>
                    </a:lnTo>
                    <a:lnTo>
                      <a:pt x="129" y="74"/>
                    </a:lnTo>
                    <a:lnTo>
                      <a:pt x="157" y="82"/>
                    </a:lnTo>
                    <a:lnTo>
                      <a:pt x="129" y="112"/>
                    </a:lnTo>
                    <a:lnTo>
                      <a:pt x="118" y="131"/>
                    </a:lnTo>
                    <a:lnTo>
                      <a:pt x="151" y="125"/>
                    </a:lnTo>
                    <a:lnTo>
                      <a:pt x="134" y="156"/>
                    </a:lnTo>
                    <a:lnTo>
                      <a:pt x="102" y="170"/>
                    </a:lnTo>
                    <a:lnTo>
                      <a:pt x="123" y="174"/>
                    </a:lnTo>
                    <a:lnTo>
                      <a:pt x="118" y="199"/>
                    </a:lnTo>
                    <a:lnTo>
                      <a:pt x="146" y="174"/>
                    </a:lnTo>
                    <a:lnTo>
                      <a:pt x="157" y="205"/>
                    </a:lnTo>
                    <a:lnTo>
                      <a:pt x="129" y="239"/>
                    </a:lnTo>
                    <a:lnTo>
                      <a:pt x="134" y="263"/>
                    </a:lnTo>
                    <a:lnTo>
                      <a:pt x="205" y="257"/>
                    </a:lnTo>
                    <a:lnTo>
                      <a:pt x="182" y="282"/>
                    </a:lnTo>
                    <a:lnTo>
                      <a:pt x="194" y="306"/>
                    </a:lnTo>
                    <a:lnTo>
                      <a:pt x="215" y="312"/>
                    </a:lnTo>
                    <a:lnTo>
                      <a:pt x="194" y="337"/>
                    </a:lnTo>
                    <a:lnTo>
                      <a:pt x="182" y="365"/>
                    </a:lnTo>
                    <a:lnTo>
                      <a:pt x="157" y="365"/>
                    </a:lnTo>
                    <a:lnTo>
                      <a:pt x="118" y="351"/>
                    </a:lnTo>
                    <a:lnTo>
                      <a:pt x="118" y="365"/>
                    </a:lnTo>
                    <a:lnTo>
                      <a:pt x="97" y="386"/>
                    </a:lnTo>
                    <a:lnTo>
                      <a:pt x="123" y="390"/>
                    </a:lnTo>
                    <a:lnTo>
                      <a:pt x="112" y="425"/>
                    </a:lnTo>
                    <a:lnTo>
                      <a:pt x="58" y="439"/>
                    </a:lnTo>
                    <a:lnTo>
                      <a:pt x="58" y="458"/>
                    </a:lnTo>
                    <a:lnTo>
                      <a:pt x="90" y="462"/>
                    </a:lnTo>
                    <a:lnTo>
                      <a:pt x="112" y="473"/>
                    </a:lnTo>
                    <a:lnTo>
                      <a:pt x="129" y="497"/>
                    </a:lnTo>
                    <a:lnTo>
                      <a:pt x="167" y="487"/>
                    </a:lnTo>
                    <a:lnTo>
                      <a:pt x="138" y="511"/>
                    </a:lnTo>
                    <a:lnTo>
                      <a:pt x="90" y="497"/>
                    </a:lnTo>
                    <a:lnTo>
                      <a:pt x="64" y="522"/>
                    </a:lnTo>
                    <a:lnTo>
                      <a:pt x="0" y="55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47" name="Freeform 85"/>
              <p:cNvSpPr>
                <a:spLocks/>
              </p:cNvSpPr>
              <p:nvPr/>
            </p:nvSpPr>
            <p:spPr bwMode="auto">
              <a:xfrm>
                <a:off x="3223" y="2166"/>
                <a:ext cx="387" cy="576"/>
              </a:xfrm>
              <a:custGeom>
                <a:avLst/>
                <a:gdLst/>
                <a:ahLst/>
                <a:cxnLst>
                  <a:cxn ang="0">
                    <a:pos x="20" y="565"/>
                  </a:cxn>
                  <a:cxn ang="0">
                    <a:pos x="90" y="571"/>
                  </a:cxn>
                  <a:cxn ang="0">
                    <a:pos x="138" y="546"/>
                  </a:cxn>
                  <a:cxn ang="0">
                    <a:pos x="209" y="557"/>
                  </a:cxn>
                  <a:cxn ang="0">
                    <a:pos x="274" y="576"/>
                  </a:cxn>
                  <a:cxn ang="0">
                    <a:pos x="350" y="546"/>
                  </a:cxn>
                  <a:cxn ang="0">
                    <a:pos x="339" y="511"/>
                  </a:cxn>
                  <a:cxn ang="0">
                    <a:pos x="387" y="473"/>
                  </a:cxn>
                  <a:cxn ang="0">
                    <a:pos x="355" y="429"/>
                  </a:cxn>
                  <a:cxn ang="0">
                    <a:pos x="317" y="439"/>
                  </a:cxn>
                  <a:cxn ang="0">
                    <a:pos x="329" y="415"/>
                  </a:cxn>
                  <a:cxn ang="0">
                    <a:pos x="317" y="371"/>
                  </a:cxn>
                  <a:cxn ang="0">
                    <a:pos x="284" y="297"/>
                  </a:cxn>
                  <a:cxn ang="0">
                    <a:pos x="280" y="234"/>
                  </a:cxn>
                  <a:cxn ang="0">
                    <a:pos x="247" y="190"/>
                  </a:cxn>
                  <a:cxn ang="0">
                    <a:pos x="247" y="170"/>
                  </a:cxn>
                  <a:cxn ang="0">
                    <a:pos x="305" y="107"/>
                  </a:cxn>
                  <a:cxn ang="0">
                    <a:pos x="252" y="74"/>
                  </a:cxn>
                  <a:cxn ang="0">
                    <a:pos x="242" y="42"/>
                  </a:cxn>
                  <a:cxn ang="0">
                    <a:pos x="280" y="14"/>
                  </a:cxn>
                  <a:cxn ang="0">
                    <a:pos x="209" y="0"/>
                  </a:cxn>
                  <a:cxn ang="0">
                    <a:pos x="160" y="42"/>
                  </a:cxn>
                  <a:cxn ang="0">
                    <a:pos x="134" y="49"/>
                  </a:cxn>
                  <a:cxn ang="0">
                    <a:pos x="129" y="74"/>
                  </a:cxn>
                  <a:cxn ang="0">
                    <a:pos x="129" y="112"/>
                  </a:cxn>
                  <a:cxn ang="0">
                    <a:pos x="151" y="125"/>
                  </a:cxn>
                  <a:cxn ang="0">
                    <a:pos x="102" y="170"/>
                  </a:cxn>
                  <a:cxn ang="0">
                    <a:pos x="118" y="199"/>
                  </a:cxn>
                  <a:cxn ang="0">
                    <a:pos x="157" y="205"/>
                  </a:cxn>
                  <a:cxn ang="0">
                    <a:pos x="134" y="263"/>
                  </a:cxn>
                  <a:cxn ang="0">
                    <a:pos x="182" y="282"/>
                  </a:cxn>
                  <a:cxn ang="0">
                    <a:pos x="215" y="312"/>
                  </a:cxn>
                  <a:cxn ang="0">
                    <a:pos x="182" y="365"/>
                  </a:cxn>
                  <a:cxn ang="0">
                    <a:pos x="118" y="351"/>
                  </a:cxn>
                  <a:cxn ang="0">
                    <a:pos x="97" y="386"/>
                  </a:cxn>
                  <a:cxn ang="0">
                    <a:pos x="112" y="425"/>
                  </a:cxn>
                  <a:cxn ang="0">
                    <a:pos x="58" y="458"/>
                  </a:cxn>
                  <a:cxn ang="0">
                    <a:pos x="112" y="473"/>
                  </a:cxn>
                  <a:cxn ang="0">
                    <a:pos x="167" y="487"/>
                  </a:cxn>
                  <a:cxn ang="0">
                    <a:pos x="90" y="497"/>
                  </a:cxn>
                  <a:cxn ang="0">
                    <a:pos x="0" y="551"/>
                  </a:cxn>
                </a:cxnLst>
                <a:rect l="0" t="0" r="r" b="b"/>
                <a:pathLst>
                  <a:path w="387" h="576">
                    <a:moveTo>
                      <a:pt x="0" y="551"/>
                    </a:moveTo>
                    <a:lnTo>
                      <a:pt x="20" y="565"/>
                    </a:lnTo>
                    <a:lnTo>
                      <a:pt x="54" y="546"/>
                    </a:lnTo>
                    <a:lnTo>
                      <a:pt x="90" y="571"/>
                    </a:lnTo>
                    <a:lnTo>
                      <a:pt x="107" y="541"/>
                    </a:lnTo>
                    <a:lnTo>
                      <a:pt x="138" y="546"/>
                    </a:lnTo>
                    <a:lnTo>
                      <a:pt x="172" y="565"/>
                    </a:lnTo>
                    <a:lnTo>
                      <a:pt x="209" y="557"/>
                    </a:lnTo>
                    <a:lnTo>
                      <a:pt x="242" y="565"/>
                    </a:lnTo>
                    <a:lnTo>
                      <a:pt x="274" y="576"/>
                    </a:lnTo>
                    <a:lnTo>
                      <a:pt x="317" y="571"/>
                    </a:lnTo>
                    <a:lnTo>
                      <a:pt x="350" y="546"/>
                    </a:lnTo>
                    <a:lnTo>
                      <a:pt x="311" y="536"/>
                    </a:lnTo>
                    <a:lnTo>
                      <a:pt x="339" y="511"/>
                    </a:lnTo>
                    <a:lnTo>
                      <a:pt x="366" y="497"/>
                    </a:lnTo>
                    <a:lnTo>
                      <a:pt x="387" y="473"/>
                    </a:lnTo>
                    <a:lnTo>
                      <a:pt x="377" y="449"/>
                    </a:lnTo>
                    <a:lnTo>
                      <a:pt x="355" y="429"/>
                    </a:lnTo>
                    <a:lnTo>
                      <a:pt x="331" y="429"/>
                    </a:lnTo>
                    <a:lnTo>
                      <a:pt x="317" y="439"/>
                    </a:lnTo>
                    <a:lnTo>
                      <a:pt x="305" y="429"/>
                    </a:lnTo>
                    <a:lnTo>
                      <a:pt x="329" y="415"/>
                    </a:lnTo>
                    <a:lnTo>
                      <a:pt x="322" y="390"/>
                    </a:lnTo>
                    <a:lnTo>
                      <a:pt x="317" y="371"/>
                    </a:lnTo>
                    <a:lnTo>
                      <a:pt x="311" y="317"/>
                    </a:lnTo>
                    <a:lnTo>
                      <a:pt x="284" y="297"/>
                    </a:lnTo>
                    <a:lnTo>
                      <a:pt x="280" y="268"/>
                    </a:lnTo>
                    <a:lnTo>
                      <a:pt x="280" y="234"/>
                    </a:lnTo>
                    <a:lnTo>
                      <a:pt x="274" y="209"/>
                    </a:lnTo>
                    <a:lnTo>
                      <a:pt x="247" y="190"/>
                    </a:lnTo>
                    <a:lnTo>
                      <a:pt x="220" y="185"/>
                    </a:lnTo>
                    <a:lnTo>
                      <a:pt x="247" y="170"/>
                    </a:lnTo>
                    <a:lnTo>
                      <a:pt x="269" y="150"/>
                    </a:lnTo>
                    <a:lnTo>
                      <a:pt x="305" y="107"/>
                    </a:lnTo>
                    <a:lnTo>
                      <a:pt x="311" y="82"/>
                    </a:lnTo>
                    <a:lnTo>
                      <a:pt x="252" y="74"/>
                    </a:lnTo>
                    <a:lnTo>
                      <a:pt x="220" y="67"/>
                    </a:lnTo>
                    <a:lnTo>
                      <a:pt x="242" y="42"/>
                    </a:lnTo>
                    <a:lnTo>
                      <a:pt x="280" y="27"/>
                    </a:lnTo>
                    <a:lnTo>
                      <a:pt x="280" y="14"/>
                    </a:lnTo>
                    <a:lnTo>
                      <a:pt x="242" y="9"/>
                    </a:lnTo>
                    <a:lnTo>
                      <a:pt x="209" y="0"/>
                    </a:lnTo>
                    <a:lnTo>
                      <a:pt x="187" y="24"/>
                    </a:lnTo>
                    <a:lnTo>
                      <a:pt x="160" y="42"/>
                    </a:lnTo>
                    <a:lnTo>
                      <a:pt x="151" y="63"/>
                    </a:lnTo>
                    <a:lnTo>
                      <a:pt x="134" y="49"/>
                    </a:lnTo>
                    <a:lnTo>
                      <a:pt x="118" y="54"/>
                    </a:lnTo>
                    <a:lnTo>
                      <a:pt x="129" y="74"/>
                    </a:lnTo>
                    <a:lnTo>
                      <a:pt x="157" y="82"/>
                    </a:lnTo>
                    <a:lnTo>
                      <a:pt x="129" y="112"/>
                    </a:lnTo>
                    <a:lnTo>
                      <a:pt x="118" y="131"/>
                    </a:lnTo>
                    <a:lnTo>
                      <a:pt x="151" y="125"/>
                    </a:lnTo>
                    <a:lnTo>
                      <a:pt x="134" y="156"/>
                    </a:lnTo>
                    <a:lnTo>
                      <a:pt x="102" y="170"/>
                    </a:lnTo>
                    <a:lnTo>
                      <a:pt x="123" y="174"/>
                    </a:lnTo>
                    <a:lnTo>
                      <a:pt x="118" y="199"/>
                    </a:lnTo>
                    <a:lnTo>
                      <a:pt x="146" y="174"/>
                    </a:lnTo>
                    <a:lnTo>
                      <a:pt x="157" y="205"/>
                    </a:lnTo>
                    <a:lnTo>
                      <a:pt x="129" y="239"/>
                    </a:lnTo>
                    <a:lnTo>
                      <a:pt x="134" y="263"/>
                    </a:lnTo>
                    <a:lnTo>
                      <a:pt x="205" y="257"/>
                    </a:lnTo>
                    <a:lnTo>
                      <a:pt x="182" y="282"/>
                    </a:lnTo>
                    <a:lnTo>
                      <a:pt x="194" y="306"/>
                    </a:lnTo>
                    <a:lnTo>
                      <a:pt x="215" y="312"/>
                    </a:lnTo>
                    <a:lnTo>
                      <a:pt x="194" y="337"/>
                    </a:lnTo>
                    <a:lnTo>
                      <a:pt x="182" y="365"/>
                    </a:lnTo>
                    <a:lnTo>
                      <a:pt x="157" y="365"/>
                    </a:lnTo>
                    <a:lnTo>
                      <a:pt x="118" y="351"/>
                    </a:lnTo>
                    <a:lnTo>
                      <a:pt x="118" y="365"/>
                    </a:lnTo>
                    <a:lnTo>
                      <a:pt x="97" y="386"/>
                    </a:lnTo>
                    <a:lnTo>
                      <a:pt x="123" y="390"/>
                    </a:lnTo>
                    <a:lnTo>
                      <a:pt x="112" y="425"/>
                    </a:lnTo>
                    <a:lnTo>
                      <a:pt x="58" y="439"/>
                    </a:lnTo>
                    <a:lnTo>
                      <a:pt x="58" y="458"/>
                    </a:lnTo>
                    <a:lnTo>
                      <a:pt x="90" y="462"/>
                    </a:lnTo>
                    <a:lnTo>
                      <a:pt x="112" y="473"/>
                    </a:lnTo>
                    <a:lnTo>
                      <a:pt x="129" y="497"/>
                    </a:lnTo>
                    <a:lnTo>
                      <a:pt x="167" y="487"/>
                    </a:lnTo>
                    <a:lnTo>
                      <a:pt x="138" y="511"/>
                    </a:lnTo>
                    <a:lnTo>
                      <a:pt x="90" y="497"/>
                    </a:lnTo>
                    <a:lnTo>
                      <a:pt x="64" y="522"/>
                    </a:lnTo>
                    <a:lnTo>
                      <a:pt x="0" y="551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" name="Group 86"/>
            <p:cNvGrpSpPr>
              <a:grpSpLocks/>
            </p:cNvGrpSpPr>
            <p:nvPr/>
          </p:nvGrpSpPr>
          <p:grpSpPr bwMode="auto">
            <a:xfrm>
              <a:off x="4420953" y="5329151"/>
              <a:ext cx="311180" cy="306302"/>
              <a:chOff x="4253" y="3173"/>
              <a:chExt cx="218" cy="190"/>
            </a:xfrm>
            <a:grpFill/>
          </p:grpSpPr>
          <p:sp>
            <p:nvSpPr>
              <p:cNvPr id="144" name="Freeform 87"/>
              <p:cNvSpPr>
                <a:spLocks/>
              </p:cNvSpPr>
              <p:nvPr/>
            </p:nvSpPr>
            <p:spPr bwMode="auto">
              <a:xfrm>
                <a:off x="4253" y="3173"/>
                <a:ext cx="218" cy="190"/>
              </a:xfrm>
              <a:custGeom>
                <a:avLst/>
                <a:gdLst/>
                <a:ahLst/>
                <a:cxnLst>
                  <a:cxn ang="0">
                    <a:pos x="154" y="190"/>
                  </a:cxn>
                  <a:cxn ang="0">
                    <a:pos x="111" y="163"/>
                  </a:cxn>
                  <a:cxn ang="0">
                    <a:pos x="84" y="138"/>
                  </a:cxn>
                  <a:cxn ang="0">
                    <a:pos x="84" y="127"/>
                  </a:cxn>
                  <a:cxn ang="0">
                    <a:pos x="68" y="121"/>
                  </a:cxn>
                  <a:cxn ang="0">
                    <a:pos x="20" y="72"/>
                  </a:cxn>
                  <a:cxn ang="0">
                    <a:pos x="15" y="44"/>
                  </a:cxn>
                  <a:cxn ang="0">
                    <a:pos x="0" y="34"/>
                  </a:cxn>
                  <a:cxn ang="0">
                    <a:pos x="10" y="0"/>
                  </a:cxn>
                  <a:cxn ang="0">
                    <a:pos x="31" y="20"/>
                  </a:cxn>
                  <a:cxn ang="0">
                    <a:pos x="41" y="5"/>
                  </a:cxn>
                  <a:cxn ang="0">
                    <a:pos x="68" y="5"/>
                  </a:cxn>
                  <a:cxn ang="0">
                    <a:pos x="122" y="15"/>
                  </a:cxn>
                  <a:cxn ang="0">
                    <a:pos x="159" y="15"/>
                  </a:cxn>
                  <a:cxn ang="0">
                    <a:pos x="175" y="29"/>
                  </a:cxn>
                  <a:cxn ang="0">
                    <a:pos x="185" y="24"/>
                  </a:cxn>
                  <a:cxn ang="0">
                    <a:pos x="206" y="34"/>
                  </a:cxn>
                  <a:cxn ang="0">
                    <a:pos x="191" y="69"/>
                  </a:cxn>
                  <a:cxn ang="0">
                    <a:pos x="218" y="83"/>
                  </a:cxn>
                  <a:cxn ang="0">
                    <a:pos x="218" y="89"/>
                  </a:cxn>
                  <a:cxn ang="0">
                    <a:pos x="203" y="89"/>
                  </a:cxn>
                  <a:cxn ang="0">
                    <a:pos x="213" y="114"/>
                  </a:cxn>
                  <a:cxn ang="0">
                    <a:pos x="203" y="114"/>
                  </a:cxn>
                  <a:cxn ang="0">
                    <a:pos x="197" y="121"/>
                  </a:cxn>
                  <a:cxn ang="0">
                    <a:pos x="185" y="121"/>
                  </a:cxn>
                  <a:cxn ang="0">
                    <a:pos x="191" y="138"/>
                  </a:cxn>
                  <a:cxn ang="0">
                    <a:pos x="170" y="121"/>
                  </a:cxn>
                  <a:cxn ang="0">
                    <a:pos x="159" y="127"/>
                  </a:cxn>
                  <a:cxn ang="0">
                    <a:pos x="170" y="151"/>
                  </a:cxn>
                  <a:cxn ang="0">
                    <a:pos x="154" y="157"/>
                  </a:cxn>
                  <a:cxn ang="0">
                    <a:pos x="159" y="187"/>
                  </a:cxn>
                  <a:cxn ang="0">
                    <a:pos x="154" y="190"/>
                  </a:cxn>
                </a:cxnLst>
                <a:rect l="0" t="0" r="r" b="b"/>
                <a:pathLst>
                  <a:path w="218" h="190">
                    <a:moveTo>
                      <a:pt x="154" y="190"/>
                    </a:moveTo>
                    <a:lnTo>
                      <a:pt x="111" y="163"/>
                    </a:lnTo>
                    <a:lnTo>
                      <a:pt x="84" y="138"/>
                    </a:lnTo>
                    <a:lnTo>
                      <a:pt x="84" y="127"/>
                    </a:lnTo>
                    <a:lnTo>
                      <a:pt x="68" y="121"/>
                    </a:lnTo>
                    <a:lnTo>
                      <a:pt x="20" y="72"/>
                    </a:lnTo>
                    <a:lnTo>
                      <a:pt x="15" y="44"/>
                    </a:lnTo>
                    <a:lnTo>
                      <a:pt x="0" y="34"/>
                    </a:lnTo>
                    <a:lnTo>
                      <a:pt x="10" y="0"/>
                    </a:lnTo>
                    <a:lnTo>
                      <a:pt x="31" y="20"/>
                    </a:lnTo>
                    <a:lnTo>
                      <a:pt x="41" y="5"/>
                    </a:lnTo>
                    <a:lnTo>
                      <a:pt x="68" y="5"/>
                    </a:lnTo>
                    <a:lnTo>
                      <a:pt x="122" y="15"/>
                    </a:lnTo>
                    <a:lnTo>
                      <a:pt x="159" y="15"/>
                    </a:lnTo>
                    <a:lnTo>
                      <a:pt x="175" y="29"/>
                    </a:lnTo>
                    <a:lnTo>
                      <a:pt x="185" y="24"/>
                    </a:lnTo>
                    <a:lnTo>
                      <a:pt x="206" y="34"/>
                    </a:lnTo>
                    <a:lnTo>
                      <a:pt x="191" y="69"/>
                    </a:lnTo>
                    <a:lnTo>
                      <a:pt x="218" y="83"/>
                    </a:lnTo>
                    <a:lnTo>
                      <a:pt x="218" y="89"/>
                    </a:lnTo>
                    <a:lnTo>
                      <a:pt x="203" y="89"/>
                    </a:lnTo>
                    <a:lnTo>
                      <a:pt x="213" y="114"/>
                    </a:lnTo>
                    <a:lnTo>
                      <a:pt x="203" y="114"/>
                    </a:lnTo>
                    <a:lnTo>
                      <a:pt x="197" y="121"/>
                    </a:lnTo>
                    <a:lnTo>
                      <a:pt x="185" y="121"/>
                    </a:lnTo>
                    <a:lnTo>
                      <a:pt x="191" y="138"/>
                    </a:lnTo>
                    <a:lnTo>
                      <a:pt x="170" y="121"/>
                    </a:lnTo>
                    <a:lnTo>
                      <a:pt x="159" y="127"/>
                    </a:lnTo>
                    <a:lnTo>
                      <a:pt x="170" y="151"/>
                    </a:lnTo>
                    <a:lnTo>
                      <a:pt x="154" y="157"/>
                    </a:lnTo>
                    <a:lnTo>
                      <a:pt x="159" y="187"/>
                    </a:lnTo>
                    <a:lnTo>
                      <a:pt x="154" y="19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45" name="Freeform 88"/>
              <p:cNvSpPr>
                <a:spLocks/>
              </p:cNvSpPr>
              <p:nvPr/>
            </p:nvSpPr>
            <p:spPr bwMode="auto">
              <a:xfrm>
                <a:off x="4253" y="3173"/>
                <a:ext cx="218" cy="190"/>
              </a:xfrm>
              <a:custGeom>
                <a:avLst/>
                <a:gdLst/>
                <a:ahLst/>
                <a:cxnLst>
                  <a:cxn ang="0">
                    <a:pos x="154" y="190"/>
                  </a:cxn>
                  <a:cxn ang="0">
                    <a:pos x="111" y="163"/>
                  </a:cxn>
                  <a:cxn ang="0">
                    <a:pos x="84" y="138"/>
                  </a:cxn>
                  <a:cxn ang="0">
                    <a:pos x="84" y="127"/>
                  </a:cxn>
                  <a:cxn ang="0">
                    <a:pos x="68" y="121"/>
                  </a:cxn>
                  <a:cxn ang="0">
                    <a:pos x="20" y="72"/>
                  </a:cxn>
                  <a:cxn ang="0">
                    <a:pos x="15" y="44"/>
                  </a:cxn>
                  <a:cxn ang="0">
                    <a:pos x="0" y="34"/>
                  </a:cxn>
                  <a:cxn ang="0">
                    <a:pos x="10" y="0"/>
                  </a:cxn>
                  <a:cxn ang="0">
                    <a:pos x="31" y="20"/>
                  </a:cxn>
                  <a:cxn ang="0">
                    <a:pos x="41" y="5"/>
                  </a:cxn>
                  <a:cxn ang="0">
                    <a:pos x="68" y="5"/>
                  </a:cxn>
                  <a:cxn ang="0">
                    <a:pos x="122" y="15"/>
                  </a:cxn>
                  <a:cxn ang="0">
                    <a:pos x="159" y="15"/>
                  </a:cxn>
                  <a:cxn ang="0">
                    <a:pos x="175" y="29"/>
                  </a:cxn>
                  <a:cxn ang="0">
                    <a:pos x="185" y="24"/>
                  </a:cxn>
                  <a:cxn ang="0">
                    <a:pos x="206" y="34"/>
                  </a:cxn>
                  <a:cxn ang="0">
                    <a:pos x="191" y="69"/>
                  </a:cxn>
                  <a:cxn ang="0">
                    <a:pos x="218" y="83"/>
                  </a:cxn>
                  <a:cxn ang="0">
                    <a:pos x="218" y="89"/>
                  </a:cxn>
                  <a:cxn ang="0">
                    <a:pos x="203" y="89"/>
                  </a:cxn>
                  <a:cxn ang="0">
                    <a:pos x="213" y="114"/>
                  </a:cxn>
                  <a:cxn ang="0">
                    <a:pos x="203" y="114"/>
                  </a:cxn>
                  <a:cxn ang="0">
                    <a:pos x="197" y="121"/>
                  </a:cxn>
                  <a:cxn ang="0">
                    <a:pos x="185" y="121"/>
                  </a:cxn>
                  <a:cxn ang="0">
                    <a:pos x="191" y="138"/>
                  </a:cxn>
                  <a:cxn ang="0">
                    <a:pos x="170" y="121"/>
                  </a:cxn>
                  <a:cxn ang="0">
                    <a:pos x="159" y="127"/>
                  </a:cxn>
                  <a:cxn ang="0">
                    <a:pos x="170" y="151"/>
                  </a:cxn>
                  <a:cxn ang="0">
                    <a:pos x="154" y="157"/>
                  </a:cxn>
                  <a:cxn ang="0">
                    <a:pos x="159" y="187"/>
                  </a:cxn>
                  <a:cxn ang="0">
                    <a:pos x="154" y="190"/>
                  </a:cxn>
                </a:cxnLst>
                <a:rect l="0" t="0" r="r" b="b"/>
                <a:pathLst>
                  <a:path w="218" h="190">
                    <a:moveTo>
                      <a:pt x="154" y="190"/>
                    </a:moveTo>
                    <a:lnTo>
                      <a:pt x="111" y="163"/>
                    </a:lnTo>
                    <a:lnTo>
                      <a:pt x="84" y="138"/>
                    </a:lnTo>
                    <a:lnTo>
                      <a:pt x="84" y="127"/>
                    </a:lnTo>
                    <a:lnTo>
                      <a:pt x="68" y="121"/>
                    </a:lnTo>
                    <a:lnTo>
                      <a:pt x="20" y="72"/>
                    </a:lnTo>
                    <a:lnTo>
                      <a:pt x="15" y="44"/>
                    </a:lnTo>
                    <a:lnTo>
                      <a:pt x="0" y="34"/>
                    </a:lnTo>
                    <a:lnTo>
                      <a:pt x="10" y="0"/>
                    </a:lnTo>
                    <a:lnTo>
                      <a:pt x="31" y="20"/>
                    </a:lnTo>
                    <a:lnTo>
                      <a:pt x="41" y="5"/>
                    </a:lnTo>
                    <a:lnTo>
                      <a:pt x="68" y="5"/>
                    </a:lnTo>
                    <a:lnTo>
                      <a:pt x="122" y="15"/>
                    </a:lnTo>
                    <a:lnTo>
                      <a:pt x="159" y="15"/>
                    </a:lnTo>
                    <a:lnTo>
                      <a:pt x="175" y="29"/>
                    </a:lnTo>
                    <a:lnTo>
                      <a:pt x="185" y="24"/>
                    </a:lnTo>
                    <a:lnTo>
                      <a:pt x="206" y="34"/>
                    </a:lnTo>
                    <a:lnTo>
                      <a:pt x="191" y="69"/>
                    </a:lnTo>
                    <a:lnTo>
                      <a:pt x="218" y="83"/>
                    </a:lnTo>
                    <a:lnTo>
                      <a:pt x="218" y="89"/>
                    </a:lnTo>
                    <a:lnTo>
                      <a:pt x="203" y="89"/>
                    </a:lnTo>
                    <a:lnTo>
                      <a:pt x="213" y="114"/>
                    </a:lnTo>
                    <a:lnTo>
                      <a:pt x="203" y="114"/>
                    </a:lnTo>
                    <a:lnTo>
                      <a:pt x="197" y="121"/>
                    </a:lnTo>
                    <a:lnTo>
                      <a:pt x="185" y="121"/>
                    </a:lnTo>
                    <a:lnTo>
                      <a:pt x="191" y="138"/>
                    </a:lnTo>
                    <a:lnTo>
                      <a:pt x="170" y="121"/>
                    </a:lnTo>
                    <a:lnTo>
                      <a:pt x="159" y="127"/>
                    </a:lnTo>
                    <a:lnTo>
                      <a:pt x="170" y="151"/>
                    </a:lnTo>
                    <a:lnTo>
                      <a:pt x="154" y="157"/>
                    </a:lnTo>
                    <a:lnTo>
                      <a:pt x="159" y="187"/>
                    </a:lnTo>
                    <a:lnTo>
                      <a:pt x="154" y="190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10" name="Freeform 89"/>
            <p:cNvSpPr>
              <a:spLocks/>
            </p:cNvSpPr>
            <p:nvPr/>
          </p:nvSpPr>
          <p:spPr bwMode="auto">
            <a:xfrm>
              <a:off x="2949439" y="4616595"/>
              <a:ext cx="913762" cy="973720"/>
            </a:xfrm>
            <a:custGeom>
              <a:avLst/>
              <a:gdLst/>
              <a:ahLst/>
              <a:cxnLst>
                <a:cxn ang="0">
                  <a:pos x="76" y="506"/>
                </a:cxn>
                <a:cxn ang="0">
                  <a:pos x="128" y="544"/>
                </a:cxn>
                <a:cxn ang="0">
                  <a:pos x="176" y="558"/>
                </a:cxn>
                <a:cxn ang="0">
                  <a:pos x="220" y="574"/>
                </a:cxn>
                <a:cxn ang="0">
                  <a:pos x="257" y="593"/>
                </a:cxn>
                <a:cxn ang="0">
                  <a:pos x="317" y="558"/>
                </a:cxn>
                <a:cxn ang="0">
                  <a:pos x="377" y="536"/>
                </a:cxn>
                <a:cxn ang="0">
                  <a:pos x="447" y="558"/>
                </a:cxn>
                <a:cxn ang="0">
                  <a:pos x="505" y="579"/>
                </a:cxn>
                <a:cxn ang="0">
                  <a:pos x="570" y="544"/>
                </a:cxn>
                <a:cxn ang="0">
                  <a:pos x="575" y="511"/>
                </a:cxn>
                <a:cxn ang="0">
                  <a:pos x="548" y="495"/>
                </a:cxn>
                <a:cxn ang="0">
                  <a:pos x="544" y="457"/>
                </a:cxn>
                <a:cxn ang="0">
                  <a:pos x="564" y="387"/>
                </a:cxn>
                <a:cxn ang="0">
                  <a:pos x="553" y="349"/>
                </a:cxn>
                <a:cxn ang="0">
                  <a:pos x="522" y="362"/>
                </a:cxn>
                <a:cxn ang="0">
                  <a:pos x="544" y="313"/>
                </a:cxn>
                <a:cxn ang="0">
                  <a:pos x="575" y="275"/>
                </a:cxn>
                <a:cxn ang="0">
                  <a:pos x="607" y="269"/>
                </a:cxn>
                <a:cxn ang="0">
                  <a:pos x="624" y="206"/>
                </a:cxn>
                <a:cxn ang="0">
                  <a:pos x="630" y="171"/>
                </a:cxn>
                <a:cxn ang="0">
                  <a:pos x="575" y="148"/>
                </a:cxn>
                <a:cxn ang="0">
                  <a:pos x="548" y="132"/>
                </a:cxn>
                <a:cxn ang="0">
                  <a:pos x="515" y="122"/>
                </a:cxn>
                <a:cxn ang="0">
                  <a:pos x="505" y="104"/>
                </a:cxn>
                <a:cxn ang="0">
                  <a:pos x="484" y="94"/>
                </a:cxn>
                <a:cxn ang="0">
                  <a:pos x="462" y="65"/>
                </a:cxn>
                <a:cxn ang="0">
                  <a:pos x="429" y="31"/>
                </a:cxn>
                <a:cxn ang="0">
                  <a:pos x="413" y="7"/>
                </a:cxn>
                <a:cxn ang="0">
                  <a:pos x="360" y="15"/>
                </a:cxn>
                <a:cxn ang="0">
                  <a:pos x="332" y="65"/>
                </a:cxn>
                <a:cxn ang="0">
                  <a:pos x="284" y="69"/>
                </a:cxn>
                <a:cxn ang="0">
                  <a:pos x="247" y="104"/>
                </a:cxn>
                <a:cxn ang="0">
                  <a:pos x="199" y="94"/>
                </a:cxn>
                <a:cxn ang="0">
                  <a:pos x="167" y="58"/>
                </a:cxn>
                <a:cxn ang="0">
                  <a:pos x="167" y="139"/>
                </a:cxn>
                <a:cxn ang="0">
                  <a:pos x="107" y="128"/>
                </a:cxn>
                <a:cxn ang="0">
                  <a:pos x="64" y="99"/>
                </a:cxn>
                <a:cxn ang="0">
                  <a:pos x="3" y="104"/>
                </a:cxn>
                <a:cxn ang="0">
                  <a:pos x="16" y="153"/>
                </a:cxn>
                <a:cxn ang="0">
                  <a:pos x="64" y="181"/>
                </a:cxn>
                <a:cxn ang="0">
                  <a:pos x="118" y="237"/>
                </a:cxn>
                <a:cxn ang="0">
                  <a:pos x="112" y="275"/>
                </a:cxn>
                <a:cxn ang="0">
                  <a:pos x="138" y="329"/>
                </a:cxn>
                <a:cxn ang="0">
                  <a:pos x="79" y="465"/>
                </a:cxn>
              </a:cxnLst>
              <a:rect l="0" t="0" r="r" b="b"/>
              <a:pathLst>
                <a:path w="640" h="604">
                  <a:moveTo>
                    <a:pt x="58" y="485"/>
                  </a:moveTo>
                  <a:lnTo>
                    <a:pt x="76" y="506"/>
                  </a:lnTo>
                  <a:lnTo>
                    <a:pt x="85" y="514"/>
                  </a:lnTo>
                  <a:lnTo>
                    <a:pt x="128" y="544"/>
                  </a:lnTo>
                  <a:lnTo>
                    <a:pt x="156" y="555"/>
                  </a:lnTo>
                  <a:lnTo>
                    <a:pt x="176" y="558"/>
                  </a:lnTo>
                  <a:lnTo>
                    <a:pt x="199" y="555"/>
                  </a:lnTo>
                  <a:lnTo>
                    <a:pt x="220" y="574"/>
                  </a:lnTo>
                  <a:lnTo>
                    <a:pt x="235" y="582"/>
                  </a:lnTo>
                  <a:lnTo>
                    <a:pt x="257" y="593"/>
                  </a:lnTo>
                  <a:lnTo>
                    <a:pt x="322" y="604"/>
                  </a:lnTo>
                  <a:lnTo>
                    <a:pt x="317" y="558"/>
                  </a:lnTo>
                  <a:lnTo>
                    <a:pt x="350" y="549"/>
                  </a:lnTo>
                  <a:lnTo>
                    <a:pt x="377" y="536"/>
                  </a:lnTo>
                  <a:lnTo>
                    <a:pt x="409" y="549"/>
                  </a:lnTo>
                  <a:lnTo>
                    <a:pt x="447" y="558"/>
                  </a:lnTo>
                  <a:lnTo>
                    <a:pt x="474" y="582"/>
                  </a:lnTo>
                  <a:lnTo>
                    <a:pt x="505" y="579"/>
                  </a:lnTo>
                  <a:lnTo>
                    <a:pt x="533" y="558"/>
                  </a:lnTo>
                  <a:lnTo>
                    <a:pt x="570" y="544"/>
                  </a:lnTo>
                  <a:lnTo>
                    <a:pt x="575" y="536"/>
                  </a:lnTo>
                  <a:lnTo>
                    <a:pt x="575" y="511"/>
                  </a:lnTo>
                  <a:lnTo>
                    <a:pt x="559" y="506"/>
                  </a:lnTo>
                  <a:lnTo>
                    <a:pt x="548" y="495"/>
                  </a:lnTo>
                  <a:lnTo>
                    <a:pt x="548" y="475"/>
                  </a:lnTo>
                  <a:lnTo>
                    <a:pt x="544" y="457"/>
                  </a:lnTo>
                  <a:lnTo>
                    <a:pt x="559" y="416"/>
                  </a:lnTo>
                  <a:lnTo>
                    <a:pt x="564" y="387"/>
                  </a:lnTo>
                  <a:lnTo>
                    <a:pt x="553" y="374"/>
                  </a:lnTo>
                  <a:lnTo>
                    <a:pt x="553" y="349"/>
                  </a:lnTo>
                  <a:lnTo>
                    <a:pt x="537" y="349"/>
                  </a:lnTo>
                  <a:lnTo>
                    <a:pt x="522" y="362"/>
                  </a:lnTo>
                  <a:lnTo>
                    <a:pt x="515" y="343"/>
                  </a:lnTo>
                  <a:lnTo>
                    <a:pt x="544" y="313"/>
                  </a:lnTo>
                  <a:lnTo>
                    <a:pt x="564" y="289"/>
                  </a:lnTo>
                  <a:lnTo>
                    <a:pt x="575" y="275"/>
                  </a:lnTo>
                  <a:lnTo>
                    <a:pt x="592" y="280"/>
                  </a:lnTo>
                  <a:lnTo>
                    <a:pt x="607" y="269"/>
                  </a:lnTo>
                  <a:lnTo>
                    <a:pt x="607" y="255"/>
                  </a:lnTo>
                  <a:lnTo>
                    <a:pt x="624" y="206"/>
                  </a:lnTo>
                  <a:lnTo>
                    <a:pt x="640" y="191"/>
                  </a:lnTo>
                  <a:lnTo>
                    <a:pt x="630" y="171"/>
                  </a:lnTo>
                  <a:lnTo>
                    <a:pt x="585" y="157"/>
                  </a:lnTo>
                  <a:lnTo>
                    <a:pt x="575" y="148"/>
                  </a:lnTo>
                  <a:lnTo>
                    <a:pt x="559" y="132"/>
                  </a:lnTo>
                  <a:lnTo>
                    <a:pt x="548" y="132"/>
                  </a:lnTo>
                  <a:lnTo>
                    <a:pt x="533" y="128"/>
                  </a:lnTo>
                  <a:lnTo>
                    <a:pt x="515" y="122"/>
                  </a:lnTo>
                  <a:lnTo>
                    <a:pt x="500" y="107"/>
                  </a:lnTo>
                  <a:lnTo>
                    <a:pt x="505" y="104"/>
                  </a:lnTo>
                  <a:lnTo>
                    <a:pt x="500" y="83"/>
                  </a:lnTo>
                  <a:lnTo>
                    <a:pt x="484" y="94"/>
                  </a:lnTo>
                  <a:lnTo>
                    <a:pt x="467" y="89"/>
                  </a:lnTo>
                  <a:lnTo>
                    <a:pt x="462" y="65"/>
                  </a:lnTo>
                  <a:lnTo>
                    <a:pt x="441" y="50"/>
                  </a:lnTo>
                  <a:lnTo>
                    <a:pt x="429" y="31"/>
                  </a:lnTo>
                  <a:lnTo>
                    <a:pt x="409" y="25"/>
                  </a:lnTo>
                  <a:lnTo>
                    <a:pt x="413" y="7"/>
                  </a:lnTo>
                  <a:lnTo>
                    <a:pt x="413" y="0"/>
                  </a:lnTo>
                  <a:lnTo>
                    <a:pt x="360" y="15"/>
                  </a:lnTo>
                  <a:lnTo>
                    <a:pt x="344" y="34"/>
                  </a:lnTo>
                  <a:lnTo>
                    <a:pt x="332" y="65"/>
                  </a:lnTo>
                  <a:lnTo>
                    <a:pt x="311" y="69"/>
                  </a:lnTo>
                  <a:lnTo>
                    <a:pt x="284" y="69"/>
                  </a:lnTo>
                  <a:lnTo>
                    <a:pt x="263" y="80"/>
                  </a:lnTo>
                  <a:lnTo>
                    <a:pt x="247" y="104"/>
                  </a:lnTo>
                  <a:lnTo>
                    <a:pt x="220" y="94"/>
                  </a:lnTo>
                  <a:lnTo>
                    <a:pt x="199" y="94"/>
                  </a:lnTo>
                  <a:lnTo>
                    <a:pt x="194" y="65"/>
                  </a:lnTo>
                  <a:lnTo>
                    <a:pt x="167" y="58"/>
                  </a:lnTo>
                  <a:lnTo>
                    <a:pt x="173" y="94"/>
                  </a:lnTo>
                  <a:lnTo>
                    <a:pt x="167" y="139"/>
                  </a:lnTo>
                  <a:lnTo>
                    <a:pt x="138" y="128"/>
                  </a:lnTo>
                  <a:lnTo>
                    <a:pt x="107" y="128"/>
                  </a:lnTo>
                  <a:lnTo>
                    <a:pt x="97" y="104"/>
                  </a:lnTo>
                  <a:lnTo>
                    <a:pt x="64" y="99"/>
                  </a:lnTo>
                  <a:lnTo>
                    <a:pt x="30" y="104"/>
                  </a:lnTo>
                  <a:lnTo>
                    <a:pt x="3" y="104"/>
                  </a:lnTo>
                  <a:lnTo>
                    <a:pt x="0" y="139"/>
                  </a:lnTo>
                  <a:lnTo>
                    <a:pt x="16" y="153"/>
                  </a:lnTo>
                  <a:lnTo>
                    <a:pt x="38" y="157"/>
                  </a:lnTo>
                  <a:lnTo>
                    <a:pt x="64" y="181"/>
                  </a:lnTo>
                  <a:lnTo>
                    <a:pt x="97" y="195"/>
                  </a:lnTo>
                  <a:lnTo>
                    <a:pt x="118" y="237"/>
                  </a:lnTo>
                  <a:lnTo>
                    <a:pt x="107" y="255"/>
                  </a:lnTo>
                  <a:lnTo>
                    <a:pt x="112" y="275"/>
                  </a:lnTo>
                  <a:lnTo>
                    <a:pt x="134" y="294"/>
                  </a:lnTo>
                  <a:lnTo>
                    <a:pt x="138" y="329"/>
                  </a:lnTo>
                  <a:lnTo>
                    <a:pt x="112" y="401"/>
                  </a:lnTo>
                  <a:lnTo>
                    <a:pt x="79" y="465"/>
                  </a:lnTo>
                  <a:lnTo>
                    <a:pt x="58" y="48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" name="Freeform 90"/>
            <p:cNvSpPr>
              <a:spLocks/>
            </p:cNvSpPr>
            <p:nvPr/>
          </p:nvSpPr>
          <p:spPr bwMode="auto">
            <a:xfrm>
              <a:off x="2949439" y="4616595"/>
              <a:ext cx="913762" cy="973720"/>
            </a:xfrm>
            <a:custGeom>
              <a:avLst/>
              <a:gdLst/>
              <a:ahLst/>
              <a:cxnLst>
                <a:cxn ang="0">
                  <a:pos x="76" y="506"/>
                </a:cxn>
                <a:cxn ang="0">
                  <a:pos x="128" y="544"/>
                </a:cxn>
                <a:cxn ang="0">
                  <a:pos x="176" y="558"/>
                </a:cxn>
                <a:cxn ang="0">
                  <a:pos x="220" y="574"/>
                </a:cxn>
                <a:cxn ang="0">
                  <a:pos x="257" y="593"/>
                </a:cxn>
                <a:cxn ang="0">
                  <a:pos x="317" y="558"/>
                </a:cxn>
                <a:cxn ang="0">
                  <a:pos x="377" y="536"/>
                </a:cxn>
                <a:cxn ang="0">
                  <a:pos x="447" y="558"/>
                </a:cxn>
                <a:cxn ang="0">
                  <a:pos x="505" y="579"/>
                </a:cxn>
                <a:cxn ang="0">
                  <a:pos x="570" y="544"/>
                </a:cxn>
                <a:cxn ang="0">
                  <a:pos x="575" y="511"/>
                </a:cxn>
                <a:cxn ang="0">
                  <a:pos x="548" y="495"/>
                </a:cxn>
                <a:cxn ang="0">
                  <a:pos x="544" y="457"/>
                </a:cxn>
                <a:cxn ang="0">
                  <a:pos x="564" y="387"/>
                </a:cxn>
                <a:cxn ang="0">
                  <a:pos x="553" y="349"/>
                </a:cxn>
                <a:cxn ang="0">
                  <a:pos x="522" y="362"/>
                </a:cxn>
                <a:cxn ang="0">
                  <a:pos x="544" y="313"/>
                </a:cxn>
                <a:cxn ang="0">
                  <a:pos x="575" y="275"/>
                </a:cxn>
                <a:cxn ang="0">
                  <a:pos x="607" y="269"/>
                </a:cxn>
                <a:cxn ang="0">
                  <a:pos x="624" y="206"/>
                </a:cxn>
                <a:cxn ang="0">
                  <a:pos x="630" y="171"/>
                </a:cxn>
                <a:cxn ang="0">
                  <a:pos x="575" y="148"/>
                </a:cxn>
                <a:cxn ang="0">
                  <a:pos x="548" y="132"/>
                </a:cxn>
                <a:cxn ang="0">
                  <a:pos x="515" y="122"/>
                </a:cxn>
                <a:cxn ang="0">
                  <a:pos x="505" y="104"/>
                </a:cxn>
                <a:cxn ang="0">
                  <a:pos x="484" y="94"/>
                </a:cxn>
                <a:cxn ang="0">
                  <a:pos x="462" y="65"/>
                </a:cxn>
                <a:cxn ang="0">
                  <a:pos x="429" y="31"/>
                </a:cxn>
                <a:cxn ang="0">
                  <a:pos x="413" y="7"/>
                </a:cxn>
                <a:cxn ang="0">
                  <a:pos x="360" y="15"/>
                </a:cxn>
                <a:cxn ang="0">
                  <a:pos x="332" y="65"/>
                </a:cxn>
                <a:cxn ang="0">
                  <a:pos x="284" y="69"/>
                </a:cxn>
                <a:cxn ang="0">
                  <a:pos x="247" y="104"/>
                </a:cxn>
                <a:cxn ang="0">
                  <a:pos x="199" y="94"/>
                </a:cxn>
                <a:cxn ang="0">
                  <a:pos x="167" y="58"/>
                </a:cxn>
                <a:cxn ang="0">
                  <a:pos x="167" y="139"/>
                </a:cxn>
                <a:cxn ang="0">
                  <a:pos x="107" y="128"/>
                </a:cxn>
                <a:cxn ang="0">
                  <a:pos x="64" y="99"/>
                </a:cxn>
                <a:cxn ang="0">
                  <a:pos x="3" y="104"/>
                </a:cxn>
                <a:cxn ang="0">
                  <a:pos x="16" y="153"/>
                </a:cxn>
                <a:cxn ang="0">
                  <a:pos x="64" y="181"/>
                </a:cxn>
                <a:cxn ang="0">
                  <a:pos x="118" y="237"/>
                </a:cxn>
                <a:cxn ang="0">
                  <a:pos x="112" y="275"/>
                </a:cxn>
                <a:cxn ang="0">
                  <a:pos x="138" y="329"/>
                </a:cxn>
                <a:cxn ang="0">
                  <a:pos x="79" y="465"/>
                </a:cxn>
              </a:cxnLst>
              <a:rect l="0" t="0" r="r" b="b"/>
              <a:pathLst>
                <a:path w="640" h="604">
                  <a:moveTo>
                    <a:pt x="58" y="485"/>
                  </a:moveTo>
                  <a:lnTo>
                    <a:pt x="76" y="506"/>
                  </a:lnTo>
                  <a:lnTo>
                    <a:pt x="85" y="514"/>
                  </a:lnTo>
                  <a:lnTo>
                    <a:pt x="128" y="544"/>
                  </a:lnTo>
                  <a:lnTo>
                    <a:pt x="156" y="555"/>
                  </a:lnTo>
                  <a:lnTo>
                    <a:pt x="176" y="558"/>
                  </a:lnTo>
                  <a:lnTo>
                    <a:pt x="199" y="555"/>
                  </a:lnTo>
                  <a:lnTo>
                    <a:pt x="220" y="574"/>
                  </a:lnTo>
                  <a:lnTo>
                    <a:pt x="235" y="582"/>
                  </a:lnTo>
                  <a:lnTo>
                    <a:pt x="257" y="593"/>
                  </a:lnTo>
                  <a:lnTo>
                    <a:pt x="322" y="604"/>
                  </a:lnTo>
                  <a:lnTo>
                    <a:pt x="317" y="558"/>
                  </a:lnTo>
                  <a:lnTo>
                    <a:pt x="350" y="549"/>
                  </a:lnTo>
                  <a:lnTo>
                    <a:pt x="377" y="536"/>
                  </a:lnTo>
                  <a:lnTo>
                    <a:pt x="409" y="549"/>
                  </a:lnTo>
                  <a:lnTo>
                    <a:pt x="447" y="558"/>
                  </a:lnTo>
                  <a:lnTo>
                    <a:pt x="474" y="582"/>
                  </a:lnTo>
                  <a:lnTo>
                    <a:pt x="505" y="579"/>
                  </a:lnTo>
                  <a:lnTo>
                    <a:pt x="533" y="558"/>
                  </a:lnTo>
                  <a:lnTo>
                    <a:pt x="570" y="544"/>
                  </a:lnTo>
                  <a:lnTo>
                    <a:pt x="575" y="536"/>
                  </a:lnTo>
                  <a:lnTo>
                    <a:pt x="575" y="511"/>
                  </a:lnTo>
                  <a:lnTo>
                    <a:pt x="559" y="506"/>
                  </a:lnTo>
                  <a:lnTo>
                    <a:pt x="548" y="495"/>
                  </a:lnTo>
                  <a:lnTo>
                    <a:pt x="548" y="475"/>
                  </a:lnTo>
                  <a:lnTo>
                    <a:pt x="544" y="457"/>
                  </a:lnTo>
                  <a:lnTo>
                    <a:pt x="559" y="416"/>
                  </a:lnTo>
                  <a:lnTo>
                    <a:pt x="564" y="387"/>
                  </a:lnTo>
                  <a:lnTo>
                    <a:pt x="553" y="374"/>
                  </a:lnTo>
                  <a:lnTo>
                    <a:pt x="553" y="349"/>
                  </a:lnTo>
                  <a:lnTo>
                    <a:pt x="537" y="349"/>
                  </a:lnTo>
                  <a:lnTo>
                    <a:pt x="522" y="362"/>
                  </a:lnTo>
                  <a:lnTo>
                    <a:pt x="515" y="343"/>
                  </a:lnTo>
                  <a:lnTo>
                    <a:pt x="544" y="313"/>
                  </a:lnTo>
                  <a:lnTo>
                    <a:pt x="564" y="289"/>
                  </a:lnTo>
                  <a:lnTo>
                    <a:pt x="575" y="275"/>
                  </a:lnTo>
                  <a:lnTo>
                    <a:pt x="592" y="280"/>
                  </a:lnTo>
                  <a:lnTo>
                    <a:pt x="607" y="269"/>
                  </a:lnTo>
                  <a:lnTo>
                    <a:pt x="607" y="255"/>
                  </a:lnTo>
                  <a:lnTo>
                    <a:pt x="624" y="206"/>
                  </a:lnTo>
                  <a:lnTo>
                    <a:pt x="640" y="191"/>
                  </a:lnTo>
                  <a:lnTo>
                    <a:pt x="630" y="171"/>
                  </a:lnTo>
                  <a:lnTo>
                    <a:pt x="585" y="157"/>
                  </a:lnTo>
                  <a:lnTo>
                    <a:pt x="575" y="148"/>
                  </a:lnTo>
                  <a:lnTo>
                    <a:pt x="559" y="132"/>
                  </a:lnTo>
                  <a:lnTo>
                    <a:pt x="548" y="132"/>
                  </a:lnTo>
                  <a:lnTo>
                    <a:pt x="533" y="128"/>
                  </a:lnTo>
                  <a:lnTo>
                    <a:pt x="515" y="122"/>
                  </a:lnTo>
                  <a:lnTo>
                    <a:pt x="500" y="107"/>
                  </a:lnTo>
                  <a:lnTo>
                    <a:pt x="505" y="104"/>
                  </a:lnTo>
                  <a:lnTo>
                    <a:pt x="500" y="83"/>
                  </a:lnTo>
                  <a:lnTo>
                    <a:pt x="484" y="94"/>
                  </a:lnTo>
                  <a:lnTo>
                    <a:pt x="467" y="89"/>
                  </a:lnTo>
                  <a:lnTo>
                    <a:pt x="462" y="65"/>
                  </a:lnTo>
                  <a:lnTo>
                    <a:pt x="441" y="50"/>
                  </a:lnTo>
                  <a:lnTo>
                    <a:pt x="429" y="31"/>
                  </a:lnTo>
                  <a:lnTo>
                    <a:pt x="409" y="25"/>
                  </a:lnTo>
                  <a:lnTo>
                    <a:pt x="413" y="7"/>
                  </a:lnTo>
                  <a:lnTo>
                    <a:pt x="413" y="0"/>
                  </a:lnTo>
                  <a:lnTo>
                    <a:pt x="360" y="15"/>
                  </a:lnTo>
                  <a:lnTo>
                    <a:pt x="344" y="34"/>
                  </a:lnTo>
                  <a:lnTo>
                    <a:pt x="332" y="65"/>
                  </a:lnTo>
                  <a:lnTo>
                    <a:pt x="311" y="69"/>
                  </a:lnTo>
                  <a:lnTo>
                    <a:pt x="284" y="69"/>
                  </a:lnTo>
                  <a:lnTo>
                    <a:pt x="263" y="80"/>
                  </a:lnTo>
                  <a:lnTo>
                    <a:pt x="247" y="104"/>
                  </a:lnTo>
                  <a:lnTo>
                    <a:pt x="220" y="94"/>
                  </a:lnTo>
                  <a:lnTo>
                    <a:pt x="199" y="94"/>
                  </a:lnTo>
                  <a:lnTo>
                    <a:pt x="194" y="65"/>
                  </a:lnTo>
                  <a:lnTo>
                    <a:pt x="167" y="58"/>
                  </a:lnTo>
                  <a:lnTo>
                    <a:pt x="173" y="94"/>
                  </a:lnTo>
                  <a:lnTo>
                    <a:pt x="167" y="139"/>
                  </a:lnTo>
                  <a:lnTo>
                    <a:pt x="138" y="128"/>
                  </a:lnTo>
                  <a:lnTo>
                    <a:pt x="107" y="128"/>
                  </a:lnTo>
                  <a:lnTo>
                    <a:pt x="97" y="104"/>
                  </a:lnTo>
                  <a:lnTo>
                    <a:pt x="64" y="99"/>
                  </a:lnTo>
                  <a:lnTo>
                    <a:pt x="30" y="104"/>
                  </a:lnTo>
                  <a:lnTo>
                    <a:pt x="3" y="104"/>
                  </a:lnTo>
                  <a:lnTo>
                    <a:pt x="0" y="139"/>
                  </a:lnTo>
                  <a:lnTo>
                    <a:pt x="16" y="153"/>
                  </a:lnTo>
                  <a:lnTo>
                    <a:pt x="38" y="157"/>
                  </a:lnTo>
                  <a:lnTo>
                    <a:pt x="64" y="181"/>
                  </a:lnTo>
                  <a:lnTo>
                    <a:pt x="97" y="195"/>
                  </a:lnTo>
                  <a:lnTo>
                    <a:pt x="118" y="237"/>
                  </a:lnTo>
                  <a:lnTo>
                    <a:pt x="107" y="255"/>
                  </a:lnTo>
                  <a:lnTo>
                    <a:pt x="112" y="275"/>
                  </a:lnTo>
                  <a:lnTo>
                    <a:pt x="134" y="294"/>
                  </a:lnTo>
                  <a:lnTo>
                    <a:pt x="138" y="329"/>
                  </a:lnTo>
                  <a:lnTo>
                    <a:pt x="112" y="401"/>
                  </a:lnTo>
                  <a:lnTo>
                    <a:pt x="79" y="465"/>
                  </a:lnTo>
                  <a:lnTo>
                    <a:pt x="58" y="485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2" name="Freeform 91"/>
            <p:cNvSpPr>
              <a:spLocks/>
            </p:cNvSpPr>
            <p:nvPr/>
          </p:nvSpPr>
          <p:spPr bwMode="auto">
            <a:xfrm>
              <a:off x="2400919" y="5208242"/>
              <a:ext cx="1007380" cy="897950"/>
            </a:xfrm>
            <a:custGeom>
              <a:avLst/>
              <a:gdLst/>
              <a:ahLst/>
              <a:cxnLst>
                <a:cxn ang="0">
                  <a:pos x="618" y="215"/>
                </a:cxn>
                <a:cxn ang="0">
                  <a:pos x="640" y="225"/>
                </a:cxn>
                <a:cxn ang="0">
                  <a:pos x="705" y="237"/>
                </a:cxn>
                <a:cxn ang="0">
                  <a:pos x="695" y="269"/>
                </a:cxn>
                <a:cxn ang="0">
                  <a:pos x="626" y="299"/>
                </a:cxn>
                <a:cxn ang="0">
                  <a:pos x="555" y="309"/>
                </a:cxn>
                <a:cxn ang="0">
                  <a:pos x="452" y="398"/>
                </a:cxn>
                <a:cxn ang="0">
                  <a:pos x="452" y="425"/>
                </a:cxn>
                <a:cxn ang="0">
                  <a:pos x="480" y="456"/>
                </a:cxn>
                <a:cxn ang="0">
                  <a:pos x="437" y="470"/>
                </a:cxn>
                <a:cxn ang="0">
                  <a:pos x="410" y="485"/>
                </a:cxn>
                <a:cxn ang="0">
                  <a:pos x="394" y="514"/>
                </a:cxn>
                <a:cxn ang="0">
                  <a:pos x="361" y="505"/>
                </a:cxn>
                <a:cxn ang="0">
                  <a:pos x="323" y="534"/>
                </a:cxn>
                <a:cxn ang="0">
                  <a:pos x="297" y="557"/>
                </a:cxn>
                <a:cxn ang="0">
                  <a:pos x="188" y="534"/>
                </a:cxn>
                <a:cxn ang="0">
                  <a:pos x="152" y="530"/>
                </a:cxn>
                <a:cxn ang="0">
                  <a:pos x="119" y="530"/>
                </a:cxn>
                <a:cxn ang="0">
                  <a:pos x="75" y="549"/>
                </a:cxn>
                <a:cxn ang="0">
                  <a:pos x="49" y="530"/>
                </a:cxn>
                <a:cxn ang="0">
                  <a:pos x="36" y="470"/>
                </a:cxn>
                <a:cxn ang="0">
                  <a:pos x="0" y="445"/>
                </a:cxn>
                <a:cxn ang="0">
                  <a:pos x="7" y="416"/>
                </a:cxn>
                <a:cxn ang="0">
                  <a:pos x="33" y="401"/>
                </a:cxn>
                <a:cxn ang="0">
                  <a:pos x="43" y="386"/>
                </a:cxn>
                <a:cxn ang="0">
                  <a:pos x="36" y="358"/>
                </a:cxn>
                <a:cxn ang="0">
                  <a:pos x="55" y="337"/>
                </a:cxn>
                <a:cxn ang="0">
                  <a:pos x="60" y="313"/>
                </a:cxn>
                <a:cxn ang="0">
                  <a:pos x="60" y="288"/>
                </a:cxn>
                <a:cxn ang="0">
                  <a:pos x="82" y="284"/>
                </a:cxn>
                <a:cxn ang="0">
                  <a:pos x="97" y="269"/>
                </a:cxn>
                <a:cxn ang="0">
                  <a:pos x="119" y="215"/>
                </a:cxn>
                <a:cxn ang="0">
                  <a:pos x="166" y="181"/>
                </a:cxn>
                <a:cxn ang="0">
                  <a:pos x="162" y="151"/>
                </a:cxn>
                <a:cxn ang="0">
                  <a:pos x="130" y="142"/>
                </a:cxn>
                <a:cxn ang="0">
                  <a:pos x="97" y="138"/>
                </a:cxn>
                <a:cxn ang="0">
                  <a:pos x="75" y="132"/>
                </a:cxn>
                <a:cxn ang="0">
                  <a:pos x="60" y="107"/>
                </a:cxn>
                <a:cxn ang="0">
                  <a:pos x="33" y="118"/>
                </a:cxn>
                <a:cxn ang="0">
                  <a:pos x="27" y="118"/>
                </a:cxn>
                <a:cxn ang="0">
                  <a:pos x="27" y="103"/>
                </a:cxn>
                <a:cxn ang="0">
                  <a:pos x="36" y="79"/>
                </a:cxn>
                <a:cxn ang="0">
                  <a:pos x="33" y="31"/>
                </a:cxn>
                <a:cxn ang="0">
                  <a:pos x="55" y="20"/>
                </a:cxn>
                <a:cxn ang="0">
                  <a:pos x="86" y="25"/>
                </a:cxn>
                <a:cxn ang="0">
                  <a:pos x="113" y="0"/>
                </a:cxn>
                <a:cxn ang="0">
                  <a:pos x="145" y="31"/>
                </a:cxn>
                <a:cxn ang="0">
                  <a:pos x="184" y="40"/>
                </a:cxn>
                <a:cxn ang="0">
                  <a:pos x="226" y="49"/>
                </a:cxn>
                <a:cxn ang="0">
                  <a:pos x="264" y="64"/>
                </a:cxn>
                <a:cxn ang="0">
                  <a:pos x="297" y="83"/>
                </a:cxn>
                <a:cxn ang="0">
                  <a:pos x="345" y="83"/>
                </a:cxn>
                <a:cxn ang="0">
                  <a:pos x="420" y="114"/>
                </a:cxn>
                <a:cxn ang="0">
                  <a:pos x="441" y="118"/>
                </a:cxn>
                <a:cxn ang="0">
                  <a:pos x="459" y="138"/>
                </a:cxn>
                <a:cxn ang="0">
                  <a:pos x="469" y="146"/>
                </a:cxn>
                <a:cxn ang="0">
                  <a:pos x="512" y="177"/>
                </a:cxn>
                <a:cxn ang="0">
                  <a:pos x="540" y="188"/>
                </a:cxn>
                <a:cxn ang="0">
                  <a:pos x="560" y="190"/>
                </a:cxn>
                <a:cxn ang="0">
                  <a:pos x="581" y="188"/>
                </a:cxn>
                <a:cxn ang="0">
                  <a:pos x="603" y="206"/>
                </a:cxn>
                <a:cxn ang="0">
                  <a:pos x="618" y="215"/>
                </a:cxn>
              </a:cxnLst>
              <a:rect l="0" t="0" r="r" b="b"/>
              <a:pathLst>
                <a:path w="705" h="557">
                  <a:moveTo>
                    <a:pt x="618" y="215"/>
                  </a:moveTo>
                  <a:lnTo>
                    <a:pt x="640" y="225"/>
                  </a:lnTo>
                  <a:lnTo>
                    <a:pt x="705" y="237"/>
                  </a:lnTo>
                  <a:lnTo>
                    <a:pt x="695" y="269"/>
                  </a:lnTo>
                  <a:lnTo>
                    <a:pt x="626" y="299"/>
                  </a:lnTo>
                  <a:lnTo>
                    <a:pt x="555" y="309"/>
                  </a:lnTo>
                  <a:lnTo>
                    <a:pt x="452" y="398"/>
                  </a:lnTo>
                  <a:lnTo>
                    <a:pt x="452" y="425"/>
                  </a:lnTo>
                  <a:lnTo>
                    <a:pt x="480" y="456"/>
                  </a:lnTo>
                  <a:lnTo>
                    <a:pt x="437" y="470"/>
                  </a:lnTo>
                  <a:lnTo>
                    <a:pt x="410" y="485"/>
                  </a:lnTo>
                  <a:lnTo>
                    <a:pt x="394" y="514"/>
                  </a:lnTo>
                  <a:lnTo>
                    <a:pt x="361" y="505"/>
                  </a:lnTo>
                  <a:lnTo>
                    <a:pt x="323" y="534"/>
                  </a:lnTo>
                  <a:lnTo>
                    <a:pt x="297" y="557"/>
                  </a:lnTo>
                  <a:lnTo>
                    <a:pt x="188" y="534"/>
                  </a:lnTo>
                  <a:lnTo>
                    <a:pt x="152" y="530"/>
                  </a:lnTo>
                  <a:lnTo>
                    <a:pt x="119" y="530"/>
                  </a:lnTo>
                  <a:lnTo>
                    <a:pt x="75" y="549"/>
                  </a:lnTo>
                  <a:lnTo>
                    <a:pt x="49" y="530"/>
                  </a:lnTo>
                  <a:lnTo>
                    <a:pt x="36" y="470"/>
                  </a:lnTo>
                  <a:lnTo>
                    <a:pt x="0" y="445"/>
                  </a:lnTo>
                  <a:lnTo>
                    <a:pt x="7" y="416"/>
                  </a:lnTo>
                  <a:lnTo>
                    <a:pt x="33" y="401"/>
                  </a:lnTo>
                  <a:lnTo>
                    <a:pt x="43" y="386"/>
                  </a:lnTo>
                  <a:lnTo>
                    <a:pt x="36" y="358"/>
                  </a:lnTo>
                  <a:lnTo>
                    <a:pt x="55" y="337"/>
                  </a:lnTo>
                  <a:lnTo>
                    <a:pt x="60" y="313"/>
                  </a:lnTo>
                  <a:lnTo>
                    <a:pt x="60" y="288"/>
                  </a:lnTo>
                  <a:lnTo>
                    <a:pt x="82" y="284"/>
                  </a:lnTo>
                  <a:lnTo>
                    <a:pt x="97" y="269"/>
                  </a:lnTo>
                  <a:lnTo>
                    <a:pt x="119" y="215"/>
                  </a:lnTo>
                  <a:lnTo>
                    <a:pt x="166" y="181"/>
                  </a:lnTo>
                  <a:lnTo>
                    <a:pt x="162" y="151"/>
                  </a:lnTo>
                  <a:lnTo>
                    <a:pt x="130" y="142"/>
                  </a:lnTo>
                  <a:lnTo>
                    <a:pt x="97" y="138"/>
                  </a:lnTo>
                  <a:lnTo>
                    <a:pt x="75" y="132"/>
                  </a:lnTo>
                  <a:lnTo>
                    <a:pt x="60" y="107"/>
                  </a:lnTo>
                  <a:lnTo>
                    <a:pt x="33" y="118"/>
                  </a:lnTo>
                  <a:lnTo>
                    <a:pt x="27" y="118"/>
                  </a:lnTo>
                  <a:lnTo>
                    <a:pt x="27" y="103"/>
                  </a:lnTo>
                  <a:lnTo>
                    <a:pt x="36" y="79"/>
                  </a:lnTo>
                  <a:lnTo>
                    <a:pt x="33" y="31"/>
                  </a:lnTo>
                  <a:lnTo>
                    <a:pt x="55" y="20"/>
                  </a:lnTo>
                  <a:lnTo>
                    <a:pt x="86" y="25"/>
                  </a:lnTo>
                  <a:lnTo>
                    <a:pt x="113" y="0"/>
                  </a:lnTo>
                  <a:lnTo>
                    <a:pt x="145" y="31"/>
                  </a:lnTo>
                  <a:lnTo>
                    <a:pt x="184" y="40"/>
                  </a:lnTo>
                  <a:lnTo>
                    <a:pt x="226" y="49"/>
                  </a:lnTo>
                  <a:lnTo>
                    <a:pt x="264" y="64"/>
                  </a:lnTo>
                  <a:lnTo>
                    <a:pt x="297" y="83"/>
                  </a:lnTo>
                  <a:lnTo>
                    <a:pt x="345" y="83"/>
                  </a:lnTo>
                  <a:lnTo>
                    <a:pt x="420" y="114"/>
                  </a:lnTo>
                  <a:lnTo>
                    <a:pt x="441" y="118"/>
                  </a:lnTo>
                  <a:lnTo>
                    <a:pt x="459" y="138"/>
                  </a:lnTo>
                  <a:lnTo>
                    <a:pt x="469" y="146"/>
                  </a:lnTo>
                  <a:lnTo>
                    <a:pt x="512" y="177"/>
                  </a:lnTo>
                  <a:lnTo>
                    <a:pt x="540" y="188"/>
                  </a:lnTo>
                  <a:lnTo>
                    <a:pt x="560" y="190"/>
                  </a:lnTo>
                  <a:lnTo>
                    <a:pt x="581" y="188"/>
                  </a:lnTo>
                  <a:lnTo>
                    <a:pt x="603" y="206"/>
                  </a:lnTo>
                  <a:lnTo>
                    <a:pt x="618" y="2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3" name="Freeform 92"/>
            <p:cNvSpPr>
              <a:spLocks/>
            </p:cNvSpPr>
            <p:nvPr/>
          </p:nvSpPr>
          <p:spPr bwMode="auto">
            <a:xfrm>
              <a:off x="2400919" y="5208242"/>
              <a:ext cx="1007380" cy="897950"/>
            </a:xfrm>
            <a:custGeom>
              <a:avLst/>
              <a:gdLst/>
              <a:ahLst/>
              <a:cxnLst>
                <a:cxn ang="0">
                  <a:pos x="618" y="215"/>
                </a:cxn>
                <a:cxn ang="0">
                  <a:pos x="640" y="225"/>
                </a:cxn>
                <a:cxn ang="0">
                  <a:pos x="705" y="237"/>
                </a:cxn>
                <a:cxn ang="0">
                  <a:pos x="695" y="269"/>
                </a:cxn>
                <a:cxn ang="0">
                  <a:pos x="626" y="299"/>
                </a:cxn>
                <a:cxn ang="0">
                  <a:pos x="555" y="309"/>
                </a:cxn>
                <a:cxn ang="0">
                  <a:pos x="452" y="398"/>
                </a:cxn>
                <a:cxn ang="0">
                  <a:pos x="452" y="425"/>
                </a:cxn>
                <a:cxn ang="0">
                  <a:pos x="480" y="456"/>
                </a:cxn>
                <a:cxn ang="0">
                  <a:pos x="437" y="470"/>
                </a:cxn>
                <a:cxn ang="0">
                  <a:pos x="410" y="485"/>
                </a:cxn>
                <a:cxn ang="0">
                  <a:pos x="394" y="514"/>
                </a:cxn>
                <a:cxn ang="0">
                  <a:pos x="361" y="505"/>
                </a:cxn>
                <a:cxn ang="0">
                  <a:pos x="323" y="534"/>
                </a:cxn>
                <a:cxn ang="0">
                  <a:pos x="297" y="557"/>
                </a:cxn>
                <a:cxn ang="0">
                  <a:pos x="188" y="534"/>
                </a:cxn>
                <a:cxn ang="0">
                  <a:pos x="152" y="530"/>
                </a:cxn>
                <a:cxn ang="0">
                  <a:pos x="119" y="530"/>
                </a:cxn>
                <a:cxn ang="0">
                  <a:pos x="75" y="549"/>
                </a:cxn>
                <a:cxn ang="0">
                  <a:pos x="49" y="530"/>
                </a:cxn>
                <a:cxn ang="0">
                  <a:pos x="36" y="470"/>
                </a:cxn>
                <a:cxn ang="0">
                  <a:pos x="0" y="445"/>
                </a:cxn>
                <a:cxn ang="0">
                  <a:pos x="7" y="416"/>
                </a:cxn>
                <a:cxn ang="0">
                  <a:pos x="33" y="401"/>
                </a:cxn>
                <a:cxn ang="0">
                  <a:pos x="43" y="386"/>
                </a:cxn>
                <a:cxn ang="0">
                  <a:pos x="36" y="358"/>
                </a:cxn>
                <a:cxn ang="0">
                  <a:pos x="55" y="337"/>
                </a:cxn>
                <a:cxn ang="0">
                  <a:pos x="60" y="313"/>
                </a:cxn>
                <a:cxn ang="0">
                  <a:pos x="60" y="288"/>
                </a:cxn>
                <a:cxn ang="0">
                  <a:pos x="82" y="284"/>
                </a:cxn>
                <a:cxn ang="0">
                  <a:pos x="97" y="269"/>
                </a:cxn>
                <a:cxn ang="0">
                  <a:pos x="119" y="215"/>
                </a:cxn>
                <a:cxn ang="0">
                  <a:pos x="166" y="181"/>
                </a:cxn>
                <a:cxn ang="0">
                  <a:pos x="162" y="151"/>
                </a:cxn>
                <a:cxn ang="0">
                  <a:pos x="130" y="142"/>
                </a:cxn>
                <a:cxn ang="0">
                  <a:pos x="97" y="138"/>
                </a:cxn>
                <a:cxn ang="0">
                  <a:pos x="75" y="132"/>
                </a:cxn>
                <a:cxn ang="0">
                  <a:pos x="60" y="107"/>
                </a:cxn>
                <a:cxn ang="0">
                  <a:pos x="33" y="118"/>
                </a:cxn>
                <a:cxn ang="0">
                  <a:pos x="27" y="118"/>
                </a:cxn>
                <a:cxn ang="0">
                  <a:pos x="27" y="103"/>
                </a:cxn>
                <a:cxn ang="0">
                  <a:pos x="36" y="79"/>
                </a:cxn>
                <a:cxn ang="0">
                  <a:pos x="33" y="31"/>
                </a:cxn>
                <a:cxn ang="0">
                  <a:pos x="55" y="20"/>
                </a:cxn>
                <a:cxn ang="0">
                  <a:pos x="86" y="25"/>
                </a:cxn>
                <a:cxn ang="0">
                  <a:pos x="113" y="0"/>
                </a:cxn>
                <a:cxn ang="0">
                  <a:pos x="145" y="31"/>
                </a:cxn>
                <a:cxn ang="0">
                  <a:pos x="184" y="40"/>
                </a:cxn>
                <a:cxn ang="0">
                  <a:pos x="226" y="49"/>
                </a:cxn>
                <a:cxn ang="0">
                  <a:pos x="264" y="64"/>
                </a:cxn>
                <a:cxn ang="0">
                  <a:pos x="297" y="83"/>
                </a:cxn>
                <a:cxn ang="0">
                  <a:pos x="345" y="83"/>
                </a:cxn>
                <a:cxn ang="0">
                  <a:pos x="420" y="114"/>
                </a:cxn>
                <a:cxn ang="0">
                  <a:pos x="441" y="118"/>
                </a:cxn>
                <a:cxn ang="0">
                  <a:pos x="459" y="138"/>
                </a:cxn>
                <a:cxn ang="0">
                  <a:pos x="469" y="146"/>
                </a:cxn>
                <a:cxn ang="0">
                  <a:pos x="512" y="177"/>
                </a:cxn>
                <a:cxn ang="0">
                  <a:pos x="540" y="188"/>
                </a:cxn>
                <a:cxn ang="0">
                  <a:pos x="560" y="190"/>
                </a:cxn>
                <a:cxn ang="0">
                  <a:pos x="581" y="188"/>
                </a:cxn>
                <a:cxn ang="0">
                  <a:pos x="603" y="206"/>
                </a:cxn>
                <a:cxn ang="0">
                  <a:pos x="618" y="215"/>
                </a:cxn>
              </a:cxnLst>
              <a:rect l="0" t="0" r="r" b="b"/>
              <a:pathLst>
                <a:path w="705" h="557">
                  <a:moveTo>
                    <a:pt x="618" y="215"/>
                  </a:moveTo>
                  <a:lnTo>
                    <a:pt x="640" y="225"/>
                  </a:lnTo>
                  <a:lnTo>
                    <a:pt x="705" y="237"/>
                  </a:lnTo>
                  <a:lnTo>
                    <a:pt x="695" y="269"/>
                  </a:lnTo>
                  <a:lnTo>
                    <a:pt x="626" y="299"/>
                  </a:lnTo>
                  <a:lnTo>
                    <a:pt x="555" y="309"/>
                  </a:lnTo>
                  <a:lnTo>
                    <a:pt x="452" y="398"/>
                  </a:lnTo>
                  <a:lnTo>
                    <a:pt x="452" y="425"/>
                  </a:lnTo>
                  <a:lnTo>
                    <a:pt x="480" y="456"/>
                  </a:lnTo>
                  <a:lnTo>
                    <a:pt x="437" y="470"/>
                  </a:lnTo>
                  <a:lnTo>
                    <a:pt x="410" y="485"/>
                  </a:lnTo>
                  <a:lnTo>
                    <a:pt x="394" y="514"/>
                  </a:lnTo>
                  <a:lnTo>
                    <a:pt x="361" y="505"/>
                  </a:lnTo>
                  <a:lnTo>
                    <a:pt x="323" y="534"/>
                  </a:lnTo>
                  <a:lnTo>
                    <a:pt x="297" y="557"/>
                  </a:lnTo>
                  <a:lnTo>
                    <a:pt x="188" y="534"/>
                  </a:lnTo>
                  <a:lnTo>
                    <a:pt x="152" y="530"/>
                  </a:lnTo>
                  <a:lnTo>
                    <a:pt x="119" y="530"/>
                  </a:lnTo>
                  <a:lnTo>
                    <a:pt x="75" y="549"/>
                  </a:lnTo>
                  <a:lnTo>
                    <a:pt x="49" y="530"/>
                  </a:lnTo>
                  <a:lnTo>
                    <a:pt x="36" y="470"/>
                  </a:lnTo>
                  <a:lnTo>
                    <a:pt x="0" y="445"/>
                  </a:lnTo>
                  <a:lnTo>
                    <a:pt x="7" y="416"/>
                  </a:lnTo>
                  <a:lnTo>
                    <a:pt x="33" y="401"/>
                  </a:lnTo>
                  <a:lnTo>
                    <a:pt x="43" y="386"/>
                  </a:lnTo>
                  <a:lnTo>
                    <a:pt x="36" y="358"/>
                  </a:lnTo>
                  <a:lnTo>
                    <a:pt x="55" y="337"/>
                  </a:lnTo>
                  <a:lnTo>
                    <a:pt x="60" y="313"/>
                  </a:lnTo>
                  <a:lnTo>
                    <a:pt x="60" y="288"/>
                  </a:lnTo>
                  <a:lnTo>
                    <a:pt x="82" y="284"/>
                  </a:lnTo>
                  <a:lnTo>
                    <a:pt x="97" y="269"/>
                  </a:lnTo>
                  <a:lnTo>
                    <a:pt x="119" y="215"/>
                  </a:lnTo>
                  <a:lnTo>
                    <a:pt x="166" y="181"/>
                  </a:lnTo>
                  <a:lnTo>
                    <a:pt x="162" y="151"/>
                  </a:lnTo>
                  <a:lnTo>
                    <a:pt x="130" y="142"/>
                  </a:lnTo>
                  <a:lnTo>
                    <a:pt x="97" y="138"/>
                  </a:lnTo>
                  <a:lnTo>
                    <a:pt x="75" y="132"/>
                  </a:lnTo>
                  <a:lnTo>
                    <a:pt x="60" y="107"/>
                  </a:lnTo>
                  <a:lnTo>
                    <a:pt x="33" y="118"/>
                  </a:lnTo>
                  <a:lnTo>
                    <a:pt x="27" y="118"/>
                  </a:lnTo>
                  <a:lnTo>
                    <a:pt x="27" y="103"/>
                  </a:lnTo>
                  <a:lnTo>
                    <a:pt x="36" y="79"/>
                  </a:lnTo>
                  <a:lnTo>
                    <a:pt x="33" y="31"/>
                  </a:lnTo>
                  <a:lnTo>
                    <a:pt x="55" y="20"/>
                  </a:lnTo>
                  <a:lnTo>
                    <a:pt x="86" y="25"/>
                  </a:lnTo>
                  <a:lnTo>
                    <a:pt x="113" y="0"/>
                  </a:lnTo>
                  <a:lnTo>
                    <a:pt x="145" y="31"/>
                  </a:lnTo>
                  <a:lnTo>
                    <a:pt x="184" y="40"/>
                  </a:lnTo>
                  <a:lnTo>
                    <a:pt x="226" y="49"/>
                  </a:lnTo>
                  <a:lnTo>
                    <a:pt x="264" y="64"/>
                  </a:lnTo>
                  <a:lnTo>
                    <a:pt x="297" y="83"/>
                  </a:lnTo>
                  <a:lnTo>
                    <a:pt x="345" y="83"/>
                  </a:lnTo>
                  <a:lnTo>
                    <a:pt x="420" y="114"/>
                  </a:lnTo>
                  <a:lnTo>
                    <a:pt x="441" y="118"/>
                  </a:lnTo>
                  <a:lnTo>
                    <a:pt x="459" y="138"/>
                  </a:lnTo>
                  <a:lnTo>
                    <a:pt x="469" y="146"/>
                  </a:lnTo>
                  <a:lnTo>
                    <a:pt x="512" y="177"/>
                  </a:lnTo>
                  <a:lnTo>
                    <a:pt x="540" y="188"/>
                  </a:lnTo>
                  <a:lnTo>
                    <a:pt x="560" y="190"/>
                  </a:lnTo>
                  <a:lnTo>
                    <a:pt x="581" y="188"/>
                  </a:lnTo>
                  <a:lnTo>
                    <a:pt x="603" y="206"/>
                  </a:lnTo>
                  <a:lnTo>
                    <a:pt x="618" y="215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14" name="Group 100"/>
            <p:cNvGrpSpPr>
              <a:grpSpLocks/>
            </p:cNvGrpSpPr>
            <p:nvPr/>
          </p:nvGrpSpPr>
          <p:grpSpPr bwMode="auto">
            <a:xfrm>
              <a:off x="4733451" y="4076535"/>
              <a:ext cx="370516" cy="291794"/>
              <a:chOff x="4472" y="2390"/>
              <a:chExt cx="259" cy="181"/>
            </a:xfrm>
            <a:grpFill/>
          </p:grpSpPr>
          <p:sp>
            <p:nvSpPr>
              <p:cNvPr id="142" name="Freeform 101"/>
              <p:cNvSpPr>
                <a:spLocks/>
              </p:cNvSpPr>
              <p:nvPr/>
            </p:nvSpPr>
            <p:spPr bwMode="auto">
              <a:xfrm>
                <a:off x="4472" y="2390"/>
                <a:ext cx="259" cy="181"/>
              </a:xfrm>
              <a:custGeom>
                <a:avLst/>
                <a:gdLst/>
                <a:ahLst/>
                <a:cxnLst>
                  <a:cxn ang="0">
                    <a:pos x="5" y="39"/>
                  </a:cxn>
                  <a:cxn ang="0">
                    <a:pos x="10" y="58"/>
                  </a:cxn>
                  <a:cxn ang="0">
                    <a:pos x="0" y="83"/>
                  </a:cxn>
                  <a:cxn ang="0">
                    <a:pos x="26" y="83"/>
                  </a:cxn>
                  <a:cxn ang="0">
                    <a:pos x="31" y="88"/>
                  </a:cxn>
                  <a:cxn ang="0">
                    <a:pos x="48" y="92"/>
                  </a:cxn>
                  <a:cxn ang="0">
                    <a:pos x="58" y="92"/>
                  </a:cxn>
                  <a:cxn ang="0">
                    <a:pos x="75" y="92"/>
                  </a:cxn>
                  <a:cxn ang="0">
                    <a:pos x="81" y="92"/>
                  </a:cxn>
                  <a:cxn ang="0">
                    <a:pos x="90" y="113"/>
                  </a:cxn>
                  <a:cxn ang="0">
                    <a:pos x="86" y="121"/>
                  </a:cxn>
                  <a:cxn ang="0">
                    <a:pos x="86" y="132"/>
                  </a:cxn>
                  <a:cxn ang="0">
                    <a:pos x="90" y="137"/>
                  </a:cxn>
                  <a:cxn ang="0">
                    <a:pos x="102" y="141"/>
                  </a:cxn>
                  <a:cxn ang="0">
                    <a:pos x="124" y="162"/>
                  </a:cxn>
                  <a:cxn ang="0">
                    <a:pos x="128" y="175"/>
                  </a:cxn>
                  <a:cxn ang="0">
                    <a:pos x="145" y="181"/>
                  </a:cxn>
                  <a:cxn ang="0">
                    <a:pos x="155" y="175"/>
                  </a:cxn>
                  <a:cxn ang="0">
                    <a:pos x="165" y="175"/>
                  </a:cxn>
                  <a:cxn ang="0">
                    <a:pos x="177" y="164"/>
                  </a:cxn>
                  <a:cxn ang="0">
                    <a:pos x="183" y="170"/>
                  </a:cxn>
                  <a:cxn ang="0">
                    <a:pos x="194" y="164"/>
                  </a:cxn>
                  <a:cxn ang="0">
                    <a:pos x="188" y="156"/>
                  </a:cxn>
                  <a:cxn ang="0">
                    <a:pos x="199" y="156"/>
                  </a:cxn>
                  <a:cxn ang="0">
                    <a:pos x="211" y="146"/>
                  </a:cxn>
                  <a:cxn ang="0">
                    <a:pos x="226" y="151"/>
                  </a:cxn>
                  <a:cxn ang="0">
                    <a:pos x="232" y="151"/>
                  </a:cxn>
                  <a:cxn ang="0">
                    <a:pos x="221" y="137"/>
                  </a:cxn>
                  <a:cxn ang="0">
                    <a:pos x="226" y="116"/>
                  </a:cxn>
                  <a:cxn ang="0">
                    <a:pos x="226" y="92"/>
                  </a:cxn>
                  <a:cxn ang="0">
                    <a:pos x="237" y="88"/>
                  </a:cxn>
                  <a:cxn ang="0">
                    <a:pos x="242" y="77"/>
                  </a:cxn>
                  <a:cxn ang="0">
                    <a:pos x="252" y="77"/>
                  </a:cxn>
                  <a:cxn ang="0">
                    <a:pos x="259" y="63"/>
                  </a:cxn>
                  <a:cxn ang="0">
                    <a:pos x="247" y="63"/>
                  </a:cxn>
                  <a:cxn ang="0">
                    <a:pos x="242" y="52"/>
                  </a:cxn>
                  <a:cxn ang="0">
                    <a:pos x="247" y="49"/>
                  </a:cxn>
                  <a:cxn ang="0">
                    <a:pos x="252" y="43"/>
                  </a:cxn>
                  <a:cxn ang="0">
                    <a:pos x="237" y="39"/>
                  </a:cxn>
                  <a:cxn ang="0">
                    <a:pos x="221" y="25"/>
                  </a:cxn>
                  <a:cxn ang="0">
                    <a:pos x="199" y="14"/>
                  </a:cxn>
                  <a:cxn ang="0">
                    <a:pos x="177" y="14"/>
                  </a:cxn>
                  <a:cxn ang="0">
                    <a:pos x="165" y="0"/>
                  </a:cxn>
                  <a:cxn ang="0">
                    <a:pos x="162" y="0"/>
                  </a:cxn>
                  <a:cxn ang="0">
                    <a:pos x="150" y="9"/>
                  </a:cxn>
                  <a:cxn ang="0">
                    <a:pos x="140" y="14"/>
                  </a:cxn>
                  <a:cxn ang="0">
                    <a:pos x="114" y="9"/>
                  </a:cxn>
                  <a:cxn ang="0">
                    <a:pos x="86" y="9"/>
                  </a:cxn>
                  <a:cxn ang="0">
                    <a:pos x="75" y="14"/>
                  </a:cxn>
                  <a:cxn ang="0">
                    <a:pos x="68" y="9"/>
                  </a:cxn>
                  <a:cxn ang="0">
                    <a:pos x="48" y="14"/>
                  </a:cxn>
                  <a:cxn ang="0">
                    <a:pos x="20" y="27"/>
                  </a:cxn>
                  <a:cxn ang="0">
                    <a:pos x="10" y="39"/>
                  </a:cxn>
                  <a:cxn ang="0">
                    <a:pos x="5" y="39"/>
                  </a:cxn>
                </a:cxnLst>
                <a:rect l="0" t="0" r="r" b="b"/>
                <a:pathLst>
                  <a:path w="259" h="181">
                    <a:moveTo>
                      <a:pt x="5" y="39"/>
                    </a:moveTo>
                    <a:lnTo>
                      <a:pt x="10" y="58"/>
                    </a:lnTo>
                    <a:lnTo>
                      <a:pt x="0" y="83"/>
                    </a:lnTo>
                    <a:lnTo>
                      <a:pt x="26" y="83"/>
                    </a:lnTo>
                    <a:lnTo>
                      <a:pt x="31" y="88"/>
                    </a:lnTo>
                    <a:lnTo>
                      <a:pt x="48" y="92"/>
                    </a:lnTo>
                    <a:lnTo>
                      <a:pt x="58" y="92"/>
                    </a:lnTo>
                    <a:lnTo>
                      <a:pt x="75" y="92"/>
                    </a:lnTo>
                    <a:lnTo>
                      <a:pt x="81" y="92"/>
                    </a:lnTo>
                    <a:lnTo>
                      <a:pt x="90" y="113"/>
                    </a:lnTo>
                    <a:lnTo>
                      <a:pt x="86" y="121"/>
                    </a:lnTo>
                    <a:lnTo>
                      <a:pt x="86" y="132"/>
                    </a:lnTo>
                    <a:lnTo>
                      <a:pt x="90" y="137"/>
                    </a:lnTo>
                    <a:lnTo>
                      <a:pt x="102" y="141"/>
                    </a:lnTo>
                    <a:lnTo>
                      <a:pt x="124" y="162"/>
                    </a:lnTo>
                    <a:lnTo>
                      <a:pt x="128" y="175"/>
                    </a:lnTo>
                    <a:lnTo>
                      <a:pt x="145" y="181"/>
                    </a:lnTo>
                    <a:lnTo>
                      <a:pt x="155" y="175"/>
                    </a:lnTo>
                    <a:lnTo>
                      <a:pt x="165" y="175"/>
                    </a:lnTo>
                    <a:lnTo>
                      <a:pt x="177" y="164"/>
                    </a:lnTo>
                    <a:lnTo>
                      <a:pt x="183" y="170"/>
                    </a:lnTo>
                    <a:lnTo>
                      <a:pt x="194" y="164"/>
                    </a:lnTo>
                    <a:lnTo>
                      <a:pt x="188" y="156"/>
                    </a:lnTo>
                    <a:lnTo>
                      <a:pt x="199" y="156"/>
                    </a:lnTo>
                    <a:lnTo>
                      <a:pt x="211" y="146"/>
                    </a:lnTo>
                    <a:lnTo>
                      <a:pt x="226" y="151"/>
                    </a:lnTo>
                    <a:lnTo>
                      <a:pt x="232" y="151"/>
                    </a:lnTo>
                    <a:lnTo>
                      <a:pt x="221" y="137"/>
                    </a:lnTo>
                    <a:lnTo>
                      <a:pt x="226" y="116"/>
                    </a:lnTo>
                    <a:lnTo>
                      <a:pt x="226" y="92"/>
                    </a:lnTo>
                    <a:lnTo>
                      <a:pt x="237" y="88"/>
                    </a:lnTo>
                    <a:lnTo>
                      <a:pt x="242" y="77"/>
                    </a:lnTo>
                    <a:lnTo>
                      <a:pt x="252" y="77"/>
                    </a:lnTo>
                    <a:lnTo>
                      <a:pt x="259" y="63"/>
                    </a:lnTo>
                    <a:lnTo>
                      <a:pt x="247" y="63"/>
                    </a:lnTo>
                    <a:lnTo>
                      <a:pt x="242" y="52"/>
                    </a:lnTo>
                    <a:lnTo>
                      <a:pt x="247" y="49"/>
                    </a:lnTo>
                    <a:lnTo>
                      <a:pt x="252" y="43"/>
                    </a:lnTo>
                    <a:lnTo>
                      <a:pt x="237" y="39"/>
                    </a:lnTo>
                    <a:lnTo>
                      <a:pt x="221" y="25"/>
                    </a:lnTo>
                    <a:lnTo>
                      <a:pt x="199" y="14"/>
                    </a:lnTo>
                    <a:lnTo>
                      <a:pt x="177" y="14"/>
                    </a:lnTo>
                    <a:lnTo>
                      <a:pt x="165" y="0"/>
                    </a:lnTo>
                    <a:lnTo>
                      <a:pt x="162" y="0"/>
                    </a:lnTo>
                    <a:lnTo>
                      <a:pt x="150" y="9"/>
                    </a:lnTo>
                    <a:lnTo>
                      <a:pt x="140" y="14"/>
                    </a:lnTo>
                    <a:lnTo>
                      <a:pt x="114" y="9"/>
                    </a:lnTo>
                    <a:lnTo>
                      <a:pt x="86" y="9"/>
                    </a:lnTo>
                    <a:lnTo>
                      <a:pt x="75" y="14"/>
                    </a:lnTo>
                    <a:lnTo>
                      <a:pt x="68" y="9"/>
                    </a:lnTo>
                    <a:lnTo>
                      <a:pt x="48" y="14"/>
                    </a:lnTo>
                    <a:lnTo>
                      <a:pt x="20" y="27"/>
                    </a:lnTo>
                    <a:lnTo>
                      <a:pt x="10" y="39"/>
                    </a:lnTo>
                    <a:lnTo>
                      <a:pt x="5" y="3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43" name="Freeform 102"/>
              <p:cNvSpPr>
                <a:spLocks/>
              </p:cNvSpPr>
              <p:nvPr/>
            </p:nvSpPr>
            <p:spPr bwMode="auto">
              <a:xfrm>
                <a:off x="4472" y="2390"/>
                <a:ext cx="259" cy="181"/>
              </a:xfrm>
              <a:custGeom>
                <a:avLst/>
                <a:gdLst/>
                <a:ahLst/>
                <a:cxnLst>
                  <a:cxn ang="0">
                    <a:pos x="5" y="39"/>
                  </a:cxn>
                  <a:cxn ang="0">
                    <a:pos x="10" y="58"/>
                  </a:cxn>
                  <a:cxn ang="0">
                    <a:pos x="0" y="83"/>
                  </a:cxn>
                  <a:cxn ang="0">
                    <a:pos x="26" y="83"/>
                  </a:cxn>
                  <a:cxn ang="0">
                    <a:pos x="31" y="88"/>
                  </a:cxn>
                  <a:cxn ang="0">
                    <a:pos x="48" y="92"/>
                  </a:cxn>
                  <a:cxn ang="0">
                    <a:pos x="58" y="92"/>
                  </a:cxn>
                  <a:cxn ang="0">
                    <a:pos x="75" y="92"/>
                  </a:cxn>
                  <a:cxn ang="0">
                    <a:pos x="81" y="92"/>
                  </a:cxn>
                  <a:cxn ang="0">
                    <a:pos x="90" y="113"/>
                  </a:cxn>
                  <a:cxn ang="0">
                    <a:pos x="86" y="121"/>
                  </a:cxn>
                  <a:cxn ang="0">
                    <a:pos x="86" y="132"/>
                  </a:cxn>
                  <a:cxn ang="0">
                    <a:pos x="90" y="137"/>
                  </a:cxn>
                  <a:cxn ang="0">
                    <a:pos x="102" y="141"/>
                  </a:cxn>
                  <a:cxn ang="0">
                    <a:pos x="124" y="162"/>
                  </a:cxn>
                  <a:cxn ang="0">
                    <a:pos x="128" y="175"/>
                  </a:cxn>
                  <a:cxn ang="0">
                    <a:pos x="145" y="181"/>
                  </a:cxn>
                  <a:cxn ang="0">
                    <a:pos x="155" y="175"/>
                  </a:cxn>
                  <a:cxn ang="0">
                    <a:pos x="165" y="175"/>
                  </a:cxn>
                  <a:cxn ang="0">
                    <a:pos x="177" y="164"/>
                  </a:cxn>
                  <a:cxn ang="0">
                    <a:pos x="183" y="170"/>
                  </a:cxn>
                  <a:cxn ang="0">
                    <a:pos x="194" y="164"/>
                  </a:cxn>
                  <a:cxn ang="0">
                    <a:pos x="188" y="156"/>
                  </a:cxn>
                  <a:cxn ang="0">
                    <a:pos x="199" y="156"/>
                  </a:cxn>
                  <a:cxn ang="0">
                    <a:pos x="211" y="146"/>
                  </a:cxn>
                  <a:cxn ang="0">
                    <a:pos x="226" y="151"/>
                  </a:cxn>
                  <a:cxn ang="0">
                    <a:pos x="232" y="151"/>
                  </a:cxn>
                  <a:cxn ang="0">
                    <a:pos x="221" y="137"/>
                  </a:cxn>
                  <a:cxn ang="0">
                    <a:pos x="226" y="116"/>
                  </a:cxn>
                  <a:cxn ang="0">
                    <a:pos x="226" y="92"/>
                  </a:cxn>
                  <a:cxn ang="0">
                    <a:pos x="237" y="88"/>
                  </a:cxn>
                  <a:cxn ang="0">
                    <a:pos x="242" y="77"/>
                  </a:cxn>
                  <a:cxn ang="0">
                    <a:pos x="252" y="77"/>
                  </a:cxn>
                  <a:cxn ang="0">
                    <a:pos x="259" y="63"/>
                  </a:cxn>
                  <a:cxn ang="0">
                    <a:pos x="247" y="63"/>
                  </a:cxn>
                  <a:cxn ang="0">
                    <a:pos x="242" y="52"/>
                  </a:cxn>
                  <a:cxn ang="0">
                    <a:pos x="247" y="49"/>
                  </a:cxn>
                  <a:cxn ang="0">
                    <a:pos x="252" y="43"/>
                  </a:cxn>
                  <a:cxn ang="0">
                    <a:pos x="237" y="39"/>
                  </a:cxn>
                  <a:cxn ang="0">
                    <a:pos x="221" y="25"/>
                  </a:cxn>
                  <a:cxn ang="0">
                    <a:pos x="199" y="14"/>
                  </a:cxn>
                  <a:cxn ang="0">
                    <a:pos x="177" y="14"/>
                  </a:cxn>
                  <a:cxn ang="0">
                    <a:pos x="165" y="0"/>
                  </a:cxn>
                  <a:cxn ang="0">
                    <a:pos x="162" y="0"/>
                  </a:cxn>
                  <a:cxn ang="0">
                    <a:pos x="150" y="9"/>
                  </a:cxn>
                  <a:cxn ang="0">
                    <a:pos x="140" y="14"/>
                  </a:cxn>
                  <a:cxn ang="0">
                    <a:pos x="114" y="9"/>
                  </a:cxn>
                  <a:cxn ang="0">
                    <a:pos x="86" y="9"/>
                  </a:cxn>
                  <a:cxn ang="0">
                    <a:pos x="75" y="14"/>
                  </a:cxn>
                  <a:cxn ang="0">
                    <a:pos x="68" y="9"/>
                  </a:cxn>
                  <a:cxn ang="0">
                    <a:pos x="48" y="14"/>
                  </a:cxn>
                  <a:cxn ang="0">
                    <a:pos x="20" y="27"/>
                  </a:cxn>
                  <a:cxn ang="0">
                    <a:pos x="10" y="39"/>
                  </a:cxn>
                  <a:cxn ang="0">
                    <a:pos x="5" y="39"/>
                  </a:cxn>
                </a:cxnLst>
                <a:rect l="0" t="0" r="r" b="b"/>
                <a:pathLst>
                  <a:path w="259" h="181">
                    <a:moveTo>
                      <a:pt x="5" y="39"/>
                    </a:moveTo>
                    <a:lnTo>
                      <a:pt x="10" y="58"/>
                    </a:lnTo>
                    <a:lnTo>
                      <a:pt x="0" y="83"/>
                    </a:lnTo>
                    <a:lnTo>
                      <a:pt x="26" y="83"/>
                    </a:lnTo>
                    <a:lnTo>
                      <a:pt x="31" y="88"/>
                    </a:lnTo>
                    <a:lnTo>
                      <a:pt x="48" y="92"/>
                    </a:lnTo>
                    <a:lnTo>
                      <a:pt x="58" y="92"/>
                    </a:lnTo>
                    <a:lnTo>
                      <a:pt x="75" y="92"/>
                    </a:lnTo>
                    <a:lnTo>
                      <a:pt x="81" y="92"/>
                    </a:lnTo>
                    <a:lnTo>
                      <a:pt x="90" y="113"/>
                    </a:lnTo>
                    <a:lnTo>
                      <a:pt x="86" y="121"/>
                    </a:lnTo>
                    <a:lnTo>
                      <a:pt x="86" y="132"/>
                    </a:lnTo>
                    <a:lnTo>
                      <a:pt x="90" y="137"/>
                    </a:lnTo>
                    <a:lnTo>
                      <a:pt x="102" y="141"/>
                    </a:lnTo>
                    <a:lnTo>
                      <a:pt x="124" y="162"/>
                    </a:lnTo>
                    <a:lnTo>
                      <a:pt x="128" y="175"/>
                    </a:lnTo>
                    <a:lnTo>
                      <a:pt x="145" y="181"/>
                    </a:lnTo>
                    <a:lnTo>
                      <a:pt x="155" y="175"/>
                    </a:lnTo>
                    <a:lnTo>
                      <a:pt x="165" y="175"/>
                    </a:lnTo>
                    <a:lnTo>
                      <a:pt x="177" y="164"/>
                    </a:lnTo>
                    <a:lnTo>
                      <a:pt x="183" y="170"/>
                    </a:lnTo>
                    <a:lnTo>
                      <a:pt x="194" y="164"/>
                    </a:lnTo>
                    <a:lnTo>
                      <a:pt x="188" y="156"/>
                    </a:lnTo>
                    <a:lnTo>
                      <a:pt x="199" y="156"/>
                    </a:lnTo>
                    <a:lnTo>
                      <a:pt x="211" y="146"/>
                    </a:lnTo>
                    <a:lnTo>
                      <a:pt x="226" y="151"/>
                    </a:lnTo>
                    <a:lnTo>
                      <a:pt x="232" y="151"/>
                    </a:lnTo>
                    <a:lnTo>
                      <a:pt x="221" y="137"/>
                    </a:lnTo>
                    <a:lnTo>
                      <a:pt x="226" y="116"/>
                    </a:lnTo>
                    <a:lnTo>
                      <a:pt x="226" y="92"/>
                    </a:lnTo>
                    <a:lnTo>
                      <a:pt x="237" y="88"/>
                    </a:lnTo>
                    <a:lnTo>
                      <a:pt x="242" y="77"/>
                    </a:lnTo>
                    <a:lnTo>
                      <a:pt x="252" y="77"/>
                    </a:lnTo>
                    <a:lnTo>
                      <a:pt x="259" y="63"/>
                    </a:lnTo>
                    <a:lnTo>
                      <a:pt x="247" y="63"/>
                    </a:lnTo>
                    <a:lnTo>
                      <a:pt x="242" y="52"/>
                    </a:lnTo>
                    <a:lnTo>
                      <a:pt x="247" y="49"/>
                    </a:lnTo>
                    <a:lnTo>
                      <a:pt x="252" y="43"/>
                    </a:lnTo>
                    <a:lnTo>
                      <a:pt x="237" y="39"/>
                    </a:lnTo>
                    <a:lnTo>
                      <a:pt x="221" y="25"/>
                    </a:lnTo>
                    <a:lnTo>
                      <a:pt x="199" y="14"/>
                    </a:lnTo>
                    <a:lnTo>
                      <a:pt x="177" y="14"/>
                    </a:lnTo>
                    <a:lnTo>
                      <a:pt x="165" y="0"/>
                    </a:lnTo>
                    <a:lnTo>
                      <a:pt x="162" y="0"/>
                    </a:lnTo>
                    <a:lnTo>
                      <a:pt x="150" y="9"/>
                    </a:lnTo>
                    <a:lnTo>
                      <a:pt x="140" y="14"/>
                    </a:lnTo>
                    <a:lnTo>
                      <a:pt x="114" y="9"/>
                    </a:lnTo>
                    <a:lnTo>
                      <a:pt x="86" y="9"/>
                    </a:lnTo>
                    <a:lnTo>
                      <a:pt x="75" y="14"/>
                    </a:lnTo>
                    <a:lnTo>
                      <a:pt x="68" y="9"/>
                    </a:lnTo>
                    <a:lnTo>
                      <a:pt x="48" y="14"/>
                    </a:lnTo>
                    <a:lnTo>
                      <a:pt x="20" y="27"/>
                    </a:lnTo>
                    <a:lnTo>
                      <a:pt x="10" y="39"/>
                    </a:lnTo>
                    <a:lnTo>
                      <a:pt x="5" y="39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15" name="Freeform 106"/>
            <p:cNvSpPr>
              <a:spLocks/>
            </p:cNvSpPr>
            <p:nvPr/>
          </p:nvSpPr>
          <p:spPr bwMode="auto">
            <a:xfrm>
              <a:off x="4546215" y="3923382"/>
              <a:ext cx="63292" cy="103175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7" y="64"/>
                </a:cxn>
                <a:cxn ang="0">
                  <a:pos x="29" y="49"/>
                </a:cxn>
                <a:cxn ang="0">
                  <a:pos x="29" y="20"/>
                </a:cxn>
                <a:cxn ang="0">
                  <a:pos x="44" y="0"/>
                </a:cxn>
                <a:cxn ang="0">
                  <a:pos x="13" y="14"/>
                </a:cxn>
                <a:cxn ang="0">
                  <a:pos x="0" y="34"/>
                </a:cxn>
              </a:cxnLst>
              <a:rect l="0" t="0" r="r" b="b"/>
              <a:pathLst>
                <a:path w="44" h="64">
                  <a:moveTo>
                    <a:pt x="0" y="34"/>
                  </a:moveTo>
                  <a:lnTo>
                    <a:pt x="7" y="64"/>
                  </a:lnTo>
                  <a:lnTo>
                    <a:pt x="29" y="49"/>
                  </a:lnTo>
                  <a:lnTo>
                    <a:pt x="29" y="20"/>
                  </a:lnTo>
                  <a:lnTo>
                    <a:pt x="44" y="0"/>
                  </a:lnTo>
                  <a:lnTo>
                    <a:pt x="13" y="1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6" name="Freeform 110"/>
            <p:cNvSpPr>
              <a:spLocks/>
            </p:cNvSpPr>
            <p:nvPr/>
          </p:nvSpPr>
          <p:spPr bwMode="auto">
            <a:xfrm>
              <a:off x="4757185" y="3837941"/>
              <a:ext cx="75157" cy="532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8" y="33"/>
                </a:cxn>
                <a:cxn ang="0">
                  <a:pos x="53" y="5"/>
                </a:cxn>
                <a:cxn ang="0">
                  <a:pos x="18" y="0"/>
                </a:cxn>
                <a:cxn ang="0">
                  <a:pos x="0" y="18"/>
                </a:cxn>
              </a:cxnLst>
              <a:rect l="0" t="0" r="r" b="b"/>
              <a:pathLst>
                <a:path w="53" h="33">
                  <a:moveTo>
                    <a:pt x="0" y="18"/>
                  </a:moveTo>
                  <a:lnTo>
                    <a:pt x="18" y="33"/>
                  </a:lnTo>
                  <a:lnTo>
                    <a:pt x="53" y="5"/>
                  </a:lnTo>
                  <a:lnTo>
                    <a:pt x="18" y="0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7" name="Freeform 111"/>
            <p:cNvSpPr>
              <a:spLocks/>
            </p:cNvSpPr>
            <p:nvPr/>
          </p:nvSpPr>
          <p:spPr bwMode="auto">
            <a:xfrm>
              <a:off x="4757185" y="3837941"/>
              <a:ext cx="75157" cy="532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8" y="33"/>
                </a:cxn>
                <a:cxn ang="0">
                  <a:pos x="53" y="5"/>
                </a:cxn>
                <a:cxn ang="0">
                  <a:pos x="18" y="0"/>
                </a:cxn>
                <a:cxn ang="0">
                  <a:pos x="0" y="18"/>
                </a:cxn>
              </a:cxnLst>
              <a:rect l="0" t="0" r="r" b="b"/>
              <a:pathLst>
                <a:path w="53" h="33">
                  <a:moveTo>
                    <a:pt x="0" y="18"/>
                  </a:moveTo>
                  <a:lnTo>
                    <a:pt x="18" y="33"/>
                  </a:lnTo>
                  <a:lnTo>
                    <a:pt x="53" y="5"/>
                  </a:lnTo>
                  <a:lnTo>
                    <a:pt x="18" y="0"/>
                  </a:lnTo>
                  <a:lnTo>
                    <a:pt x="0" y="18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8" name="Freeform 112"/>
            <p:cNvSpPr>
              <a:spLocks/>
            </p:cNvSpPr>
            <p:nvPr/>
          </p:nvSpPr>
          <p:spPr bwMode="auto">
            <a:xfrm>
              <a:off x="4782237" y="3783127"/>
              <a:ext cx="38238" cy="38690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" y="24"/>
                </a:cxn>
                <a:cxn ang="0">
                  <a:pos x="27" y="14"/>
                </a:cxn>
                <a:cxn ang="0">
                  <a:pos x="3" y="0"/>
                </a:cxn>
                <a:cxn ang="0">
                  <a:pos x="0" y="14"/>
                </a:cxn>
              </a:cxnLst>
              <a:rect l="0" t="0" r="r" b="b"/>
              <a:pathLst>
                <a:path w="27" h="24">
                  <a:moveTo>
                    <a:pt x="0" y="14"/>
                  </a:moveTo>
                  <a:lnTo>
                    <a:pt x="3" y="24"/>
                  </a:lnTo>
                  <a:lnTo>
                    <a:pt x="27" y="14"/>
                  </a:lnTo>
                  <a:lnTo>
                    <a:pt x="3" y="0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9" name="Freeform 113"/>
            <p:cNvSpPr>
              <a:spLocks/>
            </p:cNvSpPr>
            <p:nvPr/>
          </p:nvSpPr>
          <p:spPr bwMode="auto">
            <a:xfrm>
              <a:off x="4782237" y="3783127"/>
              <a:ext cx="38238" cy="38690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" y="24"/>
                </a:cxn>
                <a:cxn ang="0">
                  <a:pos x="27" y="14"/>
                </a:cxn>
                <a:cxn ang="0">
                  <a:pos x="3" y="0"/>
                </a:cxn>
                <a:cxn ang="0">
                  <a:pos x="0" y="14"/>
                </a:cxn>
              </a:cxnLst>
              <a:rect l="0" t="0" r="r" b="b"/>
              <a:pathLst>
                <a:path w="27" h="24">
                  <a:moveTo>
                    <a:pt x="0" y="14"/>
                  </a:moveTo>
                  <a:lnTo>
                    <a:pt x="3" y="24"/>
                  </a:lnTo>
                  <a:lnTo>
                    <a:pt x="27" y="14"/>
                  </a:lnTo>
                  <a:lnTo>
                    <a:pt x="3" y="0"/>
                  </a:lnTo>
                  <a:lnTo>
                    <a:pt x="0" y="14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" name="Freeform 114"/>
            <p:cNvSpPr>
              <a:spLocks/>
            </p:cNvSpPr>
            <p:nvPr/>
          </p:nvSpPr>
          <p:spPr bwMode="auto">
            <a:xfrm>
              <a:off x="3839467" y="5590314"/>
              <a:ext cx="81751" cy="178946"/>
            </a:xfrm>
            <a:custGeom>
              <a:avLst/>
              <a:gdLst/>
              <a:ahLst/>
              <a:cxnLst>
                <a:cxn ang="0">
                  <a:pos x="6" y="27"/>
                </a:cxn>
                <a:cxn ang="0">
                  <a:pos x="0" y="57"/>
                </a:cxn>
                <a:cxn ang="0">
                  <a:pos x="0" y="80"/>
                </a:cxn>
                <a:cxn ang="0">
                  <a:pos x="29" y="111"/>
                </a:cxn>
                <a:cxn ang="0">
                  <a:pos x="40" y="76"/>
                </a:cxn>
                <a:cxn ang="0">
                  <a:pos x="57" y="52"/>
                </a:cxn>
                <a:cxn ang="0">
                  <a:pos x="50" y="32"/>
                </a:cxn>
                <a:cxn ang="0">
                  <a:pos x="57" y="0"/>
                </a:cxn>
                <a:cxn ang="0">
                  <a:pos x="40" y="18"/>
                </a:cxn>
                <a:cxn ang="0">
                  <a:pos x="6" y="27"/>
                </a:cxn>
              </a:cxnLst>
              <a:rect l="0" t="0" r="r" b="b"/>
              <a:pathLst>
                <a:path w="57" h="111">
                  <a:moveTo>
                    <a:pt x="6" y="27"/>
                  </a:moveTo>
                  <a:lnTo>
                    <a:pt x="0" y="57"/>
                  </a:lnTo>
                  <a:lnTo>
                    <a:pt x="0" y="80"/>
                  </a:lnTo>
                  <a:lnTo>
                    <a:pt x="29" y="111"/>
                  </a:lnTo>
                  <a:lnTo>
                    <a:pt x="40" y="76"/>
                  </a:lnTo>
                  <a:lnTo>
                    <a:pt x="57" y="52"/>
                  </a:lnTo>
                  <a:lnTo>
                    <a:pt x="50" y="32"/>
                  </a:lnTo>
                  <a:lnTo>
                    <a:pt x="57" y="0"/>
                  </a:lnTo>
                  <a:lnTo>
                    <a:pt x="40" y="18"/>
                  </a:lnTo>
                  <a:lnTo>
                    <a:pt x="6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21" name="Group 115"/>
            <p:cNvGrpSpPr>
              <a:grpSpLocks/>
            </p:cNvGrpSpPr>
            <p:nvPr/>
          </p:nvGrpSpPr>
          <p:grpSpPr bwMode="auto">
            <a:xfrm>
              <a:off x="3839467" y="5590314"/>
              <a:ext cx="81751" cy="178946"/>
              <a:chOff x="3846" y="3335"/>
              <a:chExt cx="57" cy="111"/>
            </a:xfrm>
            <a:grpFill/>
          </p:grpSpPr>
          <p:sp>
            <p:nvSpPr>
              <p:cNvPr id="140" name="Freeform 116"/>
              <p:cNvSpPr>
                <a:spLocks/>
              </p:cNvSpPr>
              <p:nvPr/>
            </p:nvSpPr>
            <p:spPr bwMode="auto">
              <a:xfrm>
                <a:off x="3846" y="3335"/>
                <a:ext cx="57" cy="111"/>
              </a:xfrm>
              <a:custGeom>
                <a:avLst/>
                <a:gdLst/>
                <a:ahLst/>
                <a:cxnLst>
                  <a:cxn ang="0">
                    <a:pos x="6" y="27"/>
                  </a:cxn>
                  <a:cxn ang="0">
                    <a:pos x="0" y="57"/>
                  </a:cxn>
                  <a:cxn ang="0">
                    <a:pos x="0" y="80"/>
                  </a:cxn>
                  <a:cxn ang="0">
                    <a:pos x="29" y="111"/>
                  </a:cxn>
                  <a:cxn ang="0">
                    <a:pos x="40" y="76"/>
                  </a:cxn>
                  <a:cxn ang="0">
                    <a:pos x="57" y="52"/>
                  </a:cxn>
                  <a:cxn ang="0">
                    <a:pos x="50" y="32"/>
                  </a:cxn>
                  <a:cxn ang="0">
                    <a:pos x="57" y="0"/>
                  </a:cxn>
                  <a:cxn ang="0">
                    <a:pos x="40" y="18"/>
                  </a:cxn>
                  <a:cxn ang="0">
                    <a:pos x="6" y="27"/>
                  </a:cxn>
                </a:cxnLst>
                <a:rect l="0" t="0" r="r" b="b"/>
                <a:pathLst>
                  <a:path w="57" h="111">
                    <a:moveTo>
                      <a:pt x="6" y="27"/>
                    </a:moveTo>
                    <a:lnTo>
                      <a:pt x="0" y="57"/>
                    </a:lnTo>
                    <a:lnTo>
                      <a:pt x="0" y="80"/>
                    </a:lnTo>
                    <a:lnTo>
                      <a:pt x="29" y="111"/>
                    </a:lnTo>
                    <a:lnTo>
                      <a:pt x="40" y="76"/>
                    </a:lnTo>
                    <a:lnTo>
                      <a:pt x="57" y="52"/>
                    </a:lnTo>
                    <a:lnTo>
                      <a:pt x="50" y="32"/>
                    </a:lnTo>
                    <a:lnTo>
                      <a:pt x="57" y="0"/>
                    </a:lnTo>
                    <a:lnTo>
                      <a:pt x="40" y="18"/>
                    </a:lnTo>
                    <a:lnTo>
                      <a:pt x="6" y="2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41" name="Freeform 117"/>
              <p:cNvSpPr>
                <a:spLocks/>
              </p:cNvSpPr>
              <p:nvPr/>
            </p:nvSpPr>
            <p:spPr bwMode="auto">
              <a:xfrm>
                <a:off x="3846" y="3335"/>
                <a:ext cx="57" cy="111"/>
              </a:xfrm>
              <a:custGeom>
                <a:avLst/>
                <a:gdLst/>
                <a:ahLst/>
                <a:cxnLst>
                  <a:cxn ang="0">
                    <a:pos x="6" y="27"/>
                  </a:cxn>
                  <a:cxn ang="0">
                    <a:pos x="0" y="57"/>
                  </a:cxn>
                  <a:cxn ang="0">
                    <a:pos x="0" y="80"/>
                  </a:cxn>
                  <a:cxn ang="0">
                    <a:pos x="29" y="111"/>
                  </a:cxn>
                  <a:cxn ang="0">
                    <a:pos x="40" y="76"/>
                  </a:cxn>
                  <a:cxn ang="0">
                    <a:pos x="57" y="52"/>
                  </a:cxn>
                  <a:cxn ang="0">
                    <a:pos x="50" y="32"/>
                  </a:cxn>
                  <a:cxn ang="0">
                    <a:pos x="57" y="0"/>
                  </a:cxn>
                  <a:cxn ang="0">
                    <a:pos x="40" y="18"/>
                  </a:cxn>
                  <a:cxn ang="0">
                    <a:pos x="6" y="27"/>
                  </a:cxn>
                </a:cxnLst>
                <a:rect l="0" t="0" r="r" b="b"/>
                <a:pathLst>
                  <a:path w="57" h="111">
                    <a:moveTo>
                      <a:pt x="6" y="27"/>
                    </a:moveTo>
                    <a:lnTo>
                      <a:pt x="0" y="57"/>
                    </a:lnTo>
                    <a:lnTo>
                      <a:pt x="0" y="80"/>
                    </a:lnTo>
                    <a:lnTo>
                      <a:pt x="29" y="111"/>
                    </a:lnTo>
                    <a:lnTo>
                      <a:pt x="40" y="76"/>
                    </a:lnTo>
                    <a:lnTo>
                      <a:pt x="57" y="52"/>
                    </a:lnTo>
                    <a:lnTo>
                      <a:pt x="50" y="32"/>
                    </a:lnTo>
                    <a:lnTo>
                      <a:pt x="57" y="0"/>
                    </a:lnTo>
                    <a:lnTo>
                      <a:pt x="40" y="18"/>
                    </a:lnTo>
                    <a:lnTo>
                      <a:pt x="6" y="27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22" name="Freeform 118"/>
            <p:cNvSpPr>
              <a:spLocks/>
            </p:cNvSpPr>
            <p:nvPr/>
          </p:nvSpPr>
          <p:spPr bwMode="auto">
            <a:xfrm>
              <a:off x="3785406" y="5775708"/>
              <a:ext cx="135812" cy="267612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0" y="40"/>
                </a:cxn>
                <a:cxn ang="0">
                  <a:pos x="12" y="73"/>
                </a:cxn>
                <a:cxn ang="0">
                  <a:pos x="12" y="108"/>
                </a:cxn>
                <a:cxn ang="0">
                  <a:pos x="0" y="142"/>
                </a:cxn>
                <a:cxn ang="0">
                  <a:pos x="22" y="166"/>
                </a:cxn>
                <a:cxn ang="0">
                  <a:pos x="49" y="142"/>
                </a:cxn>
                <a:cxn ang="0">
                  <a:pos x="72" y="147"/>
                </a:cxn>
                <a:cxn ang="0">
                  <a:pos x="88" y="118"/>
                </a:cxn>
                <a:cxn ang="0">
                  <a:pos x="95" y="89"/>
                </a:cxn>
                <a:cxn ang="0">
                  <a:pos x="95" y="60"/>
                </a:cxn>
                <a:cxn ang="0">
                  <a:pos x="95" y="31"/>
                </a:cxn>
                <a:cxn ang="0">
                  <a:pos x="72" y="0"/>
                </a:cxn>
                <a:cxn ang="0">
                  <a:pos x="39" y="22"/>
                </a:cxn>
                <a:cxn ang="0">
                  <a:pos x="20" y="25"/>
                </a:cxn>
                <a:cxn ang="0">
                  <a:pos x="7" y="22"/>
                </a:cxn>
              </a:cxnLst>
              <a:rect l="0" t="0" r="r" b="b"/>
              <a:pathLst>
                <a:path w="95" h="166">
                  <a:moveTo>
                    <a:pt x="7" y="22"/>
                  </a:moveTo>
                  <a:lnTo>
                    <a:pt x="0" y="40"/>
                  </a:lnTo>
                  <a:lnTo>
                    <a:pt x="12" y="73"/>
                  </a:lnTo>
                  <a:lnTo>
                    <a:pt x="12" y="108"/>
                  </a:lnTo>
                  <a:lnTo>
                    <a:pt x="0" y="142"/>
                  </a:lnTo>
                  <a:lnTo>
                    <a:pt x="22" y="166"/>
                  </a:lnTo>
                  <a:lnTo>
                    <a:pt x="49" y="142"/>
                  </a:lnTo>
                  <a:lnTo>
                    <a:pt x="72" y="147"/>
                  </a:lnTo>
                  <a:lnTo>
                    <a:pt x="88" y="118"/>
                  </a:lnTo>
                  <a:lnTo>
                    <a:pt x="95" y="89"/>
                  </a:lnTo>
                  <a:lnTo>
                    <a:pt x="95" y="60"/>
                  </a:lnTo>
                  <a:lnTo>
                    <a:pt x="95" y="31"/>
                  </a:lnTo>
                  <a:lnTo>
                    <a:pt x="72" y="0"/>
                  </a:lnTo>
                  <a:lnTo>
                    <a:pt x="39" y="22"/>
                  </a:lnTo>
                  <a:lnTo>
                    <a:pt x="20" y="25"/>
                  </a:lnTo>
                  <a:lnTo>
                    <a:pt x="7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23" name="Group 119"/>
            <p:cNvGrpSpPr>
              <a:grpSpLocks/>
            </p:cNvGrpSpPr>
            <p:nvPr/>
          </p:nvGrpSpPr>
          <p:grpSpPr bwMode="auto">
            <a:xfrm>
              <a:off x="3785406" y="5775708"/>
              <a:ext cx="135812" cy="267612"/>
              <a:chOff x="3808" y="3450"/>
              <a:chExt cx="95" cy="166"/>
            </a:xfrm>
            <a:grpFill/>
          </p:grpSpPr>
          <p:sp>
            <p:nvSpPr>
              <p:cNvPr id="138" name="Freeform 120"/>
              <p:cNvSpPr>
                <a:spLocks/>
              </p:cNvSpPr>
              <p:nvPr/>
            </p:nvSpPr>
            <p:spPr bwMode="auto">
              <a:xfrm>
                <a:off x="3808" y="3450"/>
                <a:ext cx="95" cy="166"/>
              </a:xfrm>
              <a:custGeom>
                <a:avLst/>
                <a:gdLst/>
                <a:ahLst/>
                <a:cxnLst>
                  <a:cxn ang="0">
                    <a:pos x="7" y="22"/>
                  </a:cxn>
                  <a:cxn ang="0">
                    <a:pos x="0" y="40"/>
                  </a:cxn>
                  <a:cxn ang="0">
                    <a:pos x="12" y="73"/>
                  </a:cxn>
                  <a:cxn ang="0">
                    <a:pos x="12" y="108"/>
                  </a:cxn>
                  <a:cxn ang="0">
                    <a:pos x="0" y="142"/>
                  </a:cxn>
                  <a:cxn ang="0">
                    <a:pos x="22" y="166"/>
                  </a:cxn>
                  <a:cxn ang="0">
                    <a:pos x="49" y="142"/>
                  </a:cxn>
                  <a:cxn ang="0">
                    <a:pos x="72" y="147"/>
                  </a:cxn>
                  <a:cxn ang="0">
                    <a:pos x="88" y="118"/>
                  </a:cxn>
                  <a:cxn ang="0">
                    <a:pos x="95" y="89"/>
                  </a:cxn>
                  <a:cxn ang="0">
                    <a:pos x="95" y="60"/>
                  </a:cxn>
                  <a:cxn ang="0">
                    <a:pos x="95" y="31"/>
                  </a:cxn>
                  <a:cxn ang="0">
                    <a:pos x="72" y="0"/>
                  </a:cxn>
                  <a:cxn ang="0">
                    <a:pos x="39" y="22"/>
                  </a:cxn>
                  <a:cxn ang="0">
                    <a:pos x="20" y="25"/>
                  </a:cxn>
                  <a:cxn ang="0">
                    <a:pos x="7" y="22"/>
                  </a:cxn>
                </a:cxnLst>
                <a:rect l="0" t="0" r="r" b="b"/>
                <a:pathLst>
                  <a:path w="95" h="166">
                    <a:moveTo>
                      <a:pt x="7" y="22"/>
                    </a:moveTo>
                    <a:lnTo>
                      <a:pt x="0" y="40"/>
                    </a:lnTo>
                    <a:lnTo>
                      <a:pt x="12" y="73"/>
                    </a:lnTo>
                    <a:lnTo>
                      <a:pt x="12" y="108"/>
                    </a:lnTo>
                    <a:lnTo>
                      <a:pt x="0" y="142"/>
                    </a:lnTo>
                    <a:lnTo>
                      <a:pt x="22" y="166"/>
                    </a:lnTo>
                    <a:lnTo>
                      <a:pt x="49" y="142"/>
                    </a:lnTo>
                    <a:lnTo>
                      <a:pt x="72" y="147"/>
                    </a:lnTo>
                    <a:lnTo>
                      <a:pt x="88" y="118"/>
                    </a:lnTo>
                    <a:lnTo>
                      <a:pt x="95" y="89"/>
                    </a:lnTo>
                    <a:lnTo>
                      <a:pt x="95" y="60"/>
                    </a:lnTo>
                    <a:lnTo>
                      <a:pt x="95" y="31"/>
                    </a:lnTo>
                    <a:lnTo>
                      <a:pt x="72" y="0"/>
                    </a:lnTo>
                    <a:lnTo>
                      <a:pt x="39" y="22"/>
                    </a:lnTo>
                    <a:lnTo>
                      <a:pt x="20" y="25"/>
                    </a:lnTo>
                    <a:lnTo>
                      <a:pt x="7" y="2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39" name="Freeform 121"/>
              <p:cNvSpPr>
                <a:spLocks/>
              </p:cNvSpPr>
              <p:nvPr/>
            </p:nvSpPr>
            <p:spPr bwMode="auto">
              <a:xfrm>
                <a:off x="3808" y="3450"/>
                <a:ext cx="95" cy="166"/>
              </a:xfrm>
              <a:custGeom>
                <a:avLst/>
                <a:gdLst/>
                <a:ahLst/>
                <a:cxnLst>
                  <a:cxn ang="0">
                    <a:pos x="7" y="22"/>
                  </a:cxn>
                  <a:cxn ang="0">
                    <a:pos x="0" y="40"/>
                  </a:cxn>
                  <a:cxn ang="0">
                    <a:pos x="12" y="73"/>
                  </a:cxn>
                  <a:cxn ang="0">
                    <a:pos x="12" y="108"/>
                  </a:cxn>
                  <a:cxn ang="0">
                    <a:pos x="0" y="142"/>
                  </a:cxn>
                  <a:cxn ang="0">
                    <a:pos x="22" y="166"/>
                  </a:cxn>
                  <a:cxn ang="0">
                    <a:pos x="49" y="142"/>
                  </a:cxn>
                  <a:cxn ang="0">
                    <a:pos x="72" y="147"/>
                  </a:cxn>
                  <a:cxn ang="0">
                    <a:pos x="88" y="118"/>
                  </a:cxn>
                  <a:cxn ang="0">
                    <a:pos x="95" y="89"/>
                  </a:cxn>
                  <a:cxn ang="0">
                    <a:pos x="95" y="60"/>
                  </a:cxn>
                  <a:cxn ang="0">
                    <a:pos x="95" y="31"/>
                  </a:cxn>
                  <a:cxn ang="0">
                    <a:pos x="72" y="0"/>
                  </a:cxn>
                  <a:cxn ang="0">
                    <a:pos x="39" y="22"/>
                  </a:cxn>
                  <a:cxn ang="0">
                    <a:pos x="20" y="25"/>
                  </a:cxn>
                  <a:cxn ang="0">
                    <a:pos x="7" y="22"/>
                  </a:cxn>
                </a:cxnLst>
                <a:rect l="0" t="0" r="r" b="b"/>
                <a:pathLst>
                  <a:path w="95" h="166">
                    <a:moveTo>
                      <a:pt x="7" y="22"/>
                    </a:moveTo>
                    <a:lnTo>
                      <a:pt x="0" y="40"/>
                    </a:lnTo>
                    <a:lnTo>
                      <a:pt x="12" y="73"/>
                    </a:lnTo>
                    <a:lnTo>
                      <a:pt x="12" y="108"/>
                    </a:lnTo>
                    <a:lnTo>
                      <a:pt x="0" y="142"/>
                    </a:lnTo>
                    <a:lnTo>
                      <a:pt x="22" y="166"/>
                    </a:lnTo>
                    <a:lnTo>
                      <a:pt x="49" y="142"/>
                    </a:lnTo>
                    <a:lnTo>
                      <a:pt x="72" y="147"/>
                    </a:lnTo>
                    <a:lnTo>
                      <a:pt x="88" y="118"/>
                    </a:lnTo>
                    <a:lnTo>
                      <a:pt x="95" y="89"/>
                    </a:lnTo>
                    <a:lnTo>
                      <a:pt x="95" y="60"/>
                    </a:lnTo>
                    <a:lnTo>
                      <a:pt x="95" y="31"/>
                    </a:lnTo>
                    <a:lnTo>
                      <a:pt x="72" y="0"/>
                    </a:lnTo>
                    <a:lnTo>
                      <a:pt x="39" y="22"/>
                    </a:lnTo>
                    <a:lnTo>
                      <a:pt x="20" y="25"/>
                    </a:lnTo>
                    <a:lnTo>
                      <a:pt x="7" y="22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24" name="Freeform 122"/>
            <p:cNvSpPr>
              <a:spLocks/>
            </p:cNvSpPr>
            <p:nvPr/>
          </p:nvSpPr>
          <p:spPr bwMode="auto">
            <a:xfrm>
              <a:off x="4133505" y="6131986"/>
              <a:ext cx="288765" cy="177334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6" y="48"/>
                </a:cxn>
                <a:cxn ang="0">
                  <a:pos x="36" y="53"/>
                </a:cxn>
                <a:cxn ang="0">
                  <a:pos x="80" y="71"/>
                </a:cxn>
                <a:cxn ang="0">
                  <a:pos x="112" y="82"/>
                </a:cxn>
                <a:cxn ang="0">
                  <a:pos x="127" y="105"/>
                </a:cxn>
                <a:cxn ang="0">
                  <a:pos x="171" y="110"/>
                </a:cxn>
                <a:cxn ang="0">
                  <a:pos x="181" y="86"/>
                </a:cxn>
                <a:cxn ang="0">
                  <a:pos x="171" y="62"/>
                </a:cxn>
                <a:cxn ang="0">
                  <a:pos x="181" y="30"/>
                </a:cxn>
                <a:cxn ang="0">
                  <a:pos x="202" y="0"/>
                </a:cxn>
                <a:cxn ang="0">
                  <a:pos x="161" y="14"/>
                </a:cxn>
                <a:cxn ang="0">
                  <a:pos x="118" y="19"/>
                </a:cxn>
                <a:cxn ang="0">
                  <a:pos x="80" y="19"/>
                </a:cxn>
                <a:cxn ang="0">
                  <a:pos x="53" y="5"/>
                </a:cxn>
                <a:cxn ang="0">
                  <a:pos x="21" y="5"/>
                </a:cxn>
                <a:cxn ang="0">
                  <a:pos x="0" y="19"/>
                </a:cxn>
              </a:cxnLst>
              <a:rect l="0" t="0" r="r" b="b"/>
              <a:pathLst>
                <a:path w="202" h="110">
                  <a:moveTo>
                    <a:pt x="0" y="19"/>
                  </a:moveTo>
                  <a:lnTo>
                    <a:pt x="16" y="48"/>
                  </a:lnTo>
                  <a:lnTo>
                    <a:pt x="36" y="53"/>
                  </a:lnTo>
                  <a:lnTo>
                    <a:pt x="80" y="71"/>
                  </a:lnTo>
                  <a:lnTo>
                    <a:pt x="112" y="82"/>
                  </a:lnTo>
                  <a:lnTo>
                    <a:pt x="127" y="105"/>
                  </a:lnTo>
                  <a:lnTo>
                    <a:pt x="171" y="110"/>
                  </a:lnTo>
                  <a:lnTo>
                    <a:pt x="181" y="86"/>
                  </a:lnTo>
                  <a:lnTo>
                    <a:pt x="171" y="62"/>
                  </a:lnTo>
                  <a:lnTo>
                    <a:pt x="181" y="30"/>
                  </a:lnTo>
                  <a:lnTo>
                    <a:pt x="202" y="0"/>
                  </a:lnTo>
                  <a:lnTo>
                    <a:pt x="161" y="14"/>
                  </a:lnTo>
                  <a:lnTo>
                    <a:pt x="118" y="19"/>
                  </a:lnTo>
                  <a:lnTo>
                    <a:pt x="80" y="19"/>
                  </a:lnTo>
                  <a:lnTo>
                    <a:pt x="53" y="5"/>
                  </a:lnTo>
                  <a:lnTo>
                    <a:pt x="21" y="5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25" name="Group 123"/>
            <p:cNvGrpSpPr>
              <a:grpSpLocks/>
            </p:cNvGrpSpPr>
            <p:nvPr/>
          </p:nvGrpSpPr>
          <p:grpSpPr bwMode="auto">
            <a:xfrm>
              <a:off x="4133505" y="6131986"/>
              <a:ext cx="288765" cy="177334"/>
              <a:chOff x="4052" y="3671"/>
              <a:chExt cx="202" cy="110"/>
            </a:xfrm>
            <a:grpFill/>
          </p:grpSpPr>
          <p:sp>
            <p:nvSpPr>
              <p:cNvPr id="136" name="Freeform 124"/>
              <p:cNvSpPr>
                <a:spLocks/>
              </p:cNvSpPr>
              <p:nvPr/>
            </p:nvSpPr>
            <p:spPr bwMode="auto">
              <a:xfrm>
                <a:off x="4052" y="3671"/>
                <a:ext cx="202" cy="110"/>
              </a:xfrm>
              <a:custGeom>
                <a:avLst/>
                <a:gdLst/>
                <a:ahLst/>
                <a:cxnLst>
                  <a:cxn ang="0">
                    <a:pos x="0" y="19"/>
                  </a:cxn>
                  <a:cxn ang="0">
                    <a:pos x="16" y="48"/>
                  </a:cxn>
                  <a:cxn ang="0">
                    <a:pos x="36" y="53"/>
                  </a:cxn>
                  <a:cxn ang="0">
                    <a:pos x="80" y="71"/>
                  </a:cxn>
                  <a:cxn ang="0">
                    <a:pos x="112" y="82"/>
                  </a:cxn>
                  <a:cxn ang="0">
                    <a:pos x="127" y="105"/>
                  </a:cxn>
                  <a:cxn ang="0">
                    <a:pos x="171" y="110"/>
                  </a:cxn>
                  <a:cxn ang="0">
                    <a:pos x="181" y="86"/>
                  </a:cxn>
                  <a:cxn ang="0">
                    <a:pos x="171" y="62"/>
                  </a:cxn>
                  <a:cxn ang="0">
                    <a:pos x="181" y="30"/>
                  </a:cxn>
                  <a:cxn ang="0">
                    <a:pos x="202" y="0"/>
                  </a:cxn>
                  <a:cxn ang="0">
                    <a:pos x="161" y="14"/>
                  </a:cxn>
                  <a:cxn ang="0">
                    <a:pos x="118" y="19"/>
                  </a:cxn>
                  <a:cxn ang="0">
                    <a:pos x="80" y="19"/>
                  </a:cxn>
                  <a:cxn ang="0">
                    <a:pos x="53" y="5"/>
                  </a:cxn>
                  <a:cxn ang="0">
                    <a:pos x="21" y="5"/>
                  </a:cxn>
                  <a:cxn ang="0">
                    <a:pos x="0" y="19"/>
                  </a:cxn>
                </a:cxnLst>
                <a:rect l="0" t="0" r="r" b="b"/>
                <a:pathLst>
                  <a:path w="202" h="110">
                    <a:moveTo>
                      <a:pt x="0" y="19"/>
                    </a:moveTo>
                    <a:lnTo>
                      <a:pt x="16" y="48"/>
                    </a:lnTo>
                    <a:lnTo>
                      <a:pt x="36" y="53"/>
                    </a:lnTo>
                    <a:lnTo>
                      <a:pt x="80" y="71"/>
                    </a:lnTo>
                    <a:lnTo>
                      <a:pt x="112" y="82"/>
                    </a:lnTo>
                    <a:lnTo>
                      <a:pt x="127" y="105"/>
                    </a:lnTo>
                    <a:lnTo>
                      <a:pt x="171" y="110"/>
                    </a:lnTo>
                    <a:lnTo>
                      <a:pt x="181" y="86"/>
                    </a:lnTo>
                    <a:lnTo>
                      <a:pt x="171" y="62"/>
                    </a:lnTo>
                    <a:lnTo>
                      <a:pt x="181" y="30"/>
                    </a:lnTo>
                    <a:lnTo>
                      <a:pt x="202" y="0"/>
                    </a:lnTo>
                    <a:lnTo>
                      <a:pt x="161" y="14"/>
                    </a:lnTo>
                    <a:lnTo>
                      <a:pt x="118" y="19"/>
                    </a:lnTo>
                    <a:lnTo>
                      <a:pt x="80" y="19"/>
                    </a:lnTo>
                    <a:lnTo>
                      <a:pt x="53" y="5"/>
                    </a:lnTo>
                    <a:lnTo>
                      <a:pt x="21" y="5"/>
                    </a:lnTo>
                    <a:lnTo>
                      <a:pt x="0" y="1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37" name="Freeform 125"/>
              <p:cNvSpPr>
                <a:spLocks/>
              </p:cNvSpPr>
              <p:nvPr/>
            </p:nvSpPr>
            <p:spPr bwMode="auto">
              <a:xfrm>
                <a:off x="4052" y="3671"/>
                <a:ext cx="202" cy="110"/>
              </a:xfrm>
              <a:custGeom>
                <a:avLst/>
                <a:gdLst/>
                <a:ahLst/>
                <a:cxnLst>
                  <a:cxn ang="0">
                    <a:pos x="0" y="19"/>
                  </a:cxn>
                  <a:cxn ang="0">
                    <a:pos x="16" y="48"/>
                  </a:cxn>
                  <a:cxn ang="0">
                    <a:pos x="36" y="53"/>
                  </a:cxn>
                  <a:cxn ang="0">
                    <a:pos x="80" y="71"/>
                  </a:cxn>
                  <a:cxn ang="0">
                    <a:pos x="112" y="82"/>
                  </a:cxn>
                  <a:cxn ang="0">
                    <a:pos x="127" y="105"/>
                  </a:cxn>
                  <a:cxn ang="0">
                    <a:pos x="171" y="110"/>
                  </a:cxn>
                  <a:cxn ang="0">
                    <a:pos x="181" y="86"/>
                  </a:cxn>
                  <a:cxn ang="0">
                    <a:pos x="171" y="62"/>
                  </a:cxn>
                  <a:cxn ang="0">
                    <a:pos x="181" y="30"/>
                  </a:cxn>
                  <a:cxn ang="0">
                    <a:pos x="202" y="0"/>
                  </a:cxn>
                  <a:cxn ang="0">
                    <a:pos x="161" y="14"/>
                  </a:cxn>
                  <a:cxn ang="0">
                    <a:pos x="118" y="19"/>
                  </a:cxn>
                  <a:cxn ang="0">
                    <a:pos x="80" y="19"/>
                  </a:cxn>
                  <a:cxn ang="0">
                    <a:pos x="53" y="5"/>
                  </a:cxn>
                  <a:cxn ang="0">
                    <a:pos x="21" y="5"/>
                  </a:cxn>
                  <a:cxn ang="0">
                    <a:pos x="0" y="19"/>
                  </a:cxn>
                </a:cxnLst>
                <a:rect l="0" t="0" r="r" b="b"/>
                <a:pathLst>
                  <a:path w="202" h="110">
                    <a:moveTo>
                      <a:pt x="0" y="19"/>
                    </a:moveTo>
                    <a:lnTo>
                      <a:pt x="16" y="48"/>
                    </a:lnTo>
                    <a:lnTo>
                      <a:pt x="36" y="53"/>
                    </a:lnTo>
                    <a:lnTo>
                      <a:pt x="80" y="71"/>
                    </a:lnTo>
                    <a:lnTo>
                      <a:pt x="112" y="82"/>
                    </a:lnTo>
                    <a:lnTo>
                      <a:pt x="127" y="105"/>
                    </a:lnTo>
                    <a:lnTo>
                      <a:pt x="171" y="110"/>
                    </a:lnTo>
                    <a:lnTo>
                      <a:pt x="181" y="86"/>
                    </a:lnTo>
                    <a:lnTo>
                      <a:pt x="171" y="62"/>
                    </a:lnTo>
                    <a:lnTo>
                      <a:pt x="181" y="30"/>
                    </a:lnTo>
                    <a:lnTo>
                      <a:pt x="202" y="0"/>
                    </a:lnTo>
                    <a:lnTo>
                      <a:pt x="161" y="14"/>
                    </a:lnTo>
                    <a:lnTo>
                      <a:pt x="118" y="19"/>
                    </a:lnTo>
                    <a:lnTo>
                      <a:pt x="80" y="19"/>
                    </a:lnTo>
                    <a:lnTo>
                      <a:pt x="53" y="5"/>
                    </a:lnTo>
                    <a:lnTo>
                      <a:pt x="21" y="5"/>
                    </a:lnTo>
                    <a:lnTo>
                      <a:pt x="0" y="19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26" name="Freeform 126"/>
            <p:cNvSpPr>
              <a:spLocks/>
            </p:cNvSpPr>
            <p:nvPr/>
          </p:nvSpPr>
          <p:spPr bwMode="auto">
            <a:xfrm>
              <a:off x="4911457" y="6107804"/>
              <a:ext cx="191192" cy="196678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34" y="54"/>
                </a:cxn>
                <a:cxn ang="0">
                  <a:pos x="34" y="84"/>
                </a:cxn>
                <a:cxn ang="0">
                  <a:pos x="43" y="103"/>
                </a:cxn>
                <a:cxn ang="0">
                  <a:pos x="70" y="98"/>
                </a:cxn>
                <a:cxn ang="0">
                  <a:pos x="87" y="122"/>
                </a:cxn>
                <a:cxn ang="0">
                  <a:pos x="108" y="98"/>
                </a:cxn>
                <a:cxn ang="0">
                  <a:pos x="134" y="117"/>
                </a:cxn>
                <a:cxn ang="0">
                  <a:pos x="103" y="49"/>
                </a:cxn>
                <a:cxn ang="0">
                  <a:pos x="130" y="54"/>
                </a:cxn>
                <a:cxn ang="0">
                  <a:pos x="108" y="20"/>
                </a:cxn>
                <a:cxn ang="0">
                  <a:pos x="75" y="10"/>
                </a:cxn>
                <a:cxn ang="0">
                  <a:pos x="43" y="0"/>
                </a:cxn>
                <a:cxn ang="0">
                  <a:pos x="12" y="10"/>
                </a:cxn>
                <a:cxn ang="0">
                  <a:pos x="0" y="35"/>
                </a:cxn>
              </a:cxnLst>
              <a:rect l="0" t="0" r="r" b="b"/>
              <a:pathLst>
                <a:path w="134" h="122">
                  <a:moveTo>
                    <a:pt x="0" y="35"/>
                  </a:moveTo>
                  <a:lnTo>
                    <a:pt x="34" y="54"/>
                  </a:lnTo>
                  <a:lnTo>
                    <a:pt x="34" y="84"/>
                  </a:lnTo>
                  <a:lnTo>
                    <a:pt x="43" y="103"/>
                  </a:lnTo>
                  <a:lnTo>
                    <a:pt x="70" y="98"/>
                  </a:lnTo>
                  <a:lnTo>
                    <a:pt x="87" y="122"/>
                  </a:lnTo>
                  <a:lnTo>
                    <a:pt x="108" y="98"/>
                  </a:lnTo>
                  <a:lnTo>
                    <a:pt x="134" y="117"/>
                  </a:lnTo>
                  <a:lnTo>
                    <a:pt x="103" y="49"/>
                  </a:lnTo>
                  <a:lnTo>
                    <a:pt x="130" y="54"/>
                  </a:lnTo>
                  <a:lnTo>
                    <a:pt x="108" y="20"/>
                  </a:lnTo>
                  <a:lnTo>
                    <a:pt x="75" y="10"/>
                  </a:lnTo>
                  <a:lnTo>
                    <a:pt x="43" y="0"/>
                  </a:lnTo>
                  <a:lnTo>
                    <a:pt x="12" y="10"/>
                  </a:lnTo>
                  <a:lnTo>
                    <a:pt x="0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27" name="Group 127"/>
            <p:cNvGrpSpPr>
              <a:grpSpLocks/>
            </p:cNvGrpSpPr>
            <p:nvPr/>
          </p:nvGrpSpPr>
          <p:grpSpPr bwMode="auto">
            <a:xfrm>
              <a:off x="4918049" y="6099744"/>
              <a:ext cx="192509" cy="198291"/>
              <a:chOff x="4601" y="3651"/>
              <a:chExt cx="135" cy="123"/>
            </a:xfrm>
            <a:grpFill/>
          </p:grpSpPr>
          <p:sp>
            <p:nvSpPr>
              <p:cNvPr id="134" name="Freeform 128"/>
              <p:cNvSpPr>
                <a:spLocks/>
              </p:cNvSpPr>
              <p:nvPr/>
            </p:nvSpPr>
            <p:spPr bwMode="auto">
              <a:xfrm>
                <a:off x="4601" y="3651"/>
                <a:ext cx="135" cy="123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34" y="54"/>
                  </a:cxn>
                  <a:cxn ang="0">
                    <a:pos x="34" y="84"/>
                  </a:cxn>
                  <a:cxn ang="0">
                    <a:pos x="44" y="103"/>
                  </a:cxn>
                  <a:cxn ang="0">
                    <a:pos x="71" y="99"/>
                  </a:cxn>
                  <a:cxn ang="0">
                    <a:pos x="88" y="123"/>
                  </a:cxn>
                  <a:cxn ang="0">
                    <a:pos x="109" y="99"/>
                  </a:cxn>
                  <a:cxn ang="0">
                    <a:pos x="135" y="118"/>
                  </a:cxn>
                  <a:cxn ang="0">
                    <a:pos x="104" y="49"/>
                  </a:cxn>
                  <a:cxn ang="0">
                    <a:pos x="131" y="54"/>
                  </a:cxn>
                  <a:cxn ang="0">
                    <a:pos x="109" y="20"/>
                  </a:cxn>
                  <a:cxn ang="0">
                    <a:pos x="75" y="10"/>
                  </a:cxn>
                  <a:cxn ang="0">
                    <a:pos x="44" y="0"/>
                  </a:cxn>
                  <a:cxn ang="0">
                    <a:pos x="12" y="10"/>
                  </a:cxn>
                  <a:cxn ang="0">
                    <a:pos x="0" y="35"/>
                  </a:cxn>
                </a:cxnLst>
                <a:rect l="0" t="0" r="r" b="b"/>
                <a:pathLst>
                  <a:path w="135" h="123">
                    <a:moveTo>
                      <a:pt x="0" y="35"/>
                    </a:moveTo>
                    <a:lnTo>
                      <a:pt x="34" y="54"/>
                    </a:lnTo>
                    <a:lnTo>
                      <a:pt x="34" y="84"/>
                    </a:lnTo>
                    <a:lnTo>
                      <a:pt x="44" y="103"/>
                    </a:lnTo>
                    <a:lnTo>
                      <a:pt x="71" y="99"/>
                    </a:lnTo>
                    <a:lnTo>
                      <a:pt x="88" y="123"/>
                    </a:lnTo>
                    <a:lnTo>
                      <a:pt x="109" y="99"/>
                    </a:lnTo>
                    <a:lnTo>
                      <a:pt x="135" y="118"/>
                    </a:lnTo>
                    <a:lnTo>
                      <a:pt x="104" y="49"/>
                    </a:lnTo>
                    <a:lnTo>
                      <a:pt x="131" y="54"/>
                    </a:lnTo>
                    <a:lnTo>
                      <a:pt x="109" y="20"/>
                    </a:lnTo>
                    <a:lnTo>
                      <a:pt x="75" y="10"/>
                    </a:lnTo>
                    <a:lnTo>
                      <a:pt x="44" y="0"/>
                    </a:lnTo>
                    <a:lnTo>
                      <a:pt x="12" y="10"/>
                    </a:lnTo>
                    <a:lnTo>
                      <a:pt x="0" y="3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35" name="Freeform 129"/>
              <p:cNvSpPr>
                <a:spLocks/>
              </p:cNvSpPr>
              <p:nvPr/>
            </p:nvSpPr>
            <p:spPr bwMode="auto">
              <a:xfrm>
                <a:off x="4601" y="3651"/>
                <a:ext cx="135" cy="123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34" y="54"/>
                  </a:cxn>
                  <a:cxn ang="0">
                    <a:pos x="34" y="84"/>
                  </a:cxn>
                  <a:cxn ang="0">
                    <a:pos x="44" y="103"/>
                  </a:cxn>
                  <a:cxn ang="0">
                    <a:pos x="71" y="99"/>
                  </a:cxn>
                  <a:cxn ang="0">
                    <a:pos x="88" y="123"/>
                  </a:cxn>
                  <a:cxn ang="0">
                    <a:pos x="109" y="99"/>
                  </a:cxn>
                  <a:cxn ang="0">
                    <a:pos x="135" y="118"/>
                  </a:cxn>
                  <a:cxn ang="0">
                    <a:pos x="104" y="49"/>
                  </a:cxn>
                  <a:cxn ang="0">
                    <a:pos x="131" y="54"/>
                  </a:cxn>
                  <a:cxn ang="0">
                    <a:pos x="109" y="20"/>
                  </a:cxn>
                  <a:cxn ang="0">
                    <a:pos x="75" y="10"/>
                  </a:cxn>
                  <a:cxn ang="0">
                    <a:pos x="44" y="0"/>
                  </a:cxn>
                  <a:cxn ang="0">
                    <a:pos x="12" y="10"/>
                  </a:cxn>
                  <a:cxn ang="0">
                    <a:pos x="0" y="35"/>
                  </a:cxn>
                </a:cxnLst>
                <a:rect l="0" t="0" r="r" b="b"/>
                <a:pathLst>
                  <a:path w="135" h="123">
                    <a:moveTo>
                      <a:pt x="0" y="35"/>
                    </a:moveTo>
                    <a:lnTo>
                      <a:pt x="34" y="54"/>
                    </a:lnTo>
                    <a:lnTo>
                      <a:pt x="34" y="84"/>
                    </a:lnTo>
                    <a:lnTo>
                      <a:pt x="44" y="103"/>
                    </a:lnTo>
                    <a:lnTo>
                      <a:pt x="71" y="99"/>
                    </a:lnTo>
                    <a:lnTo>
                      <a:pt x="88" y="123"/>
                    </a:lnTo>
                    <a:lnTo>
                      <a:pt x="109" y="99"/>
                    </a:lnTo>
                    <a:lnTo>
                      <a:pt x="135" y="118"/>
                    </a:lnTo>
                    <a:lnTo>
                      <a:pt x="104" y="49"/>
                    </a:lnTo>
                    <a:lnTo>
                      <a:pt x="131" y="54"/>
                    </a:lnTo>
                    <a:lnTo>
                      <a:pt x="109" y="20"/>
                    </a:lnTo>
                    <a:lnTo>
                      <a:pt x="75" y="10"/>
                    </a:lnTo>
                    <a:lnTo>
                      <a:pt x="44" y="0"/>
                    </a:lnTo>
                    <a:lnTo>
                      <a:pt x="12" y="10"/>
                    </a:lnTo>
                    <a:lnTo>
                      <a:pt x="0" y="35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28" name="Freeform 134"/>
            <p:cNvSpPr>
              <a:spLocks/>
            </p:cNvSpPr>
            <p:nvPr/>
          </p:nvSpPr>
          <p:spPr bwMode="auto">
            <a:xfrm>
              <a:off x="3271168" y="5854700"/>
              <a:ext cx="98892" cy="72546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7" y="25"/>
                </a:cxn>
                <a:cxn ang="0">
                  <a:pos x="48" y="45"/>
                </a:cxn>
                <a:cxn ang="0">
                  <a:pos x="69" y="20"/>
                </a:cxn>
                <a:cxn ang="0">
                  <a:pos x="43" y="0"/>
                </a:cxn>
                <a:cxn ang="0">
                  <a:pos x="0" y="16"/>
                </a:cxn>
              </a:cxnLst>
              <a:rect l="0" t="0" r="r" b="b"/>
              <a:pathLst>
                <a:path w="69" h="45">
                  <a:moveTo>
                    <a:pt x="0" y="16"/>
                  </a:moveTo>
                  <a:lnTo>
                    <a:pt x="27" y="25"/>
                  </a:lnTo>
                  <a:lnTo>
                    <a:pt x="48" y="45"/>
                  </a:lnTo>
                  <a:lnTo>
                    <a:pt x="69" y="20"/>
                  </a:lnTo>
                  <a:lnTo>
                    <a:pt x="43" y="0"/>
                  </a:lnTo>
                  <a:lnTo>
                    <a:pt x="0" y="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29" name="Group 135"/>
            <p:cNvGrpSpPr>
              <a:grpSpLocks/>
            </p:cNvGrpSpPr>
            <p:nvPr/>
          </p:nvGrpSpPr>
          <p:grpSpPr bwMode="auto">
            <a:xfrm>
              <a:off x="3271168" y="5854700"/>
              <a:ext cx="98892" cy="72546"/>
              <a:chOff x="3448" y="3499"/>
              <a:chExt cx="69" cy="45"/>
            </a:xfrm>
            <a:grpFill/>
          </p:grpSpPr>
          <p:sp>
            <p:nvSpPr>
              <p:cNvPr id="132" name="Freeform 136"/>
              <p:cNvSpPr>
                <a:spLocks/>
              </p:cNvSpPr>
              <p:nvPr/>
            </p:nvSpPr>
            <p:spPr bwMode="auto">
              <a:xfrm>
                <a:off x="3448" y="3499"/>
                <a:ext cx="69" cy="45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27" y="25"/>
                  </a:cxn>
                  <a:cxn ang="0">
                    <a:pos x="48" y="45"/>
                  </a:cxn>
                  <a:cxn ang="0">
                    <a:pos x="69" y="20"/>
                  </a:cxn>
                  <a:cxn ang="0">
                    <a:pos x="43" y="0"/>
                  </a:cxn>
                  <a:cxn ang="0">
                    <a:pos x="0" y="16"/>
                  </a:cxn>
                </a:cxnLst>
                <a:rect l="0" t="0" r="r" b="b"/>
                <a:pathLst>
                  <a:path w="69" h="45">
                    <a:moveTo>
                      <a:pt x="0" y="16"/>
                    </a:moveTo>
                    <a:lnTo>
                      <a:pt x="27" y="25"/>
                    </a:lnTo>
                    <a:lnTo>
                      <a:pt x="48" y="45"/>
                    </a:lnTo>
                    <a:lnTo>
                      <a:pt x="69" y="20"/>
                    </a:lnTo>
                    <a:lnTo>
                      <a:pt x="43" y="0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33" name="Freeform 137"/>
              <p:cNvSpPr>
                <a:spLocks/>
              </p:cNvSpPr>
              <p:nvPr/>
            </p:nvSpPr>
            <p:spPr bwMode="auto">
              <a:xfrm>
                <a:off x="3448" y="3499"/>
                <a:ext cx="69" cy="45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27" y="25"/>
                  </a:cxn>
                  <a:cxn ang="0">
                    <a:pos x="48" y="45"/>
                  </a:cxn>
                  <a:cxn ang="0">
                    <a:pos x="69" y="20"/>
                  </a:cxn>
                  <a:cxn ang="0">
                    <a:pos x="43" y="0"/>
                  </a:cxn>
                  <a:cxn ang="0">
                    <a:pos x="0" y="16"/>
                  </a:cxn>
                </a:cxnLst>
                <a:rect l="0" t="0" r="r" b="b"/>
                <a:pathLst>
                  <a:path w="69" h="45">
                    <a:moveTo>
                      <a:pt x="0" y="16"/>
                    </a:moveTo>
                    <a:lnTo>
                      <a:pt x="27" y="25"/>
                    </a:lnTo>
                    <a:lnTo>
                      <a:pt x="48" y="45"/>
                    </a:lnTo>
                    <a:lnTo>
                      <a:pt x="69" y="20"/>
                    </a:lnTo>
                    <a:lnTo>
                      <a:pt x="43" y="0"/>
                    </a:lnTo>
                    <a:lnTo>
                      <a:pt x="0" y="16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30" name="Freeform 138"/>
            <p:cNvSpPr>
              <a:spLocks/>
            </p:cNvSpPr>
            <p:nvPr/>
          </p:nvSpPr>
          <p:spPr bwMode="auto">
            <a:xfrm>
              <a:off x="2708143" y="4012048"/>
              <a:ext cx="329640" cy="354666"/>
            </a:xfrm>
            <a:custGeom>
              <a:avLst/>
              <a:gdLst/>
              <a:ahLst/>
              <a:cxnLst>
                <a:cxn ang="0">
                  <a:pos x="231" y="98"/>
                </a:cxn>
                <a:cxn ang="0">
                  <a:pos x="231" y="92"/>
                </a:cxn>
                <a:cxn ang="0">
                  <a:pos x="231" y="67"/>
                </a:cxn>
                <a:cxn ang="0">
                  <a:pos x="216" y="65"/>
                </a:cxn>
                <a:cxn ang="0">
                  <a:pos x="198" y="65"/>
                </a:cxn>
                <a:cxn ang="0">
                  <a:pos x="183" y="73"/>
                </a:cxn>
                <a:cxn ang="0">
                  <a:pos x="172" y="54"/>
                </a:cxn>
                <a:cxn ang="0">
                  <a:pos x="168" y="40"/>
                </a:cxn>
                <a:cxn ang="0">
                  <a:pos x="198" y="15"/>
                </a:cxn>
                <a:cxn ang="0">
                  <a:pos x="168" y="0"/>
                </a:cxn>
                <a:cxn ang="0">
                  <a:pos x="140" y="20"/>
                </a:cxn>
                <a:cxn ang="0">
                  <a:pos x="157" y="40"/>
                </a:cxn>
                <a:cxn ang="0">
                  <a:pos x="135" y="49"/>
                </a:cxn>
                <a:cxn ang="0">
                  <a:pos x="82" y="33"/>
                </a:cxn>
                <a:cxn ang="0">
                  <a:pos x="65" y="49"/>
                </a:cxn>
                <a:cxn ang="0">
                  <a:pos x="82" y="67"/>
                </a:cxn>
                <a:cxn ang="0">
                  <a:pos x="53" y="79"/>
                </a:cxn>
                <a:cxn ang="0">
                  <a:pos x="65" y="107"/>
                </a:cxn>
                <a:cxn ang="0">
                  <a:pos x="87" y="113"/>
                </a:cxn>
                <a:cxn ang="0">
                  <a:pos x="53" y="137"/>
                </a:cxn>
                <a:cxn ang="0">
                  <a:pos x="27" y="165"/>
                </a:cxn>
                <a:cxn ang="0">
                  <a:pos x="0" y="161"/>
                </a:cxn>
                <a:cxn ang="0">
                  <a:pos x="0" y="190"/>
                </a:cxn>
                <a:cxn ang="0">
                  <a:pos x="16" y="214"/>
                </a:cxn>
                <a:cxn ang="0">
                  <a:pos x="60" y="220"/>
                </a:cxn>
                <a:cxn ang="0">
                  <a:pos x="97" y="220"/>
                </a:cxn>
                <a:cxn ang="0">
                  <a:pos x="135" y="209"/>
                </a:cxn>
                <a:cxn ang="0">
                  <a:pos x="178" y="214"/>
                </a:cxn>
                <a:cxn ang="0">
                  <a:pos x="216" y="161"/>
                </a:cxn>
                <a:cxn ang="0">
                  <a:pos x="222" y="132"/>
                </a:cxn>
                <a:cxn ang="0">
                  <a:pos x="231" y="98"/>
                </a:cxn>
              </a:cxnLst>
              <a:rect l="0" t="0" r="r" b="b"/>
              <a:pathLst>
                <a:path w="231" h="220">
                  <a:moveTo>
                    <a:pt x="231" y="98"/>
                  </a:moveTo>
                  <a:lnTo>
                    <a:pt x="231" y="92"/>
                  </a:lnTo>
                  <a:lnTo>
                    <a:pt x="231" y="67"/>
                  </a:lnTo>
                  <a:lnTo>
                    <a:pt x="216" y="65"/>
                  </a:lnTo>
                  <a:lnTo>
                    <a:pt x="198" y="65"/>
                  </a:lnTo>
                  <a:lnTo>
                    <a:pt x="183" y="73"/>
                  </a:lnTo>
                  <a:lnTo>
                    <a:pt x="172" y="54"/>
                  </a:lnTo>
                  <a:lnTo>
                    <a:pt x="168" y="40"/>
                  </a:lnTo>
                  <a:lnTo>
                    <a:pt x="198" y="15"/>
                  </a:lnTo>
                  <a:lnTo>
                    <a:pt x="168" y="0"/>
                  </a:lnTo>
                  <a:lnTo>
                    <a:pt x="140" y="20"/>
                  </a:lnTo>
                  <a:lnTo>
                    <a:pt x="157" y="40"/>
                  </a:lnTo>
                  <a:lnTo>
                    <a:pt x="135" y="49"/>
                  </a:lnTo>
                  <a:lnTo>
                    <a:pt x="82" y="33"/>
                  </a:lnTo>
                  <a:lnTo>
                    <a:pt x="65" y="49"/>
                  </a:lnTo>
                  <a:lnTo>
                    <a:pt x="82" y="67"/>
                  </a:lnTo>
                  <a:lnTo>
                    <a:pt x="53" y="79"/>
                  </a:lnTo>
                  <a:lnTo>
                    <a:pt x="65" y="107"/>
                  </a:lnTo>
                  <a:lnTo>
                    <a:pt x="87" y="113"/>
                  </a:lnTo>
                  <a:lnTo>
                    <a:pt x="53" y="137"/>
                  </a:lnTo>
                  <a:lnTo>
                    <a:pt x="27" y="165"/>
                  </a:lnTo>
                  <a:lnTo>
                    <a:pt x="0" y="161"/>
                  </a:lnTo>
                  <a:lnTo>
                    <a:pt x="0" y="190"/>
                  </a:lnTo>
                  <a:lnTo>
                    <a:pt x="16" y="214"/>
                  </a:lnTo>
                  <a:lnTo>
                    <a:pt x="60" y="220"/>
                  </a:lnTo>
                  <a:lnTo>
                    <a:pt x="97" y="220"/>
                  </a:lnTo>
                  <a:lnTo>
                    <a:pt x="135" y="209"/>
                  </a:lnTo>
                  <a:lnTo>
                    <a:pt x="178" y="214"/>
                  </a:lnTo>
                  <a:lnTo>
                    <a:pt x="216" y="161"/>
                  </a:lnTo>
                  <a:lnTo>
                    <a:pt x="222" y="132"/>
                  </a:lnTo>
                  <a:lnTo>
                    <a:pt x="231" y="9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1" name="Freeform 139"/>
            <p:cNvSpPr>
              <a:spLocks/>
            </p:cNvSpPr>
            <p:nvPr/>
          </p:nvSpPr>
          <p:spPr bwMode="auto">
            <a:xfrm>
              <a:off x="2708143" y="4012048"/>
              <a:ext cx="329640" cy="354666"/>
            </a:xfrm>
            <a:custGeom>
              <a:avLst/>
              <a:gdLst/>
              <a:ahLst/>
              <a:cxnLst>
                <a:cxn ang="0">
                  <a:pos x="231" y="98"/>
                </a:cxn>
                <a:cxn ang="0">
                  <a:pos x="231" y="92"/>
                </a:cxn>
                <a:cxn ang="0">
                  <a:pos x="231" y="67"/>
                </a:cxn>
                <a:cxn ang="0">
                  <a:pos x="216" y="65"/>
                </a:cxn>
                <a:cxn ang="0">
                  <a:pos x="198" y="65"/>
                </a:cxn>
                <a:cxn ang="0">
                  <a:pos x="183" y="73"/>
                </a:cxn>
                <a:cxn ang="0">
                  <a:pos x="172" y="54"/>
                </a:cxn>
                <a:cxn ang="0">
                  <a:pos x="168" y="40"/>
                </a:cxn>
                <a:cxn ang="0">
                  <a:pos x="198" y="15"/>
                </a:cxn>
                <a:cxn ang="0">
                  <a:pos x="168" y="0"/>
                </a:cxn>
                <a:cxn ang="0">
                  <a:pos x="140" y="20"/>
                </a:cxn>
                <a:cxn ang="0">
                  <a:pos x="157" y="40"/>
                </a:cxn>
                <a:cxn ang="0">
                  <a:pos x="135" y="49"/>
                </a:cxn>
                <a:cxn ang="0">
                  <a:pos x="82" y="33"/>
                </a:cxn>
                <a:cxn ang="0">
                  <a:pos x="65" y="49"/>
                </a:cxn>
                <a:cxn ang="0">
                  <a:pos x="82" y="67"/>
                </a:cxn>
                <a:cxn ang="0">
                  <a:pos x="53" y="79"/>
                </a:cxn>
                <a:cxn ang="0">
                  <a:pos x="65" y="107"/>
                </a:cxn>
                <a:cxn ang="0">
                  <a:pos x="87" y="113"/>
                </a:cxn>
                <a:cxn ang="0">
                  <a:pos x="53" y="137"/>
                </a:cxn>
                <a:cxn ang="0">
                  <a:pos x="27" y="165"/>
                </a:cxn>
                <a:cxn ang="0">
                  <a:pos x="0" y="161"/>
                </a:cxn>
                <a:cxn ang="0">
                  <a:pos x="0" y="190"/>
                </a:cxn>
                <a:cxn ang="0">
                  <a:pos x="16" y="214"/>
                </a:cxn>
                <a:cxn ang="0">
                  <a:pos x="60" y="220"/>
                </a:cxn>
                <a:cxn ang="0">
                  <a:pos x="97" y="220"/>
                </a:cxn>
                <a:cxn ang="0">
                  <a:pos x="135" y="209"/>
                </a:cxn>
                <a:cxn ang="0">
                  <a:pos x="178" y="214"/>
                </a:cxn>
                <a:cxn ang="0">
                  <a:pos x="216" y="161"/>
                </a:cxn>
                <a:cxn ang="0">
                  <a:pos x="222" y="132"/>
                </a:cxn>
                <a:cxn ang="0">
                  <a:pos x="231" y="98"/>
                </a:cxn>
              </a:cxnLst>
              <a:rect l="0" t="0" r="r" b="b"/>
              <a:pathLst>
                <a:path w="231" h="220">
                  <a:moveTo>
                    <a:pt x="231" y="98"/>
                  </a:moveTo>
                  <a:lnTo>
                    <a:pt x="231" y="92"/>
                  </a:lnTo>
                  <a:lnTo>
                    <a:pt x="231" y="67"/>
                  </a:lnTo>
                  <a:lnTo>
                    <a:pt x="216" y="65"/>
                  </a:lnTo>
                  <a:lnTo>
                    <a:pt x="198" y="65"/>
                  </a:lnTo>
                  <a:lnTo>
                    <a:pt x="183" y="73"/>
                  </a:lnTo>
                  <a:lnTo>
                    <a:pt x="172" y="54"/>
                  </a:lnTo>
                  <a:lnTo>
                    <a:pt x="168" y="40"/>
                  </a:lnTo>
                  <a:lnTo>
                    <a:pt x="198" y="15"/>
                  </a:lnTo>
                  <a:lnTo>
                    <a:pt x="168" y="0"/>
                  </a:lnTo>
                  <a:lnTo>
                    <a:pt x="140" y="20"/>
                  </a:lnTo>
                  <a:lnTo>
                    <a:pt x="157" y="40"/>
                  </a:lnTo>
                  <a:lnTo>
                    <a:pt x="135" y="49"/>
                  </a:lnTo>
                  <a:lnTo>
                    <a:pt x="82" y="33"/>
                  </a:lnTo>
                  <a:lnTo>
                    <a:pt x="65" y="49"/>
                  </a:lnTo>
                  <a:lnTo>
                    <a:pt x="82" y="67"/>
                  </a:lnTo>
                  <a:lnTo>
                    <a:pt x="53" y="79"/>
                  </a:lnTo>
                  <a:lnTo>
                    <a:pt x="65" y="107"/>
                  </a:lnTo>
                  <a:lnTo>
                    <a:pt x="87" y="113"/>
                  </a:lnTo>
                  <a:lnTo>
                    <a:pt x="53" y="137"/>
                  </a:lnTo>
                  <a:lnTo>
                    <a:pt x="27" y="165"/>
                  </a:lnTo>
                  <a:lnTo>
                    <a:pt x="0" y="161"/>
                  </a:lnTo>
                  <a:lnTo>
                    <a:pt x="0" y="190"/>
                  </a:lnTo>
                  <a:lnTo>
                    <a:pt x="16" y="214"/>
                  </a:lnTo>
                  <a:lnTo>
                    <a:pt x="60" y="220"/>
                  </a:lnTo>
                  <a:lnTo>
                    <a:pt x="97" y="220"/>
                  </a:lnTo>
                  <a:lnTo>
                    <a:pt x="135" y="209"/>
                  </a:lnTo>
                  <a:lnTo>
                    <a:pt x="178" y="214"/>
                  </a:lnTo>
                  <a:lnTo>
                    <a:pt x="216" y="161"/>
                  </a:lnTo>
                  <a:lnTo>
                    <a:pt x="222" y="132"/>
                  </a:lnTo>
                  <a:lnTo>
                    <a:pt x="231" y="98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2" name="Freeform 140"/>
            <p:cNvSpPr>
              <a:spLocks/>
            </p:cNvSpPr>
            <p:nvPr/>
          </p:nvSpPr>
          <p:spPr bwMode="auto">
            <a:xfrm>
              <a:off x="2267744" y="5382351"/>
              <a:ext cx="392931" cy="544896"/>
            </a:xfrm>
            <a:custGeom>
              <a:avLst/>
              <a:gdLst/>
              <a:ahLst/>
              <a:cxnLst>
                <a:cxn ang="0">
                  <a:pos x="142" y="10"/>
                </a:cxn>
                <a:cxn ang="0">
                  <a:pos x="169" y="0"/>
                </a:cxn>
                <a:cxn ang="0">
                  <a:pos x="184" y="25"/>
                </a:cxn>
                <a:cxn ang="0">
                  <a:pos x="206" y="31"/>
                </a:cxn>
                <a:cxn ang="0">
                  <a:pos x="239" y="35"/>
                </a:cxn>
                <a:cxn ang="0">
                  <a:pos x="271" y="44"/>
                </a:cxn>
                <a:cxn ang="0">
                  <a:pos x="275" y="74"/>
                </a:cxn>
                <a:cxn ang="0">
                  <a:pos x="227" y="108"/>
                </a:cxn>
                <a:cxn ang="0">
                  <a:pos x="206" y="162"/>
                </a:cxn>
                <a:cxn ang="0">
                  <a:pos x="191" y="176"/>
                </a:cxn>
                <a:cxn ang="0">
                  <a:pos x="169" y="182"/>
                </a:cxn>
                <a:cxn ang="0">
                  <a:pos x="169" y="206"/>
                </a:cxn>
                <a:cxn ang="0">
                  <a:pos x="163" y="231"/>
                </a:cxn>
                <a:cxn ang="0">
                  <a:pos x="145" y="250"/>
                </a:cxn>
                <a:cxn ang="0">
                  <a:pos x="152" y="280"/>
                </a:cxn>
                <a:cxn ang="0">
                  <a:pos x="142" y="294"/>
                </a:cxn>
                <a:cxn ang="0">
                  <a:pos x="115" y="309"/>
                </a:cxn>
                <a:cxn ang="0">
                  <a:pos x="109" y="338"/>
                </a:cxn>
                <a:cxn ang="0">
                  <a:pos x="97" y="333"/>
                </a:cxn>
                <a:cxn ang="0">
                  <a:pos x="66" y="333"/>
                </a:cxn>
                <a:cxn ang="0">
                  <a:pos x="38" y="318"/>
                </a:cxn>
                <a:cxn ang="0">
                  <a:pos x="0" y="314"/>
                </a:cxn>
                <a:cxn ang="0">
                  <a:pos x="21" y="291"/>
                </a:cxn>
                <a:cxn ang="0">
                  <a:pos x="33" y="261"/>
                </a:cxn>
                <a:cxn ang="0">
                  <a:pos x="55" y="226"/>
                </a:cxn>
                <a:cxn ang="0">
                  <a:pos x="26" y="222"/>
                </a:cxn>
                <a:cxn ang="0">
                  <a:pos x="21" y="192"/>
                </a:cxn>
                <a:cxn ang="0">
                  <a:pos x="38" y="162"/>
                </a:cxn>
                <a:cxn ang="0">
                  <a:pos x="70" y="148"/>
                </a:cxn>
                <a:cxn ang="0">
                  <a:pos x="87" y="108"/>
                </a:cxn>
                <a:cxn ang="0">
                  <a:pos x="109" y="81"/>
                </a:cxn>
                <a:cxn ang="0">
                  <a:pos x="125" y="56"/>
                </a:cxn>
                <a:cxn ang="0">
                  <a:pos x="135" y="10"/>
                </a:cxn>
                <a:cxn ang="0">
                  <a:pos x="142" y="10"/>
                </a:cxn>
              </a:cxnLst>
              <a:rect l="0" t="0" r="r" b="b"/>
              <a:pathLst>
                <a:path w="275" h="338">
                  <a:moveTo>
                    <a:pt x="142" y="10"/>
                  </a:moveTo>
                  <a:lnTo>
                    <a:pt x="169" y="0"/>
                  </a:lnTo>
                  <a:lnTo>
                    <a:pt x="184" y="25"/>
                  </a:lnTo>
                  <a:lnTo>
                    <a:pt x="206" y="31"/>
                  </a:lnTo>
                  <a:lnTo>
                    <a:pt x="239" y="35"/>
                  </a:lnTo>
                  <a:lnTo>
                    <a:pt x="271" y="44"/>
                  </a:lnTo>
                  <a:lnTo>
                    <a:pt x="275" y="74"/>
                  </a:lnTo>
                  <a:lnTo>
                    <a:pt x="227" y="108"/>
                  </a:lnTo>
                  <a:lnTo>
                    <a:pt x="206" y="162"/>
                  </a:lnTo>
                  <a:lnTo>
                    <a:pt x="191" y="176"/>
                  </a:lnTo>
                  <a:lnTo>
                    <a:pt x="169" y="182"/>
                  </a:lnTo>
                  <a:lnTo>
                    <a:pt x="169" y="206"/>
                  </a:lnTo>
                  <a:lnTo>
                    <a:pt x="163" y="231"/>
                  </a:lnTo>
                  <a:lnTo>
                    <a:pt x="145" y="250"/>
                  </a:lnTo>
                  <a:lnTo>
                    <a:pt x="152" y="280"/>
                  </a:lnTo>
                  <a:lnTo>
                    <a:pt x="142" y="294"/>
                  </a:lnTo>
                  <a:lnTo>
                    <a:pt x="115" y="309"/>
                  </a:lnTo>
                  <a:lnTo>
                    <a:pt x="109" y="338"/>
                  </a:lnTo>
                  <a:lnTo>
                    <a:pt x="97" y="333"/>
                  </a:lnTo>
                  <a:lnTo>
                    <a:pt x="66" y="333"/>
                  </a:lnTo>
                  <a:lnTo>
                    <a:pt x="38" y="318"/>
                  </a:lnTo>
                  <a:lnTo>
                    <a:pt x="0" y="314"/>
                  </a:lnTo>
                  <a:lnTo>
                    <a:pt x="21" y="291"/>
                  </a:lnTo>
                  <a:lnTo>
                    <a:pt x="33" y="261"/>
                  </a:lnTo>
                  <a:lnTo>
                    <a:pt x="55" y="226"/>
                  </a:lnTo>
                  <a:lnTo>
                    <a:pt x="26" y="222"/>
                  </a:lnTo>
                  <a:lnTo>
                    <a:pt x="21" y="192"/>
                  </a:lnTo>
                  <a:lnTo>
                    <a:pt x="38" y="162"/>
                  </a:lnTo>
                  <a:lnTo>
                    <a:pt x="70" y="148"/>
                  </a:lnTo>
                  <a:lnTo>
                    <a:pt x="87" y="108"/>
                  </a:lnTo>
                  <a:lnTo>
                    <a:pt x="109" y="81"/>
                  </a:lnTo>
                  <a:lnTo>
                    <a:pt x="125" y="56"/>
                  </a:lnTo>
                  <a:lnTo>
                    <a:pt x="135" y="10"/>
                  </a:lnTo>
                  <a:lnTo>
                    <a:pt x="142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3" name="Freeform 141"/>
            <p:cNvSpPr>
              <a:spLocks/>
            </p:cNvSpPr>
            <p:nvPr/>
          </p:nvSpPr>
          <p:spPr bwMode="auto">
            <a:xfrm>
              <a:off x="2267744" y="5382351"/>
              <a:ext cx="392931" cy="544896"/>
            </a:xfrm>
            <a:custGeom>
              <a:avLst/>
              <a:gdLst/>
              <a:ahLst/>
              <a:cxnLst>
                <a:cxn ang="0">
                  <a:pos x="142" y="10"/>
                </a:cxn>
                <a:cxn ang="0">
                  <a:pos x="169" y="0"/>
                </a:cxn>
                <a:cxn ang="0">
                  <a:pos x="184" y="25"/>
                </a:cxn>
                <a:cxn ang="0">
                  <a:pos x="206" y="31"/>
                </a:cxn>
                <a:cxn ang="0">
                  <a:pos x="239" y="35"/>
                </a:cxn>
                <a:cxn ang="0">
                  <a:pos x="271" y="44"/>
                </a:cxn>
                <a:cxn ang="0">
                  <a:pos x="275" y="74"/>
                </a:cxn>
                <a:cxn ang="0">
                  <a:pos x="227" y="108"/>
                </a:cxn>
                <a:cxn ang="0">
                  <a:pos x="206" y="162"/>
                </a:cxn>
                <a:cxn ang="0">
                  <a:pos x="191" y="176"/>
                </a:cxn>
                <a:cxn ang="0">
                  <a:pos x="169" y="182"/>
                </a:cxn>
                <a:cxn ang="0">
                  <a:pos x="169" y="206"/>
                </a:cxn>
                <a:cxn ang="0">
                  <a:pos x="163" y="231"/>
                </a:cxn>
                <a:cxn ang="0">
                  <a:pos x="145" y="250"/>
                </a:cxn>
                <a:cxn ang="0">
                  <a:pos x="152" y="280"/>
                </a:cxn>
                <a:cxn ang="0">
                  <a:pos x="142" y="294"/>
                </a:cxn>
                <a:cxn ang="0">
                  <a:pos x="115" y="309"/>
                </a:cxn>
                <a:cxn ang="0">
                  <a:pos x="109" y="338"/>
                </a:cxn>
                <a:cxn ang="0">
                  <a:pos x="97" y="333"/>
                </a:cxn>
                <a:cxn ang="0">
                  <a:pos x="66" y="333"/>
                </a:cxn>
                <a:cxn ang="0">
                  <a:pos x="38" y="318"/>
                </a:cxn>
                <a:cxn ang="0">
                  <a:pos x="0" y="314"/>
                </a:cxn>
                <a:cxn ang="0">
                  <a:pos x="21" y="291"/>
                </a:cxn>
                <a:cxn ang="0">
                  <a:pos x="33" y="261"/>
                </a:cxn>
                <a:cxn ang="0">
                  <a:pos x="55" y="226"/>
                </a:cxn>
                <a:cxn ang="0">
                  <a:pos x="26" y="222"/>
                </a:cxn>
                <a:cxn ang="0">
                  <a:pos x="21" y="192"/>
                </a:cxn>
                <a:cxn ang="0">
                  <a:pos x="38" y="162"/>
                </a:cxn>
                <a:cxn ang="0">
                  <a:pos x="70" y="148"/>
                </a:cxn>
                <a:cxn ang="0">
                  <a:pos x="87" y="108"/>
                </a:cxn>
                <a:cxn ang="0">
                  <a:pos x="109" y="81"/>
                </a:cxn>
                <a:cxn ang="0">
                  <a:pos x="125" y="56"/>
                </a:cxn>
                <a:cxn ang="0">
                  <a:pos x="135" y="10"/>
                </a:cxn>
                <a:cxn ang="0">
                  <a:pos x="142" y="10"/>
                </a:cxn>
              </a:cxnLst>
              <a:rect l="0" t="0" r="r" b="b"/>
              <a:pathLst>
                <a:path w="275" h="338">
                  <a:moveTo>
                    <a:pt x="142" y="10"/>
                  </a:moveTo>
                  <a:lnTo>
                    <a:pt x="169" y="0"/>
                  </a:lnTo>
                  <a:lnTo>
                    <a:pt x="184" y="25"/>
                  </a:lnTo>
                  <a:lnTo>
                    <a:pt x="206" y="31"/>
                  </a:lnTo>
                  <a:lnTo>
                    <a:pt x="239" y="35"/>
                  </a:lnTo>
                  <a:lnTo>
                    <a:pt x="271" y="44"/>
                  </a:lnTo>
                  <a:lnTo>
                    <a:pt x="275" y="74"/>
                  </a:lnTo>
                  <a:lnTo>
                    <a:pt x="227" y="108"/>
                  </a:lnTo>
                  <a:lnTo>
                    <a:pt x="206" y="162"/>
                  </a:lnTo>
                  <a:lnTo>
                    <a:pt x="191" y="176"/>
                  </a:lnTo>
                  <a:lnTo>
                    <a:pt x="169" y="182"/>
                  </a:lnTo>
                  <a:lnTo>
                    <a:pt x="169" y="206"/>
                  </a:lnTo>
                  <a:lnTo>
                    <a:pt x="163" y="231"/>
                  </a:lnTo>
                  <a:lnTo>
                    <a:pt x="145" y="250"/>
                  </a:lnTo>
                  <a:lnTo>
                    <a:pt x="152" y="280"/>
                  </a:lnTo>
                  <a:lnTo>
                    <a:pt x="142" y="294"/>
                  </a:lnTo>
                  <a:lnTo>
                    <a:pt x="115" y="309"/>
                  </a:lnTo>
                  <a:lnTo>
                    <a:pt x="109" y="338"/>
                  </a:lnTo>
                  <a:lnTo>
                    <a:pt x="97" y="333"/>
                  </a:lnTo>
                  <a:lnTo>
                    <a:pt x="66" y="333"/>
                  </a:lnTo>
                  <a:lnTo>
                    <a:pt x="38" y="318"/>
                  </a:lnTo>
                  <a:lnTo>
                    <a:pt x="0" y="314"/>
                  </a:lnTo>
                  <a:lnTo>
                    <a:pt x="21" y="291"/>
                  </a:lnTo>
                  <a:lnTo>
                    <a:pt x="33" y="261"/>
                  </a:lnTo>
                  <a:lnTo>
                    <a:pt x="55" y="226"/>
                  </a:lnTo>
                  <a:lnTo>
                    <a:pt x="26" y="222"/>
                  </a:lnTo>
                  <a:lnTo>
                    <a:pt x="21" y="192"/>
                  </a:lnTo>
                  <a:lnTo>
                    <a:pt x="38" y="162"/>
                  </a:lnTo>
                  <a:lnTo>
                    <a:pt x="70" y="148"/>
                  </a:lnTo>
                  <a:lnTo>
                    <a:pt x="87" y="108"/>
                  </a:lnTo>
                  <a:lnTo>
                    <a:pt x="109" y="81"/>
                  </a:lnTo>
                  <a:lnTo>
                    <a:pt x="125" y="56"/>
                  </a:lnTo>
                  <a:lnTo>
                    <a:pt x="135" y="10"/>
                  </a:lnTo>
                  <a:lnTo>
                    <a:pt x="142" y="10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4" name="Freeform 142"/>
            <p:cNvSpPr>
              <a:spLocks/>
            </p:cNvSpPr>
            <p:nvPr/>
          </p:nvSpPr>
          <p:spPr bwMode="auto">
            <a:xfrm>
              <a:off x="3533562" y="4594024"/>
              <a:ext cx="220199" cy="227309"/>
            </a:xfrm>
            <a:custGeom>
              <a:avLst/>
              <a:gdLst/>
              <a:ahLst/>
              <a:cxnLst>
                <a:cxn ang="0">
                  <a:pos x="113" y="14"/>
                </a:cxn>
                <a:cxn ang="0">
                  <a:pos x="124" y="25"/>
                </a:cxn>
                <a:cxn ang="0">
                  <a:pos x="134" y="29"/>
                </a:cxn>
                <a:cxn ang="0">
                  <a:pos x="134" y="54"/>
                </a:cxn>
                <a:cxn ang="0">
                  <a:pos x="149" y="63"/>
                </a:cxn>
                <a:cxn ang="0">
                  <a:pos x="154" y="83"/>
                </a:cxn>
                <a:cxn ang="0">
                  <a:pos x="144" y="103"/>
                </a:cxn>
                <a:cxn ang="0">
                  <a:pos x="139" y="103"/>
                </a:cxn>
                <a:cxn ang="0">
                  <a:pos x="124" y="117"/>
                </a:cxn>
                <a:cxn ang="0">
                  <a:pos x="124" y="141"/>
                </a:cxn>
                <a:cxn ang="0">
                  <a:pos x="106" y="135"/>
                </a:cxn>
                <a:cxn ang="0">
                  <a:pos x="91" y="121"/>
                </a:cxn>
                <a:cxn ang="0">
                  <a:pos x="96" y="117"/>
                </a:cxn>
                <a:cxn ang="0">
                  <a:pos x="91" y="97"/>
                </a:cxn>
                <a:cxn ang="0">
                  <a:pos x="74" y="108"/>
                </a:cxn>
                <a:cxn ang="0">
                  <a:pos x="58" y="103"/>
                </a:cxn>
                <a:cxn ang="0">
                  <a:pos x="53" y="79"/>
                </a:cxn>
                <a:cxn ang="0">
                  <a:pos x="31" y="63"/>
                </a:cxn>
                <a:cxn ang="0">
                  <a:pos x="21" y="45"/>
                </a:cxn>
                <a:cxn ang="0">
                  <a:pos x="0" y="39"/>
                </a:cxn>
                <a:cxn ang="0">
                  <a:pos x="5" y="20"/>
                </a:cxn>
                <a:cxn ang="0">
                  <a:pos x="5" y="14"/>
                </a:cxn>
                <a:cxn ang="0">
                  <a:pos x="43" y="0"/>
                </a:cxn>
                <a:cxn ang="0">
                  <a:pos x="53" y="14"/>
                </a:cxn>
                <a:cxn ang="0">
                  <a:pos x="96" y="5"/>
                </a:cxn>
                <a:cxn ang="0">
                  <a:pos x="113" y="14"/>
                </a:cxn>
              </a:cxnLst>
              <a:rect l="0" t="0" r="r" b="b"/>
              <a:pathLst>
                <a:path w="154" h="141">
                  <a:moveTo>
                    <a:pt x="113" y="14"/>
                  </a:moveTo>
                  <a:lnTo>
                    <a:pt x="124" y="25"/>
                  </a:lnTo>
                  <a:lnTo>
                    <a:pt x="134" y="29"/>
                  </a:lnTo>
                  <a:lnTo>
                    <a:pt x="134" y="54"/>
                  </a:lnTo>
                  <a:lnTo>
                    <a:pt x="149" y="63"/>
                  </a:lnTo>
                  <a:lnTo>
                    <a:pt x="154" y="83"/>
                  </a:lnTo>
                  <a:lnTo>
                    <a:pt x="144" y="103"/>
                  </a:lnTo>
                  <a:lnTo>
                    <a:pt x="139" y="103"/>
                  </a:lnTo>
                  <a:lnTo>
                    <a:pt x="124" y="117"/>
                  </a:lnTo>
                  <a:lnTo>
                    <a:pt x="124" y="141"/>
                  </a:lnTo>
                  <a:lnTo>
                    <a:pt x="106" y="135"/>
                  </a:lnTo>
                  <a:lnTo>
                    <a:pt x="91" y="121"/>
                  </a:lnTo>
                  <a:lnTo>
                    <a:pt x="96" y="117"/>
                  </a:lnTo>
                  <a:lnTo>
                    <a:pt x="91" y="97"/>
                  </a:lnTo>
                  <a:lnTo>
                    <a:pt x="74" y="108"/>
                  </a:lnTo>
                  <a:lnTo>
                    <a:pt x="58" y="103"/>
                  </a:lnTo>
                  <a:lnTo>
                    <a:pt x="53" y="79"/>
                  </a:lnTo>
                  <a:lnTo>
                    <a:pt x="31" y="63"/>
                  </a:lnTo>
                  <a:lnTo>
                    <a:pt x="21" y="45"/>
                  </a:lnTo>
                  <a:lnTo>
                    <a:pt x="0" y="39"/>
                  </a:lnTo>
                  <a:lnTo>
                    <a:pt x="5" y="20"/>
                  </a:lnTo>
                  <a:lnTo>
                    <a:pt x="5" y="14"/>
                  </a:lnTo>
                  <a:lnTo>
                    <a:pt x="43" y="0"/>
                  </a:lnTo>
                  <a:lnTo>
                    <a:pt x="53" y="14"/>
                  </a:lnTo>
                  <a:lnTo>
                    <a:pt x="96" y="5"/>
                  </a:lnTo>
                  <a:lnTo>
                    <a:pt x="113" y="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35" name="Group 143"/>
            <p:cNvGrpSpPr>
              <a:grpSpLocks/>
            </p:cNvGrpSpPr>
            <p:nvPr/>
          </p:nvGrpSpPr>
          <p:grpSpPr bwMode="auto">
            <a:xfrm>
              <a:off x="3533562" y="4594024"/>
              <a:ext cx="220199" cy="227309"/>
              <a:chOff x="3632" y="2717"/>
              <a:chExt cx="154" cy="141"/>
            </a:xfrm>
            <a:grpFill/>
          </p:grpSpPr>
          <p:sp>
            <p:nvSpPr>
              <p:cNvPr id="130" name="Freeform 144"/>
              <p:cNvSpPr>
                <a:spLocks/>
              </p:cNvSpPr>
              <p:nvPr/>
            </p:nvSpPr>
            <p:spPr bwMode="auto">
              <a:xfrm>
                <a:off x="3632" y="2717"/>
                <a:ext cx="154" cy="141"/>
              </a:xfrm>
              <a:custGeom>
                <a:avLst/>
                <a:gdLst/>
                <a:ahLst/>
                <a:cxnLst>
                  <a:cxn ang="0">
                    <a:pos x="113" y="14"/>
                  </a:cxn>
                  <a:cxn ang="0">
                    <a:pos x="124" y="25"/>
                  </a:cxn>
                  <a:cxn ang="0">
                    <a:pos x="134" y="29"/>
                  </a:cxn>
                  <a:cxn ang="0">
                    <a:pos x="134" y="54"/>
                  </a:cxn>
                  <a:cxn ang="0">
                    <a:pos x="149" y="63"/>
                  </a:cxn>
                  <a:cxn ang="0">
                    <a:pos x="154" y="83"/>
                  </a:cxn>
                  <a:cxn ang="0">
                    <a:pos x="144" y="103"/>
                  </a:cxn>
                  <a:cxn ang="0">
                    <a:pos x="139" y="103"/>
                  </a:cxn>
                  <a:cxn ang="0">
                    <a:pos x="124" y="117"/>
                  </a:cxn>
                  <a:cxn ang="0">
                    <a:pos x="124" y="141"/>
                  </a:cxn>
                  <a:cxn ang="0">
                    <a:pos x="106" y="135"/>
                  </a:cxn>
                  <a:cxn ang="0">
                    <a:pos x="91" y="121"/>
                  </a:cxn>
                  <a:cxn ang="0">
                    <a:pos x="96" y="117"/>
                  </a:cxn>
                  <a:cxn ang="0">
                    <a:pos x="91" y="97"/>
                  </a:cxn>
                  <a:cxn ang="0">
                    <a:pos x="74" y="108"/>
                  </a:cxn>
                  <a:cxn ang="0">
                    <a:pos x="58" y="103"/>
                  </a:cxn>
                  <a:cxn ang="0">
                    <a:pos x="53" y="79"/>
                  </a:cxn>
                  <a:cxn ang="0">
                    <a:pos x="31" y="63"/>
                  </a:cxn>
                  <a:cxn ang="0">
                    <a:pos x="21" y="45"/>
                  </a:cxn>
                  <a:cxn ang="0">
                    <a:pos x="0" y="39"/>
                  </a:cxn>
                  <a:cxn ang="0">
                    <a:pos x="5" y="20"/>
                  </a:cxn>
                  <a:cxn ang="0">
                    <a:pos x="5" y="14"/>
                  </a:cxn>
                  <a:cxn ang="0">
                    <a:pos x="43" y="0"/>
                  </a:cxn>
                  <a:cxn ang="0">
                    <a:pos x="53" y="14"/>
                  </a:cxn>
                  <a:cxn ang="0">
                    <a:pos x="96" y="5"/>
                  </a:cxn>
                  <a:cxn ang="0">
                    <a:pos x="113" y="14"/>
                  </a:cxn>
                </a:cxnLst>
                <a:rect l="0" t="0" r="r" b="b"/>
                <a:pathLst>
                  <a:path w="154" h="141">
                    <a:moveTo>
                      <a:pt x="113" y="14"/>
                    </a:moveTo>
                    <a:lnTo>
                      <a:pt x="124" y="25"/>
                    </a:lnTo>
                    <a:lnTo>
                      <a:pt x="134" y="29"/>
                    </a:lnTo>
                    <a:lnTo>
                      <a:pt x="134" y="54"/>
                    </a:lnTo>
                    <a:lnTo>
                      <a:pt x="149" y="63"/>
                    </a:lnTo>
                    <a:lnTo>
                      <a:pt x="154" y="83"/>
                    </a:lnTo>
                    <a:lnTo>
                      <a:pt x="144" y="103"/>
                    </a:lnTo>
                    <a:lnTo>
                      <a:pt x="139" y="103"/>
                    </a:lnTo>
                    <a:lnTo>
                      <a:pt x="124" y="117"/>
                    </a:lnTo>
                    <a:lnTo>
                      <a:pt x="124" y="141"/>
                    </a:lnTo>
                    <a:lnTo>
                      <a:pt x="106" y="135"/>
                    </a:lnTo>
                    <a:lnTo>
                      <a:pt x="91" y="121"/>
                    </a:lnTo>
                    <a:lnTo>
                      <a:pt x="96" y="117"/>
                    </a:lnTo>
                    <a:lnTo>
                      <a:pt x="91" y="97"/>
                    </a:lnTo>
                    <a:lnTo>
                      <a:pt x="74" y="108"/>
                    </a:lnTo>
                    <a:lnTo>
                      <a:pt x="58" y="103"/>
                    </a:lnTo>
                    <a:lnTo>
                      <a:pt x="53" y="79"/>
                    </a:lnTo>
                    <a:lnTo>
                      <a:pt x="31" y="63"/>
                    </a:lnTo>
                    <a:lnTo>
                      <a:pt x="21" y="45"/>
                    </a:lnTo>
                    <a:lnTo>
                      <a:pt x="0" y="39"/>
                    </a:lnTo>
                    <a:lnTo>
                      <a:pt x="5" y="20"/>
                    </a:lnTo>
                    <a:lnTo>
                      <a:pt x="5" y="14"/>
                    </a:lnTo>
                    <a:lnTo>
                      <a:pt x="43" y="0"/>
                    </a:lnTo>
                    <a:lnTo>
                      <a:pt x="53" y="14"/>
                    </a:lnTo>
                    <a:lnTo>
                      <a:pt x="96" y="5"/>
                    </a:lnTo>
                    <a:lnTo>
                      <a:pt x="113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31" name="Freeform 145"/>
              <p:cNvSpPr>
                <a:spLocks/>
              </p:cNvSpPr>
              <p:nvPr/>
            </p:nvSpPr>
            <p:spPr bwMode="auto">
              <a:xfrm>
                <a:off x="3632" y="2717"/>
                <a:ext cx="154" cy="141"/>
              </a:xfrm>
              <a:custGeom>
                <a:avLst/>
                <a:gdLst/>
                <a:ahLst/>
                <a:cxnLst>
                  <a:cxn ang="0">
                    <a:pos x="113" y="14"/>
                  </a:cxn>
                  <a:cxn ang="0">
                    <a:pos x="124" y="25"/>
                  </a:cxn>
                  <a:cxn ang="0">
                    <a:pos x="134" y="29"/>
                  </a:cxn>
                  <a:cxn ang="0">
                    <a:pos x="134" y="54"/>
                  </a:cxn>
                  <a:cxn ang="0">
                    <a:pos x="149" y="63"/>
                  </a:cxn>
                  <a:cxn ang="0">
                    <a:pos x="154" y="83"/>
                  </a:cxn>
                  <a:cxn ang="0">
                    <a:pos x="144" y="103"/>
                  </a:cxn>
                  <a:cxn ang="0">
                    <a:pos x="139" y="103"/>
                  </a:cxn>
                  <a:cxn ang="0">
                    <a:pos x="124" y="117"/>
                  </a:cxn>
                  <a:cxn ang="0">
                    <a:pos x="124" y="141"/>
                  </a:cxn>
                  <a:cxn ang="0">
                    <a:pos x="106" y="135"/>
                  </a:cxn>
                  <a:cxn ang="0">
                    <a:pos x="91" y="121"/>
                  </a:cxn>
                  <a:cxn ang="0">
                    <a:pos x="96" y="117"/>
                  </a:cxn>
                  <a:cxn ang="0">
                    <a:pos x="91" y="97"/>
                  </a:cxn>
                  <a:cxn ang="0">
                    <a:pos x="74" y="108"/>
                  </a:cxn>
                  <a:cxn ang="0">
                    <a:pos x="58" y="103"/>
                  </a:cxn>
                  <a:cxn ang="0">
                    <a:pos x="53" y="79"/>
                  </a:cxn>
                  <a:cxn ang="0">
                    <a:pos x="31" y="63"/>
                  </a:cxn>
                  <a:cxn ang="0">
                    <a:pos x="21" y="45"/>
                  </a:cxn>
                  <a:cxn ang="0">
                    <a:pos x="0" y="39"/>
                  </a:cxn>
                  <a:cxn ang="0">
                    <a:pos x="5" y="20"/>
                  </a:cxn>
                  <a:cxn ang="0">
                    <a:pos x="5" y="14"/>
                  </a:cxn>
                  <a:cxn ang="0">
                    <a:pos x="43" y="0"/>
                  </a:cxn>
                  <a:cxn ang="0">
                    <a:pos x="53" y="14"/>
                  </a:cxn>
                  <a:cxn ang="0">
                    <a:pos x="96" y="5"/>
                  </a:cxn>
                  <a:cxn ang="0">
                    <a:pos x="113" y="14"/>
                  </a:cxn>
                </a:cxnLst>
                <a:rect l="0" t="0" r="r" b="b"/>
                <a:pathLst>
                  <a:path w="154" h="141">
                    <a:moveTo>
                      <a:pt x="113" y="14"/>
                    </a:moveTo>
                    <a:lnTo>
                      <a:pt x="124" y="25"/>
                    </a:lnTo>
                    <a:lnTo>
                      <a:pt x="134" y="29"/>
                    </a:lnTo>
                    <a:lnTo>
                      <a:pt x="134" y="54"/>
                    </a:lnTo>
                    <a:lnTo>
                      <a:pt x="149" y="63"/>
                    </a:lnTo>
                    <a:lnTo>
                      <a:pt x="154" y="83"/>
                    </a:lnTo>
                    <a:lnTo>
                      <a:pt x="144" y="103"/>
                    </a:lnTo>
                    <a:lnTo>
                      <a:pt x="139" y="103"/>
                    </a:lnTo>
                    <a:lnTo>
                      <a:pt x="124" y="117"/>
                    </a:lnTo>
                    <a:lnTo>
                      <a:pt x="124" y="141"/>
                    </a:lnTo>
                    <a:lnTo>
                      <a:pt x="106" y="135"/>
                    </a:lnTo>
                    <a:lnTo>
                      <a:pt x="91" y="121"/>
                    </a:lnTo>
                    <a:lnTo>
                      <a:pt x="96" y="117"/>
                    </a:lnTo>
                    <a:lnTo>
                      <a:pt x="91" y="97"/>
                    </a:lnTo>
                    <a:lnTo>
                      <a:pt x="74" y="108"/>
                    </a:lnTo>
                    <a:lnTo>
                      <a:pt x="58" y="103"/>
                    </a:lnTo>
                    <a:lnTo>
                      <a:pt x="53" y="79"/>
                    </a:lnTo>
                    <a:lnTo>
                      <a:pt x="31" y="63"/>
                    </a:lnTo>
                    <a:lnTo>
                      <a:pt x="21" y="45"/>
                    </a:lnTo>
                    <a:lnTo>
                      <a:pt x="0" y="39"/>
                    </a:lnTo>
                    <a:lnTo>
                      <a:pt x="5" y="20"/>
                    </a:lnTo>
                    <a:lnTo>
                      <a:pt x="5" y="14"/>
                    </a:lnTo>
                    <a:lnTo>
                      <a:pt x="43" y="0"/>
                    </a:lnTo>
                    <a:lnTo>
                      <a:pt x="53" y="14"/>
                    </a:lnTo>
                    <a:lnTo>
                      <a:pt x="96" y="5"/>
                    </a:lnTo>
                    <a:lnTo>
                      <a:pt x="113" y="14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36" name="Freeform 146"/>
            <p:cNvSpPr>
              <a:spLocks/>
            </p:cNvSpPr>
            <p:nvPr/>
          </p:nvSpPr>
          <p:spPr bwMode="auto">
            <a:xfrm>
              <a:off x="3596853" y="4397346"/>
              <a:ext cx="257119" cy="299854"/>
            </a:xfrm>
            <a:custGeom>
              <a:avLst/>
              <a:gdLst/>
              <a:ahLst/>
              <a:cxnLst>
                <a:cxn ang="0">
                  <a:pos x="180" y="20"/>
                </a:cxn>
                <a:cxn ang="0">
                  <a:pos x="166" y="54"/>
                </a:cxn>
                <a:cxn ang="0">
                  <a:pos x="153" y="63"/>
                </a:cxn>
                <a:cxn ang="0">
                  <a:pos x="166" y="83"/>
                </a:cxn>
                <a:cxn ang="0">
                  <a:pos x="151" y="94"/>
                </a:cxn>
                <a:cxn ang="0">
                  <a:pos x="132" y="112"/>
                </a:cxn>
                <a:cxn ang="0">
                  <a:pos x="117" y="112"/>
                </a:cxn>
                <a:cxn ang="0">
                  <a:pos x="111" y="143"/>
                </a:cxn>
                <a:cxn ang="0">
                  <a:pos x="106" y="161"/>
                </a:cxn>
                <a:cxn ang="0">
                  <a:pos x="106" y="186"/>
                </a:cxn>
                <a:cxn ang="0">
                  <a:pos x="91" y="177"/>
                </a:cxn>
                <a:cxn ang="0">
                  <a:pos x="91" y="152"/>
                </a:cxn>
                <a:cxn ang="0">
                  <a:pos x="81" y="148"/>
                </a:cxn>
                <a:cxn ang="0">
                  <a:pos x="70" y="137"/>
                </a:cxn>
                <a:cxn ang="0">
                  <a:pos x="53" y="128"/>
                </a:cxn>
                <a:cxn ang="0">
                  <a:pos x="10" y="137"/>
                </a:cxn>
                <a:cxn ang="0">
                  <a:pos x="0" y="123"/>
                </a:cxn>
                <a:cxn ang="0">
                  <a:pos x="21" y="103"/>
                </a:cxn>
                <a:cxn ang="0">
                  <a:pos x="43" y="83"/>
                </a:cxn>
                <a:cxn ang="0">
                  <a:pos x="58" y="63"/>
                </a:cxn>
                <a:cxn ang="0">
                  <a:pos x="70" y="34"/>
                </a:cxn>
                <a:cxn ang="0">
                  <a:pos x="84" y="29"/>
                </a:cxn>
                <a:cxn ang="0">
                  <a:pos x="81" y="63"/>
                </a:cxn>
                <a:cxn ang="0">
                  <a:pos x="96" y="78"/>
                </a:cxn>
                <a:cxn ang="0">
                  <a:pos x="117" y="63"/>
                </a:cxn>
                <a:cxn ang="0">
                  <a:pos x="122" y="49"/>
                </a:cxn>
                <a:cxn ang="0">
                  <a:pos x="106" y="39"/>
                </a:cxn>
                <a:cxn ang="0">
                  <a:pos x="106" y="10"/>
                </a:cxn>
                <a:cxn ang="0">
                  <a:pos x="139" y="0"/>
                </a:cxn>
                <a:cxn ang="0">
                  <a:pos x="180" y="20"/>
                </a:cxn>
              </a:cxnLst>
              <a:rect l="0" t="0" r="r" b="b"/>
              <a:pathLst>
                <a:path w="180" h="186">
                  <a:moveTo>
                    <a:pt x="180" y="20"/>
                  </a:moveTo>
                  <a:lnTo>
                    <a:pt x="166" y="54"/>
                  </a:lnTo>
                  <a:lnTo>
                    <a:pt x="153" y="63"/>
                  </a:lnTo>
                  <a:lnTo>
                    <a:pt x="166" y="83"/>
                  </a:lnTo>
                  <a:lnTo>
                    <a:pt x="151" y="94"/>
                  </a:lnTo>
                  <a:lnTo>
                    <a:pt x="132" y="112"/>
                  </a:lnTo>
                  <a:lnTo>
                    <a:pt x="117" y="112"/>
                  </a:lnTo>
                  <a:lnTo>
                    <a:pt x="111" y="143"/>
                  </a:lnTo>
                  <a:lnTo>
                    <a:pt x="106" y="161"/>
                  </a:lnTo>
                  <a:lnTo>
                    <a:pt x="106" y="186"/>
                  </a:lnTo>
                  <a:lnTo>
                    <a:pt x="91" y="177"/>
                  </a:lnTo>
                  <a:lnTo>
                    <a:pt x="91" y="152"/>
                  </a:lnTo>
                  <a:lnTo>
                    <a:pt x="81" y="148"/>
                  </a:lnTo>
                  <a:lnTo>
                    <a:pt x="70" y="137"/>
                  </a:lnTo>
                  <a:lnTo>
                    <a:pt x="53" y="128"/>
                  </a:lnTo>
                  <a:lnTo>
                    <a:pt x="10" y="137"/>
                  </a:lnTo>
                  <a:lnTo>
                    <a:pt x="0" y="123"/>
                  </a:lnTo>
                  <a:lnTo>
                    <a:pt x="21" y="103"/>
                  </a:lnTo>
                  <a:lnTo>
                    <a:pt x="43" y="83"/>
                  </a:lnTo>
                  <a:lnTo>
                    <a:pt x="58" y="63"/>
                  </a:lnTo>
                  <a:lnTo>
                    <a:pt x="70" y="34"/>
                  </a:lnTo>
                  <a:lnTo>
                    <a:pt x="84" y="29"/>
                  </a:lnTo>
                  <a:lnTo>
                    <a:pt x="81" y="63"/>
                  </a:lnTo>
                  <a:lnTo>
                    <a:pt x="96" y="78"/>
                  </a:lnTo>
                  <a:lnTo>
                    <a:pt x="117" y="63"/>
                  </a:lnTo>
                  <a:lnTo>
                    <a:pt x="122" y="49"/>
                  </a:lnTo>
                  <a:lnTo>
                    <a:pt x="106" y="39"/>
                  </a:lnTo>
                  <a:lnTo>
                    <a:pt x="106" y="10"/>
                  </a:lnTo>
                  <a:lnTo>
                    <a:pt x="139" y="0"/>
                  </a:lnTo>
                  <a:lnTo>
                    <a:pt x="180" y="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7" name="Freeform 147"/>
            <p:cNvSpPr>
              <a:spLocks/>
            </p:cNvSpPr>
            <p:nvPr/>
          </p:nvSpPr>
          <p:spPr bwMode="auto">
            <a:xfrm>
              <a:off x="3596853" y="4397346"/>
              <a:ext cx="257119" cy="299854"/>
            </a:xfrm>
            <a:custGeom>
              <a:avLst/>
              <a:gdLst/>
              <a:ahLst/>
              <a:cxnLst>
                <a:cxn ang="0">
                  <a:pos x="180" y="20"/>
                </a:cxn>
                <a:cxn ang="0">
                  <a:pos x="166" y="54"/>
                </a:cxn>
                <a:cxn ang="0">
                  <a:pos x="153" y="63"/>
                </a:cxn>
                <a:cxn ang="0">
                  <a:pos x="166" y="83"/>
                </a:cxn>
                <a:cxn ang="0">
                  <a:pos x="151" y="94"/>
                </a:cxn>
                <a:cxn ang="0">
                  <a:pos x="132" y="112"/>
                </a:cxn>
                <a:cxn ang="0">
                  <a:pos x="117" y="112"/>
                </a:cxn>
                <a:cxn ang="0">
                  <a:pos x="111" y="143"/>
                </a:cxn>
                <a:cxn ang="0">
                  <a:pos x="106" y="161"/>
                </a:cxn>
                <a:cxn ang="0">
                  <a:pos x="106" y="186"/>
                </a:cxn>
                <a:cxn ang="0">
                  <a:pos x="91" y="177"/>
                </a:cxn>
                <a:cxn ang="0">
                  <a:pos x="91" y="152"/>
                </a:cxn>
                <a:cxn ang="0">
                  <a:pos x="81" y="148"/>
                </a:cxn>
                <a:cxn ang="0">
                  <a:pos x="70" y="137"/>
                </a:cxn>
                <a:cxn ang="0">
                  <a:pos x="53" y="128"/>
                </a:cxn>
                <a:cxn ang="0">
                  <a:pos x="10" y="137"/>
                </a:cxn>
                <a:cxn ang="0">
                  <a:pos x="0" y="123"/>
                </a:cxn>
                <a:cxn ang="0">
                  <a:pos x="21" y="103"/>
                </a:cxn>
                <a:cxn ang="0">
                  <a:pos x="43" y="83"/>
                </a:cxn>
                <a:cxn ang="0">
                  <a:pos x="58" y="63"/>
                </a:cxn>
                <a:cxn ang="0">
                  <a:pos x="70" y="34"/>
                </a:cxn>
                <a:cxn ang="0">
                  <a:pos x="84" y="29"/>
                </a:cxn>
                <a:cxn ang="0">
                  <a:pos x="81" y="63"/>
                </a:cxn>
                <a:cxn ang="0">
                  <a:pos x="96" y="78"/>
                </a:cxn>
                <a:cxn ang="0">
                  <a:pos x="117" y="63"/>
                </a:cxn>
                <a:cxn ang="0">
                  <a:pos x="122" y="49"/>
                </a:cxn>
                <a:cxn ang="0">
                  <a:pos x="106" y="39"/>
                </a:cxn>
                <a:cxn ang="0">
                  <a:pos x="106" y="10"/>
                </a:cxn>
                <a:cxn ang="0">
                  <a:pos x="139" y="0"/>
                </a:cxn>
                <a:cxn ang="0">
                  <a:pos x="180" y="20"/>
                </a:cxn>
              </a:cxnLst>
              <a:rect l="0" t="0" r="r" b="b"/>
              <a:pathLst>
                <a:path w="180" h="186">
                  <a:moveTo>
                    <a:pt x="180" y="20"/>
                  </a:moveTo>
                  <a:lnTo>
                    <a:pt x="166" y="54"/>
                  </a:lnTo>
                  <a:lnTo>
                    <a:pt x="153" y="63"/>
                  </a:lnTo>
                  <a:lnTo>
                    <a:pt x="166" y="83"/>
                  </a:lnTo>
                  <a:lnTo>
                    <a:pt x="151" y="94"/>
                  </a:lnTo>
                  <a:lnTo>
                    <a:pt x="132" y="112"/>
                  </a:lnTo>
                  <a:lnTo>
                    <a:pt x="117" y="112"/>
                  </a:lnTo>
                  <a:lnTo>
                    <a:pt x="111" y="143"/>
                  </a:lnTo>
                  <a:lnTo>
                    <a:pt x="106" y="161"/>
                  </a:lnTo>
                  <a:lnTo>
                    <a:pt x="106" y="186"/>
                  </a:lnTo>
                  <a:lnTo>
                    <a:pt x="91" y="177"/>
                  </a:lnTo>
                  <a:lnTo>
                    <a:pt x="91" y="152"/>
                  </a:lnTo>
                  <a:lnTo>
                    <a:pt x="81" y="148"/>
                  </a:lnTo>
                  <a:lnTo>
                    <a:pt x="70" y="137"/>
                  </a:lnTo>
                  <a:lnTo>
                    <a:pt x="53" y="128"/>
                  </a:lnTo>
                  <a:lnTo>
                    <a:pt x="10" y="137"/>
                  </a:lnTo>
                  <a:lnTo>
                    <a:pt x="0" y="123"/>
                  </a:lnTo>
                  <a:lnTo>
                    <a:pt x="21" y="103"/>
                  </a:lnTo>
                  <a:lnTo>
                    <a:pt x="43" y="83"/>
                  </a:lnTo>
                  <a:lnTo>
                    <a:pt x="58" y="63"/>
                  </a:lnTo>
                  <a:lnTo>
                    <a:pt x="70" y="34"/>
                  </a:lnTo>
                  <a:lnTo>
                    <a:pt x="84" y="29"/>
                  </a:lnTo>
                  <a:lnTo>
                    <a:pt x="81" y="63"/>
                  </a:lnTo>
                  <a:lnTo>
                    <a:pt x="96" y="78"/>
                  </a:lnTo>
                  <a:lnTo>
                    <a:pt x="117" y="63"/>
                  </a:lnTo>
                  <a:lnTo>
                    <a:pt x="122" y="49"/>
                  </a:lnTo>
                  <a:lnTo>
                    <a:pt x="106" y="39"/>
                  </a:lnTo>
                  <a:lnTo>
                    <a:pt x="106" y="10"/>
                  </a:lnTo>
                  <a:lnTo>
                    <a:pt x="139" y="0"/>
                  </a:lnTo>
                  <a:lnTo>
                    <a:pt x="180" y="20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38" name="Freeform 148"/>
            <p:cNvSpPr>
              <a:spLocks/>
            </p:cNvSpPr>
            <p:nvPr/>
          </p:nvSpPr>
          <p:spPr bwMode="auto">
            <a:xfrm>
              <a:off x="3714203" y="4761684"/>
              <a:ext cx="34282" cy="67708"/>
            </a:xfrm>
            <a:custGeom>
              <a:avLst/>
              <a:gdLst/>
              <a:ahLst/>
              <a:cxnLst>
                <a:cxn ang="0">
                  <a:pos x="24" y="42"/>
                </a:cxn>
                <a:cxn ang="0">
                  <a:pos x="24" y="24"/>
                </a:cxn>
                <a:cxn ang="0">
                  <a:pos x="19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0" y="37"/>
                </a:cxn>
                <a:cxn ang="0">
                  <a:pos x="14" y="42"/>
                </a:cxn>
                <a:cxn ang="0">
                  <a:pos x="24" y="42"/>
                </a:cxn>
              </a:cxnLst>
              <a:rect l="0" t="0" r="r" b="b"/>
              <a:pathLst>
                <a:path w="24" h="42">
                  <a:moveTo>
                    <a:pt x="24" y="42"/>
                  </a:moveTo>
                  <a:lnTo>
                    <a:pt x="24" y="24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0" y="14"/>
                  </a:lnTo>
                  <a:lnTo>
                    <a:pt x="0" y="37"/>
                  </a:lnTo>
                  <a:lnTo>
                    <a:pt x="14" y="42"/>
                  </a:lnTo>
                  <a:lnTo>
                    <a:pt x="24" y="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39" name="Group 149"/>
            <p:cNvGrpSpPr>
              <a:grpSpLocks/>
            </p:cNvGrpSpPr>
            <p:nvPr/>
          </p:nvGrpSpPr>
          <p:grpSpPr bwMode="auto">
            <a:xfrm>
              <a:off x="3714203" y="4761684"/>
              <a:ext cx="34282" cy="67708"/>
              <a:chOff x="3758" y="2821"/>
              <a:chExt cx="24" cy="42"/>
            </a:xfrm>
            <a:grpFill/>
          </p:grpSpPr>
          <p:sp>
            <p:nvSpPr>
              <p:cNvPr id="128" name="Freeform 150"/>
              <p:cNvSpPr>
                <a:spLocks/>
              </p:cNvSpPr>
              <p:nvPr/>
            </p:nvSpPr>
            <p:spPr bwMode="auto">
              <a:xfrm>
                <a:off x="3758" y="2821"/>
                <a:ext cx="24" cy="42"/>
              </a:xfrm>
              <a:custGeom>
                <a:avLst/>
                <a:gdLst/>
                <a:ahLst/>
                <a:cxnLst>
                  <a:cxn ang="0">
                    <a:pos x="24" y="42"/>
                  </a:cxn>
                  <a:cxn ang="0">
                    <a:pos x="24" y="24"/>
                  </a:cxn>
                  <a:cxn ang="0">
                    <a:pos x="19" y="0"/>
                  </a:cxn>
                  <a:cxn ang="0">
                    <a:pos x="14" y="0"/>
                  </a:cxn>
                  <a:cxn ang="0">
                    <a:pos x="0" y="14"/>
                  </a:cxn>
                  <a:cxn ang="0">
                    <a:pos x="0" y="37"/>
                  </a:cxn>
                  <a:cxn ang="0">
                    <a:pos x="14" y="42"/>
                  </a:cxn>
                  <a:cxn ang="0">
                    <a:pos x="24" y="42"/>
                  </a:cxn>
                </a:cxnLst>
                <a:rect l="0" t="0" r="r" b="b"/>
                <a:pathLst>
                  <a:path w="24" h="42">
                    <a:moveTo>
                      <a:pt x="24" y="42"/>
                    </a:moveTo>
                    <a:lnTo>
                      <a:pt x="24" y="24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0" y="14"/>
                    </a:lnTo>
                    <a:lnTo>
                      <a:pt x="0" y="37"/>
                    </a:lnTo>
                    <a:lnTo>
                      <a:pt x="14" y="42"/>
                    </a:lnTo>
                    <a:lnTo>
                      <a:pt x="24" y="4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29" name="Freeform 151"/>
              <p:cNvSpPr>
                <a:spLocks/>
              </p:cNvSpPr>
              <p:nvPr/>
            </p:nvSpPr>
            <p:spPr bwMode="auto">
              <a:xfrm>
                <a:off x="3758" y="2821"/>
                <a:ext cx="24" cy="42"/>
              </a:xfrm>
              <a:custGeom>
                <a:avLst/>
                <a:gdLst/>
                <a:ahLst/>
                <a:cxnLst>
                  <a:cxn ang="0">
                    <a:pos x="24" y="42"/>
                  </a:cxn>
                  <a:cxn ang="0">
                    <a:pos x="24" y="24"/>
                  </a:cxn>
                  <a:cxn ang="0">
                    <a:pos x="19" y="0"/>
                  </a:cxn>
                  <a:cxn ang="0">
                    <a:pos x="14" y="0"/>
                  </a:cxn>
                  <a:cxn ang="0">
                    <a:pos x="0" y="14"/>
                  </a:cxn>
                  <a:cxn ang="0">
                    <a:pos x="0" y="37"/>
                  </a:cxn>
                  <a:cxn ang="0">
                    <a:pos x="14" y="42"/>
                  </a:cxn>
                  <a:cxn ang="0">
                    <a:pos x="24" y="42"/>
                  </a:cxn>
                </a:cxnLst>
                <a:rect l="0" t="0" r="r" b="b"/>
                <a:pathLst>
                  <a:path w="24" h="42">
                    <a:moveTo>
                      <a:pt x="24" y="42"/>
                    </a:moveTo>
                    <a:lnTo>
                      <a:pt x="24" y="24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0" y="14"/>
                    </a:lnTo>
                    <a:lnTo>
                      <a:pt x="0" y="37"/>
                    </a:lnTo>
                    <a:lnTo>
                      <a:pt x="14" y="42"/>
                    </a:lnTo>
                    <a:lnTo>
                      <a:pt x="24" y="42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40" name="Freeform 154"/>
            <p:cNvSpPr>
              <a:spLocks/>
            </p:cNvSpPr>
            <p:nvPr/>
          </p:nvSpPr>
          <p:spPr bwMode="auto">
            <a:xfrm>
              <a:off x="3958138" y="5082497"/>
              <a:ext cx="21097" cy="56425"/>
            </a:xfrm>
            <a:custGeom>
              <a:avLst/>
              <a:gdLst/>
              <a:ahLst/>
              <a:cxnLst>
                <a:cxn ang="0">
                  <a:pos x="5" y="35"/>
                </a:cxn>
                <a:cxn ang="0">
                  <a:pos x="15" y="2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5" y="35"/>
                </a:cxn>
              </a:cxnLst>
              <a:rect l="0" t="0" r="r" b="b"/>
              <a:pathLst>
                <a:path w="15" h="35">
                  <a:moveTo>
                    <a:pt x="5" y="35"/>
                  </a:moveTo>
                  <a:lnTo>
                    <a:pt x="15" y="2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5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1" name="Freeform 155"/>
            <p:cNvSpPr>
              <a:spLocks/>
            </p:cNvSpPr>
            <p:nvPr/>
          </p:nvSpPr>
          <p:spPr bwMode="auto">
            <a:xfrm>
              <a:off x="3958138" y="5082497"/>
              <a:ext cx="21097" cy="56425"/>
            </a:xfrm>
            <a:custGeom>
              <a:avLst/>
              <a:gdLst/>
              <a:ahLst/>
              <a:cxnLst>
                <a:cxn ang="0">
                  <a:pos x="5" y="35"/>
                </a:cxn>
                <a:cxn ang="0">
                  <a:pos x="15" y="2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5" y="35"/>
                </a:cxn>
              </a:cxnLst>
              <a:rect l="0" t="0" r="r" b="b"/>
              <a:pathLst>
                <a:path w="15" h="35">
                  <a:moveTo>
                    <a:pt x="5" y="35"/>
                  </a:moveTo>
                  <a:lnTo>
                    <a:pt x="15" y="2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5" y="35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2" name="Freeform 156"/>
            <p:cNvSpPr>
              <a:spLocks/>
            </p:cNvSpPr>
            <p:nvPr/>
          </p:nvSpPr>
          <p:spPr bwMode="auto">
            <a:xfrm>
              <a:off x="4308875" y="4273212"/>
              <a:ext cx="679058" cy="619053"/>
            </a:xfrm>
            <a:custGeom>
              <a:avLst/>
              <a:gdLst/>
              <a:ahLst/>
              <a:cxnLst>
                <a:cxn ang="0">
                  <a:pos x="447" y="221"/>
                </a:cxn>
                <a:cxn ang="0">
                  <a:pos x="437" y="205"/>
                </a:cxn>
                <a:cxn ang="0">
                  <a:pos x="437" y="186"/>
                </a:cxn>
                <a:cxn ang="0">
                  <a:pos x="420" y="165"/>
                </a:cxn>
                <a:cxn ang="0">
                  <a:pos x="437" y="140"/>
                </a:cxn>
                <a:cxn ang="0">
                  <a:pos x="442" y="112"/>
                </a:cxn>
                <a:cxn ang="0">
                  <a:pos x="420" y="54"/>
                </a:cxn>
                <a:cxn ang="0">
                  <a:pos x="416" y="40"/>
                </a:cxn>
                <a:cxn ang="0">
                  <a:pos x="394" y="20"/>
                </a:cxn>
                <a:cxn ang="0">
                  <a:pos x="382" y="15"/>
                </a:cxn>
                <a:cxn ang="0">
                  <a:pos x="345" y="25"/>
                </a:cxn>
                <a:cxn ang="0">
                  <a:pos x="302" y="30"/>
                </a:cxn>
                <a:cxn ang="0">
                  <a:pos x="243" y="25"/>
                </a:cxn>
                <a:cxn ang="0">
                  <a:pos x="227" y="35"/>
                </a:cxn>
                <a:cxn ang="0">
                  <a:pos x="200" y="35"/>
                </a:cxn>
                <a:cxn ang="0">
                  <a:pos x="183" y="0"/>
                </a:cxn>
                <a:cxn ang="0">
                  <a:pos x="152" y="11"/>
                </a:cxn>
                <a:cxn ang="0">
                  <a:pos x="113" y="20"/>
                </a:cxn>
                <a:cxn ang="0">
                  <a:pos x="86" y="43"/>
                </a:cxn>
                <a:cxn ang="0">
                  <a:pos x="48" y="49"/>
                </a:cxn>
                <a:cxn ang="0">
                  <a:pos x="0" y="79"/>
                </a:cxn>
                <a:cxn ang="0">
                  <a:pos x="5" y="98"/>
                </a:cxn>
                <a:cxn ang="0">
                  <a:pos x="5" y="116"/>
                </a:cxn>
                <a:cxn ang="0">
                  <a:pos x="0" y="137"/>
                </a:cxn>
                <a:cxn ang="0">
                  <a:pos x="10" y="152"/>
                </a:cxn>
                <a:cxn ang="0">
                  <a:pos x="16" y="226"/>
                </a:cxn>
                <a:cxn ang="0">
                  <a:pos x="28" y="239"/>
                </a:cxn>
                <a:cxn ang="0">
                  <a:pos x="31" y="259"/>
                </a:cxn>
                <a:cxn ang="0">
                  <a:pos x="28" y="279"/>
                </a:cxn>
                <a:cxn ang="0">
                  <a:pos x="44" y="268"/>
                </a:cxn>
                <a:cxn ang="0">
                  <a:pos x="59" y="283"/>
                </a:cxn>
                <a:cxn ang="0">
                  <a:pos x="77" y="283"/>
                </a:cxn>
                <a:cxn ang="0">
                  <a:pos x="92" y="294"/>
                </a:cxn>
                <a:cxn ang="0">
                  <a:pos x="108" y="317"/>
                </a:cxn>
                <a:cxn ang="0">
                  <a:pos x="125" y="328"/>
                </a:cxn>
                <a:cxn ang="0">
                  <a:pos x="130" y="308"/>
                </a:cxn>
                <a:cxn ang="0">
                  <a:pos x="161" y="317"/>
                </a:cxn>
                <a:cxn ang="0">
                  <a:pos x="179" y="336"/>
                </a:cxn>
                <a:cxn ang="0">
                  <a:pos x="227" y="366"/>
                </a:cxn>
                <a:cxn ang="0">
                  <a:pos x="237" y="370"/>
                </a:cxn>
                <a:cxn ang="0">
                  <a:pos x="259" y="361"/>
                </a:cxn>
                <a:cxn ang="0">
                  <a:pos x="292" y="384"/>
                </a:cxn>
                <a:cxn ang="0">
                  <a:pos x="307" y="370"/>
                </a:cxn>
                <a:cxn ang="0">
                  <a:pos x="340" y="370"/>
                </a:cxn>
                <a:cxn ang="0">
                  <a:pos x="358" y="361"/>
                </a:cxn>
                <a:cxn ang="0">
                  <a:pos x="382" y="366"/>
                </a:cxn>
                <a:cxn ang="0">
                  <a:pos x="399" y="381"/>
                </a:cxn>
                <a:cxn ang="0">
                  <a:pos x="409" y="381"/>
                </a:cxn>
                <a:cxn ang="0">
                  <a:pos x="427" y="341"/>
                </a:cxn>
                <a:cxn ang="0">
                  <a:pos x="442" y="308"/>
                </a:cxn>
                <a:cxn ang="0">
                  <a:pos x="475" y="283"/>
                </a:cxn>
                <a:cxn ang="0">
                  <a:pos x="469" y="259"/>
                </a:cxn>
                <a:cxn ang="0">
                  <a:pos x="447" y="221"/>
                </a:cxn>
              </a:cxnLst>
              <a:rect l="0" t="0" r="r" b="b"/>
              <a:pathLst>
                <a:path w="475" h="384">
                  <a:moveTo>
                    <a:pt x="447" y="221"/>
                  </a:moveTo>
                  <a:lnTo>
                    <a:pt x="437" y="205"/>
                  </a:lnTo>
                  <a:lnTo>
                    <a:pt x="437" y="186"/>
                  </a:lnTo>
                  <a:lnTo>
                    <a:pt x="420" y="165"/>
                  </a:lnTo>
                  <a:lnTo>
                    <a:pt x="437" y="140"/>
                  </a:lnTo>
                  <a:lnTo>
                    <a:pt x="442" y="112"/>
                  </a:lnTo>
                  <a:lnTo>
                    <a:pt x="420" y="54"/>
                  </a:lnTo>
                  <a:lnTo>
                    <a:pt x="416" y="40"/>
                  </a:lnTo>
                  <a:lnTo>
                    <a:pt x="394" y="20"/>
                  </a:lnTo>
                  <a:lnTo>
                    <a:pt x="382" y="15"/>
                  </a:lnTo>
                  <a:lnTo>
                    <a:pt x="345" y="25"/>
                  </a:lnTo>
                  <a:lnTo>
                    <a:pt x="302" y="30"/>
                  </a:lnTo>
                  <a:lnTo>
                    <a:pt x="243" y="25"/>
                  </a:lnTo>
                  <a:lnTo>
                    <a:pt x="227" y="35"/>
                  </a:lnTo>
                  <a:lnTo>
                    <a:pt x="200" y="35"/>
                  </a:lnTo>
                  <a:lnTo>
                    <a:pt x="183" y="0"/>
                  </a:lnTo>
                  <a:lnTo>
                    <a:pt x="152" y="11"/>
                  </a:lnTo>
                  <a:lnTo>
                    <a:pt x="113" y="20"/>
                  </a:lnTo>
                  <a:lnTo>
                    <a:pt x="86" y="43"/>
                  </a:lnTo>
                  <a:lnTo>
                    <a:pt x="48" y="49"/>
                  </a:lnTo>
                  <a:lnTo>
                    <a:pt x="0" y="79"/>
                  </a:lnTo>
                  <a:lnTo>
                    <a:pt x="5" y="98"/>
                  </a:lnTo>
                  <a:lnTo>
                    <a:pt x="5" y="116"/>
                  </a:lnTo>
                  <a:lnTo>
                    <a:pt x="0" y="137"/>
                  </a:lnTo>
                  <a:lnTo>
                    <a:pt x="10" y="152"/>
                  </a:lnTo>
                  <a:lnTo>
                    <a:pt x="16" y="226"/>
                  </a:lnTo>
                  <a:lnTo>
                    <a:pt x="28" y="239"/>
                  </a:lnTo>
                  <a:lnTo>
                    <a:pt x="31" y="259"/>
                  </a:lnTo>
                  <a:lnTo>
                    <a:pt x="28" y="279"/>
                  </a:lnTo>
                  <a:lnTo>
                    <a:pt x="44" y="268"/>
                  </a:lnTo>
                  <a:lnTo>
                    <a:pt x="59" y="283"/>
                  </a:lnTo>
                  <a:lnTo>
                    <a:pt x="77" y="283"/>
                  </a:lnTo>
                  <a:lnTo>
                    <a:pt x="92" y="294"/>
                  </a:lnTo>
                  <a:lnTo>
                    <a:pt x="108" y="317"/>
                  </a:lnTo>
                  <a:lnTo>
                    <a:pt x="125" y="328"/>
                  </a:lnTo>
                  <a:lnTo>
                    <a:pt x="130" y="308"/>
                  </a:lnTo>
                  <a:lnTo>
                    <a:pt x="161" y="317"/>
                  </a:lnTo>
                  <a:lnTo>
                    <a:pt x="179" y="336"/>
                  </a:lnTo>
                  <a:lnTo>
                    <a:pt x="227" y="366"/>
                  </a:lnTo>
                  <a:lnTo>
                    <a:pt x="237" y="370"/>
                  </a:lnTo>
                  <a:lnTo>
                    <a:pt x="259" y="361"/>
                  </a:lnTo>
                  <a:lnTo>
                    <a:pt x="292" y="384"/>
                  </a:lnTo>
                  <a:lnTo>
                    <a:pt x="307" y="370"/>
                  </a:lnTo>
                  <a:lnTo>
                    <a:pt x="340" y="370"/>
                  </a:lnTo>
                  <a:lnTo>
                    <a:pt x="358" y="361"/>
                  </a:lnTo>
                  <a:lnTo>
                    <a:pt x="382" y="366"/>
                  </a:lnTo>
                  <a:lnTo>
                    <a:pt x="399" y="381"/>
                  </a:lnTo>
                  <a:lnTo>
                    <a:pt x="409" y="381"/>
                  </a:lnTo>
                  <a:lnTo>
                    <a:pt x="427" y="341"/>
                  </a:lnTo>
                  <a:lnTo>
                    <a:pt x="442" y="308"/>
                  </a:lnTo>
                  <a:lnTo>
                    <a:pt x="475" y="283"/>
                  </a:lnTo>
                  <a:lnTo>
                    <a:pt x="469" y="259"/>
                  </a:lnTo>
                  <a:lnTo>
                    <a:pt x="447" y="221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43" name="Group 157"/>
            <p:cNvGrpSpPr>
              <a:grpSpLocks/>
            </p:cNvGrpSpPr>
            <p:nvPr/>
          </p:nvGrpSpPr>
          <p:grpSpPr bwMode="auto">
            <a:xfrm>
              <a:off x="4240309" y="5163103"/>
              <a:ext cx="225473" cy="172496"/>
              <a:chOff x="4127" y="3070"/>
              <a:chExt cx="157" cy="107"/>
            </a:xfrm>
            <a:grpFill/>
          </p:grpSpPr>
          <p:sp>
            <p:nvSpPr>
              <p:cNvPr id="126" name="Freeform 158"/>
              <p:cNvSpPr>
                <a:spLocks/>
              </p:cNvSpPr>
              <p:nvPr/>
            </p:nvSpPr>
            <p:spPr bwMode="auto">
              <a:xfrm>
                <a:off x="4127" y="3070"/>
                <a:ext cx="157" cy="107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98"/>
                  </a:cxn>
                  <a:cxn ang="0">
                    <a:pos x="16" y="93"/>
                  </a:cxn>
                  <a:cxn ang="0">
                    <a:pos x="29" y="88"/>
                  </a:cxn>
                  <a:cxn ang="0">
                    <a:pos x="16" y="77"/>
                  </a:cxn>
                  <a:cxn ang="0">
                    <a:pos x="10" y="53"/>
                  </a:cxn>
                  <a:cxn ang="0">
                    <a:pos x="10" y="35"/>
                  </a:cxn>
                  <a:cxn ang="0">
                    <a:pos x="16" y="28"/>
                  </a:cxn>
                  <a:cxn ang="0">
                    <a:pos x="54" y="35"/>
                  </a:cxn>
                  <a:cxn ang="0">
                    <a:pos x="93" y="14"/>
                  </a:cxn>
                  <a:cxn ang="0">
                    <a:pos x="108" y="14"/>
                  </a:cxn>
                  <a:cxn ang="0">
                    <a:pos x="126" y="10"/>
                  </a:cxn>
                  <a:cxn ang="0">
                    <a:pos x="146" y="0"/>
                  </a:cxn>
                  <a:cxn ang="0">
                    <a:pos x="157" y="10"/>
                  </a:cxn>
                  <a:cxn ang="0">
                    <a:pos x="146" y="14"/>
                  </a:cxn>
                  <a:cxn ang="0">
                    <a:pos x="146" y="24"/>
                  </a:cxn>
                  <a:cxn ang="0">
                    <a:pos x="108" y="39"/>
                  </a:cxn>
                  <a:cxn ang="0">
                    <a:pos x="93" y="98"/>
                  </a:cxn>
                  <a:cxn ang="0">
                    <a:pos x="54" y="88"/>
                  </a:cxn>
                  <a:cxn ang="0">
                    <a:pos x="16" y="107"/>
                  </a:cxn>
                  <a:cxn ang="0">
                    <a:pos x="0" y="102"/>
                  </a:cxn>
                </a:cxnLst>
                <a:rect l="0" t="0" r="r" b="b"/>
                <a:pathLst>
                  <a:path w="157" h="107">
                    <a:moveTo>
                      <a:pt x="0" y="102"/>
                    </a:moveTo>
                    <a:lnTo>
                      <a:pt x="16" y="98"/>
                    </a:lnTo>
                    <a:lnTo>
                      <a:pt x="16" y="93"/>
                    </a:lnTo>
                    <a:lnTo>
                      <a:pt x="29" y="88"/>
                    </a:lnTo>
                    <a:lnTo>
                      <a:pt x="16" y="77"/>
                    </a:lnTo>
                    <a:lnTo>
                      <a:pt x="10" y="53"/>
                    </a:lnTo>
                    <a:lnTo>
                      <a:pt x="10" y="35"/>
                    </a:lnTo>
                    <a:lnTo>
                      <a:pt x="16" y="28"/>
                    </a:lnTo>
                    <a:lnTo>
                      <a:pt x="54" y="35"/>
                    </a:lnTo>
                    <a:lnTo>
                      <a:pt x="93" y="14"/>
                    </a:lnTo>
                    <a:lnTo>
                      <a:pt x="108" y="14"/>
                    </a:lnTo>
                    <a:lnTo>
                      <a:pt x="126" y="10"/>
                    </a:lnTo>
                    <a:lnTo>
                      <a:pt x="146" y="0"/>
                    </a:lnTo>
                    <a:lnTo>
                      <a:pt x="157" y="10"/>
                    </a:lnTo>
                    <a:lnTo>
                      <a:pt x="146" y="14"/>
                    </a:lnTo>
                    <a:lnTo>
                      <a:pt x="146" y="24"/>
                    </a:lnTo>
                    <a:lnTo>
                      <a:pt x="108" y="39"/>
                    </a:lnTo>
                    <a:lnTo>
                      <a:pt x="93" y="98"/>
                    </a:lnTo>
                    <a:lnTo>
                      <a:pt x="54" y="88"/>
                    </a:lnTo>
                    <a:lnTo>
                      <a:pt x="16" y="107"/>
                    </a:lnTo>
                    <a:lnTo>
                      <a:pt x="0" y="10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27" name="Freeform 159"/>
              <p:cNvSpPr>
                <a:spLocks/>
              </p:cNvSpPr>
              <p:nvPr/>
            </p:nvSpPr>
            <p:spPr bwMode="auto">
              <a:xfrm>
                <a:off x="4127" y="3070"/>
                <a:ext cx="157" cy="107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98"/>
                  </a:cxn>
                  <a:cxn ang="0">
                    <a:pos x="16" y="93"/>
                  </a:cxn>
                  <a:cxn ang="0">
                    <a:pos x="29" y="88"/>
                  </a:cxn>
                  <a:cxn ang="0">
                    <a:pos x="16" y="77"/>
                  </a:cxn>
                  <a:cxn ang="0">
                    <a:pos x="10" y="53"/>
                  </a:cxn>
                  <a:cxn ang="0">
                    <a:pos x="10" y="35"/>
                  </a:cxn>
                  <a:cxn ang="0">
                    <a:pos x="16" y="28"/>
                  </a:cxn>
                  <a:cxn ang="0">
                    <a:pos x="54" y="35"/>
                  </a:cxn>
                  <a:cxn ang="0">
                    <a:pos x="93" y="14"/>
                  </a:cxn>
                  <a:cxn ang="0">
                    <a:pos x="108" y="14"/>
                  </a:cxn>
                  <a:cxn ang="0">
                    <a:pos x="126" y="10"/>
                  </a:cxn>
                  <a:cxn ang="0">
                    <a:pos x="146" y="0"/>
                  </a:cxn>
                  <a:cxn ang="0">
                    <a:pos x="157" y="10"/>
                  </a:cxn>
                  <a:cxn ang="0">
                    <a:pos x="146" y="14"/>
                  </a:cxn>
                  <a:cxn ang="0">
                    <a:pos x="146" y="24"/>
                  </a:cxn>
                  <a:cxn ang="0">
                    <a:pos x="108" y="39"/>
                  </a:cxn>
                  <a:cxn ang="0">
                    <a:pos x="93" y="98"/>
                  </a:cxn>
                  <a:cxn ang="0">
                    <a:pos x="54" y="88"/>
                  </a:cxn>
                  <a:cxn ang="0">
                    <a:pos x="16" y="107"/>
                  </a:cxn>
                  <a:cxn ang="0">
                    <a:pos x="0" y="102"/>
                  </a:cxn>
                </a:cxnLst>
                <a:rect l="0" t="0" r="r" b="b"/>
                <a:pathLst>
                  <a:path w="157" h="107">
                    <a:moveTo>
                      <a:pt x="0" y="102"/>
                    </a:moveTo>
                    <a:lnTo>
                      <a:pt x="16" y="98"/>
                    </a:lnTo>
                    <a:lnTo>
                      <a:pt x="16" y="93"/>
                    </a:lnTo>
                    <a:lnTo>
                      <a:pt x="29" y="88"/>
                    </a:lnTo>
                    <a:lnTo>
                      <a:pt x="16" y="77"/>
                    </a:lnTo>
                    <a:lnTo>
                      <a:pt x="10" y="53"/>
                    </a:lnTo>
                    <a:lnTo>
                      <a:pt x="10" y="35"/>
                    </a:lnTo>
                    <a:lnTo>
                      <a:pt x="16" y="28"/>
                    </a:lnTo>
                    <a:lnTo>
                      <a:pt x="54" y="35"/>
                    </a:lnTo>
                    <a:lnTo>
                      <a:pt x="93" y="14"/>
                    </a:lnTo>
                    <a:lnTo>
                      <a:pt x="108" y="14"/>
                    </a:lnTo>
                    <a:lnTo>
                      <a:pt x="126" y="10"/>
                    </a:lnTo>
                    <a:lnTo>
                      <a:pt x="146" y="0"/>
                    </a:lnTo>
                    <a:lnTo>
                      <a:pt x="157" y="10"/>
                    </a:lnTo>
                    <a:lnTo>
                      <a:pt x="146" y="14"/>
                    </a:lnTo>
                    <a:lnTo>
                      <a:pt x="146" y="24"/>
                    </a:lnTo>
                    <a:lnTo>
                      <a:pt x="108" y="39"/>
                    </a:lnTo>
                    <a:lnTo>
                      <a:pt x="93" y="98"/>
                    </a:lnTo>
                    <a:lnTo>
                      <a:pt x="54" y="88"/>
                    </a:lnTo>
                    <a:lnTo>
                      <a:pt x="16" y="107"/>
                    </a:lnTo>
                    <a:lnTo>
                      <a:pt x="0" y="102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44" name="Group 160"/>
            <p:cNvGrpSpPr>
              <a:grpSpLocks/>
            </p:cNvGrpSpPr>
            <p:nvPr/>
          </p:nvGrpSpPr>
          <p:grpSpPr bwMode="auto">
            <a:xfrm>
              <a:off x="4823114" y="5633841"/>
              <a:ext cx="201740" cy="180557"/>
              <a:chOff x="4535" y="3362"/>
              <a:chExt cx="141" cy="112"/>
            </a:xfrm>
            <a:grpFill/>
          </p:grpSpPr>
          <p:sp>
            <p:nvSpPr>
              <p:cNvPr id="124" name="Freeform 161"/>
              <p:cNvSpPr>
                <a:spLocks/>
              </p:cNvSpPr>
              <p:nvPr/>
            </p:nvSpPr>
            <p:spPr bwMode="auto">
              <a:xfrm>
                <a:off x="4535" y="3362"/>
                <a:ext cx="141" cy="112"/>
              </a:xfrm>
              <a:custGeom>
                <a:avLst/>
                <a:gdLst/>
                <a:ahLst/>
                <a:cxnLst>
                  <a:cxn ang="0">
                    <a:pos x="103" y="5"/>
                  </a:cxn>
                  <a:cxn ang="0">
                    <a:pos x="103" y="11"/>
                  </a:cxn>
                  <a:cxn ang="0">
                    <a:pos x="130" y="25"/>
                  </a:cxn>
                  <a:cxn ang="0">
                    <a:pos x="141" y="69"/>
                  </a:cxn>
                  <a:cxn ang="0">
                    <a:pos x="125" y="85"/>
                  </a:cxn>
                  <a:cxn ang="0">
                    <a:pos x="103" y="87"/>
                  </a:cxn>
                  <a:cxn ang="0">
                    <a:pos x="48" y="109"/>
                  </a:cxn>
                  <a:cxn ang="0">
                    <a:pos x="34" y="112"/>
                  </a:cxn>
                  <a:cxn ang="0">
                    <a:pos x="12" y="98"/>
                  </a:cxn>
                  <a:cxn ang="0">
                    <a:pos x="0" y="79"/>
                  </a:cxn>
                  <a:cxn ang="0">
                    <a:pos x="0" y="50"/>
                  </a:cxn>
                  <a:cxn ang="0">
                    <a:pos x="0" y="40"/>
                  </a:cxn>
                  <a:cxn ang="0">
                    <a:pos x="7" y="35"/>
                  </a:cxn>
                  <a:cxn ang="0">
                    <a:pos x="7" y="25"/>
                  </a:cxn>
                  <a:cxn ang="0">
                    <a:pos x="28" y="11"/>
                  </a:cxn>
                  <a:cxn ang="0">
                    <a:pos x="45" y="0"/>
                  </a:cxn>
                  <a:cxn ang="0">
                    <a:pos x="94" y="0"/>
                  </a:cxn>
                  <a:cxn ang="0">
                    <a:pos x="103" y="5"/>
                  </a:cxn>
                </a:cxnLst>
                <a:rect l="0" t="0" r="r" b="b"/>
                <a:pathLst>
                  <a:path w="141" h="112">
                    <a:moveTo>
                      <a:pt x="103" y="5"/>
                    </a:moveTo>
                    <a:lnTo>
                      <a:pt x="103" y="11"/>
                    </a:lnTo>
                    <a:lnTo>
                      <a:pt x="130" y="25"/>
                    </a:lnTo>
                    <a:lnTo>
                      <a:pt x="141" y="69"/>
                    </a:lnTo>
                    <a:lnTo>
                      <a:pt x="125" y="85"/>
                    </a:lnTo>
                    <a:lnTo>
                      <a:pt x="103" y="87"/>
                    </a:lnTo>
                    <a:lnTo>
                      <a:pt x="48" y="109"/>
                    </a:lnTo>
                    <a:lnTo>
                      <a:pt x="34" y="112"/>
                    </a:lnTo>
                    <a:lnTo>
                      <a:pt x="12" y="98"/>
                    </a:lnTo>
                    <a:lnTo>
                      <a:pt x="0" y="79"/>
                    </a:lnTo>
                    <a:lnTo>
                      <a:pt x="0" y="50"/>
                    </a:lnTo>
                    <a:lnTo>
                      <a:pt x="0" y="40"/>
                    </a:lnTo>
                    <a:lnTo>
                      <a:pt x="7" y="35"/>
                    </a:lnTo>
                    <a:lnTo>
                      <a:pt x="7" y="25"/>
                    </a:lnTo>
                    <a:lnTo>
                      <a:pt x="28" y="11"/>
                    </a:lnTo>
                    <a:lnTo>
                      <a:pt x="45" y="0"/>
                    </a:lnTo>
                    <a:lnTo>
                      <a:pt x="94" y="0"/>
                    </a:lnTo>
                    <a:lnTo>
                      <a:pt x="103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25" name="Freeform 162"/>
              <p:cNvSpPr>
                <a:spLocks/>
              </p:cNvSpPr>
              <p:nvPr/>
            </p:nvSpPr>
            <p:spPr bwMode="auto">
              <a:xfrm>
                <a:off x="4535" y="3362"/>
                <a:ext cx="141" cy="112"/>
              </a:xfrm>
              <a:custGeom>
                <a:avLst/>
                <a:gdLst/>
                <a:ahLst/>
                <a:cxnLst>
                  <a:cxn ang="0">
                    <a:pos x="103" y="5"/>
                  </a:cxn>
                  <a:cxn ang="0">
                    <a:pos x="103" y="11"/>
                  </a:cxn>
                  <a:cxn ang="0">
                    <a:pos x="130" y="25"/>
                  </a:cxn>
                  <a:cxn ang="0">
                    <a:pos x="141" y="69"/>
                  </a:cxn>
                  <a:cxn ang="0">
                    <a:pos x="125" y="85"/>
                  </a:cxn>
                  <a:cxn ang="0">
                    <a:pos x="103" y="87"/>
                  </a:cxn>
                  <a:cxn ang="0">
                    <a:pos x="48" y="109"/>
                  </a:cxn>
                  <a:cxn ang="0">
                    <a:pos x="34" y="112"/>
                  </a:cxn>
                  <a:cxn ang="0">
                    <a:pos x="12" y="98"/>
                  </a:cxn>
                  <a:cxn ang="0">
                    <a:pos x="0" y="79"/>
                  </a:cxn>
                  <a:cxn ang="0">
                    <a:pos x="0" y="50"/>
                  </a:cxn>
                  <a:cxn ang="0">
                    <a:pos x="0" y="40"/>
                  </a:cxn>
                  <a:cxn ang="0">
                    <a:pos x="7" y="35"/>
                  </a:cxn>
                  <a:cxn ang="0">
                    <a:pos x="7" y="25"/>
                  </a:cxn>
                  <a:cxn ang="0">
                    <a:pos x="28" y="11"/>
                  </a:cxn>
                  <a:cxn ang="0">
                    <a:pos x="45" y="0"/>
                  </a:cxn>
                  <a:cxn ang="0">
                    <a:pos x="94" y="0"/>
                  </a:cxn>
                  <a:cxn ang="0">
                    <a:pos x="103" y="5"/>
                  </a:cxn>
                </a:cxnLst>
                <a:rect l="0" t="0" r="r" b="b"/>
                <a:pathLst>
                  <a:path w="141" h="112">
                    <a:moveTo>
                      <a:pt x="103" y="5"/>
                    </a:moveTo>
                    <a:lnTo>
                      <a:pt x="103" y="11"/>
                    </a:lnTo>
                    <a:lnTo>
                      <a:pt x="130" y="25"/>
                    </a:lnTo>
                    <a:lnTo>
                      <a:pt x="141" y="69"/>
                    </a:lnTo>
                    <a:lnTo>
                      <a:pt x="125" y="85"/>
                    </a:lnTo>
                    <a:lnTo>
                      <a:pt x="103" y="87"/>
                    </a:lnTo>
                    <a:lnTo>
                      <a:pt x="48" y="109"/>
                    </a:lnTo>
                    <a:lnTo>
                      <a:pt x="34" y="112"/>
                    </a:lnTo>
                    <a:lnTo>
                      <a:pt x="12" y="98"/>
                    </a:lnTo>
                    <a:lnTo>
                      <a:pt x="0" y="79"/>
                    </a:lnTo>
                    <a:lnTo>
                      <a:pt x="0" y="50"/>
                    </a:lnTo>
                    <a:lnTo>
                      <a:pt x="0" y="40"/>
                    </a:lnTo>
                    <a:lnTo>
                      <a:pt x="7" y="35"/>
                    </a:lnTo>
                    <a:lnTo>
                      <a:pt x="7" y="25"/>
                    </a:lnTo>
                    <a:lnTo>
                      <a:pt x="28" y="11"/>
                    </a:lnTo>
                    <a:lnTo>
                      <a:pt x="45" y="0"/>
                    </a:lnTo>
                    <a:lnTo>
                      <a:pt x="94" y="0"/>
                    </a:lnTo>
                    <a:lnTo>
                      <a:pt x="103" y="5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45" name="Group 163"/>
            <p:cNvGrpSpPr>
              <a:grpSpLocks/>
            </p:cNvGrpSpPr>
            <p:nvPr/>
          </p:nvGrpSpPr>
          <p:grpSpPr bwMode="auto">
            <a:xfrm>
              <a:off x="4240309" y="5179224"/>
              <a:ext cx="475999" cy="480413"/>
              <a:chOff x="4127" y="3080"/>
              <a:chExt cx="333" cy="298"/>
            </a:xfrm>
            <a:grpFill/>
          </p:grpSpPr>
          <p:sp>
            <p:nvSpPr>
              <p:cNvPr id="122" name="Freeform 164"/>
              <p:cNvSpPr>
                <a:spLocks/>
              </p:cNvSpPr>
              <p:nvPr/>
            </p:nvSpPr>
            <p:spPr bwMode="auto">
              <a:xfrm>
                <a:off x="4127" y="3080"/>
                <a:ext cx="333" cy="298"/>
              </a:xfrm>
              <a:custGeom>
                <a:avLst/>
                <a:gdLst/>
                <a:ahLst/>
                <a:cxnLst>
                  <a:cxn ang="0">
                    <a:pos x="270" y="298"/>
                  </a:cxn>
                  <a:cxn ang="0">
                    <a:pos x="254" y="288"/>
                  </a:cxn>
                  <a:cxn ang="0">
                    <a:pos x="222" y="259"/>
                  </a:cxn>
                  <a:cxn ang="0">
                    <a:pos x="178" y="234"/>
                  </a:cxn>
                  <a:cxn ang="0">
                    <a:pos x="145" y="231"/>
                  </a:cxn>
                  <a:cxn ang="0">
                    <a:pos x="129" y="209"/>
                  </a:cxn>
                  <a:cxn ang="0">
                    <a:pos x="97" y="196"/>
                  </a:cxn>
                  <a:cxn ang="0">
                    <a:pos x="97" y="171"/>
                  </a:cxn>
                  <a:cxn ang="0">
                    <a:pos x="80" y="151"/>
                  </a:cxn>
                  <a:cxn ang="0">
                    <a:pos x="80" y="126"/>
                  </a:cxn>
                  <a:cxn ang="0">
                    <a:pos x="43" y="101"/>
                  </a:cxn>
                  <a:cxn ang="0">
                    <a:pos x="38" y="122"/>
                  </a:cxn>
                  <a:cxn ang="0">
                    <a:pos x="22" y="136"/>
                  </a:cxn>
                  <a:cxn ang="0">
                    <a:pos x="5" y="117"/>
                  </a:cxn>
                  <a:cxn ang="0">
                    <a:pos x="0" y="92"/>
                  </a:cxn>
                  <a:cxn ang="0">
                    <a:pos x="16" y="97"/>
                  </a:cxn>
                  <a:cxn ang="0">
                    <a:pos x="53" y="77"/>
                  </a:cxn>
                  <a:cxn ang="0">
                    <a:pos x="92" y="88"/>
                  </a:cxn>
                  <a:cxn ang="0">
                    <a:pos x="107" y="29"/>
                  </a:cxn>
                  <a:cxn ang="0">
                    <a:pos x="145" y="14"/>
                  </a:cxn>
                  <a:cxn ang="0">
                    <a:pos x="145" y="3"/>
                  </a:cxn>
                  <a:cxn ang="0">
                    <a:pos x="157" y="0"/>
                  </a:cxn>
                  <a:cxn ang="0">
                    <a:pos x="204" y="43"/>
                  </a:cxn>
                  <a:cxn ang="0">
                    <a:pos x="244" y="67"/>
                  </a:cxn>
                  <a:cxn ang="0">
                    <a:pos x="259" y="63"/>
                  </a:cxn>
                  <a:cxn ang="0">
                    <a:pos x="285" y="52"/>
                  </a:cxn>
                  <a:cxn ang="0">
                    <a:pos x="297" y="63"/>
                  </a:cxn>
                  <a:cxn ang="0">
                    <a:pos x="302" y="88"/>
                  </a:cxn>
                  <a:cxn ang="0">
                    <a:pos x="333" y="101"/>
                  </a:cxn>
                  <a:cxn ang="0">
                    <a:pos x="318" y="108"/>
                  </a:cxn>
                  <a:cxn ang="0">
                    <a:pos x="311" y="117"/>
                  </a:cxn>
                  <a:cxn ang="0">
                    <a:pos x="302" y="122"/>
                  </a:cxn>
                  <a:cxn ang="0">
                    <a:pos x="285" y="108"/>
                  </a:cxn>
                  <a:cxn ang="0">
                    <a:pos x="249" y="108"/>
                  </a:cxn>
                  <a:cxn ang="0">
                    <a:pos x="193" y="97"/>
                  </a:cxn>
                  <a:cxn ang="0">
                    <a:pos x="167" y="97"/>
                  </a:cxn>
                  <a:cxn ang="0">
                    <a:pos x="157" y="113"/>
                  </a:cxn>
                  <a:cxn ang="0">
                    <a:pos x="135" y="92"/>
                  </a:cxn>
                  <a:cxn ang="0">
                    <a:pos x="125" y="126"/>
                  </a:cxn>
                  <a:cxn ang="0">
                    <a:pos x="140" y="136"/>
                  </a:cxn>
                  <a:cxn ang="0">
                    <a:pos x="145" y="165"/>
                  </a:cxn>
                  <a:cxn ang="0">
                    <a:pos x="193" y="214"/>
                  </a:cxn>
                  <a:cxn ang="0">
                    <a:pos x="209" y="221"/>
                  </a:cxn>
                  <a:cxn ang="0">
                    <a:pos x="209" y="231"/>
                  </a:cxn>
                  <a:cxn ang="0">
                    <a:pos x="237" y="256"/>
                  </a:cxn>
                  <a:cxn ang="0">
                    <a:pos x="280" y="283"/>
                  </a:cxn>
                  <a:cxn ang="0">
                    <a:pos x="270" y="298"/>
                  </a:cxn>
                </a:cxnLst>
                <a:rect l="0" t="0" r="r" b="b"/>
                <a:pathLst>
                  <a:path w="333" h="298">
                    <a:moveTo>
                      <a:pt x="270" y="298"/>
                    </a:moveTo>
                    <a:lnTo>
                      <a:pt x="254" y="288"/>
                    </a:lnTo>
                    <a:lnTo>
                      <a:pt x="222" y="259"/>
                    </a:lnTo>
                    <a:lnTo>
                      <a:pt x="178" y="234"/>
                    </a:lnTo>
                    <a:lnTo>
                      <a:pt x="145" y="231"/>
                    </a:lnTo>
                    <a:lnTo>
                      <a:pt x="129" y="209"/>
                    </a:lnTo>
                    <a:lnTo>
                      <a:pt x="97" y="196"/>
                    </a:lnTo>
                    <a:lnTo>
                      <a:pt x="97" y="171"/>
                    </a:lnTo>
                    <a:lnTo>
                      <a:pt x="80" y="151"/>
                    </a:lnTo>
                    <a:lnTo>
                      <a:pt x="80" y="126"/>
                    </a:lnTo>
                    <a:lnTo>
                      <a:pt x="43" y="101"/>
                    </a:lnTo>
                    <a:lnTo>
                      <a:pt x="38" y="122"/>
                    </a:lnTo>
                    <a:lnTo>
                      <a:pt x="22" y="136"/>
                    </a:lnTo>
                    <a:lnTo>
                      <a:pt x="5" y="117"/>
                    </a:lnTo>
                    <a:lnTo>
                      <a:pt x="0" y="92"/>
                    </a:lnTo>
                    <a:lnTo>
                      <a:pt x="16" y="97"/>
                    </a:lnTo>
                    <a:lnTo>
                      <a:pt x="53" y="77"/>
                    </a:lnTo>
                    <a:lnTo>
                      <a:pt x="92" y="88"/>
                    </a:lnTo>
                    <a:lnTo>
                      <a:pt x="107" y="29"/>
                    </a:lnTo>
                    <a:lnTo>
                      <a:pt x="145" y="14"/>
                    </a:lnTo>
                    <a:lnTo>
                      <a:pt x="145" y="3"/>
                    </a:lnTo>
                    <a:lnTo>
                      <a:pt x="157" y="0"/>
                    </a:lnTo>
                    <a:lnTo>
                      <a:pt x="204" y="43"/>
                    </a:lnTo>
                    <a:lnTo>
                      <a:pt x="244" y="67"/>
                    </a:lnTo>
                    <a:lnTo>
                      <a:pt x="259" y="63"/>
                    </a:lnTo>
                    <a:lnTo>
                      <a:pt x="285" y="52"/>
                    </a:lnTo>
                    <a:lnTo>
                      <a:pt x="297" y="63"/>
                    </a:lnTo>
                    <a:lnTo>
                      <a:pt x="302" y="88"/>
                    </a:lnTo>
                    <a:lnTo>
                      <a:pt x="333" y="101"/>
                    </a:lnTo>
                    <a:lnTo>
                      <a:pt x="318" y="108"/>
                    </a:lnTo>
                    <a:lnTo>
                      <a:pt x="311" y="117"/>
                    </a:lnTo>
                    <a:lnTo>
                      <a:pt x="302" y="122"/>
                    </a:lnTo>
                    <a:lnTo>
                      <a:pt x="285" y="108"/>
                    </a:lnTo>
                    <a:lnTo>
                      <a:pt x="249" y="108"/>
                    </a:lnTo>
                    <a:lnTo>
                      <a:pt x="193" y="97"/>
                    </a:lnTo>
                    <a:lnTo>
                      <a:pt x="167" y="97"/>
                    </a:lnTo>
                    <a:lnTo>
                      <a:pt x="157" y="113"/>
                    </a:lnTo>
                    <a:lnTo>
                      <a:pt x="135" y="92"/>
                    </a:lnTo>
                    <a:lnTo>
                      <a:pt x="125" y="126"/>
                    </a:lnTo>
                    <a:lnTo>
                      <a:pt x="140" y="136"/>
                    </a:lnTo>
                    <a:lnTo>
                      <a:pt x="145" y="165"/>
                    </a:lnTo>
                    <a:lnTo>
                      <a:pt x="193" y="214"/>
                    </a:lnTo>
                    <a:lnTo>
                      <a:pt x="209" y="221"/>
                    </a:lnTo>
                    <a:lnTo>
                      <a:pt x="209" y="231"/>
                    </a:lnTo>
                    <a:lnTo>
                      <a:pt x="237" y="256"/>
                    </a:lnTo>
                    <a:lnTo>
                      <a:pt x="280" y="283"/>
                    </a:lnTo>
                    <a:lnTo>
                      <a:pt x="270" y="29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23" name="Freeform 165"/>
              <p:cNvSpPr>
                <a:spLocks/>
              </p:cNvSpPr>
              <p:nvPr/>
            </p:nvSpPr>
            <p:spPr bwMode="auto">
              <a:xfrm>
                <a:off x="4127" y="3080"/>
                <a:ext cx="333" cy="298"/>
              </a:xfrm>
              <a:custGeom>
                <a:avLst/>
                <a:gdLst/>
                <a:ahLst/>
                <a:cxnLst>
                  <a:cxn ang="0">
                    <a:pos x="270" y="298"/>
                  </a:cxn>
                  <a:cxn ang="0">
                    <a:pos x="254" y="288"/>
                  </a:cxn>
                  <a:cxn ang="0">
                    <a:pos x="222" y="259"/>
                  </a:cxn>
                  <a:cxn ang="0">
                    <a:pos x="178" y="234"/>
                  </a:cxn>
                  <a:cxn ang="0">
                    <a:pos x="145" y="231"/>
                  </a:cxn>
                  <a:cxn ang="0">
                    <a:pos x="129" y="209"/>
                  </a:cxn>
                  <a:cxn ang="0">
                    <a:pos x="97" y="196"/>
                  </a:cxn>
                  <a:cxn ang="0">
                    <a:pos x="97" y="171"/>
                  </a:cxn>
                  <a:cxn ang="0">
                    <a:pos x="80" y="151"/>
                  </a:cxn>
                  <a:cxn ang="0">
                    <a:pos x="80" y="126"/>
                  </a:cxn>
                  <a:cxn ang="0">
                    <a:pos x="43" y="101"/>
                  </a:cxn>
                  <a:cxn ang="0">
                    <a:pos x="38" y="122"/>
                  </a:cxn>
                  <a:cxn ang="0">
                    <a:pos x="22" y="136"/>
                  </a:cxn>
                  <a:cxn ang="0">
                    <a:pos x="5" y="117"/>
                  </a:cxn>
                  <a:cxn ang="0">
                    <a:pos x="0" y="92"/>
                  </a:cxn>
                  <a:cxn ang="0">
                    <a:pos x="16" y="97"/>
                  </a:cxn>
                  <a:cxn ang="0">
                    <a:pos x="53" y="77"/>
                  </a:cxn>
                  <a:cxn ang="0">
                    <a:pos x="92" y="88"/>
                  </a:cxn>
                  <a:cxn ang="0">
                    <a:pos x="107" y="29"/>
                  </a:cxn>
                  <a:cxn ang="0">
                    <a:pos x="145" y="14"/>
                  </a:cxn>
                  <a:cxn ang="0">
                    <a:pos x="145" y="3"/>
                  </a:cxn>
                  <a:cxn ang="0">
                    <a:pos x="157" y="0"/>
                  </a:cxn>
                  <a:cxn ang="0">
                    <a:pos x="204" y="43"/>
                  </a:cxn>
                  <a:cxn ang="0">
                    <a:pos x="244" y="67"/>
                  </a:cxn>
                  <a:cxn ang="0">
                    <a:pos x="259" y="63"/>
                  </a:cxn>
                  <a:cxn ang="0">
                    <a:pos x="285" y="52"/>
                  </a:cxn>
                  <a:cxn ang="0">
                    <a:pos x="297" y="63"/>
                  </a:cxn>
                  <a:cxn ang="0">
                    <a:pos x="302" y="88"/>
                  </a:cxn>
                  <a:cxn ang="0">
                    <a:pos x="333" y="101"/>
                  </a:cxn>
                  <a:cxn ang="0">
                    <a:pos x="318" y="108"/>
                  </a:cxn>
                  <a:cxn ang="0">
                    <a:pos x="311" y="117"/>
                  </a:cxn>
                  <a:cxn ang="0">
                    <a:pos x="302" y="122"/>
                  </a:cxn>
                  <a:cxn ang="0">
                    <a:pos x="285" y="108"/>
                  </a:cxn>
                  <a:cxn ang="0">
                    <a:pos x="249" y="108"/>
                  </a:cxn>
                  <a:cxn ang="0">
                    <a:pos x="193" y="97"/>
                  </a:cxn>
                  <a:cxn ang="0">
                    <a:pos x="167" y="97"/>
                  </a:cxn>
                  <a:cxn ang="0">
                    <a:pos x="157" y="113"/>
                  </a:cxn>
                  <a:cxn ang="0">
                    <a:pos x="135" y="92"/>
                  </a:cxn>
                  <a:cxn ang="0">
                    <a:pos x="125" y="126"/>
                  </a:cxn>
                  <a:cxn ang="0">
                    <a:pos x="140" y="136"/>
                  </a:cxn>
                  <a:cxn ang="0">
                    <a:pos x="145" y="165"/>
                  </a:cxn>
                  <a:cxn ang="0">
                    <a:pos x="193" y="214"/>
                  </a:cxn>
                  <a:cxn ang="0">
                    <a:pos x="209" y="221"/>
                  </a:cxn>
                  <a:cxn ang="0">
                    <a:pos x="209" y="231"/>
                  </a:cxn>
                  <a:cxn ang="0">
                    <a:pos x="237" y="256"/>
                  </a:cxn>
                  <a:cxn ang="0">
                    <a:pos x="280" y="283"/>
                  </a:cxn>
                  <a:cxn ang="0">
                    <a:pos x="270" y="298"/>
                  </a:cxn>
                </a:cxnLst>
                <a:rect l="0" t="0" r="r" b="b"/>
                <a:pathLst>
                  <a:path w="333" h="298">
                    <a:moveTo>
                      <a:pt x="270" y="298"/>
                    </a:moveTo>
                    <a:lnTo>
                      <a:pt x="254" y="288"/>
                    </a:lnTo>
                    <a:lnTo>
                      <a:pt x="222" y="259"/>
                    </a:lnTo>
                    <a:lnTo>
                      <a:pt x="178" y="234"/>
                    </a:lnTo>
                    <a:lnTo>
                      <a:pt x="145" y="231"/>
                    </a:lnTo>
                    <a:lnTo>
                      <a:pt x="129" y="209"/>
                    </a:lnTo>
                    <a:lnTo>
                      <a:pt x="97" y="196"/>
                    </a:lnTo>
                    <a:lnTo>
                      <a:pt x="97" y="171"/>
                    </a:lnTo>
                    <a:lnTo>
                      <a:pt x="80" y="151"/>
                    </a:lnTo>
                    <a:lnTo>
                      <a:pt x="80" y="126"/>
                    </a:lnTo>
                    <a:lnTo>
                      <a:pt x="43" y="101"/>
                    </a:lnTo>
                    <a:lnTo>
                      <a:pt x="38" y="122"/>
                    </a:lnTo>
                    <a:lnTo>
                      <a:pt x="22" y="136"/>
                    </a:lnTo>
                    <a:lnTo>
                      <a:pt x="5" y="117"/>
                    </a:lnTo>
                    <a:lnTo>
                      <a:pt x="0" y="92"/>
                    </a:lnTo>
                    <a:lnTo>
                      <a:pt x="16" y="97"/>
                    </a:lnTo>
                    <a:lnTo>
                      <a:pt x="53" y="77"/>
                    </a:lnTo>
                    <a:lnTo>
                      <a:pt x="92" y="88"/>
                    </a:lnTo>
                    <a:lnTo>
                      <a:pt x="107" y="29"/>
                    </a:lnTo>
                    <a:lnTo>
                      <a:pt x="145" y="14"/>
                    </a:lnTo>
                    <a:lnTo>
                      <a:pt x="145" y="3"/>
                    </a:lnTo>
                    <a:lnTo>
                      <a:pt x="157" y="0"/>
                    </a:lnTo>
                    <a:lnTo>
                      <a:pt x="204" y="43"/>
                    </a:lnTo>
                    <a:lnTo>
                      <a:pt x="244" y="67"/>
                    </a:lnTo>
                    <a:lnTo>
                      <a:pt x="259" y="63"/>
                    </a:lnTo>
                    <a:lnTo>
                      <a:pt x="285" y="52"/>
                    </a:lnTo>
                    <a:lnTo>
                      <a:pt x="297" y="63"/>
                    </a:lnTo>
                    <a:lnTo>
                      <a:pt x="302" y="88"/>
                    </a:lnTo>
                    <a:lnTo>
                      <a:pt x="333" y="101"/>
                    </a:lnTo>
                    <a:lnTo>
                      <a:pt x="318" y="108"/>
                    </a:lnTo>
                    <a:lnTo>
                      <a:pt x="311" y="117"/>
                    </a:lnTo>
                    <a:lnTo>
                      <a:pt x="302" y="122"/>
                    </a:lnTo>
                    <a:lnTo>
                      <a:pt x="285" y="108"/>
                    </a:lnTo>
                    <a:lnTo>
                      <a:pt x="249" y="108"/>
                    </a:lnTo>
                    <a:lnTo>
                      <a:pt x="193" y="97"/>
                    </a:lnTo>
                    <a:lnTo>
                      <a:pt x="167" y="97"/>
                    </a:lnTo>
                    <a:lnTo>
                      <a:pt x="157" y="113"/>
                    </a:lnTo>
                    <a:lnTo>
                      <a:pt x="135" y="92"/>
                    </a:lnTo>
                    <a:lnTo>
                      <a:pt x="125" y="126"/>
                    </a:lnTo>
                    <a:lnTo>
                      <a:pt x="140" y="136"/>
                    </a:lnTo>
                    <a:lnTo>
                      <a:pt x="145" y="165"/>
                    </a:lnTo>
                    <a:lnTo>
                      <a:pt x="193" y="214"/>
                    </a:lnTo>
                    <a:lnTo>
                      <a:pt x="209" y="221"/>
                    </a:lnTo>
                    <a:lnTo>
                      <a:pt x="209" y="231"/>
                    </a:lnTo>
                    <a:lnTo>
                      <a:pt x="237" y="256"/>
                    </a:lnTo>
                    <a:lnTo>
                      <a:pt x="280" y="283"/>
                    </a:lnTo>
                    <a:lnTo>
                      <a:pt x="270" y="298"/>
                    </a:lnTo>
                  </a:path>
                </a:pathLst>
              </a:custGeom>
              <a:grpFill/>
              <a:ln w="9525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46" name="Group 166"/>
            <p:cNvGrpSpPr>
              <a:grpSpLocks/>
            </p:cNvGrpSpPr>
            <p:nvPr/>
          </p:nvGrpSpPr>
          <p:grpSpPr bwMode="auto">
            <a:xfrm>
              <a:off x="4649063" y="5224362"/>
              <a:ext cx="338870" cy="473962"/>
              <a:chOff x="4413" y="3108"/>
              <a:chExt cx="237" cy="294"/>
            </a:xfrm>
            <a:grpFill/>
          </p:grpSpPr>
          <p:sp>
            <p:nvSpPr>
              <p:cNvPr id="120" name="Freeform 167"/>
              <p:cNvSpPr>
                <a:spLocks/>
              </p:cNvSpPr>
              <p:nvPr/>
            </p:nvSpPr>
            <p:spPr bwMode="auto">
              <a:xfrm>
                <a:off x="4413" y="3108"/>
                <a:ext cx="237" cy="294"/>
              </a:xfrm>
              <a:custGeom>
                <a:avLst/>
                <a:gdLst/>
                <a:ahLst/>
                <a:cxnLst>
                  <a:cxn ang="0">
                    <a:pos x="81" y="250"/>
                  </a:cxn>
                  <a:cxn ang="0">
                    <a:pos x="81" y="234"/>
                  </a:cxn>
                  <a:cxn ang="0">
                    <a:pos x="93" y="240"/>
                  </a:cxn>
                  <a:cxn ang="0">
                    <a:pos x="102" y="230"/>
                  </a:cxn>
                  <a:cxn ang="0">
                    <a:pos x="38" y="196"/>
                  </a:cxn>
                  <a:cxn ang="0">
                    <a:pos x="38" y="185"/>
                  </a:cxn>
                  <a:cxn ang="0">
                    <a:pos x="44" y="178"/>
                  </a:cxn>
                  <a:cxn ang="0">
                    <a:pos x="54" y="178"/>
                  </a:cxn>
                  <a:cxn ang="0">
                    <a:pos x="44" y="153"/>
                  </a:cxn>
                  <a:cxn ang="0">
                    <a:pos x="60" y="153"/>
                  </a:cxn>
                  <a:cxn ang="0">
                    <a:pos x="60" y="146"/>
                  </a:cxn>
                  <a:cxn ang="0">
                    <a:pos x="33" y="132"/>
                  </a:cxn>
                  <a:cxn ang="0">
                    <a:pos x="48" y="97"/>
                  </a:cxn>
                  <a:cxn ang="0">
                    <a:pos x="26" y="88"/>
                  </a:cxn>
                  <a:cxn ang="0">
                    <a:pos x="33" y="79"/>
                  </a:cxn>
                  <a:cxn ang="0">
                    <a:pos x="48" y="72"/>
                  </a:cxn>
                  <a:cxn ang="0">
                    <a:pos x="16" y="59"/>
                  </a:cxn>
                  <a:cxn ang="0">
                    <a:pos x="11" y="34"/>
                  </a:cxn>
                  <a:cxn ang="0">
                    <a:pos x="0" y="23"/>
                  </a:cxn>
                  <a:cxn ang="0">
                    <a:pos x="48" y="5"/>
                  </a:cxn>
                  <a:cxn ang="0">
                    <a:pos x="69" y="0"/>
                  </a:cxn>
                  <a:cxn ang="0">
                    <a:pos x="81" y="5"/>
                  </a:cxn>
                  <a:cxn ang="0">
                    <a:pos x="102" y="15"/>
                  </a:cxn>
                  <a:cxn ang="0">
                    <a:pos x="113" y="34"/>
                  </a:cxn>
                  <a:cxn ang="0">
                    <a:pos x="130" y="59"/>
                  </a:cxn>
                  <a:cxn ang="0">
                    <a:pos x="151" y="68"/>
                  </a:cxn>
                  <a:cxn ang="0">
                    <a:pos x="156" y="88"/>
                  </a:cxn>
                  <a:cxn ang="0">
                    <a:pos x="171" y="97"/>
                  </a:cxn>
                  <a:cxn ang="0">
                    <a:pos x="189" y="104"/>
                  </a:cxn>
                  <a:cxn ang="0">
                    <a:pos x="209" y="92"/>
                  </a:cxn>
                  <a:cxn ang="0">
                    <a:pos x="209" y="111"/>
                  </a:cxn>
                  <a:cxn ang="0">
                    <a:pos x="232" y="132"/>
                  </a:cxn>
                  <a:cxn ang="0">
                    <a:pos x="217" y="157"/>
                  </a:cxn>
                  <a:cxn ang="0">
                    <a:pos x="226" y="191"/>
                  </a:cxn>
                  <a:cxn ang="0">
                    <a:pos x="237" y="215"/>
                  </a:cxn>
                  <a:cxn ang="0">
                    <a:pos x="226" y="240"/>
                  </a:cxn>
                  <a:cxn ang="0">
                    <a:pos x="226" y="259"/>
                  </a:cxn>
                  <a:cxn ang="0">
                    <a:pos x="217" y="254"/>
                  </a:cxn>
                  <a:cxn ang="0">
                    <a:pos x="168" y="254"/>
                  </a:cxn>
                  <a:cxn ang="0">
                    <a:pos x="151" y="265"/>
                  </a:cxn>
                  <a:cxn ang="0">
                    <a:pos x="130" y="279"/>
                  </a:cxn>
                  <a:cxn ang="0">
                    <a:pos x="130" y="289"/>
                  </a:cxn>
                  <a:cxn ang="0">
                    <a:pos x="123" y="294"/>
                  </a:cxn>
                  <a:cxn ang="0">
                    <a:pos x="113" y="269"/>
                  </a:cxn>
                  <a:cxn ang="0">
                    <a:pos x="97" y="254"/>
                  </a:cxn>
                  <a:cxn ang="0">
                    <a:pos x="81" y="250"/>
                  </a:cxn>
                </a:cxnLst>
                <a:rect l="0" t="0" r="r" b="b"/>
                <a:pathLst>
                  <a:path w="237" h="294">
                    <a:moveTo>
                      <a:pt x="81" y="250"/>
                    </a:moveTo>
                    <a:lnTo>
                      <a:pt x="81" y="234"/>
                    </a:lnTo>
                    <a:lnTo>
                      <a:pt x="93" y="240"/>
                    </a:lnTo>
                    <a:lnTo>
                      <a:pt x="102" y="230"/>
                    </a:lnTo>
                    <a:lnTo>
                      <a:pt x="38" y="196"/>
                    </a:lnTo>
                    <a:lnTo>
                      <a:pt x="38" y="185"/>
                    </a:lnTo>
                    <a:lnTo>
                      <a:pt x="44" y="178"/>
                    </a:lnTo>
                    <a:lnTo>
                      <a:pt x="54" y="178"/>
                    </a:lnTo>
                    <a:lnTo>
                      <a:pt x="44" y="153"/>
                    </a:lnTo>
                    <a:lnTo>
                      <a:pt x="60" y="153"/>
                    </a:lnTo>
                    <a:lnTo>
                      <a:pt x="60" y="146"/>
                    </a:lnTo>
                    <a:lnTo>
                      <a:pt x="33" y="132"/>
                    </a:lnTo>
                    <a:lnTo>
                      <a:pt x="48" y="97"/>
                    </a:lnTo>
                    <a:lnTo>
                      <a:pt x="26" y="88"/>
                    </a:lnTo>
                    <a:lnTo>
                      <a:pt x="33" y="79"/>
                    </a:lnTo>
                    <a:lnTo>
                      <a:pt x="48" y="72"/>
                    </a:lnTo>
                    <a:lnTo>
                      <a:pt x="16" y="59"/>
                    </a:lnTo>
                    <a:lnTo>
                      <a:pt x="11" y="34"/>
                    </a:lnTo>
                    <a:lnTo>
                      <a:pt x="0" y="23"/>
                    </a:lnTo>
                    <a:lnTo>
                      <a:pt x="48" y="5"/>
                    </a:lnTo>
                    <a:lnTo>
                      <a:pt x="69" y="0"/>
                    </a:lnTo>
                    <a:lnTo>
                      <a:pt x="81" y="5"/>
                    </a:lnTo>
                    <a:lnTo>
                      <a:pt x="102" y="15"/>
                    </a:lnTo>
                    <a:lnTo>
                      <a:pt x="113" y="34"/>
                    </a:lnTo>
                    <a:lnTo>
                      <a:pt x="130" y="59"/>
                    </a:lnTo>
                    <a:lnTo>
                      <a:pt x="151" y="68"/>
                    </a:lnTo>
                    <a:lnTo>
                      <a:pt x="156" y="88"/>
                    </a:lnTo>
                    <a:lnTo>
                      <a:pt x="171" y="97"/>
                    </a:lnTo>
                    <a:lnTo>
                      <a:pt x="189" y="104"/>
                    </a:lnTo>
                    <a:lnTo>
                      <a:pt x="209" y="92"/>
                    </a:lnTo>
                    <a:lnTo>
                      <a:pt x="209" y="111"/>
                    </a:lnTo>
                    <a:lnTo>
                      <a:pt x="232" y="132"/>
                    </a:lnTo>
                    <a:lnTo>
                      <a:pt x="217" y="157"/>
                    </a:lnTo>
                    <a:lnTo>
                      <a:pt x="226" y="191"/>
                    </a:lnTo>
                    <a:lnTo>
                      <a:pt x="237" y="215"/>
                    </a:lnTo>
                    <a:lnTo>
                      <a:pt x="226" y="240"/>
                    </a:lnTo>
                    <a:lnTo>
                      <a:pt x="226" y="259"/>
                    </a:lnTo>
                    <a:lnTo>
                      <a:pt x="217" y="254"/>
                    </a:lnTo>
                    <a:lnTo>
                      <a:pt x="168" y="254"/>
                    </a:lnTo>
                    <a:lnTo>
                      <a:pt x="151" y="265"/>
                    </a:lnTo>
                    <a:lnTo>
                      <a:pt x="130" y="279"/>
                    </a:lnTo>
                    <a:lnTo>
                      <a:pt x="130" y="289"/>
                    </a:lnTo>
                    <a:lnTo>
                      <a:pt x="123" y="294"/>
                    </a:lnTo>
                    <a:lnTo>
                      <a:pt x="113" y="269"/>
                    </a:lnTo>
                    <a:lnTo>
                      <a:pt x="97" y="254"/>
                    </a:lnTo>
                    <a:lnTo>
                      <a:pt x="81" y="25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21" name="Freeform 168"/>
              <p:cNvSpPr>
                <a:spLocks/>
              </p:cNvSpPr>
              <p:nvPr/>
            </p:nvSpPr>
            <p:spPr bwMode="auto">
              <a:xfrm>
                <a:off x="4413" y="3108"/>
                <a:ext cx="237" cy="294"/>
              </a:xfrm>
              <a:custGeom>
                <a:avLst/>
                <a:gdLst/>
                <a:ahLst/>
                <a:cxnLst>
                  <a:cxn ang="0">
                    <a:pos x="81" y="250"/>
                  </a:cxn>
                  <a:cxn ang="0">
                    <a:pos x="81" y="234"/>
                  </a:cxn>
                  <a:cxn ang="0">
                    <a:pos x="93" y="240"/>
                  </a:cxn>
                  <a:cxn ang="0">
                    <a:pos x="102" y="230"/>
                  </a:cxn>
                  <a:cxn ang="0">
                    <a:pos x="38" y="196"/>
                  </a:cxn>
                  <a:cxn ang="0">
                    <a:pos x="38" y="185"/>
                  </a:cxn>
                  <a:cxn ang="0">
                    <a:pos x="44" y="178"/>
                  </a:cxn>
                  <a:cxn ang="0">
                    <a:pos x="54" y="178"/>
                  </a:cxn>
                  <a:cxn ang="0">
                    <a:pos x="44" y="153"/>
                  </a:cxn>
                  <a:cxn ang="0">
                    <a:pos x="60" y="153"/>
                  </a:cxn>
                  <a:cxn ang="0">
                    <a:pos x="60" y="146"/>
                  </a:cxn>
                  <a:cxn ang="0">
                    <a:pos x="33" y="132"/>
                  </a:cxn>
                  <a:cxn ang="0">
                    <a:pos x="48" y="97"/>
                  </a:cxn>
                  <a:cxn ang="0">
                    <a:pos x="26" y="88"/>
                  </a:cxn>
                  <a:cxn ang="0">
                    <a:pos x="33" y="79"/>
                  </a:cxn>
                  <a:cxn ang="0">
                    <a:pos x="48" y="72"/>
                  </a:cxn>
                  <a:cxn ang="0">
                    <a:pos x="16" y="59"/>
                  </a:cxn>
                  <a:cxn ang="0">
                    <a:pos x="11" y="34"/>
                  </a:cxn>
                  <a:cxn ang="0">
                    <a:pos x="0" y="23"/>
                  </a:cxn>
                  <a:cxn ang="0">
                    <a:pos x="48" y="5"/>
                  </a:cxn>
                  <a:cxn ang="0">
                    <a:pos x="69" y="0"/>
                  </a:cxn>
                  <a:cxn ang="0">
                    <a:pos x="81" y="5"/>
                  </a:cxn>
                  <a:cxn ang="0">
                    <a:pos x="102" y="15"/>
                  </a:cxn>
                  <a:cxn ang="0">
                    <a:pos x="113" y="34"/>
                  </a:cxn>
                  <a:cxn ang="0">
                    <a:pos x="130" y="59"/>
                  </a:cxn>
                  <a:cxn ang="0">
                    <a:pos x="151" y="68"/>
                  </a:cxn>
                  <a:cxn ang="0">
                    <a:pos x="156" y="88"/>
                  </a:cxn>
                  <a:cxn ang="0">
                    <a:pos x="171" y="97"/>
                  </a:cxn>
                  <a:cxn ang="0">
                    <a:pos x="189" y="104"/>
                  </a:cxn>
                  <a:cxn ang="0">
                    <a:pos x="209" y="92"/>
                  </a:cxn>
                  <a:cxn ang="0">
                    <a:pos x="209" y="111"/>
                  </a:cxn>
                  <a:cxn ang="0">
                    <a:pos x="232" y="132"/>
                  </a:cxn>
                  <a:cxn ang="0">
                    <a:pos x="217" y="157"/>
                  </a:cxn>
                  <a:cxn ang="0">
                    <a:pos x="226" y="191"/>
                  </a:cxn>
                  <a:cxn ang="0">
                    <a:pos x="237" y="215"/>
                  </a:cxn>
                  <a:cxn ang="0">
                    <a:pos x="226" y="240"/>
                  </a:cxn>
                  <a:cxn ang="0">
                    <a:pos x="226" y="259"/>
                  </a:cxn>
                  <a:cxn ang="0">
                    <a:pos x="217" y="254"/>
                  </a:cxn>
                  <a:cxn ang="0">
                    <a:pos x="168" y="254"/>
                  </a:cxn>
                  <a:cxn ang="0">
                    <a:pos x="151" y="265"/>
                  </a:cxn>
                  <a:cxn ang="0">
                    <a:pos x="130" y="279"/>
                  </a:cxn>
                  <a:cxn ang="0">
                    <a:pos x="130" y="289"/>
                  </a:cxn>
                  <a:cxn ang="0">
                    <a:pos x="123" y="294"/>
                  </a:cxn>
                  <a:cxn ang="0">
                    <a:pos x="113" y="269"/>
                  </a:cxn>
                  <a:cxn ang="0">
                    <a:pos x="97" y="254"/>
                  </a:cxn>
                  <a:cxn ang="0">
                    <a:pos x="81" y="250"/>
                  </a:cxn>
                </a:cxnLst>
                <a:rect l="0" t="0" r="r" b="b"/>
                <a:pathLst>
                  <a:path w="237" h="294">
                    <a:moveTo>
                      <a:pt x="81" y="250"/>
                    </a:moveTo>
                    <a:lnTo>
                      <a:pt x="81" y="234"/>
                    </a:lnTo>
                    <a:lnTo>
                      <a:pt x="93" y="240"/>
                    </a:lnTo>
                    <a:lnTo>
                      <a:pt x="102" y="230"/>
                    </a:lnTo>
                    <a:lnTo>
                      <a:pt x="38" y="196"/>
                    </a:lnTo>
                    <a:lnTo>
                      <a:pt x="38" y="185"/>
                    </a:lnTo>
                    <a:lnTo>
                      <a:pt x="44" y="178"/>
                    </a:lnTo>
                    <a:lnTo>
                      <a:pt x="54" y="178"/>
                    </a:lnTo>
                    <a:lnTo>
                      <a:pt x="44" y="153"/>
                    </a:lnTo>
                    <a:lnTo>
                      <a:pt x="60" y="153"/>
                    </a:lnTo>
                    <a:lnTo>
                      <a:pt x="60" y="146"/>
                    </a:lnTo>
                    <a:lnTo>
                      <a:pt x="33" y="132"/>
                    </a:lnTo>
                    <a:lnTo>
                      <a:pt x="48" y="97"/>
                    </a:lnTo>
                    <a:lnTo>
                      <a:pt x="26" y="88"/>
                    </a:lnTo>
                    <a:lnTo>
                      <a:pt x="33" y="79"/>
                    </a:lnTo>
                    <a:lnTo>
                      <a:pt x="48" y="72"/>
                    </a:lnTo>
                    <a:lnTo>
                      <a:pt x="16" y="59"/>
                    </a:lnTo>
                    <a:lnTo>
                      <a:pt x="11" y="34"/>
                    </a:lnTo>
                    <a:lnTo>
                      <a:pt x="0" y="23"/>
                    </a:lnTo>
                    <a:lnTo>
                      <a:pt x="48" y="5"/>
                    </a:lnTo>
                    <a:lnTo>
                      <a:pt x="69" y="0"/>
                    </a:lnTo>
                    <a:lnTo>
                      <a:pt x="81" y="5"/>
                    </a:lnTo>
                    <a:lnTo>
                      <a:pt x="102" y="15"/>
                    </a:lnTo>
                    <a:lnTo>
                      <a:pt x="113" y="34"/>
                    </a:lnTo>
                    <a:lnTo>
                      <a:pt x="130" y="59"/>
                    </a:lnTo>
                    <a:lnTo>
                      <a:pt x="151" y="68"/>
                    </a:lnTo>
                    <a:lnTo>
                      <a:pt x="156" y="88"/>
                    </a:lnTo>
                    <a:lnTo>
                      <a:pt x="171" y="97"/>
                    </a:lnTo>
                    <a:lnTo>
                      <a:pt x="189" y="104"/>
                    </a:lnTo>
                    <a:lnTo>
                      <a:pt x="209" y="92"/>
                    </a:lnTo>
                    <a:lnTo>
                      <a:pt x="209" y="111"/>
                    </a:lnTo>
                    <a:lnTo>
                      <a:pt x="232" y="132"/>
                    </a:lnTo>
                    <a:lnTo>
                      <a:pt x="217" y="157"/>
                    </a:lnTo>
                    <a:lnTo>
                      <a:pt x="226" y="191"/>
                    </a:lnTo>
                    <a:lnTo>
                      <a:pt x="237" y="215"/>
                    </a:lnTo>
                    <a:lnTo>
                      <a:pt x="226" y="240"/>
                    </a:lnTo>
                    <a:lnTo>
                      <a:pt x="226" y="259"/>
                    </a:lnTo>
                    <a:lnTo>
                      <a:pt x="217" y="254"/>
                    </a:lnTo>
                    <a:lnTo>
                      <a:pt x="168" y="254"/>
                    </a:lnTo>
                    <a:lnTo>
                      <a:pt x="151" y="265"/>
                    </a:lnTo>
                    <a:lnTo>
                      <a:pt x="130" y="279"/>
                    </a:lnTo>
                    <a:lnTo>
                      <a:pt x="130" y="289"/>
                    </a:lnTo>
                    <a:lnTo>
                      <a:pt x="123" y="294"/>
                    </a:lnTo>
                    <a:lnTo>
                      <a:pt x="113" y="269"/>
                    </a:lnTo>
                    <a:lnTo>
                      <a:pt x="97" y="254"/>
                    </a:lnTo>
                    <a:lnTo>
                      <a:pt x="81" y="250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47" name="Freeform 169"/>
            <p:cNvSpPr>
              <a:spLocks/>
            </p:cNvSpPr>
            <p:nvPr/>
          </p:nvSpPr>
          <p:spPr bwMode="auto">
            <a:xfrm>
              <a:off x="4625330" y="5522604"/>
              <a:ext cx="170094" cy="190230"/>
            </a:xfrm>
            <a:custGeom>
              <a:avLst/>
              <a:gdLst/>
              <a:ahLst/>
              <a:cxnLst>
                <a:cxn ang="0">
                  <a:pos x="10" y="69"/>
                </a:cxn>
                <a:cxn ang="0">
                  <a:pos x="16" y="65"/>
                </a:cxn>
                <a:cxn ang="0">
                  <a:pos x="10" y="35"/>
                </a:cxn>
                <a:cxn ang="0">
                  <a:pos x="27" y="31"/>
                </a:cxn>
                <a:cxn ang="0">
                  <a:pos x="16" y="7"/>
                </a:cxn>
                <a:cxn ang="0">
                  <a:pos x="27" y="0"/>
                </a:cxn>
                <a:cxn ang="0">
                  <a:pos x="49" y="17"/>
                </a:cxn>
                <a:cxn ang="0">
                  <a:pos x="42" y="0"/>
                </a:cxn>
                <a:cxn ang="0">
                  <a:pos x="54" y="0"/>
                </a:cxn>
                <a:cxn ang="0">
                  <a:pos x="54" y="11"/>
                </a:cxn>
                <a:cxn ang="0">
                  <a:pos x="119" y="45"/>
                </a:cxn>
                <a:cxn ang="0">
                  <a:pos x="110" y="55"/>
                </a:cxn>
                <a:cxn ang="0">
                  <a:pos x="98" y="49"/>
                </a:cxn>
                <a:cxn ang="0">
                  <a:pos x="98" y="65"/>
                </a:cxn>
                <a:cxn ang="0">
                  <a:pos x="86" y="65"/>
                </a:cxn>
                <a:cxn ang="0">
                  <a:pos x="76" y="80"/>
                </a:cxn>
                <a:cxn ang="0">
                  <a:pos x="76" y="104"/>
                </a:cxn>
                <a:cxn ang="0">
                  <a:pos x="71" y="118"/>
                </a:cxn>
                <a:cxn ang="0">
                  <a:pos x="49" y="113"/>
                </a:cxn>
                <a:cxn ang="0">
                  <a:pos x="22" y="88"/>
                </a:cxn>
                <a:cxn ang="0">
                  <a:pos x="0" y="84"/>
                </a:cxn>
                <a:cxn ang="0">
                  <a:pos x="10" y="69"/>
                </a:cxn>
              </a:cxnLst>
              <a:rect l="0" t="0" r="r" b="b"/>
              <a:pathLst>
                <a:path w="119" h="118">
                  <a:moveTo>
                    <a:pt x="10" y="69"/>
                  </a:moveTo>
                  <a:lnTo>
                    <a:pt x="16" y="65"/>
                  </a:lnTo>
                  <a:lnTo>
                    <a:pt x="10" y="35"/>
                  </a:lnTo>
                  <a:lnTo>
                    <a:pt x="27" y="31"/>
                  </a:lnTo>
                  <a:lnTo>
                    <a:pt x="16" y="7"/>
                  </a:lnTo>
                  <a:lnTo>
                    <a:pt x="27" y="0"/>
                  </a:lnTo>
                  <a:lnTo>
                    <a:pt x="49" y="17"/>
                  </a:lnTo>
                  <a:lnTo>
                    <a:pt x="42" y="0"/>
                  </a:lnTo>
                  <a:lnTo>
                    <a:pt x="54" y="0"/>
                  </a:lnTo>
                  <a:lnTo>
                    <a:pt x="54" y="11"/>
                  </a:lnTo>
                  <a:lnTo>
                    <a:pt x="119" y="45"/>
                  </a:lnTo>
                  <a:lnTo>
                    <a:pt x="110" y="55"/>
                  </a:lnTo>
                  <a:lnTo>
                    <a:pt x="98" y="49"/>
                  </a:lnTo>
                  <a:lnTo>
                    <a:pt x="98" y="65"/>
                  </a:lnTo>
                  <a:lnTo>
                    <a:pt x="86" y="65"/>
                  </a:lnTo>
                  <a:lnTo>
                    <a:pt x="76" y="80"/>
                  </a:lnTo>
                  <a:lnTo>
                    <a:pt x="76" y="104"/>
                  </a:lnTo>
                  <a:lnTo>
                    <a:pt x="71" y="118"/>
                  </a:lnTo>
                  <a:lnTo>
                    <a:pt x="49" y="113"/>
                  </a:lnTo>
                  <a:lnTo>
                    <a:pt x="22" y="88"/>
                  </a:lnTo>
                  <a:lnTo>
                    <a:pt x="0" y="84"/>
                  </a:lnTo>
                  <a:lnTo>
                    <a:pt x="10" y="6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8" name="Freeform 170"/>
            <p:cNvSpPr>
              <a:spLocks/>
            </p:cNvSpPr>
            <p:nvPr/>
          </p:nvSpPr>
          <p:spPr bwMode="auto">
            <a:xfrm>
              <a:off x="4625330" y="5522604"/>
              <a:ext cx="170094" cy="190230"/>
            </a:xfrm>
            <a:custGeom>
              <a:avLst/>
              <a:gdLst/>
              <a:ahLst/>
              <a:cxnLst>
                <a:cxn ang="0">
                  <a:pos x="10" y="69"/>
                </a:cxn>
                <a:cxn ang="0">
                  <a:pos x="16" y="65"/>
                </a:cxn>
                <a:cxn ang="0">
                  <a:pos x="10" y="35"/>
                </a:cxn>
                <a:cxn ang="0">
                  <a:pos x="27" y="31"/>
                </a:cxn>
                <a:cxn ang="0">
                  <a:pos x="16" y="7"/>
                </a:cxn>
                <a:cxn ang="0">
                  <a:pos x="27" y="0"/>
                </a:cxn>
                <a:cxn ang="0">
                  <a:pos x="49" y="17"/>
                </a:cxn>
                <a:cxn ang="0">
                  <a:pos x="42" y="0"/>
                </a:cxn>
                <a:cxn ang="0">
                  <a:pos x="54" y="0"/>
                </a:cxn>
                <a:cxn ang="0">
                  <a:pos x="54" y="11"/>
                </a:cxn>
                <a:cxn ang="0">
                  <a:pos x="119" y="45"/>
                </a:cxn>
                <a:cxn ang="0">
                  <a:pos x="110" y="55"/>
                </a:cxn>
                <a:cxn ang="0">
                  <a:pos x="98" y="49"/>
                </a:cxn>
                <a:cxn ang="0">
                  <a:pos x="98" y="65"/>
                </a:cxn>
                <a:cxn ang="0">
                  <a:pos x="86" y="65"/>
                </a:cxn>
                <a:cxn ang="0">
                  <a:pos x="76" y="80"/>
                </a:cxn>
                <a:cxn ang="0">
                  <a:pos x="76" y="104"/>
                </a:cxn>
                <a:cxn ang="0">
                  <a:pos x="71" y="118"/>
                </a:cxn>
                <a:cxn ang="0">
                  <a:pos x="49" y="113"/>
                </a:cxn>
                <a:cxn ang="0">
                  <a:pos x="22" y="88"/>
                </a:cxn>
                <a:cxn ang="0">
                  <a:pos x="0" y="84"/>
                </a:cxn>
                <a:cxn ang="0">
                  <a:pos x="10" y="69"/>
                </a:cxn>
              </a:cxnLst>
              <a:rect l="0" t="0" r="r" b="b"/>
              <a:pathLst>
                <a:path w="119" h="118">
                  <a:moveTo>
                    <a:pt x="10" y="69"/>
                  </a:moveTo>
                  <a:lnTo>
                    <a:pt x="16" y="65"/>
                  </a:lnTo>
                  <a:lnTo>
                    <a:pt x="10" y="35"/>
                  </a:lnTo>
                  <a:lnTo>
                    <a:pt x="27" y="31"/>
                  </a:lnTo>
                  <a:lnTo>
                    <a:pt x="16" y="7"/>
                  </a:lnTo>
                  <a:lnTo>
                    <a:pt x="27" y="0"/>
                  </a:lnTo>
                  <a:lnTo>
                    <a:pt x="49" y="17"/>
                  </a:lnTo>
                  <a:lnTo>
                    <a:pt x="42" y="0"/>
                  </a:lnTo>
                  <a:lnTo>
                    <a:pt x="54" y="0"/>
                  </a:lnTo>
                  <a:lnTo>
                    <a:pt x="54" y="11"/>
                  </a:lnTo>
                  <a:lnTo>
                    <a:pt x="119" y="45"/>
                  </a:lnTo>
                  <a:lnTo>
                    <a:pt x="110" y="55"/>
                  </a:lnTo>
                  <a:lnTo>
                    <a:pt x="98" y="49"/>
                  </a:lnTo>
                  <a:lnTo>
                    <a:pt x="98" y="65"/>
                  </a:lnTo>
                  <a:lnTo>
                    <a:pt x="86" y="65"/>
                  </a:lnTo>
                  <a:lnTo>
                    <a:pt x="76" y="80"/>
                  </a:lnTo>
                  <a:lnTo>
                    <a:pt x="76" y="104"/>
                  </a:lnTo>
                  <a:lnTo>
                    <a:pt x="71" y="118"/>
                  </a:lnTo>
                  <a:lnTo>
                    <a:pt x="49" y="113"/>
                  </a:lnTo>
                  <a:lnTo>
                    <a:pt x="22" y="88"/>
                  </a:lnTo>
                  <a:lnTo>
                    <a:pt x="0" y="84"/>
                  </a:lnTo>
                  <a:lnTo>
                    <a:pt x="10" y="69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9" name="Freeform 171"/>
            <p:cNvSpPr>
              <a:spLocks/>
            </p:cNvSpPr>
            <p:nvPr/>
          </p:nvSpPr>
          <p:spPr bwMode="auto">
            <a:xfrm>
              <a:off x="3958138" y="4930957"/>
              <a:ext cx="560388" cy="288569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16" y="114"/>
                </a:cxn>
                <a:cxn ang="0">
                  <a:pos x="5" y="130"/>
                </a:cxn>
                <a:cxn ang="0">
                  <a:pos x="32" y="139"/>
                </a:cxn>
                <a:cxn ang="0">
                  <a:pos x="44" y="139"/>
                </a:cxn>
                <a:cxn ang="0">
                  <a:pos x="58" y="144"/>
                </a:cxn>
                <a:cxn ang="0">
                  <a:pos x="97" y="134"/>
                </a:cxn>
                <a:cxn ang="0">
                  <a:pos x="112" y="134"/>
                </a:cxn>
                <a:cxn ang="0">
                  <a:pos x="134" y="130"/>
                </a:cxn>
                <a:cxn ang="0">
                  <a:pos x="140" y="148"/>
                </a:cxn>
                <a:cxn ang="0">
                  <a:pos x="173" y="163"/>
                </a:cxn>
                <a:cxn ang="0">
                  <a:pos x="216" y="173"/>
                </a:cxn>
                <a:cxn ang="0">
                  <a:pos x="252" y="179"/>
                </a:cxn>
                <a:cxn ang="0">
                  <a:pos x="291" y="157"/>
                </a:cxn>
                <a:cxn ang="0">
                  <a:pos x="306" y="157"/>
                </a:cxn>
                <a:cxn ang="0">
                  <a:pos x="324" y="154"/>
                </a:cxn>
                <a:cxn ang="0">
                  <a:pos x="344" y="144"/>
                </a:cxn>
                <a:cxn ang="0">
                  <a:pos x="361" y="134"/>
                </a:cxn>
                <a:cxn ang="0">
                  <a:pos x="361" y="114"/>
                </a:cxn>
                <a:cxn ang="0">
                  <a:pos x="377" y="85"/>
                </a:cxn>
                <a:cxn ang="0">
                  <a:pos x="392" y="85"/>
                </a:cxn>
                <a:cxn ang="0">
                  <a:pos x="392" y="60"/>
                </a:cxn>
                <a:cxn ang="0">
                  <a:pos x="372" y="11"/>
                </a:cxn>
                <a:cxn ang="0">
                  <a:pos x="339" y="18"/>
                </a:cxn>
                <a:cxn ang="0">
                  <a:pos x="328" y="7"/>
                </a:cxn>
                <a:cxn ang="0">
                  <a:pos x="291" y="0"/>
                </a:cxn>
                <a:cxn ang="0">
                  <a:pos x="270" y="22"/>
                </a:cxn>
                <a:cxn ang="0">
                  <a:pos x="252" y="25"/>
                </a:cxn>
                <a:cxn ang="0">
                  <a:pos x="227" y="18"/>
                </a:cxn>
                <a:cxn ang="0">
                  <a:pos x="204" y="25"/>
                </a:cxn>
                <a:cxn ang="0">
                  <a:pos x="173" y="60"/>
                </a:cxn>
                <a:cxn ang="0">
                  <a:pos x="183" y="90"/>
                </a:cxn>
                <a:cxn ang="0">
                  <a:pos x="160" y="90"/>
                </a:cxn>
                <a:cxn ang="0">
                  <a:pos x="146" y="85"/>
                </a:cxn>
                <a:cxn ang="0">
                  <a:pos x="80" y="105"/>
                </a:cxn>
                <a:cxn ang="0">
                  <a:pos x="54" y="94"/>
                </a:cxn>
                <a:cxn ang="0">
                  <a:pos x="36" y="105"/>
                </a:cxn>
                <a:cxn ang="0">
                  <a:pos x="25" y="94"/>
                </a:cxn>
                <a:cxn ang="0">
                  <a:pos x="10" y="90"/>
                </a:cxn>
                <a:cxn ang="0">
                  <a:pos x="0" y="94"/>
                </a:cxn>
              </a:cxnLst>
              <a:rect l="0" t="0" r="r" b="b"/>
              <a:pathLst>
                <a:path w="392" h="179">
                  <a:moveTo>
                    <a:pt x="0" y="94"/>
                  </a:moveTo>
                  <a:lnTo>
                    <a:pt x="16" y="114"/>
                  </a:lnTo>
                  <a:lnTo>
                    <a:pt x="5" y="130"/>
                  </a:lnTo>
                  <a:lnTo>
                    <a:pt x="32" y="139"/>
                  </a:lnTo>
                  <a:lnTo>
                    <a:pt x="44" y="139"/>
                  </a:lnTo>
                  <a:lnTo>
                    <a:pt x="58" y="144"/>
                  </a:lnTo>
                  <a:lnTo>
                    <a:pt x="97" y="134"/>
                  </a:lnTo>
                  <a:lnTo>
                    <a:pt x="112" y="134"/>
                  </a:lnTo>
                  <a:lnTo>
                    <a:pt x="134" y="130"/>
                  </a:lnTo>
                  <a:lnTo>
                    <a:pt x="140" y="148"/>
                  </a:lnTo>
                  <a:lnTo>
                    <a:pt x="173" y="163"/>
                  </a:lnTo>
                  <a:lnTo>
                    <a:pt x="216" y="173"/>
                  </a:lnTo>
                  <a:lnTo>
                    <a:pt x="252" y="179"/>
                  </a:lnTo>
                  <a:lnTo>
                    <a:pt x="291" y="157"/>
                  </a:lnTo>
                  <a:lnTo>
                    <a:pt x="306" y="157"/>
                  </a:lnTo>
                  <a:lnTo>
                    <a:pt x="324" y="154"/>
                  </a:lnTo>
                  <a:lnTo>
                    <a:pt x="344" y="144"/>
                  </a:lnTo>
                  <a:lnTo>
                    <a:pt x="361" y="134"/>
                  </a:lnTo>
                  <a:lnTo>
                    <a:pt x="361" y="114"/>
                  </a:lnTo>
                  <a:lnTo>
                    <a:pt x="377" y="85"/>
                  </a:lnTo>
                  <a:lnTo>
                    <a:pt x="392" y="85"/>
                  </a:lnTo>
                  <a:lnTo>
                    <a:pt x="392" y="60"/>
                  </a:lnTo>
                  <a:lnTo>
                    <a:pt x="372" y="11"/>
                  </a:lnTo>
                  <a:lnTo>
                    <a:pt x="339" y="18"/>
                  </a:lnTo>
                  <a:lnTo>
                    <a:pt x="328" y="7"/>
                  </a:lnTo>
                  <a:lnTo>
                    <a:pt x="291" y="0"/>
                  </a:lnTo>
                  <a:lnTo>
                    <a:pt x="270" y="22"/>
                  </a:lnTo>
                  <a:lnTo>
                    <a:pt x="252" y="25"/>
                  </a:lnTo>
                  <a:lnTo>
                    <a:pt x="227" y="18"/>
                  </a:lnTo>
                  <a:lnTo>
                    <a:pt x="204" y="25"/>
                  </a:lnTo>
                  <a:lnTo>
                    <a:pt x="173" y="60"/>
                  </a:lnTo>
                  <a:lnTo>
                    <a:pt x="183" y="90"/>
                  </a:lnTo>
                  <a:lnTo>
                    <a:pt x="160" y="90"/>
                  </a:lnTo>
                  <a:lnTo>
                    <a:pt x="146" y="85"/>
                  </a:lnTo>
                  <a:lnTo>
                    <a:pt x="80" y="105"/>
                  </a:lnTo>
                  <a:lnTo>
                    <a:pt x="54" y="94"/>
                  </a:lnTo>
                  <a:lnTo>
                    <a:pt x="36" y="105"/>
                  </a:lnTo>
                  <a:lnTo>
                    <a:pt x="25" y="94"/>
                  </a:lnTo>
                  <a:lnTo>
                    <a:pt x="10" y="90"/>
                  </a:lnTo>
                  <a:lnTo>
                    <a:pt x="0" y="9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50" name="Group 172"/>
            <p:cNvGrpSpPr>
              <a:grpSpLocks/>
            </p:cNvGrpSpPr>
            <p:nvPr/>
          </p:nvGrpSpPr>
          <p:grpSpPr bwMode="auto">
            <a:xfrm>
              <a:off x="3958138" y="4930957"/>
              <a:ext cx="560388" cy="288569"/>
              <a:chOff x="3929" y="2926"/>
              <a:chExt cx="392" cy="179"/>
            </a:xfrm>
            <a:grpFill/>
          </p:grpSpPr>
          <p:sp>
            <p:nvSpPr>
              <p:cNvPr id="118" name="Freeform 173"/>
              <p:cNvSpPr>
                <a:spLocks/>
              </p:cNvSpPr>
              <p:nvPr/>
            </p:nvSpPr>
            <p:spPr bwMode="auto">
              <a:xfrm>
                <a:off x="3929" y="2926"/>
                <a:ext cx="392" cy="179"/>
              </a:xfrm>
              <a:custGeom>
                <a:avLst/>
                <a:gdLst/>
                <a:ahLst/>
                <a:cxnLst>
                  <a:cxn ang="0">
                    <a:pos x="0" y="94"/>
                  </a:cxn>
                  <a:cxn ang="0">
                    <a:pos x="16" y="114"/>
                  </a:cxn>
                  <a:cxn ang="0">
                    <a:pos x="5" y="130"/>
                  </a:cxn>
                  <a:cxn ang="0">
                    <a:pos x="32" y="139"/>
                  </a:cxn>
                  <a:cxn ang="0">
                    <a:pos x="44" y="139"/>
                  </a:cxn>
                  <a:cxn ang="0">
                    <a:pos x="58" y="144"/>
                  </a:cxn>
                  <a:cxn ang="0">
                    <a:pos x="97" y="134"/>
                  </a:cxn>
                  <a:cxn ang="0">
                    <a:pos x="112" y="134"/>
                  </a:cxn>
                  <a:cxn ang="0">
                    <a:pos x="134" y="130"/>
                  </a:cxn>
                  <a:cxn ang="0">
                    <a:pos x="140" y="148"/>
                  </a:cxn>
                  <a:cxn ang="0">
                    <a:pos x="173" y="163"/>
                  </a:cxn>
                  <a:cxn ang="0">
                    <a:pos x="216" y="173"/>
                  </a:cxn>
                  <a:cxn ang="0">
                    <a:pos x="252" y="179"/>
                  </a:cxn>
                  <a:cxn ang="0">
                    <a:pos x="291" y="157"/>
                  </a:cxn>
                  <a:cxn ang="0">
                    <a:pos x="306" y="157"/>
                  </a:cxn>
                  <a:cxn ang="0">
                    <a:pos x="324" y="154"/>
                  </a:cxn>
                  <a:cxn ang="0">
                    <a:pos x="344" y="144"/>
                  </a:cxn>
                  <a:cxn ang="0">
                    <a:pos x="361" y="134"/>
                  </a:cxn>
                  <a:cxn ang="0">
                    <a:pos x="361" y="114"/>
                  </a:cxn>
                  <a:cxn ang="0">
                    <a:pos x="377" y="85"/>
                  </a:cxn>
                  <a:cxn ang="0">
                    <a:pos x="392" y="85"/>
                  </a:cxn>
                  <a:cxn ang="0">
                    <a:pos x="392" y="60"/>
                  </a:cxn>
                  <a:cxn ang="0">
                    <a:pos x="372" y="11"/>
                  </a:cxn>
                  <a:cxn ang="0">
                    <a:pos x="339" y="18"/>
                  </a:cxn>
                  <a:cxn ang="0">
                    <a:pos x="328" y="7"/>
                  </a:cxn>
                  <a:cxn ang="0">
                    <a:pos x="291" y="0"/>
                  </a:cxn>
                  <a:cxn ang="0">
                    <a:pos x="270" y="22"/>
                  </a:cxn>
                  <a:cxn ang="0">
                    <a:pos x="252" y="25"/>
                  </a:cxn>
                  <a:cxn ang="0">
                    <a:pos x="227" y="18"/>
                  </a:cxn>
                  <a:cxn ang="0">
                    <a:pos x="204" y="25"/>
                  </a:cxn>
                  <a:cxn ang="0">
                    <a:pos x="173" y="60"/>
                  </a:cxn>
                  <a:cxn ang="0">
                    <a:pos x="183" y="90"/>
                  </a:cxn>
                  <a:cxn ang="0">
                    <a:pos x="160" y="90"/>
                  </a:cxn>
                  <a:cxn ang="0">
                    <a:pos x="146" y="85"/>
                  </a:cxn>
                  <a:cxn ang="0">
                    <a:pos x="80" y="105"/>
                  </a:cxn>
                  <a:cxn ang="0">
                    <a:pos x="54" y="94"/>
                  </a:cxn>
                  <a:cxn ang="0">
                    <a:pos x="36" y="105"/>
                  </a:cxn>
                  <a:cxn ang="0">
                    <a:pos x="25" y="94"/>
                  </a:cxn>
                  <a:cxn ang="0">
                    <a:pos x="10" y="90"/>
                  </a:cxn>
                  <a:cxn ang="0">
                    <a:pos x="0" y="94"/>
                  </a:cxn>
                </a:cxnLst>
                <a:rect l="0" t="0" r="r" b="b"/>
                <a:pathLst>
                  <a:path w="392" h="179">
                    <a:moveTo>
                      <a:pt x="0" y="94"/>
                    </a:moveTo>
                    <a:lnTo>
                      <a:pt x="16" y="114"/>
                    </a:lnTo>
                    <a:lnTo>
                      <a:pt x="5" y="130"/>
                    </a:lnTo>
                    <a:lnTo>
                      <a:pt x="32" y="139"/>
                    </a:lnTo>
                    <a:lnTo>
                      <a:pt x="44" y="139"/>
                    </a:lnTo>
                    <a:lnTo>
                      <a:pt x="58" y="144"/>
                    </a:lnTo>
                    <a:lnTo>
                      <a:pt x="97" y="134"/>
                    </a:lnTo>
                    <a:lnTo>
                      <a:pt x="112" y="134"/>
                    </a:lnTo>
                    <a:lnTo>
                      <a:pt x="134" y="130"/>
                    </a:lnTo>
                    <a:lnTo>
                      <a:pt x="140" y="148"/>
                    </a:lnTo>
                    <a:lnTo>
                      <a:pt x="173" y="163"/>
                    </a:lnTo>
                    <a:lnTo>
                      <a:pt x="216" y="173"/>
                    </a:lnTo>
                    <a:lnTo>
                      <a:pt x="252" y="179"/>
                    </a:lnTo>
                    <a:lnTo>
                      <a:pt x="291" y="157"/>
                    </a:lnTo>
                    <a:lnTo>
                      <a:pt x="306" y="157"/>
                    </a:lnTo>
                    <a:lnTo>
                      <a:pt x="324" y="154"/>
                    </a:lnTo>
                    <a:lnTo>
                      <a:pt x="344" y="144"/>
                    </a:lnTo>
                    <a:lnTo>
                      <a:pt x="361" y="134"/>
                    </a:lnTo>
                    <a:lnTo>
                      <a:pt x="361" y="114"/>
                    </a:lnTo>
                    <a:lnTo>
                      <a:pt x="377" y="85"/>
                    </a:lnTo>
                    <a:lnTo>
                      <a:pt x="392" y="85"/>
                    </a:lnTo>
                    <a:lnTo>
                      <a:pt x="392" y="60"/>
                    </a:lnTo>
                    <a:lnTo>
                      <a:pt x="372" y="11"/>
                    </a:lnTo>
                    <a:lnTo>
                      <a:pt x="339" y="18"/>
                    </a:lnTo>
                    <a:lnTo>
                      <a:pt x="328" y="7"/>
                    </a:lnTo>
                    <a:lnTo>
                      <a:pt x="291" y="0"/>
                    </a:lnTo>
                    <a:lnTo>
                      <a:pt x="270" y="22"/>
                    </a:lnTo>
                    <a:lnTo>
                      <a:pt x="252" y="25"/>
                    </a:lnTo>
                    <a:lnTo>
                      <a:pt x="227" y="18"/>
                    </a:lnTo>
                    <a:lnTo>
                      <a:pt x="204" y="25"/>
                    </a:lnTo>
                    <a:lnTo>
                      <a:pt x="173" y="60"/>
                    </a:lnTo>
                    <a:lnTo>
                      <a:pt x="183" y="90"/>
                    </a:lnTo>
                    <a:lnTo>
                      <a:pt x="160" y="90"/>
                    </a:lnTo>
                    <a:lnTo>
                      <a:pt x="146" y="85"/>
                    </a:lnTo>
                    <a:lnTo>
                      <a:pt x="80" y="105"/>
                    </a:lnTo>
                    <a:lnTo>
                      <a:pt x="54" y="94"/>
                    </a:lnTo>
                    <a:lnTo>
                      <a:pt x="36" y="105"/>
                    </a:lnTo>
                    <a:lnTo>
                      <a:pt x="25" y="94"/>
                    </a:lnTo>
                    <a:lnTo>
                      <a:pt x="10" y="90"/>
                    </a:lnTo>
                    <a:lnTo>
                      <a:pt x="0" y="9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19" name="Freeform 174"/>
              <p:cNvSpPr>
                <a:spLocks/>
              </p:cNvSpPr>
              <p:nvPr/>
            </p:nvSpPr>
            <p:spPr bwMode="auto">
              <a:xfrm>
                <a:off x="3929" y="2926"/>
                <a:ext cx="392" cy="179"/>
              </a:xfrm>
              <a:custGeom>
                <a:avLst/>
                <a:gdLst/>
                <a:ahLst/>
                <a:cxnLst>
                  <a:cxn ang="0">
                    <a:pos x="0" y="94"/>
                  </a:cxn>
                  <a:cxn ang="0">
                    <a:pos x="16" y="114"/>
                  </a:cxn>
                  <a:cxn ang="0">
                    <a:pos x="5" y="130"/>
                  </a:cxn>
                  <a:cxn ang="0">
                    <a:pos x="32" y="139"/>
                  </a:cxn>
                  <a:cxn ang="0">
                    <a:pos x="44" y="139"/>
                  </a:cxn>
                  <a:cxn ang="0">
                    <a:pos x="58" y="144"/>
                  </a:cxn>
                  <a:cxn ang="0">
                    <a:pos x="97" y="134"/>
                  </a:cxn>
                  <a:cxn ang="0">
                    <a:pos x="112" y="134"/>
                  </a:cxn>
                  <a:cxn ang="0">
                    <a:pos x="134" y="130"/>
                  </a:cxn>
                  <a:cxn ang="0">
                    <a:pos x="140" y="148"/>
                  </a:cxn>
                  <a:cxn ang="0">
                    <a:pos x="173" y="163"/>
                  </a:cxn>
                  <a:cxn ang="0">
                    <a:pos x="216" y="173"/>
                  </a:cxn>
                  <a:cxn ang="0">
                    <a:pos x="252" y="179"/>
                  </a:cxn>
                  <a:cxn ang="0">
                    <a:pos x="291" y="157"/>
                  </a:cxn>
                  <a:cxn ang="0">
                    <a:pos x="306" y="157"/>
                  </a:cxn>
                  <a:cxn ang="0">
                    <a:pos x="324" y="154"/>
                  </a:cxn>
                  <a:cxn ang="0">
                    <a:pos x="344" y="144"/>
                  </a:cxn>
                  <a:cxn ang="0">
                    <a:pos x="361" y="134"/>
                  </a:cxn>
                  <a:cxn ang="0">
                    <a:pos x="361" y="114"/>
                  </a:cxn>
                  <a:cxn ang="0">
                    <a:pos x="377" y="85"/>
                  </a:cxn>
                  <a:cxn ang="0">
                    <a:pos x="392" y="85"/>
                  </a:cxn>
                  <a:cxn ang="0">
                    <a:pos x="392" y="60"/>
                  </a:cxn>
                  <a:cxn ang="0">
                    <a:pos x="372" y="11"/>
                  </a:cxn>
                  <a:cxn ang="0">
                    <a:pos x="339" y="18"/>
                  </a:cxn>
                  <a:cxn ang="0">
                    <a:pos x="328" y="7"/>
                  </a:cxn>
                  <a:cxn ang="0">
                    <a:pos x="291" y="0"/>
                  </a:cxn>
                  <a:cxn ang="0">
                    <a:pos x="270" y="22"/>
                  </a:cxn>
                  <a:cxn ang="0">
                    <a:pos x="252" y="25"/>
                  </a:cxn>
                  <a:cxn ang="0">
                    <a:pos x="227" y="18"/>
                  </a:cxn>
                  <a:cxn ang="0">
                    <a:pos x="204" y="25"/>
                  </a:cxn>
                  <a:cxn ang="0">
                    <a:pos x="173" y="60"/>
                  </a:cxn>
                  <a:cxn ang="0">
                    <a:pos x="183" y="90"/>
                  </a:cxn>
                  <a:cxn ang="0">
                    <a:pos x="160" y="90"/>
                  </a:cxn>
                  <a:cxn ang="0">
                    <a:pos x="146" y="85"/>
                  </a:cxn>
                  <a:cxn ang="0">
                    <a:pos x="80" y="105"/>
                  </a:cxn>
                  <a:cxn ang="0">
                    <a:pos x="54" y="94"/>
                  </a:cxn>
                  <a:cxn ang="0">
                    <a:pos x="36" y="105"/>
                  </a:cxn>
                  <a:cxn ang="0">
                    <a:pos x="25" y="94"/>
                  </a:cxn>
                  <a:cxn ang="0">
                    <a:pos x="10" y="90"/>
                  </a:cxn>
                  <a:cxn ang="0">
                    <a:pos x="0" y="94"/>
                  </a:cxn>
                </a:cxnLst>
                <a:rect l="0" t="0" r="r" b="b"/>
                <a:pathLst>
                  <a:path w="392" h="179">
                    <a:moveTo>
                      <a:pt x="0" y="94"/>
                    </a:moveTo>
                    <a:lnTo>
                      <a:pt x="16" y="114"/>
                    </a:lnTo>
                    <a:lnTo>
                      <a:pt x="5" y="130"/>
                    </a:lnTo>
                    <a:lnTo>
                      <a:pt x="32" y="139"/>
                    </a:lnTo>
                    <a:lnTo>
                      <a:pt x="44" y="139"/>
                    </a:lnTo>
                    <a:lnTo>
                      <a:pt x="58" y="144"/>
                    </a:lnTo>
                    <a:lnTo>
                      <a:pt x="97" y="134"/>
                    </a:lnTo>
                    <a:lnTo>
                      <a:pt x="112" y="134"/>
                    </a:lnTo>
                    <a:lnTo>
                      <a:pt x="134" y="130"/>
                    </a:lnTo>
                    <a:lnTo>
                      <a:pt x="140" y="148"/>
                    </a:lnTo>
                    <a:lnTo>
                      <a:pt x="173" y="163"/>
                    </a:lnTo>
                    <a:lnTo>
                      <a:pt x="216" y="173"/>
                    </a:lnTo>
                    <a:lnTo>
                      <a:pt x="252" y="179"/>
                    </a:lnTo>
                    <a:lnTo>
                      <a:pt x="291" y="157"/>
                    </a:lnTo>
                    <a:lnTo>
                      <a:pt x="306" y="157"/>
                    </a:lnTo>
                    <a:lnTo>
                      <a:pt x="324" y="154"/>
                    </a:lnTo>
                    <a:lnTo>
                      <a:pt x="344" y="144"/>
                    </a:lnTo>
                    <a:lnTo>
                      <a:pt x="361" y="134"/>
                    </a:lnTo>
                    <a:lnTo>
                      <a:pt x="361" y="114"/>
                    </a:lnTo>
                    <a:lnTo>
                      <a:pt x="377" y="85"/>
                    </a:lnTo>
                    <a:lnTo>
                      <a:pt x="392" y="85"/>
                    </a:lnTo>
                    <a:lnTo>
                      <a:pt x="392" y="60"/>
                    </a:lnTo>
                    <a:lnTo>
                      <a:pt x="372" y="11"/>
                    </a:lnTo>
                    <a:lnTo>
                      <a:pt x="339" y="18"/>
                    </a:lnTo>
                    <a:lnTo>
                      <a:pt x="328" y="7"/>
                    </a:lnTo>
                    <a:lnTo>
                      <a:pt x="291" y="0"/>
                    </a:lnTo>
                    <a:lnTo>
                      <a:pt x="270" y="22"/>
                    </a:lnTo>
                    <a:lnTo>
                      <a:pt x="252" y="25"/>
                    </a:lnTo>
                    <a:lnTo>
                      <a:pt x="227" y="18"/>
                    </a:lnTo>
                    <a:lnTo>
                      <a:pt x="204" y="25"/>
                    </a:lnTo>
                    <a:lnTo>
                      <a:pt x="173" y="60"/>
                    </a:lnTo>
                    <a:lnTo>
                      <a:pt x="183" y="90"/>
                    </a:lnTo>
                    <a:lnTo>
                      <a:pt x="160" y="90"/>
                    </a:lnTo>
                    <a:lnTo>
                      <a:pt x="146" y="85"/>
                    </a:lnTo>
                    <a:lnTo>
                      <a:pt x="80" y="105"/>
                    </a:lnTo>
                    <a:lnTo>
                      <a:pt x="54" y="94"/>
                    </a:lnTo>
                    <a:lnTo>
                      <a:pt x="36" y="105"/>
                    </a:lnTo>
                    <a:lnTo>
                      <a:pt x="25" y="94"/>
                    </a:lnTo>
                    <a:lnTo>
                      <a:pt x="10" y="90"/>
                    </a:lnTo>
                    <a:lnTo>
                      <a:pt x="0" y="94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51" name="Freeform 175"/>
            <p:cNvSpPr>
              <a:spLocks/>
            </p:cNvSpPr>
            <p:nvPr/>
          </p:nvSpPr>
          <p:spPr bwMode="auto">
            <a:xfrm>
              <a:off x="3726072" y="5138921"/>
              <a:ext cx="932222" cy="1031756"/>
            </a:xfrm>
            <a:custGeom>
              <a:avLst/>
              <a:gdLst/>
              <a:ahLst/>
              <a:cxnLst>
                <a:cxn ang="0">
                  <a:pos x="31" y="186"/>
                </a:cxn>
                <a:cxn ang="0">
                  <a:pos x="5" y="171"/>
                </a:cxn>
                <a:cxn ang="0">
                  <a:pos x="0" y="132"/>
                </a:cxn>
                <a:cxn ang="0">
                  <a:pos x="20" y="64"/>
                </a:cxn>
                <a:cxn ang="0">
                  <a:pos x="80" y="43"/>
                </a:cxn>
                <a:cxn ang="0">
                  <a:pos x="112" y="58"/>
                </a:cxn>
                <a:cxn ang="0">
                  <a:pos x="139" y="50"/>
                </a:cxn>
                <a:cxn ang="0">
                  <a:pos x="187" y="50"/>
                </a:cxn>
                <a:cxn ang="0">
                  <a:pos x="205" y="9"/>
                </a:cxn>
                <a:cxn ang="0">
                  <a:pos x="258" y="5"/>
                </a:cxn>
                <a:cxn ang="0">
                  <a:pos x="296" y="0"/>
                </a:cxn>
                <a:cxn ang="0">
                  <a:pos x="334" y="34"/>
                </a:cxn>
                <a:cxn ang="0">
                  <a:pos x="371" y="50"/>
                </a:cxn>
                <a:cxn ang="0">
                  <a:pos x="377" y="92"/>
                </a:cxn>
                <a:cxn ang="0">
                  <a:pos x="377" y="107"/>
                </a:cxn>
                <a:cxn ang="0">
                  <a:pos x="343" y="97"/>
                </a:cxn>
                <a:cxn ang="0">
                  <a:pos x="296" y="112"/>
                </a:cxn>
                <a:cxn ang="0">
                  <a:pos x="302" y="150"/>
                </a:cxn>
                <a:cxn ang="0">
                  <a:pos x="296" y="199"/>
                </a:cxn>
                <a:cxn ang="0">
                  <a:pos x="371" y="258"/>
                </a:cxn>
                <a:cxn ang="0">
                  <a:pos x="389" y="318"/>
                </a:cxn>
                <a:cxn ang="0">
                  <a:pos x="464" y="367"/>
                </a:cxn>
                <a:cxn ang="0">
                  <a:pos x="496" y="392"/>
                </a:cxn>
                <a:cxn ang="0">
                  <a:pos x="619" y="450"/>
                </a:cxn>
                <a:cxn ang="0">
                  <a:pos x="646" y="503"/>
                </a:cxn>
                <a:cxn ang="0">
                  <a:pos x="619" y="475"/>
                </a:cxn>
                <a:cxn ang="0">
                  <a:pos x="561" y="459"/>
                </a:cxn>
                <a:cxn ang="0">
                  <a:pos x="539" y="518"/>
                </a:cxn>
                <a:cxn ang="0">
                  <a:pos x="570" y="561"/>
                </a:cxn>
                <a:cxn ang="0">
                  <a:pos x="544" y="605"/>
                </a:cxn>
                <a:cxn ang="0">
                  <a:pos x="512" y="640"/>
                </a:cxn>
                <a:cxn ang="0">
                  <a:pos x="489" y="621"/>
                </a:cxn>
                <a:cxn ang="0">
                  <a:pos x="517" y="577"/>
                </a:cxn>
                <a:cxn ang="0">
                  <a:pos x="496" y="518"/>
                </a:cxn>
                <a:cxn ang="0">
                  <a:pos x="447" y="483"/>
                </a:cxn>
                <a:cxn ang="0">
                  <a:pos x="414" y="450"/>
                </a:cxn>
                <a:cxn ang="0">
                  <a:pos x="366" y="410"/>
                </a:cxn>
                <a:cxn ang="0">
                  <a:pos x="296" y="392"/>
                </a:cxn>
                <a:cxn ang="0">
                  <a:pos x="220" y="327"/>
                </a:cxn>
                <a:cxn ang="0">
                  <a:pos x="187" y="273"/>
                </a:cxn>
                <a:cxn ang="0">
                  <a:pos x="177" y="211"/>
                </a:cxn>
                <a:cxn ang="0">
                  <a:pos x="123" y="189"/>
                </a:cxn>
                <a:cxn ang="0">
                  <a:pos x="75" y="189"/>
                </a:cxn>
                <a:cxn ang="0">
                  <a:pos x="31" y="211"/>
                </a:cxn>
              </a:cxnLst>
              <a:rect l="0" t="0" r="r" b="b"/>
              <a:pathLst>
                <a:path w="652" h="640">
                  <a:moveTo>
                    <a:pt x="31" y="211"/>
                  </a:moveTo>
                  <a:lnTo>
                    <a:pt x="31" y="186"/>
                  </a:lnTo>
                  <a:lnTo>
                    <a:pt x="15" y="181"/>
                  </a:lnTo>
                  <a:lnTo>
                    <a:pt x="5" y="171"/>
                  </a:lnTo>
                  <a:lnTo>
                    <a:pt x="5" y="150"/>
                  </a:lnTo>
                  <a:lnTo>
                    <a:pt x="0" y="132"/>
                  </a:lnTo>
                  <a:lnTo>
                    <a:pt x="15" y="92"/>
                  </a:lnTo>
                  <a:lnTo>
                    <a:pt x="20" y="64"/>
                  </a:lnTo>
                  <a:lnTo>
                    <a:pt x="68" y="64"/>
                  </a:lnTo>
                  <a:lnTo>
                    <a:pt x="80" y="43"/>
                  </a:lnTo>
                  <a:lnTo>
                    <a:pt x="101" y="39"/>
                  </a:lnTo>
                  <a:lnTo>
                    <a:pt x="112" y="58"/>
                  </a:lnTo>
                  <a:lnTo>
                    <a:pt x="128" y="68"/>
                  </a:lnTo>
                  <a:lnTo>
                    <a:pt x="139" y="50"/>
                  </a:lnTo>
                  <a:lnTo>
                    <a:pt x="150" y="39"/>
                  </a:lnTo>
                  <a:lnTo>
                    <a:pt x="187" y="50"/>
                  </a:lnTo>
                  <a:lnTo>
                    <a:pt x="187" y="28"/>
                  </a:lnTo>
                  <a:lnTo>
                    <a:pt x="205" y="9"/>
                  </a:lnTo>
                  <a:lnTo>
                    <a:pt x="220" y="15"/>
                  </a:lnTo>
                  <a:lnTo>
                    <a:pt x="258" y="5"/>
                  </a:lnTo>
                  <a:lnTo>
                    <a:pt x="274" y="5"/>
                  </a:lnTo>
                  <a:lnTo>
                    <a:pt x="296" y="0"/>
                  </a:lnTo>
                  <a:lnTo>
                    <a:pt x="302" y="18"/>
                  </a:lnTo>
                  <a:lnTo>
                    <a:pt x="334" y="34"/>
                  </a:lnTo>
                  <a:lnTo>
                    <a:pt x="377" y="43"/>
                  </a:lnTo>
                  <a:lnTo>
                    <a:pt x="371" y="50"/>
                  </a:lnTo>
                  <a:lnTo>
                    <a:pt x="371" y="68"/>
                  </a:lnTo>
                  <a:lnTo>
                    <a:pt x="377" y="92"/>
                  </a:lnTo>
                  <a:lnTo>
                    <a:pt x="389" y="101"/>
                  </a:lnTo>
                  <a:lnTo>
                    <a:pt x="377" y="107"/>
                  </a:lnTo>
                  <a:lnTo>
                    <a:pt x="377" y="112"/>
                  </a:lnTo>
                  <a:lnTo>
                    <a:pt x="343" y="97"/>
                  </a:lnTo>
                  <a:lnTo>
                    <a:pt x="317" y="112"/>
                  </a:lnTo>
                  <a:lnTo>
                    <a:pt x="296" y="112"/>
                  </a:lnTo>
                  <a:lnTo>
                    <a:pt x="292" y="137"/>
                  </a:lnTo>
                  <a:lnTo>
                    <a:pt x="302" y="150"/>
                  </a:lnTo>
                  <a:lnTo>
                    <a:pt x="292" y="175"/>
                  </a:lnTo>
                  <a:lnTo>
                    <a:pt x="296" y="199"/>
                  </a:lnTo>
                  <a:lnTo>
                    <a:pt x="317" y="220"/>
                  </a:lnTo>
                  <a:lnTo>
                    <a:pt x="371" y="258"/>
                  </a:lnTo>
                  <a:lnTo>
                    <a:pt x="382" y="287"/>
                  </a:lnTo>
                  <a:lnTo>
                    <a:pt x="389" y="318"/>
                  </a:lnTo>
                  <a:lnTo>
                    <a:pt x="399" y="331"/>
                  </a:lnTo>
                  <a:lnTo>
                    <a:pt x="464" y="367"/>
                  </a:lnTo>
                  <a:lnTo>
                    <a:pt x="512" y="367"/>
                  </a:lnTo>
                  <a:lnTo>
                    <a:pt x="496" y="392"/>
                  </a:lnTo>
                  <a:lnTo>
                    <a:pt x="561" y="419"/>
                  </a:lnTo>
                  <a:lnTo>
                    <a:pt x="619" y="450"/>
                  </a:lnTo>
                  <a:lnTo>
                    <a:pt x="652" y="479"/>
                  </a:lnTo>
                  <a:lnTo>
                    <a:pt x="646" y="503"/>
                  </a:lnTo>
                  <a:lnTo>
                    <a:pt x="624" y="499"/>
                  </a:lnTo>
                  <a:lnTo>
                    <a:pt x="619" y="475"/>
                  </a:lnTo>
                  <a:lnTo>
                    <a:pt x="588" y="468"/>
                  </a:lnTo>
                  <a:lnTo>
                    <a:pt x="561" y="459"/>
                  </a:lnTo>
                  <a:lnTo>
                    <a:pt x="550" y="483"/>
                  </a:lnTo>
                  <a:lnTo>
                    <a:pt x="539" y="518"/>
                  </a:lnTo>
                  <a:lnTo>
                    <a:pt x="570" y="533"/>
                  </a:lnTo>
                  <a:lnTo>
                    <a:pt x="570" y="561"/>
                  </a:lnTo>
                  <a:lnTo>
                    <a:pt x="539" y="577"/>
                  </a:lnTo>
                  <a:lnTo>
                    <a:pt x="544" y="605"/>
                  </a:lnTo>
                  <a:lnTo>
                    <a:pt x="522" y="621"/>
                  </a:lnTo>
                  <a:lnTo>
                    <a:pt x="512" y="640"/>
                  </a:lnTo>
                  <a:lnTo>
                    <a:pt x="489" y="640"/>
                  </a:lnTo>
                  <a:lnTo>
                    <a:pt x="489" y="621"/>
                  </a:lnTo>
                  <a:lnTo>
                    <a:pt x="501" y="591"/>
                  </a:lnTo>
                  <a:lnTo>
                    <a:pt x="517" y="577"/>
                  </a:lnTo>
                  <a:lnTo>
                    <a:pt x="512" y="548"/>
                  </a:lnTo>
                  <a:lnTo>
                    <a:pt x="496" y="518"/>
                  </a:lnTo>
                  <a:lnTo>
                    <a:pt x="489" y="493"/>
                  </a:lnTo>
                  <a:lnTo>
                    <a:pt x="447" y="483"/>
                  </a:lnTo>
                  <a:lnTo>
                    <a:pt x="437" y="454"/>
                  </a:lnTo>
                  <a:lnTo>
                    <a:pt x="414" y="450"/>
                  </a:lnTo>
                  <a:lnTo>
                    <a:pt x="389" y="429"/>
                  </a:lnTo>
                  <a:lnTo>
                    <a:pt x="366" y="410"/>
                  </a:lnTo>
                  <a:lnTo>
                    <a:pt x="329" y="405"/>
                  </a:lnTo>
                  <a:lnTo>
                    <a:pt x="296" y="392"/>
                  </a:lnTo>
                  <a:lnTo>
                    <a:pt x="247" y="327"/>
                  </a:lnTo>
                  <a:lnTo>
                    <a:pt x="220" y="327"/>
                  </a:lnTo>
                  <a:lnTo>
                    <a:pt x="215" y="303"/>
                  </a:lnTo>
                  <a:lnTo>
                    <a:pt x="187" y="273"/>
                  </a:lnTo>
                  <a:lnTo>
                    <a:pt x="177" y="245"/>
                  </a:lnTo>
                  <a:lnTo>
                    <a:pt x="177" y="211"/>
                  </a:lnTo>
                  <a:lnTo>
                    <a:pt x="145" y="199"/>
                  </a:lnTo>
                  <a:lnTo>
                    <a:pt x="123" y="189"/>
                  </a:lnTo>
                  <a:lnTo>
                    <a:pt x="97" y="181"/>
                  </a:lnTo>
                  <a:lnTo>
                    <a:pt x="75" y="189"/>
                  </a:lnTo>
                  <a:lnTo>
                    <a:pt x="60" y="211"/>
                  </a:lnTo>
                  <a:lnTo>
                    <a:pt x="31" y="2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52" name="Group 176"/>
            <p:cNvGrpSpPr>
              <a:grpSpLocks/>
            </p:cNvGrpSpPr>
            <p:nvPr/>
          </p:nvGrpSpPr>
          <p:grpSpPr bwMode="auto">
            <a:xfrm>
              <a:off x="3726072" y="5138921"/>
              <a:ext cx="932222" cy="1031756"/>
              <a:chOff x="3767" y="3055"/>
              <a:chExt cx="652" cy="640"/>
            </a:xfrm>
            <a:grpFill/>
          </p:grpSpPr>
          <p:sp>
            <p:nvSpPr>
              <p:cNvPr id="116" name="Freeform 177"/>
              <p:cNvSpPr>
                <a:spLocks/>
              </p:cNvSpPr>
              <p:nvPr/>
            </p:nvSpPr>
            <p:spPr bwMode="auto">
              <a:xfrm>
                <a:off x="3767" y="3055"/>
                <a:ext cx="652" cy="640"/>
              </a:xfrm>
              <a:custGeom>
                <a:avLst/>
                <a:gdLst/>
                <a:ahLst/>
                <a:cxnLst>
                  <a:cxn ang="0">
                    <a:pos x="31" y="186"/>
                  </a:cxn>
                  <a:cxn ang="0">
                    <a:pos x="5" y="171"/>
                  </a:cxn>
                  <a:cxn ang="0">
                    <a:pos x="0" y="132"/>
                  </a:cxn>
                  <a:cxn ang="0">
                    <a:pos x="20" y="64"/>
                  </a:cxn>
                  <a:cxn ang="0">
                    <a:pos x="80" y="43"/>
                  </a:cxn>
                  <a:cxn ang="0">
                    <a:pos x="112" y="58"/>
                  </a:cxn>
                  <a:cxn ang="0">
                    <a:pos x="139" y="50"/>
                  </a:cxn>
                  <a:cxn ang="0">
                    <a:pos x="187" y="50"/>
                  </a:cxn>
                  <a:cxn ang="0">
                    <a:pos x="205" y="9"/>
                  </a:cxn>
                  <a:cxn ang="0">
                    <a:pos x="258" y="5"/>
                  </a:cxn>
                  <a:cxn ang="0">
                    <a:pos x="296" y="0"/>
                  </a:cxn>
                  <a:cxn ang="0">
                    <a:pos x="334" y="34"/>
                  </a:cxn>
                  <a:cxn ang="0">
                    <a:pos x="371" y="50"/>
                  </a:cxn>
                  <a:cxn ang="0">
                    <a:pos x="377" y="92"/>
                  </a:cxn>
                  <a:cxn ang="0">
                    <a:pos x="377" y="107"/>
                  </a:cxn>
                  <a:cxn ang="0">
                    <a:pos x="343" y="97"/>
                  </a:cxn>
                  <a:cxn ang="0">
                    <a:pos x="296" y="112"/>
                  </a:cxn>
                  <a:cxn ang="0">
                    <a:pos x="302" y="150"/>
                  </a:cxn>
                  <a:cxn ang="0">
                    <a:pos x="296" y="199"/>
                  </a:cxn>
                  <a:cxn ang="0">
                    <a:pos x="371" y="258"/>
                  </a:cxn>
                  <a:cxn ang="0">
                    <a:pos x="389" y="318"/>
                  </a:cxn>
                  <a:cxn ang="0">
                    <a:pos x="464" y="367"/>
                  </a:cxn>
                  <a:cxn ang="0">
                    <a:pos x="496" y="392"/>
                  </a:cxn>
                  <a:cxn ang="0">
                    <a:pos x="619" y="450"/>
                  </a:cxn>
                  <a:cxn ang="0">
                    <a:pos x="646" y="503"/>
                  </a:cxn>
                  <a:cxn ang="0">
                    <a:pos x="619" y="475"/>
                  </a:cxn>
                  <a:cxn ang="0">
                    <a:pos x="561" y="459"/>
                  </a:cxn>
                  <a:cxn ang="0">
                    <a:pos x="539" y="518"/>
                  </a:cxn>
                  <a:cxn ang="0">
                    <a:pos x="570" y="561"/>
                  </a:cxn>
                  <a:cxn ang="0">
                    <a:pos x="544" y="605"/>
                  </a:cxn>
                  <a:cxn ang="0">
                    <a:pos x="512" y="640"/>
                  </a:cxn>
                  <a:cxn ang="0">
                    <a:pos x="489" y="621"/>
                  </a:cxn>
                  <a:cxn ang="0">
                    <a:pos x="517" y="577"/>
                  </a:cxn>
                  <a:cxn ang="0">
                    <a:pos x="496" y="518"/>
                  </a:cxn>
                  <a:cxn ang="0">
                    <a:pos x="447" y="483"/>
                  </a:cxn>
                  <a:cxn ang="0">
                    <a:pos x="414" y="450"/>
                  </a:cxn>
                  <a:cxn ang="0">
                    <a:pos x="366" y="410"/>
                  </a:cxn>
                  <a:cxn ang="0">
                    <a:pos x="296" y="392"/>
                  </a:cxn>
                  <a:cxn ang="0">
                    <a:pos x="220" y="327"/>
                  </a:cxn>
                  <a:cxn ang="0">
                    <a:pos x="187" y="273"/>
                  </a:cxn>
                  <a:cxn ang="0">
                    <a:pos x="177" y="211"/>
                  </a:cxn>
                  <a:cxn ang="0">
                    <a:pos x="123" y="189"/>
                  </a:cxn>
                  <a:cxn ang="0">
                    <a:pos x="75" y="189"/>
                  </a:cxn>
                  <a:cxn ang="0">
                    <a:pos x="31" y="211"/>
                  </a:cxn>
                </a:cxnLst>
                <a:rect l="0" t="0" r="r" b="b"/>
                <a:pathLst>
                  <a:path w="652" h="640">
                    <a:moveTo>
                      <a:pt x="31" y="211"/>
                    </a:moveTo>
                    <a:lnTo>
                      <a:pt x="31" y="186"/>
                    </a:lnTo>
                    <a:lnTo>
                      <a:pt x="15" y="181"/>
                    </a:lnTo>
                    <a:lnTo>
                      <a:pt x="5" y="171"/>
                    </a:lnTo>
                    <a:lnTo>
                      <a:pt x="5" y="150"/>
                    </a:lnTo>
                    <a:lnTo>
                      <a:pt x="0" y="132"/>
                    </a:lnTo>
                    <a:lnTo>
                      <a:pt x="15" y="92"/>
                    </a:lnTo>
                    <a:lnTo>
                      <a:pt x="20" y="64"/>
                    </a:lnTo>
                    <a:lnTo>
                      <a:pt x="68" y="64"/>
                    </a:lnTo>
                    <a:lnTo>
                      <a:pt x="80" y="43"/>
                    </a:lnTo>
                    <a:lnTo>
                      <a:pt x="101" y="39"/>
                    </a:lnTo>
                    <a:lnTo>
                      <a:pt x="112" y="58"/>
                    </a:lnTo>
                    <a:lnTo>
                      <a:pt x="128" y="68"/>
                    </a:lnTo>
                    <a:lnTo>
                      <a:pt x="139" y="50"/>
                    </a:lnTo>
                    <a:lnTo>
                      <a:pt x="150" y="39"/>
                    </a:lnTo>
                    <a:lnTo>
                      <a:pt x="187" y="50"/>
                    </a:lnTo>
                    <a:lnTo>
                      <a:pt x="187" y="28"/>
                    </a:lnTo>
                    <a:lnTo>
                      <a:pt x="205" y="9"/>
                    </a:lnTo>
                    <a:lnTo>
                      <a:pt x="220" y="15"/>
                    </a:lnTo>
                    <a:lnTo>
                      <a:pt x="258" y="5"/>
                    </a:lnTo>
                    <a:lnTo>
                      <a:pt x="274" y="5"/>
                    </a:lnTo>
                    <a:lnTo>
                      <a:pt x="296" y="0"/>
                    </a:lnTo>
                    <a:lnTo>
                      <a:pt x="302" y="18"/>
                    </a:lnTo>
                    <a:lnTo>
                      <a:pt x="334" y="34"/>
                    </a:lnTo>
                    <a:lnTo>
                      <a:pt x="377" y="43"/>
                    </a:lnTo>
                    <a:lnTo>
                      <a:pt x="371" y="50"/>
                    </a:lnTo>
                    <a:lnTo>
                      <a:pt x="371" y="68"/>
                    </a:lnTo>
                    <a:lnTo>
                      <a:pt x="377" y="92"/>
                    </a:lnTo>
                    <a:lnTo>
                      <a:pt x="389" y="101"/>
                    </a:lnTo>
                    <a:lnTo>
                      <a:pt x="377" y="107"/>
                    </a:lnTo>
                    <a:lnTo>
                      <a:pt x="377" y="112"/>
                    </a:lnTo>
                    <a:lnTo>
                      <a:pt x="343" y="97"/>
                    </a:lnTo>
                    <a:lnTo>
                      <a:pt x="317" y="112"/>
                    </a:lnTo>
                    <a:lnTo>
                      <a:pt x="296" y="112"/>
                    </a:lnTo>
                    <a:lnTo>
                      <a:pt x="292" y="137"/>
                    </a:lnTo>
                    <a:lnTo>
                      <a:pt x="302" y="150"/>
                    </a:lnTo>
                    <a:lnTo>
                      <a:pt x="292" y="175"/>
                    </a:lnTo>
                    <a:lnTo>
                      <a:pt x="296" y="199"/>
                    </a:lnTo>
                    <a:lnTo>
                      <a:pt x="317" y="220"/>
                    </a:lnTo>
                    <a:lnTo>
                      <a:pt x="371" y="258"/>
                    </a:lnTo>
                    <a:lnTo>
                      <a:pt x="382" y="287"/>
                    </a:lnTo>
                    <a:lnTo>
                      <a:pt x="389" y="318"/>
                    </a:lnTo>
                    <a:lnTo>
                      <a:pt x="399" y="331"/>
                    </a:lnTo>
                    <a:lnTo>
                      <a:pt x="464" y="367"/>
                    </a:lnTo>
                    <a:lnTo>
                      <a:pt x="512" y="367"/>
                    </a:lnTo>
                    <a:lnTo>
                      <a:pt x="496" y="392"/>
                    </a:lnTo>
                    <a:lnTo>
                      <a:pt x="561" y="419"/>
                    </a:lnTo>
                    <a:lnTo>
                      <a:pt x="619" y="450"/>
                    </a:lnTo>
                    <a:lnTo>
                      <a:pt x="652" y="479"/>
                    </a:lnTo>
                    <a:lnTo>
                      <a:pt x="646" y="503"/>
                    </a:lnTo>
                    <a:lnTo>
                      <a:pt x="624" y="499"/>
                    </a:lnTo>
                    <a:lnTo>
                      <a:pt x="619" y="475"/>
                    </a:lnTo>
                    <a:lnTo>
                      <a:pt x="588" y="468"/>
                    </a:lnTo>
                    <a:lnTo>
                      <a:pt x="561" y="459"/>
                    </a:lnTo>
                    <a:lnTo>
                      <a:pt x="550" y="483"/>
                    </a:lnTo>
                    <a:lnTo>
                      <a:pt x="539" y="518"/>
                    </a:lnTo>
                    <a:lnTo>
                      <a:pt x="570" y="533"/>
                    </a:lnTo>
                    <a:lnTo>
                      <a:pt x="570" y="561"/>
                    </a:lnTo>
                    <a:lnTo>
                      <a:pt x="539" y="577"/>
                    </a:lnTo>
                    <a:lnTo>
                      <a:pt x="544" y="605"/>
                    </a:lnTo>
                    <a:lnTo>
                      <a:pt x="522" y="621"/>
                    </a:lnTo>
                    <a:lnTo>
                      <a:pt x="512" y="640"/>
                    </a:lnTo>
                    <a:lnTo>
                      <a:pt x="489" y="640"/>
                    </a:lnTo>
                    <a:lnTo>
                      <a:pt x="489" y="621"/>
                    </a:lnTo>
                    <a:lnTo>
                      <a:pt x="501" y="591"/>
                    </a:lnTo>
                    <a:lnTo>
                      <a:pt x="517" y="577"/>
                    </a:lnTo>
                    <a:lnTo>
                      <a:pt x="512" y="548"/>
                    </a:lnTo>
                    <a:lnTo>
                      <a:pt x="496" y="518"/>
                    </a:lnTo>
                    <a:lnTo>
                      <a:pt x="489" y="493"/>
                    </a:lnTo>
                    <a:lnTo>
                      <a:pt x="447" y="483"/>
                    </a:lnTo>
                    <a:lnTo>
                      <a:pt x="437" y="454"/>
                    </a:lnTo>
                    <a:lnTo>
                      <a:pt x="414" y="450"/>
                    </a:lnTo>
                    <a:lnTo>
                      <a:pt x="389" y="429"/>
                    </a:lnTo>
                    <a:lnTo>
                      <a:pt x="366" y="410"/>
                    </a:lnTo>
                    <a:lnTo>
                      <a:pt x="329" y="405"/>
                    </a:lnTo>
                    <a:lnTo>
                      <a:pt x="296" y="392"/>
                    </a:lnTo>
                    <a:lnTo>
                      <a:pt x="247" y="327"/>
                    </a:lnTo>
                    <a:lnTo>
                      <a:pt x="220" y="327"/>
                    </a:lnTo>
                    <a:lnTo>
                      <a:pt x="215" y="303"/>
                    </a:lnTo>
                    <a:lnTo>
                      <a:pt x="187" y="273"/>
                    </a:lnTo>
                    <a:lnTo>
                      <a:pt x="177" y="245"/>
                    </a:lnTo>
                    <a:lnTo>
                      <a:pt x="177" y="211"/>
                    </a:lnTo>
                    <a:lnTo>
                      <a:pt x="145" y="199"/>
                    </a:lnTo>
                    <a:lnTo>
                      <a:pt x="123" y="189"/>
                    </a:lnTo>
                    <a:lnTo>
                      <a:pt x="97" y="181"/>
                    </a:lnTo>
                    <a:lnTo>
                      <a:pt x="75" y="189"/>
                    </a:lnTo>
                    <a:lnTo>
                      <a:pt x="60" y="211"/>
                    </a:lnTo>
                    <a:lnTo>
                      <a:pt x="31" y="21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17" name="Freeform 178"/>
              <p:cNvSpPr>
                <a:spLocks/>
              </p:cNvSpPr>
              <p:nvPr/>
            </p:nvSpPr>
            <p:spPr bwMode="auto">
              <a:xfrm>
                <a:off x="3767" y="3055"/>
                <a:ext cx="652" cy="640"/>
              </a:xfrm>
              <a:custGeom>
                <a:avLst/>
                <a:gdLst/>
                <a:ahLst/>
                <a:cxnLst>
                  <a:cxn ang="0">
                    <a:pos x="31" y="186"/>
                  </a:cxn>
                  <a:cxn ang="0">
                    <a:pos x="5" y="171"/>
                  </a:cxn>
                  <a:cxn ang="0">
                    <a:pos x="0" y="132"/>
                  </a:cxn>
                  <a:cxn ang="0">
                    <a:pos x="20" y="64"/>
                  </a:cxn>
                  <a:cxn ang="0">
                    <a:pos x="80" y="43"/>
                  </a:cxn>
                  <a:cxn ang="0">
                    <a:pos x="112" y="58"/>
                  </a:cxn>
                  <a:cxn ang="0">
                    <a:pos x="139" y="50"/>
                  </a:cxn>
                  <a:cxn ang="0">
                    <a:pos x="187" y="50"/>
                  </a:cxn>
                  <a:cxn ang="0">
                    <a:pos x="205" y="9"/>
                  </a:cxn>
                  <a:cxn ang="0">
                    <a:pos x="258" y="5"/>
                  </a:cxn>
                  <a:cxn ang="0">
                    <a:pos x="296" y="0"/>
                  </a:cxn>
                  <a:cxn ang="0">
                    <a:pos x="334" y="34"/>
                  </a:cxn>
                  <a:cxn ang="0">
                    <a:pos x="371" y="50"/>
                  </a:cxn>
                  <a:cxn ang="0">
                    <a:pos x="377" y="92"/>
                  </a:cxn>
                  <a:cxn ang="0">
                    <a:pos x="377" y="107"/>
                  </a:cxn>
                  <a:cxn ang="0">
                    <a:pos x="343" y="97"/>
                  </a:cxn>
                  <a:cxn ang="0">
                    <a:pos x="296" y="112"/>
                  </a:cxn>
                  <a:cxn ang="0">
                    <a:pos x="302" y="150"/>
                  </a:cxn>
                  <a:cxn ang="0">
                    <a:pos x="296" y="199"/>
                  </a:cxn>
                  <a:cxn ang="0">
                    <a:pos x="371" y="258"/>
                  </a:cxn>
                  <a:cxn ang="0">
                    <a:pos x="389" y="318"/>
                  </a:cxn>
                  <a:cxn ang="0">
                    <a:pos x="464" y="367"/>
                  </a:cxn>
                  <a:cxn ang="0">
                    <a:pos x="496" y="392"/>
                  </a:cxn>
                  <a:cxn ang="0">
                    <a:pos x="619" y="450"/>
                  </a:cxn>
                  <a:cxn ang="0">
                    <a:pos x="646" y="503"/>
                  </a:cxn>
                  <a:cxn ang="0">
                    <a:pos x="619" y="475"/>
                  </a:cxn>
                  <a:cxn ang="0">
                    <a:pos x="561" y="459"/>
                  </a:cxn>
                  <a:cxn ang="0">
                    <a:pos x="539" y="518"/>
                  </a:cxn>
                  <a:cxn ang="0">
                    <a:pos x="570" y="561"/>
                  </a:cxn>
                  <a:cxn ang="0">
                    <a:pos x="544" y="605"/>
                  </a:cxn>
                  <a:cxn ang="0">
                    <a:pos x="512" y="640"/>
                  </a:cxn>
                  <a:cxn ang="0">
                    <a:pos x="489" y="621"/>
                  </a:cxn>
                  <a:cxn ang="0">
                    <a:pos x="517" y="577"/>
                  </a:cxn>
                  <a:cxn ang="0">
                    <a:pos x="496" y="518"/>
                  </a:cxn>
                  <a:cxn ang="0">
                    <a:pos x="447" y="483"/>
                  </a:cxn>
                  <a:cxn ang="0">
                    <a:pos x="414" y="450"/>
                  </a:cxn>
                  <a:cxn ang="0">
                    <a:pos x="366" y="410"/>
                  </a:cxn>
                  <a:cxn ang="0">
                    <a:pos x="296" y="392"/>
                  </a:cxn>
                  <a:cxn ang="0">
                    <a:pos x="220" y="327"/>
                  </a:cxn>
                  <a:cxn ang="0">
                    <a:pos x="187" y="273"/>
                  </a:cxn>
                  <a:cxn ang="0">
                    <a:pos x="177" y="211"/>
                  </a:cxn>
                  <a:cxn ang="0">
                    <a:pos x="123" y="189"/>
                  </a:cxn>
                  <a:cxn ang="0">
                    <a:pos x="75" y="189"/>
                  </a:cxn>
                  <a:cxn ang="0">
                    <a:pos x="31" y="211"/>
                  </a:cxn>
                </a:cxnLst>
                <a:rect l="0" t="0" r="r" b="b"/>
                <a:pathLst>
                  <a:path w="652" h="640">
                    <a:moveTo>
                      <a:pt x="31" y="211"/>
                    </a:moveTo>
                    <a:lnTo>
                      <a:pt x="31" y="186"/>
                    </a:lnTo>
                    <a:lnTo>
                      <a:pt x="15" y="181"/>
                    </a:lnTo>
                    <a:lnTo>
                      <a:pt x="5" y="171"/>
                    </a:lnTo>
                    <a:lnTo>
                      <a:pt x="5" y="150"/>
                    </a:lnTo>
                    <a:lnTo>
                      <a:pt x="0" y="132"/>
                    </a:lnTo>
                    <a:lnTo>
                      <a:pt x="15" y="92"/>
                    </a:lnTo>
                    <a:lnTo>
                      <a:pt x="20" y="64"/>
                    </a:lnTo>
                    <a:lnTo>
                      <a:pt x="68" y="64"/>
                    </a:lnTo>
                    <a:lnTo>
                      <a:pt x="80" y="43"/>
                    </a:lnTo>
                    <a:lnTo>
                      <a:pt x="101" y="39"/>
                    </a:lnTo>
                    <a:lnTo>
                      <a:pt x="112" y="58"/>
                    </a:lnTo>
                    <a:lnTo>
                      <a:pt x="128" y="68"/>
                    </a:lnTo>
                    <a:lnTo>
                      <a:pt x="139" y="50"/>
                    </a:lnTo>
                    <a:lnTo>
                      <a:pt x="150" y="39"/>
                    </a:lnTo>
                    <a:lnTo>
                      <a:pt x="187" y="50"/>
                    </a:lnTo>
                    <a:lnTo>
                      <a:pt x="187" y="28"/>
                    </a:lnTo>
                    <a:lnTo>
                      <a:pt x="205" y="9"/>
                    </a:lnTo>
                    <a:lnTo>
                      <a:pt x="220" y="15"/>
                    </a:lnTo>
                    <a:lnTo>
                      <a:pt x="258" y="5"/>
                    </a:lnTo>
                    <a:lnTo>
                      <a:pt x="274" y="5"/>
                    </a:lnTo>
                    <a:lnTo>
                      <a:pt x="296" y="0"/>
                    </a:lnTo>
                    <a:lnTo>
                      <a:pt x="302" y="18"/>
                    </a:lnTo>
                    <a:lnTo>
                      <a:pt x="334" y="34"/>
                    </a:lnTo>
                    <a:lnTo>
                      <a:pt x="377" y="43"/>
                    </a:lnTo>
                    <a:lnTo>
                      <a:pt x="371" y="50"/>
                    </a:lnTo>
                    <a:lnTo>
                      <a:pt x="371" y="68"/>
                    </a:lnTo>
                    <a:lnTo>
                      <a:pt x="377" y="92"/>
                    </a:lnTo>
                    <a:lnTo>
                      <a:pt x="389" y="101"/>
                    </a:lnTo>
                    <a:lnTo>
                      <a:pt x="377" y="107"/>
                    </a:lnTo>
                    <a:lnTo>
                      <a:pt x="377" y="112"/>
                    </a:lnTo>
                    <a:lnTo>
                      <a:pt x="343" y="97"/>
                    </a:lnTo>
                    <a:lnTo>
                      <a:pt x="317" y="112"/>
                    </a:lnTo>
                    <a:lnTo>
                      <a:pt x="296" y="112"/>
                    </a:lnTo>
                    <a:lnTo>
                      <a:pt x="292" y="137"/>
                    </a:lnTo>
                    <a:lnTo>
                      <a:pt x="302" y="150"/>
                    </a:lnTo>
                    <a:lnTo>
                      <a:pt x="292" y="175"/>
                    </a:lnTo>
                    <a:lnTo>
                      <a:pt x="296" y="199"/>
                    </a:lnTo>
                    <a:lnTo>
                      <a:pt x="317" y="220"/>
                    </a:lnTo>
                    <a:lnTo>
                      <a:pt x="371" y="258"/>
                    </a:lnTo>
                    <a:lnTo>
                      <a:pt x="382" y="287"/>
                    </a:lnTo>
                    <a:lnTo>
                      <a:pt x="389" y="318"/>
                    </a:lnTo>
                    <a:lnTo>
                      <a:pt x="399" y="331"/>
                    </a:lnTo>
                    <a:lnTo>
                      <a:pt x="464" y="367"/>
                    </a:lnTo>
                    <a:lnTo>
                      <a:pt x="512" y="367"/>
                    </a:lnTo>
                    <a:lnTo>
                      <a:pt x="496" y="392"/>
                    </a:lnTo>
                    <a:lnTo>
                      <a:pt x="561" y="419"/>
                    </a:lnTo>
                    <a:lnTo>
                      <a:pt x="619" y="450"/>
                    </a:lnTo>
                    <a:lnTo>
                      <a:pt x="652" y="479"/>
                    </a:lnTo>
                    <a:lnTo>
                      <a:pt x="646" y="503"/>
                    </a:lnTo>
                    <a:lnTo>
                      <a:pt x="624" y="499"/>
                    </a:lnTo>
                    <a:lnTo>
                      <a:pt x="619" y="475"/>
                    </a:lnTo>
                    <a:lnTo>
                      <a:pt x="588" y="468"/>
                    </a:lnTo>
                    <a:lnTo>
                      <a:pt x="561" y="459"/>
                    </a:lnTo>
                    <a:lnTo>
                      <a:pt x="550" y="483"/>
                    </a:lnTo>
                    <a:lnTo>
                      <a:pt x="539" y="518"/>
                    </a:lnTo>
                    <a:lnTo>
                      <a:pt x="570" y="533"/>
                    </a:lnTo>
                    <a:lnTo>
                      <a:pt x="570" y="561"/>
                    </a:lnTo>
                    <a:lnTo>
                      <a:pt x="539" y="577"/>
                    </a:lnTo>
                    <a:lnTo>
                      <a:pt x="544" y="605"/>
                    </a:lnTo>
                    <a:lnTo>
                      <a:pt x="522" y="621"/>
                    </a:lnTo>
                    <a:lnTo>
                      <a:pt x="512" y="640"/>
                    </a:lnTo>
                    <a:lnTo>
                      <a:pt x="489" y="640"/>
                    </a:lnTo>
                    <a:lnTo>
                      <a:pt x="489" y="621"/>
                    </a:lnTo>
                    <a:lnTo>
                      <a:pt x="501" y="591"/>
                    </a:lnTo>
                    <a:lnTo>
                      <a:pt x="517" y="577"/>
                    </a:lnTo>
                    <a:lnTo>
                      <a:pt x="512" y="548"/>
                    </a:lnTo>
                    <a:lnTo>
                      <a:pt x="496" y="518"/>
                    </a:lnTo>
                    <a:lnTo>
                      <a:pt x="489" y="493"/>
                    </a:lnTo>
                    <a:lnTo>
                      <a:pt x="447" y="483"/>
                    </a:lnTo>
                    <a:lnTo>
                      <a:pt x="437" y="454"/>
                    </a:lnTo>
                    <a:lnTo>
                      <a:pt x="414" y="450"/>
                    </a:lnTo>
                    <a:lnTo>
                      <a:pt x="389" y="429"/>
                    </a:lnTo>
                    <a:lnTo>
                      <a:pt x="366" y="410"/>
                    </a:lnTo>
                    <a:lnTo>
                      <a:pt x="329" y="405"/>
                    </a:lnTo>
                    <a:lnTo>
                      <a:pt x="296" y="392"/>
                    </a:lnTo>
                    <a:lnTo>
                      <a:pt x="247" y="327"/>
                    </a:lnTo>
                    <a:lnTo>
                      <a:pt x="220" y="327"/>
                    </a:lnTo>
                    <a:lnTo>
                      <a:pt x="215" y="303"/>
                    </a:lnTo>
                    <a:lnTo>
                      <a:pt x="187" y="273"/>
                    </a:lnTo>
                    <a:lnTo>
                      <a:pt x="177" y="245"/>
                    </a:lnTo>
                    <a:lnTo>
                      <a:pt x="177" y="211"/>
                    </a:lnTo>
                    <a:lnTo>
                      <a:pt x="145" y="199"/>
                    </a:lnTo>
                    <a:lnTo>
                      <a:pt x="123" y="189"/>
                    </a:lnTo>
                    <a:lnTo>
                      <a:pt x="97" y="181"/>
                    </a:lnTo>
                    <a:lnTo>
                      <a:pt x="75" y="189"/>
                    </a:lnTo>
                    <a:lnTo>
                      <a:pt x="60" y="211"/>
                    </a:lnTo>
                    <a:lnTo>
                      <a:pt x="31" y="211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53" name="Group 179"/>
            <p:cNvGrpSpPr>
              <a:grpSpLocks/>
            </p:cNvGrpSpPr>
            <p:nvPr/>
          </p:nvGrpSpPr>
          <p:grpSpPr bwMode="auto">
            <a:xfrm>
              <a:off x="4728177" y="5629004"/>
              <a:ext cx="151635" cy="330484"/>
              <a:chOff x="4468" y="3359"/>
              <a:chExt cx="106" cy="205"/>
            </a:xfrm>
            <a:grpFill/>
          </p:grpSpPr>
          <p:sp>
            <p:nvSpPr>
              <p:cNvPr id="114" name="Freeform 180"/>
              <p:cNvSpPr>
                <a:spLocks/>
              </p:cNvSpPr>
              <p:nvPr/>
            </p:nvSpPr>
            <p:spPr bwMode="auto">
              <a:xfrm>
                <a:off x="4468" y="3359"/>
                <a:ext cx="106" cy="205"/>
              </a:xfrm>
              <a:custGeom>
                <a:avLst/>
                <a:gdLst/>
                <a:ahLst/>
                <a:cxnLst>
                  <a:cxn ang="0">
                    <a:pos x="0" y="54"/>
                  </a:cxn>
                  <a:cxn ang="0">
                    <a:pos x="5" y="39"/>
                  </a:cxn>
                  <a:cxn ang="0">
                    <a:pos x="5" y="15"/>
                  </a:cxn>
                  <a:cxn ang="0">
                    <a:pos x="15" y="0"/>
                  </a:cxn>
                  <a:cxn ang="0">
                    <a:pos x="26" y="0"/>
                  </a:cxn>
                  <a:cxn ang="0">
                    <a:pos x="42" y="4"/>
                  </a:cxn>
                  <a:cxn ang="0">
                    <a:pos x="58" y="19"/>
                  </a:cxn>
                  <a:cxn ang="0">
                    <a:pos x="68" y="44"/>
                  </a:cxn>
                  <a:cxn ang="0">
                    <a:pos x="68" y="54"/>
                  </a:cxn>
                  <a:cxn ang="0">
                    <a:pos x="68" y="83"/>
                  </a:cxn>
                  <a:cxn ang="0">
                    <a:pos x="80" y="102"/>
                  </a:cxn>
                  <a:cxn ang="0">
                    <a:pos x="102" y="116"/>
                  </a:cxn>
                  <a:cxn ang="0">
                    <a:pos x="106" y="141"/>
                  </a:cxn>
                  <a:cxn ang="0">
                    <a:pos x="75" y="190"/>
                  </a:cxn>
                  <a:cxn ang="0">
                    <a:pos x="58" y="205"/>
                  </a:cxn>
                  <a:cxn ang="0">
                    <a:pos x="53" y="205"/>
                  </a:cxn>
                  <a:cxn ang="0">
                    <a:pos x="31" y="186"/>
                  </a:cxn>
                  <a:cxn ang="0">
                    <a:pos x="5" y="165"/>
                  </a:cxn>
                  <a:cxn ang="0">
                    <a:pos x="5" y="131"/>
                  </a:cxn>
                  <a:cxn ang="0">
                    <a:pos x="10" y="64"/>
                  </a:cxn>
                  <a:cxn ang="0">
                    <a:pos x="0" y="54"/>
                  </a:cxn>
                </a:cxnLst>
                <a:rect l="0" t="0" r="r" b="b"/>
                <a:pathLst>
                  <a:path w="106" h="205">
                    <a:moveTo>
                      <a:pt x="0" y="54"/>
                    </a:moveTo>
                    <a:lnTo>
                      <a:pt x="5" y="39"/>
                    </a:lnTo>
                    <a:lnTo>
                      <a:pt x="5" y="15"/>
                    </a:lnTo>
                    <a:lnTo>
                      <a:pt x="15" y="0"/>
                    </a:lnTo>
                    <a:lnTo>
                      <a:pt x="26" y="0"/>
                    </a:lnTo>
                    <a:lnTo>
                      <a:pt x="42" y="4"/>
                    </a:lnTo>
                    <a:lnTo>
                      <a:pt x="58" y="19"/>
                    </a:lnTo>
                    <a:lnTo>
                      <a:pt x="68" y="44"/>
                    </a:lnTo>
                    <a:lnTo>
                      <a:pt x="68" y="54"/>
                    </a:lnTo>
                    <a:lnTo>
                      <a:pt x="68" y="83"/>
                    </a:lnTo>
                    <a:lnTo>
                      <a:pt x="80" y="102"/>
                    </a:lnTo>
                    <a:lnTo>
                      <a:pt x="102" y="116"/>
                    </a:lnTo>
                    <a:lnTo>
                      <a:pt x="106" y="141"/>
                    </a:lnTo>
                    <a:lnTo>
                      <a:pt x="75" y="190"/>
                    </a:lnTo>
                    <a:lnTo>
                      <a:pt x="58" y="205"/>
                    </a:lnTo>
                    <a:lnTo>
                      <a:pt x="53" y="205"/>
                    </a:lnTo>
                    <a:lnTo>
                      <a:pt x="31" y="186"/>
                    </a:lnTo>
                    <a:lnTo>
                      <a:pt x="5" y="165"/>
                    </a:lnTo>
                    <a:lnTo>
                      <a:pt x="5" y="131"/>
                    </a:lnTo>
                    <a:lnTo>
                      <a:pt x="10" y="64"/>
                    </a:lnTo>
                    <a:lnTo>
                      <a:pt x="0" y="5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15" name="Freeform 181"/>
              <p:cNvSpPr>
                <a:spLocks/>
              </p:cNvSpPr>
              <p:nvPr/>
            </p:nvSpPr>
            <p:spPr bwMode="auto">
              <a:xfrm>
                <a:off x="4468" y="3359"/>
                <a:ext cx="106" cy="205"/>
              </a:xfrm>
              <a:custGeom>
                <a:avLst/>
                <a:gdLst/>
                <a:ahLst/>
                <a:cxnLst>
                  <a:cxn ang="0">
                    <a:pos x="0" y="54"/>
                  </a:cxn>
                  <a:cxn ang="0">
                    <a:pos x="5" y="39"/>
                  </a:cxn>
                  <a:cxn ang="0">
                    <a:pos x="5" y="15"/>
                  </a:cxn>
                  <a:cxn ang="0">
                    <a:pos x="15" y="0"/>
                  </a:cxn>
                  <a:cxn ang="0">
                    <a:pos x="26" y="0"/>
                  </a:cxn>
                  <a:cxn ang="0">
                    <a:pos x="42" y="4"/>
                  </a:cxn>
                  <a:cxn ang="0">
                    <a:pos x="58" y="19"/>
                  </a:cxn>
                  <a:cxn ang="0">
                    <a:pos x="68" y="44"/>
                  </a:cxn>
                  <a:cxn ang="0">
                    <a:pos x="68" y="54"/>
                  </a:cxn>
                  <a:cxn ang="0">
                    <a:pos x="68" y="83"/>
                  </a:cxn>
                  <a:cxn ang="0">
                    <a:pos x="80" y="102"/>
                  </a:cxn>
                  <a:cxn ang="0">
                    <a:pos x="102" y="116"/>
                  </a:cxn>
                  <a:cxn ang="0">
                    <a:pos x="106" y="141"/>
                  </a:cxn>
                  <a:cxn ang="0">
                    <a:pos x="75" y="190"/>
                  </a:cxn>
                  <a:cxn ang="0">
                    <a:pos x="58" y="205"/>
                  </a:cxn>
                  <a:cxn ang="0">
                    <a:pos x="53" y="205"/>
                  </a:cxn>
                  <a:cxn ang="0">
                    <a:pos x="31" y="186"/>
                  </a:cxn>
                  <a:cxn ang="0">
                    <a:pos x="5" y="165"/>
                  </a:cxn>
                  <a:cxn ang="0">
                    <a:pos x="5" y="131"/>
                  </a:cxn>
                  <a:cxn ang="0">
                    <a:pos x="10" y="64"/>
                  </a:cxn>
                  <a:cxn ang="0">
                    <a:pos x="0" y="54"/>
                  </a:cxn>
                </a:cxnLst>
                <a:rect l="0" t="0" r="r" b="b"/>
                <a:pathLst>
                  <a:path w="106" h="205">
                    <a:moveTo>
                      <a:pt x="0" y="54"/>
                    </a:moveTo>
                    <a:lnTo>
                      <a:pt x="5" y="39"/>
                    </a:lnTo>
                    <a:lnTo>
                      <a:pt x="5" y="15"/>
                    </a:lnTo>
                    <a:lnTo>
                      <a:pt x="15" y="0"/>
                    </a:lnTo>
                    <a:lnTo>
                      <a:pt x="26" y="0"/>
                    </a:lnTo>
                    <a:lnTo>
                      <a:pt x="42" y="4"/>
                    </a:lnTo>
                    <a:lnTo>
                      <a:pt x="58" y="19"/>
                    </a:lnTo>
                    <a:lnTo>
                      <a:pt x="68" y="44"/>
                    </a:lnTo>
                    <a:lnTo>
                      <a:pt x="68" y="54"/>
                    </a:lnTo>
                    <a:lnTo>
                      <a:pt x="68" y="83"/>
                    </a:lnTo>
                    <a:lnTo>
                      <a:pt x="80" y="102"/>
                    </a:lnTo>
                    <a:lnTo>
                      <a:pt x="102" y="116"/>
                    </a:lnTo>
                    <a:lnTo>
                      <a:pt x="106" y="141"/>
                    </a:lnTo>
                    <a:lnTo>
                      <a:pt x="75" y="190"/>
                    </a:lnTo>
                    <a:lnTo>
                      <a:pt x="58" y="205"/>
                    </a:lnTo>
                    <a:lnTo>
                      <a:pt x="53" y="205"/>
                    </a:lnTo>
                    <a:lnTo>
                      <a:pt x="31" y="186"/>
                    </a:lnTo>
                    <a:lnTo>
                      <a:pt x="5" y="165"/>
                    </a:lnTo>
                    <a:lnTo>
                      <a:pt x="5" y="131"/>
                    </a:lnTo>
                    <a:lnTo>
                      <a:pt x="10" y="64"/>
                    </a:lnTo>
                    <a:lnTo>
                      <a:pt x="0" y="54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54" name="Freeform 182"/>
            <p:cNvSpPr>
              <a:spLocks/>
            </p:cNvSpPr>
            <p:nvPr/>
          </p:nvSpPr>
          <p:spPr bwMode="auto">
            <a:xfrm>
              <a:off x="4802017" y="5659634"/>
              <a:ext cx="523468" cy="491696"/>
            </a:xfrm>
            <a:custGeom>
              <a:avLst/>
              <a:gdLst/>
              <a:ahLst/>
              <a:cxnLst>
                <a:cxn ang="0">
                  <a:pos x="157" y="53"/>
                </a:cxn>
                <a:cxn ang="0">
                  <a:pos x="189" y="44"/>
                </a:cxn>
                <a:cxn ang="0">
                  <a:pos x="216" y="44"/>
                </a:cxn>
                <a:cxn ang="0">
                  <a:pos x="243" y="30"/>
                </a:cxn>
                <a:cxn ang="0">
                  <a:pos x="308" y="39"/>
                </a:cxn>
                <a:cxn ang="0">
                  <a:pos x="330" y="34"/>
                </a:cxn>
                <a:cxn ang="0">
                  <a:pos x="340" y="20"/>
                </a:cxn>
                <a:cxn ang="0">
                  <a:pos x="351" y="0"/>
                </a:cxn>
                <a:cxn ang="0">
                  <a:pos x="366" y="20"/>
                </a:cxn>
                <a:cxn ang="0">
                  <a:pos x="345" y="72"/>
                </a:cxn>
                <a:cxn ang="0">
                  <a:pos x="330" y="72"/>
                </a:cxn>
                <a:cxn ang="0">
                  <a:pos x="291" y="69"/>
                </a:cxn>
                <a:cxn ang="0">
                  <a:pos x="269" y="78"/>
                </a:cxn>
                <a:cxn ang="0">
                  <a:pos x="238" y="78"/>
                </a:cxn>
                <a:cxn ang="0">
                  <a:pos x="228" y="97"/>
                </a:cxn>
                <a:cxn ang="0">
                  <a:pos x="199" y="97"/>
                </a:cxn>
                <a:cxn ang="0">
                  <a:pos x="216" y="112"/>
                </a:cxn>
                <a:cxn ang="0">
                  <a:pos x="207" y="132"/>
                </a:cxn>
                <a:cxn ang="0">
                  <a:pos x="179" y="137"/>
                </a:cxn>
                <a:cxn ang="0">
                  <a:pos x="146" y="112"/>
                </a:cxn>
                <a:cxn ang="0">
                  <a:pos x="146" y="151"/>
                </a:cxn>
                <a:cxn ang="0">
                  <a:pos x="168" y="176"/>
                </a:cxn>
                <a:cxn ang="0">
                  <a:pos x="189" y="200"/>
                </a:cxn>
                <a:cxn ang="0">
                  <a:pos x="207" y="218"/>
                </a:cxn>
                <a:cxn ang="0">
                  <a:pos x="228" y="233"/>
                </a:cxn>
                <a:cxn ang="0">
                  <a:pos x="254" y="243"/>
                </a:cxn>
                <a:cxn ang="0">
                  <a:pos x="265" y="267"/>
                </a:cxn>
                <a:cxn ang="0">
                  <a:pos x="291" y="273"/>
                </a:cxn>
                <a:cxn ang="0">
                  <a:pos x="254" y="273"/>
                </a:cxn>
                <a:cxn ang="0">
                  <a:pos x="259" y="305"/>
                </a:cxn>
                <a:cxn ang="0">
                  <a:pos x="221" y="287"/>
                </a:cxn>
                <a:cxn ang="0">
                  <a:pos x="189" y="287"/>
                </a:cxn>
                <a:cxn ang="0">
                  <a:pos x="162" y="263"/>
                </a:cxn>
                <a:cxn ang="0">
                  <a:pos x="119" y="273"/>
                </a:cxn>
                <a:cxn ang="0">
                  <a:pos x="71" y="273"/>
                </a:cxn>
                <a:cxn ang="0">
                  <a:pos x="44" y="249"/>
                </a:cxn>
                <a:cxn ang="0">
                  <a:pos x="0" y="185"/>
                </a:cxn>
                <a:cxn ang="0">
                  <a:pos x="5" y="185"/>
                </a:cxn>
                <a:cxn ang="0">
                  <a:pos x="22" y="170"/>
                </a:cxn>
                <a:cxn ang="0">
                  <a:pos x="53" y="121"/>
                </a:cxn>
                <a:cxn ang="0">
                  <a:pos x="49" y="97"/>
                </a:cxn>
                <a:cxn ang="0">
                  <a:pos x="64" y="93"/>
                </a:cxn>
                <a:cxn ang="0">
                  <a:pos x="119" y="72"/>
                </a:cxn>
                <a:cxn ang="0">
                  <a:pos x="141" y="69"/>
                </a:cxn>
                <a:cxn ang="0">
                  <a:pos x="157" y="53"/>
                </a:cxn>
              </a:cxnLst>
              <a:rect l="0" t="0" r="r" b="b"/>
              <a:pathLst>
                <a:path w="366" h="305">
                  <a:moveTo>
                    <a:pt x="157" y="53"/>
                  </a:moveTo>
                  <a:lnTo>
                    <a:pt x="189" y="44"/>
                  </a:lnTo>
                  <a:lnTo>
                    <a:pt x="216" y="44"/>
                  </a:lnTo>
                  <a:lnTo>
                    <a:pt x="243" y="30"/>
                  </a:lnTo>
                  <a:lnTo>
                    <a:pt x="308" y="39"/>
                  </a:lnTo>
                  <a:lnTo>
                    <a:pt x="330" y="34"/>
                  </a:lnTo>
                  <a:lnTo>
                    <a:pt x="340" y="20"/>
                  </a:lnTo>
                  <a:lnTo>
                    <a:pt x="351" y="0"/>
                  </a:lnTo>
                  <a:lnTo>
                    <a:pt x="366" y="20"/>
                  </a:lnTo>
                  <a:lnTo>
                    <a:pt x="345" y="72"/>
                  </a:lnTo>
                  <a:lnTo>
                    <a:pt x="330" y="72"/>
                  </a:lnTo>
                  <a:lnTo>
                    <a:pt x="291" y="69"/>
                  </a:lnTo>
                  <a:lnTo>
                    <a:pt x="269" y="78"/>
                  </a:lnTo>
                  <a:lnTo>
                    <a:pt x="238" y="78"/>
                  </a:lnTo>
                  <a:lnTo>
                    <a:pt x="228" y="97"/>
                  </a:lnTo>
                  <a:lnTo>
                    <a:pt x="199" y="97"/>
                  </a:lnTo>
                  <a:lnTo>
                    <a:pt x="216" y="112"/>
                  </a:lnTo>
                  <a:lnTo>
                    <a:pt x="207" y="132"/>
                  </a:lnTo>
                  <a:lnTo>
                    <a:pt x="179" y="137"/>
                  </a:lnTo>
                  <a:lnTo>
                    <a:pt x="146" y="112"/>
                  </a:lnTo>
                  <a:lnTo>
                    <a:pt x="146" y="151"/>
                  </a:lnTo>
                  <a:lnTo>
                    <a:pt x="168" y="176"/>
                  </a:lnTo>
                  <a:lnTo>
                    <a:pt x="189" y="200"/>
                  </a:lnTo>
                  <a:lnTo>
                    <a:pt x="207" y="218"/>
                  </a:lnTo>
                  <a:lnTo>
                    <a:pt x="228" y="233"/>
                  </a:lnTo>
                  <a:lnTo>
                    <a:pt x="254" y="243"/>
                  </a:lnTo>
                  <a:lnTo>
                    <a:pt x="265" y="267"/>
                  </a:lnTo>
                  <a:lnTo>
                    <a:pt x="291" y="273"/>
                  </a:lnTo>
                  <a:lnTo>
                    <a:pt x="254" y="273"/>
                  </a:lnTo>
                  <a:lnTo>
                    <a:pt x="259" y="305"/>
                  </a:lnTo>
                  <a:lnTo>
                    <a:pt x="221" y="287"/>
                  </a:lnTo>
                  <a:lnTo>
                    <a:pt x="189" y="287"/>
                  </a:lnTo>
                  <a:lnTo>
                    <a:pt x="162" y="263"/>
                  </a:lnTo>
                  <a:lnTo>
                    <a:pt x="119" y="273"/>
                  </a:lnTo>
                  <a:lnTo>
                    <a:pt x="71" y="273"/>
                  </a:lnTo>
                  <a:lnTo>
                    <a:pt x="44" y="249"/>
                  </a:lnTo>
                  <a:lnTo>
                    <a:pt x="0" y="185"/>
                  </a:lnTo>
                  <a:lnTo>
                    <a:pt x="5" y="185"/>
                  </a:lnTo>
                  <a:lnTo>
                    <a:pt x="22" y="170"/>
                  </a:lnTo>
                  <a:lnTo>
                    <a:pt x="53" y="121"/>
                  </a:lnTo>
                  <a:lnTo>
                    <a:pt x="49" y="97"/>
                  </a:lnTo>
                  <a:lnTo>
                    <a:pt x="64" y="93"/>
                  </a:lnTo>
                  <a:lnTo>
                    <a:pt x="119" y="72"/>
                  </a:lnTo>
                  <a:lnTo>
                    <a:pt x="141" y="69"/>
                  </a:lnTo>
                  <a:lnTo>
                    <a:pt x="157" y="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55" name="Group 183"/>
            <p:cNvGrpSpPr>
              <a:grpSpLocks/>
            </p:cNvGrpSpPr>
            <p:nvPr/>
          </p:nvGrpSpPr>
          <p:grpSpPr bwMode="auto">
            <a:xfrm>
              <a:off x="4802017" y="5659634"/>
              <a:ext cx="523468" cy="491696"/>
              <a:chOff x="4520" y="3378"/>
              <a:chExt cx="366" cy="305"/>
            </a:xfrm>
            <a:grpFill/>
          </p:grpSpPr>
          <p:sp>
            <p:nvSpPr>
              <p:cNvPr id="112" name="Freeform 184"/>
              <p:cNvSpPr>
                <a:spLocks/>
              </p:cNvSpPr>
              <p:nvPr/>
            </p:nvSpPr>
            <p:spPr bwMode="auto">
              <a:xfrm>
                <a:off x="4520" y="3378"/>
                <a:ext cx="366" cy="305"/>
              </a:xfrm>
              <a:custGeom>
                <a:avLst/>
                <a:gdLst/>
                <a:ahLst/>
                <a:cxnLst>
                  <a:cxn ang="0">
                    <a:pos x="157" y="53"/>
                  </a:cxn>
                  <a:cxn ang="0">
                    <a:pos x="189" y="44"/>
                  </a:cxn>
                  <a:cxn ang="0">
                    <a:pos x="216" y="44"/>
                  </a:cxn>
                  <a:cxn ang="0">
                    <a:pos x="243" y="30"/>
                  </a:cxn>
                  <a:cxn ang="0">
                    <a:pos x="308" y="39"/>
                  </a:cxn>
                  <a:cxn ang="0">
                    <a:pos x="330" y="34"/>
                  </a:cxn>
                  <a:cxn ang="0">
                    <a:pos x="340" y="20"/>
                  </a:cxn>
                  <a:cxn ang="0">
                    <a:pos x="351" y="0"/>
                  </a:cxn>
                  <a:cxn ang="0">
                    <a:pos x="366" y="20"/>
                  </a:cxn>
                  <a:cxn ang="0">
                    <a:pos x="345" y="72"/>
                  </a:cxn>
                  <a:cxn ang="0">
                    <a:pos x="330" y="72"/>
                  </a:cxn>
                  <a:cxn ang="0">
                    <a:pos x="291" y="69"/>
                  </a:cxn>
                  <a:cxn ang="0">
                    <a:pos x="269" y="78"/>
                  </a:cxn>
                  <a:cxn ang="0">
                    <a:pos x="238" y="78"/>
                  </a:cxn>
                  <a:cxn ang="0">
                    <a:pos x="228" y="97"/>
                  </a:cxn>
                  <a:cxn ang="0">
                    <a:pos x="199" y="97"/>
                  </a:cxn>
                  <a:cxn ang="0">
                    <a:pos x="216" y="112"/>
                  </a:cxn>
                  <a:cxn ang="0">
                    <a:pos x="207" y="132"/>
                  </a:cxn>
                  <a:cxn ang="0">
                    <a:pos x="179" y="137"/>
                  </a:cxn>
                  <a:cxn ang="0">
                    <a:pos x="146" y="112"/>
                  </a:cxn>
                  <a:cxn ang="0">
                    <a:pos x="146" y="151"/>
                  </a:cxn>
                  <a:cxn ang="0">
                    <a:pos x="168" y="176"/>
                  </a:cxn>
                  <a:cxn ang="0">
                    <a:pos x="189" y="200"/>
                  </a:cxn>
                  <a:cxn ang="0">
                    <a:pos x="207" y="218"/>
                  </a:cxn>
                  <a:cxn ang="0">
                    <a:pos x="228" y="233"/>
                  </a:cxn>
                  <a:cxn ang="0">
                    <a:pos x="254" y="243"/>
                  </a:cxn>
                  <a:cxn ang="0">
                    <a:pos x="265" y="267"/>
                  </a:cxn>
                  <a:cxn ang="0">
                    <a:pos x="291" y="273"/>
                  </a:cxn>
                  <a:cxn ang="0">
                    <a:pos x="254" y="273"/>
                  </a:cxn>
                  <a:cxn ang="0">
                    <a:pos x="259" y="305"/>
                  </a:cxn>
                  <a:cxn ang="0">
                    <a:pos x="221" y="287"/>
                  </a:cxn>
                  <a:cxn ang="0">
                    <a:pos x="189" y="287"/>
                  </a:cxn>
                  <a:cxn ang="0">
                    <a:pos x="162" y="263"/>
                  </a:cxn>
                  <a:cxn ang="0">
                    <a:pos x="119" y="273"/>
                  </a:cxn>
                  <a:cxn ang="0">
                    <a:pos x="71" y="273"/>
                  </a:cxn>
                  <a:cxn ang="0">
                    <a:pos x="44" y="249"/>
                  </a:cxn>
                  <a:cxn ang="0">
                    <a:pos x="0" y="185"/>
                  </a:cxn>
                  <a:cxn ang="0">
                    <a:pos x="5" y="185"/>
                  </a:cxn>
                  <a:cxn ang="0">
                    <a:pos x="22" y="170"/>
                  </a:cxn>
                  <a:cxn ang="0">
                    <a:pos x="53" y="121"/>
                  </a:cxn>
                  <a:cxn ang="0">
                    <a:pos x="49" y="97"/>
                  </a:cxn>
                  <a:cxn ang="0">
                    <a:pos x="64" y="93"/>
                  </a:cxn>
                  <a:cxn ang="0">
                    <a:pos x="119" y="72"/>
                  </a:cxn>
                  <a:cxn ang="0">
                    <a:pos x="141" y="69"/>
                  </a:cxn>
                  <a:cxn ang="0">
                    <a:pos x="157" y="53"/>
                  </a:cxn>
                </a:cxnLst>
                <a:rect l="0" t="0" r="r" b="b"/>
                <a:pathLst>
                  <a:path w="366" h="305">
                    <a:moveTo>
                      <a:pt x="157" y="53"/>
                    </a:moveTo>
                    <a:lnTo>
                      <a:pt x="189" y="44"/>
                    </a:lnTo>
                    <a:lnTo>
                      <a:pt x="216" y="44"/>
                    </a:lnTo>
                    <a:lnTo>
                      <a:pt x="243" y="30"/>
                    </a:lnTo>
                    <a:lnTo>
                      <a:pt x="308" y="39"/>
                    </a:lnTo>
                    <a:lnTo>
                      <a:pt x="330" y="34"/>
                    </a:lnTo>
                    <a:lnTo>
                      <a:pt x="340" y="20"/>
                    </a:lnTo>
                    <a:lnTo>
                      <a:pt x="351" y="0"/>
                    </a:lnTo>
                    <a:lnTo>
                      <a:pt x="366" y="20"/>
                    </a:lnTo>
                    <a:lnTo>
                      <a:pt x="345" y="72"/>
                    </a:lnTo>
                    <a:lnTo>
                      <a:pt x="330" y="72"/>
                    </a:lnTo>
                    <a:lnTo>
                      <a:pt x="291" y="69"/>
                    </a:lnTo>
                    <a:lnTo>
                      <a:pt x="269" y="78"/>
                    </a:lnTo>
                    <a:lnTo>
                      <a:pt x="238" y="78"/>
                    </a:lnTo>
                    <a:lnTo>
                      <a:pt x="228" y="97"/>
                    </a:lnTo>
                    <a:lnTo>
                      <a:pt x="199" y="97"/>
                    </a:lnTo>
                    <a:lnTo>
                      <a:pt x="216" y="112"/>
                    </a:lnTo>
                    <a:lnTo>
                      <a:pt x="207" y="132"/>
                    </a:lnTo>
                    <a:lnTo>
                      <a:pt x="179" y="137"/>
                    </a:lnTo>
                    <a:lnTo>
                      <a:pt x="146" y="112"/>
                    </a:lnTo>
                    <a:lnTo>
                      <a:pt x="146" y="151"/>
                    </a:lnTo>
                    <a:lnTo>
                      <a:pt x="168" y="176"/>
                    </a:lnTo>
                    <a:lnTo>
                      <a:pt x="189" y="200"/>
                    </a:lnTo>
                    <a:lnTo>
                      <a:pt x="207" y="218"/>
                    </a:lnTo>
                    <a:lnTo>
                      <a:pt x="228" y="233"/>
                    </a:lnTo>
                    <a:lnTo>
                      <a:pt x="254" y="243"/>
                    </a:lnTo>
                    <a:lnTo>
                      <a:pt x="265" y="267"/>
                    </a:lnTo>
                    <a:lnTo>
                      <a:pt x="291" y="273"/>
                    </a:lnTo>
                    <a:lnTo>
                      <a:pt x="254" y="273"/>
                    </a:lnTo>
                    <a:lnTo>
                      <a:pt x="259" y="305"/>
                    </a:lnTo>
                    <a:lnTo>
                      <a:pt x="221" y="287"/>
                    </a:lnTo>
                    <a:lnTo>
                      <a:pt x="189" y="287"/>
                    </a:lnTo>
                    <a:lnTo>
                      <a:pt x="162" y="263"/>
                    </a:lnTo>
                    <a:lnTo>
                      <a:pt x="119" y="273"/>
                    </a:lnTo>
                    <a:lnTo>
                      <a:pt x="71" y="273"/>
                    </a:lnTo>
                    <a:lnTo>
                      <a:pt x="44" y="249"/>
                    </a:lnTo>
                    <a:lnTo>
                      <a:pt x="0" y="185"/>
                    </a:lnTo>
                    <a:lnTo>
                      <a:pt x="5" y="185"/>
                    </a:lnTo>
                    <a:lnTo>
                      <a:pt x="22" y="170"/>
                    </a:lnTo>
                    <a:lnTo>
                      <a:pt x="53" y="121"/>
                    </a:lnTo>
                    <a:lnTo>
                      <a:pt x="49" y="97"/>
                    </a:lnTo>
                    <a:lnTo>
                      <a:pt x="64" y="93"/>
                    </a:lnTo>
                    <a:lnTo>
                      <a:pt x="119" y="72"/>
                    </a:lnTo>
                    <a:lnTo>
                      <a:pt x="141" y="69"/>
                    </a:lnTo>
                    <a:lnTo>
                      <a:pt x="157" y="5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13" name="Freeform 185"/>
              <p:cNvSpPr>
                <a:spLocks/>
              </p:cNvSpPr>
              <p:nvPr/>
            </p:nvSpPr>
            <p:spPr bwMode="auto">
              <a:xfrm>
                <a:off x="4520" y="3378"/>
                <a:ext cx="366" cy="305"/>
              </a:xfrm>
              <a:custGeom>
                <a:avLst/>
                <a:gdLst/>
                <a:ahLst/>
                <a:cxnLst>
                  <a:cxn ang="0">
                    <a:pos x="157" y="53"/>
                  </a:cxn>
                  <a:cxn ang="0">
                    <a:pos x="189" y="44"/>
                  </a:cxn>
                  <a:cxn ang="0">
                    <a:pos x="216" y="44"/>
                  </a:cxn>
                  <a:cxn ang="0">
                    <a:pos x="243" y="30"/>
                  </a:cxn>
                  <a:cxn ang="0">
                    <a:pos x="308" y="39"/>
                  </a:cxn>
                  <a:cxn ang="0">
                    <a:pos x="330" y="34"/>
                  </a:cxn>
                  <a:cxn ang="0">
                    <a:pos x="340" y="20"/>
                  </a:cxn>
                  <a:cxn ang="0">
                    <a:pos x="351" y="0"/>
                  </a:cxn>
                  <a:cxn ang="0">
                    <a:pos x="366" y="20"/>
                  </a:cxn>
                  <a:cxn ang="0">
                    <a:pos x="345" y="72"/>
                  </a:cxn>
                  <a:cxn ang="0">
                    <a:pos x="330" y="72"/>
                  </a:cxn>
                  <a:cxn ang="0">
                    <a:pos x="291" y="69"/>
                  </a:cxn>
                  <a:cxn ang="0">
                    <a:pos x="269" y="78"/>
                  </a:cxn>
                  <a:cxn ang="0">
                    <a:pos x="238" y="78"/>
                  </a:cxn>
                  <a:cxn ang="0">
                    <a:pos x="228" y="97"/>
                  </a:cxn>
                  <a:cxn ang="0">
                    <a:pos x="199" y="97"/>
                  </a:cxn>
                  <a:cxn ang="0">
                    <a:pos x="216" y="112"/>
                  </a:cxn>
                  <a:cxn ang="0">
                    <a:pos x="207" y="132"/>
                  </a:cxn>
                  <a:cxn ang="0">
                    <a:pos x="179" y="137"/>
                  </a:cxn>
                  <a:cxn ang="0">
                    <a:pos x="146" y="112"/>
                  </a:cxn>
                  <a:cxn ang="0">
                    <a:pos x="146" y="151"/>
                  </a:cxn>
                  <a:cxn ang="0">
                    <a:pos x="168" y="176"/>
                  </a:cxn>
                  <a:cxn ang="0">
                    <a:pos x="189" y="200"/>
                  </a:cxn>
                  <a:cxn ang="0">
                    <a:pos x="207" y="218"/>
                  </a:cxn>
                  <a:cxn ang="0">
                    <a:pos x="228" y="233"/>
                  </a:cxn>
                  <a:cxn ang="0">
                    <a:pos x="254" y="243"/>
                  </a:cxn>
                  <a:cxn ang="0">
                    <a:pos x="265" y="267"/>
                  </a:cxn>
                  <a:cxn ang="0">
                    <a:pos x="291" y="273"/>
                  </a:cxn>
                  <a:cxn ang="0">
                    <a:pos x="254" y="273"/>
                  </a:cxn>
                  <a:cxn ang="0">
                    <a:pos x="259" y="305"/>
                  </a:cxn>
                  <a:cxn ang="0">
                    <a:pos x="221" y="287"/>
                  </a:cxn>
                  <a:cxn ang="0">
                    <a:pos x="189" y="287"/>
                  </a:cxn>
                  <a:cxn ang="0">
                    <a:pos x="162" y="263"/>
                  </a:cxn>
                  <a:cxn ang="0">
                    <a:pos x="119" y="273"/>
                  </a:cxn>
                  <a:cxn ang="0">
                    <a:pos x="71" y="273"/>
                  </a:cxn>
                  <a:cxn ang="0">
                    <a:pos x="44" y="249"/>
                  </a:cxn>
                  <a:cxn ang="0">
                    <a:pos x="0" y="185"/>
                  </a:cxn>
                  <a:cxn ang="0">
                    <a:pos x="5" y="185"/>
                  </a:cxn>
                  <a:cxn ang="0">
                    <a:pos x="22" y="170"/>
                  </a:cxn>
                  <a:cxn ang="0">
                    <a:pos x="53" y="121"/>
                  </a:cxn>
                  <a:cxn ang="0">
                    <a:pos x="49" y="97"/>
                  </a:cxn>
                  <a:cxn ang="0">
                    <a:pos x="64" y="93"/>
                  </a:cxn>
                  <a:cxn ang="0">
                    <a:pos x="119" y="72"/>
                  </a:cxn>
                  <a:cxn ang="0">
                    <a:pos x="141" y="69"/>
                  </a:cxn>
                  <a:cxn ang="0">
                    <a:pos x="157" y="53"/>
                  </a:cxn>
                </a:cxnLst>
                <a:rect l="0" t="0" r="r" b="b"/>
                <a:pathLst>
                  <a:path w="366" h="305">
                    <a:moveTo>
                      <a:pt x="157" y="53"/>
                    </a:moveTo>
                    <a:lnTo>
                      <a:pt x="189" y="44"/>
                    </a:lnTo>
                    <a:lnTo>
                      <a:pt x="216" y="44"/>
                    </a:lnTo>
                    <a:lnTo>
                      <a:pt x="243" y="30"/>
                    </a:lnTo>
                    <a:lnTo>
                      <a:pt x="308" y="39"/>
                    </a:lnTo>
                    <a:lnTo>
                      <a:pt x="330" y="34"/>
                    </a:lnTo>
                    <a:lnTo>
                      <a:pt x="340" y="20"/>
                    </a:lnTo>
                    <a:lnTo>
                      <a:pt x="351" y="0"/>
                    </a:lnTo>
                    <a:lnTo>
                      <a:pt x="366" y="20"/>
                    </a:lnTo>
                    <a:lnTo>
                      <a:pt x="345" y="72"/>
                    </a:lnTo>
                    <a:lnTo>
                      <a:pt x="330" y="72"/>
                    </a:lnTo>
                    <a:lnTo>
                      <a:pt x="291" y="69"/>
                    </a:lnTo>
                    <a:lnTo>
                      <a:pt x="269" y="78"/>
                    </a:lnTo>
                    <a:lnTo>
                      <a:pt x="238" y="78"/>
                    </a:lnTo>
                    <a:lnTo>
                      <a:pt x="228" y="97"/>
                    </a:lnTo>
                    <a:lnTo>
                      <a:pt x="199" y="97"/>
                    </a:lnTo>
                    <a:lnTo>
                      <a:pt x="216" y="112"/>
                    </a:lnTo>
                    <a:lnTo>
                      <a:pt x="207" y="132"/>
                    </a:lnTo>
                    <a:lnTo>
                      <a:pt x="179" y="137"/>
                    </a:lnTo>
                    <a:lnTo>
                      <a:pt x="146" y="112"/>
                    </a:lnTo>
                    <a:lnTo>
                      <a:pt x="146" y="151"/>
                    </a:lnTo>
                    <a:lnTo>
                      <a:pt x="168" y="176"/>
                    </a:lnTo>
                    <a:lnTo>
                      <a:pt x="189" y="200"/>
                    </a:lnTo>
                    <a:lnTo>
                      <a:pt x="207" y="218"/>
                    </a:lnTo>
                    <a:lnTo>
                      <a:pt x="228" y="233"/>
                    </a:lnTo>
                    <a:lnTo>
                      <a:pt x="254" y="243"/>
                    </a:lnTo>
                    <a:lnTo>
                      <a:pt x="265" y="267"/>
                    </a:lnTo>
                    <a:lnTo>
                      <a:pt x="291" y="273"/>
                    </a:lnTo>
                    <a:lnTo>
                      <a:pt x="254" y="273"/>
                    </a:lnTo>
                    <a:lnTo>
                      <a:pt x="259" y="305"/>
                    </a:lnTo>
                    <a:lnTo>
                      <a:pt x="221" y="287"/>
                    </a:lnTo>
                    <a:lnTo>
                      <a:pt x="189" y="287"/>
                    </a:lnTo>
                    <a:lnTo>
                      <a:pt x="162" y="263"/>
                    </a:lnTo>
                    <a:lnTo>
                      <a:pt x="119" y="273"/>
                    </a:lnTo>
                    <a:lnTo>
                      <a:pt x="71" y="273"/>
                    </a:lnTo>
                    <a:lnTo>
                      <a:pt x="44" y="249"/>
                    </a:lnTo>
                    <a:lnTo>
                      <a:pt x="0" y="185"/>
                    </a:lnTo>
                    <a:lnTo>
                      <a:pt x="5" y="185"/>
                    </a:lnTo>
                    <a:lnTo>
                      <a:pt x="22" y="170"/>
                    </a:lnTo>
                    <a:lnTo>
                      <a:pt x="53" y="121"/>
                    </a:lnTo>
                    <a:lnTo>
                      <a:pt x="49" y="97"/>
                    </a:lnTo>
                    <a:lnTo>
                      <a:pt x="64" y="93"/>
                    </a:lnTo>
                    <a:lnTo>
                      <a:pt x="119" y="72"/>
                    </a:lnTo>
                    <a:lnTo>
                      <a:pt x="141" y="69"/>
                    </a:lnTo>
                    <a:lnTo>
                      <a:pt x="157" y="53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56" name="Group 186"/>
            <p:cNvGrpSpPr>
              <a:grpSpLocks/>
            </p:cNvGrpSpPr>
            <p:nvPr/>
          </p:nvGrpSpPr>
          <p:grpSpPr bwMode="auto">
            <a:xfrm>
              <a:off x="4958924" y="5392022"/>
              <a:ext cx="489186" cy="351442"/>
              <a:chOff x="4630" y="3212"/>
              <a:chExt cx="342" cy="218"/>
            </a:xfrm>
            <a:grpFill/>
          </p:grpSpPr>
          <p:sp>
            <p:nvSpPr>
              <p:cNvPr id="110" name="Freeform 187"/>
              <p:cNvSpPr>
                <a:spLocks/>
              </p:cNvSpPr>
              <p:nvPr/>
            </p:nvSpPr>
            <p:spPr bwMode="auto">
              <a:xfrm>
                <a:off x="4630" y="3212"/>
                <a:ext cx="342" cy="218"/>
              </a:xfrm>
              <a:custGeom>
                <a:avLst/>
                <a:gdLst/>
                <a:ahLst/>
                <a:cxnLst>
                  <a:cxn ang="0">
                    <a:pos x="15" y="28"/>
                  </a:cxn>
                  <a:cxn ang="0">
                    <a:pos x="0" y="53"/>
                  </a:cxn>
                  <a:cxn ang="0">
                    <a:pos x="10" y="87"/>
                  </a:cxn>
                  <a:cxn ang="0">
                    <a:pos x="21" y="111"/>
                  </a:cxn>
                  <a:cxn ang="0">
                    <a:pos x="10" y="136"/>
                  </a:cxn>
                  <a:cxn ang="0">
                    <a:pos x="10" y="154"/>
                  </a:cxn>
                  <a:cxn ang="0">
                    <a:pos x="10" y="161"/>
                  </a:cxn>
                  <a:cxn ang="0">
                    <a:pos x="36" y="174"/>
                  </a:cxn>
                  <a:cxn ang="0">
                    <a:pos x="48" y="218"/>
                  </a:cxn>
                  <a:cxn ang="0">
                    <a:pos x="79" y="210"/>
                  </a:cxn>
                  <a:cxn ang="0">
                    <a:pos x="106" y="210"/>
                  </a:cxn>
                  <a:cxn ang="0">
                    <a:pos x="133" y="194"/>
                  </a:cxn>
                  <a:cxn ang="0">
                    <a:pos x="197" y="203"/>
                  </a:cxn>
                  <a:cxn ang="0">
                    <a:pos x="219" y="199"/>
                  </a:cxn>
                  <a:cxn ang="0">
                    <a:pos x="230" y="185"/>
                  </a:cxn>
                  <a:cxn ang="0">
                    <a:pos x="241" y="165"/>
                  </a:cxn>
                  <a:cxn ang="0">
                    <a:pos x="284" y="141"/>
                  </a:cxn>
                  <a:cxn ang="0">
                    <a:pos x="304" y="145"/>
                  </a:cxn>
                  <a:cxn ang="0">
                    <a:pos x="337" y="141"/>
                  </a:cxn>
                  <a:cxn ang="0">
                    <a:pos x="327" y="129"/>
                  </a:cxn>
                  <a:cxn ang="0">
                    <a:pos x="294" y="106"/>
                  </a:cxn>
                  <a:cxn ang="0">
                    <a:pos x="315" y="81"/>
                  </a:cxn>
                  <a:cxn ang="0">
                    <a:pos x="315" y="49"/>
                  </a:cxn>
                  <a:cxn ang="0">
                    <a:pos x="342" y="32"/>
                  </a:cxn>
                  <a:cxn ang="0">
                    <a:pos x="342" y="7"/>
                  </a:cxn>
                  <a:cxn ang="0">
                    <a:pos x="327" y="14"/>
                  </a:cxn>
                  <a:cxn ang="0">
                    <a:pos x="304" y="4"/>
                  </a:cxn>
                  <a:cxn ang="0">
                    <a:pos x="246" y="0"/>
                  </a:cxn>
                  <a:cxn ang="0">
                    <a:pos x="219" y="7"/>
                  </a:cxn>
                  <a:cxn ang="0">
                    <a:pos x="186" y="37"/>
                  </a:cxn>
                  <a:cxn ang="0">
                    <a:pos x="171" y="42"/>
                  </a:cxn>
                  <a:cxn ang="0">
                    <a:pos x="123" y="42"/>
                  </a:cxn>
                  <a:cxn ang="0">
                    <a:pos x="79" y="49"/>
                  </a:cxn>
                  <a:cxn ang="0">
                    <a:pos x="48" y="49"/>
                  </a:cxn>
                  <a:cxn ang="0">
                    <a:pos x="21" y="42"/>
                  </a:cxn>
                  <a:cxn ang="0">
                    <a:pos x="15" y="28"/>
                  </a:cxn>
                </a:cxnLst>
                <a:rect l="0" t="0" r="r" b="b"/>
                <a:pathLst>
                  <a:path w="342" h="218">
                    <a:moveTo>
                      <a:pt x="15" y="28"/>
                    </a:moveTo>
                    <a:lnTo>
                      <a:pt x="0" y="53"/>
                    </a:lnTo>
                    <a:lnTo>
                      <a:pt x="10" y="87"/>
                    </a:lnTo>
                    <a:lnTo>
                      <a:pt x="21" y="111"/>
                    </a:lnTo>
                    <a:lnTo>
                      <a:pt x="10" y="136"/>
                    </a:lnTo>
                    <a:lnTo>
                      <a:pt x="10" y="154"/>
                    </a:lnTo>
                    <a:lnTo>
                      <a:pt x="10" y="161"/>
                    </a:lnTo>
                    <a:lnTo>
                      <a:pt x="36" y="174"/>
                    </a:lnTo>
                    <a:lnTo>
                      <a:pt x="48" y="218"/>
                    </a:lnTo>
                    <a:lnTo>
                      <a:pt x="79" y="210"/>
                    </a:lnTo>
                    <a:lnTo>
                      <a:pt x="106" y="210"/>
                    </a:lnTo>
                    <a:lnTo>
                      <a:pt x="133" y="194"/>
                    </a:lnTo>
                    <a:lnTo>
                      <a:pt x="197" y="203"/>
                    </a:lnTo>
                    <a:lnTo>
                      <a:pt x="219" y="199"/>
                    </a:lnTo>
                    <a:lnTo>
                      <a:pt x="230" y="185"/>
                    </a:lnTo>
                    <a:lnTo>
                      <a:pt x="241" y="165"/>
                    </a:lnTo>
                    <a:lnTo>
                      <a:pt x="284" y="141"/>
                    </a:lnTo>
                    <a:lnTo>
                      <a:pt x="304" y="145"/>
                    </a:lnTo>
                    <a:lnTo>
                      <a:pt x="337" y="141"/>
                    </a:lnTo>
                    <a:lnTo>
                      <a:pt x="327" y="129"/>
                    </a:lnTo>
                    <a:lnTo>
                      <a:pt x="294" y="106"/>
                    </a:lnTo>
                    <a:lnTo>
                      <a:pt x="315" y="81"/>
                    </a:lnTo>
                    <a:lnTo>
                      <a:pt x="315" y="49"/>
                    </a:lnTo>
                    <a:lnTo>
                      <a:pt x="342" y="32"/>
                    </a:lnTo>
                    <a:lnTo>
                      <a:pt x="342" y="7"/>
                    </a:lnTo>
                    <a:lnTo>
                      <a:pt x="327" y="14"/>
                    </a:lnTo>
                    <a:lnTo>
                      <a:pt x="304" y="4"/>
                    </a:lnTo>
                    <a:lnTo>
                      <a:pt x="246" y="0"/>
                    </a:lnTo>
                    <a:lnTo>
                      <a:pt x="219" y="7"/>
                    </a:lnTo>
                    <a:lnTo>
                      <a:pt x="186" y="37"/>
                    </a:lnTo>
                    <a:lnTo>
                      <a:pt x="171" y="42"/>
                    </a:lnTo>
                    <a:lnTo>
                      <a:pt x="123" y="42"/>
                    </a:lnTo>
                    <a:lnTo>
                      <a:pt x="79" y="49"/>
                    </a:lnTo>
                    <a:lnTo>
                      <a:pt x="48" y="49"/>
                    </a:lnTo>
                    <a:lnTo>
                      <a:pt x="21" y="42"/>
                    </a:lnTo>
                    <a:lnTo>
                      <a:pt x="15" y="2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11" name="Freeform 188"/>
              <p:cNvSpPr>
                <a:spLocks/>
              </p:cNvSpPr>
              <p:nvPr/>
            </p:nvSpPr>
            <p:spPr bwMode="auto">
              <a:xfrm>
                <a:off x="4630" y="3212"/>
                <a:ext cx="342" cy="218"/>
              </a:xfrm>
              <a:custGeom>
                <a:avLst/>
                <a:gdLst/>
                <a:ahLst/>
                <a:cxnLst>
                  <a:cxn ang="0">
                    <a:pos x="15" y="28"/>
                  </a:cxn>
                  <a:cxn ang="0">
                    <a:pos x="0" y="53"/>
                  </a:cxn>
                  <a:cxn ang="0">
                    <a:pos x="10" y="87"/>
                  </a:cxn>
                  <a:cxn ang="0">
                    <a:pos x="21" y="111"/>
                  </a:cxn>
                  <a:cxn ang="0">
                    <a:pos x="10" y="136"/>
                  </a:cxn>
                  <a:cxn ang="0">
                    <a:pos x="10" y="154"/>
                  </a:cxn>
                  <a:cxn ang="0">
                    <a:pos x="10" y="161"/>
                  </a:cxn>
                  <a:cxn ang="0">
                    <a:pos x="36" y="174"/>
                  </a:cxn>
                  <a:cxn ang="0">
                    <a:pos x="48" y="218"/>
                  </a:cxn>
                  <a:cxn ang="0">
                    <a:pos x="79" y="210"/>
                  </a:cxn>
                  <a:cxn ang="0">
                    <a:pos x="106" y="210"/>
                  </a:cxn>
                  <a:cxn ang="0">
                    <a:pos x="133" y="194"/>
                  </a:cxn>
                  <a:cxn ang="0">
                    <a:pos x="197" y="203"/>
                  </a:cxn>
                  <a:cxn ang="0">
                    <a:pos x="219" y="199"/>
                  </a:cxn>
                  <a:cxn ang="0">
                    <a:pos x="230" y="185"/>
                  </a:cxn>
                  <a:cxn ang="0">
                    <a:pos x="241" y="165"/>
                  </a:cxn>
                  <a:cxn ang="0">
                    <a:pos x="284" y="141"/>
                  </a:cxn>
                  <a:cxn ang="0">
                    <a:pos x="304" y="145"/>
                  </a:cxn>
                  <a:cxn ang="0">
                    <a:pos x="337" y="141"/>
                  </a:cxn>
                  <a:cxn ang="0">
                    <a:pos x="327" y="129"/>
                  </a:cxn>
                  <a:cxn ang="0">
                    <a:pos x="294" y="106"/>
                  </a:cxn>
                  <a:cxn ang="0">
                    <a:pos x="315" y="81"/>
                  </a:cxn>
                  <a:cxn ang="0">
                    <a:pos x="315" y="49"/>
                  </a:cxn>
                  <a:cxn ang="0">
                    <a:pos x="342" y="32"/>
                  </a:cxn>
                  <a:cxn ang="0">
                    <a:pos x="342" y="7"/>
                  </a:cxn>
                  <a:cxn ang="0">
                    <a:pos x="327" y="14"/>
                  </a:cxn>
                  <a:cxn ang="0">
                    <a:pos x="304" y="4"/>
                  </a:cxn>
                  <a:cxn ang="0">
                    <a:pos x="246" y="0"/>
                  </a:cxn>
                  <a:cxn ang="0">
                    <a:pos x="219" y="7"/>
                  </a:cxn>
                  <a:cxn ang="0">
                    <a:pos x="186" y="37"/>
                  </a:cxn>
                  <a:cxn ang="0">
                    <a:pos x="171" y="42"/>
                  </a:cxn>
                  <a:cxn ang="0">
                    <a:pos x="123" y="42"/>
                  </a:cxn>
                  <a:cxn ang="0">
                    <a:pos x="79" y="49"/>
                  </a:cxn>
                  <a:cxn ang="0">
                    <a:pos x="48" y="49"/>
                  </a:cxn>
                  <a:cxn ang="0">
                    <a:pos x="21" y="42"/>
                  </a:cxn>
                  <a:cxn ang="0">
                    <a:pos x="15" y="28"/>
                  </a:cxn>
                </a:cxnLst>
                <a:rect l="0" t="0" r="r" b="b"/>
                <a:pathLst>
                  <a:path w="342" h="218">
                    <a:moveTo>
                      <a:pt x="15" y="28"/>
                    </a:moveTo>
                    <a:lnTo>
                      <a:pt x="0" y="53"/>
                    </a:lnTo>
                    <a:lnTo>
                      <a:pt x="10" y="87"/>
                    </a:lnTo>
                    <a:lnTo>
                      <a:pt x="21" y="111"/>
                    </a:lnTo>
                    <a:lnTo>
                      <a:pt x="10" y="136"/>
                    </a:lnTo>
                    <a:lnTo>
                      <a:pt x="10" y="154"/>
                    </a:lnTo>
                    <a:lnTo>
                      <a:pt x="10" y="161"/>
                    </a:lnTo>
                    <a:lnTo>
                      <a:pt x="36" y="174"/>
                    </a:lnTo>
                    <a:lnTo>
                      <a:pt x="48" y="218"/>
                    </a:lnTo>
                    <a:lnTo>
                      <a:pt x="79" y="210"/>
                    </a:lnTo>
                    <a:lnTo>
                      <a:pt x="106" y="210"/>
                    </a:lnTo>
                    <a:lnTo>
                      <a:pt x="133" y="194"/>
                    </a:lnTo>
                    <a:lnTo>
                      <a:pt x="197" y="203"/>
                    </a:lnTo>
                    <a:lnTo>
                      <a:pt x="219" y="199"/>
                    </a:lnTo>
                    <a:lnTo>
                      <a:pt x="230" y="185"/>
                    </a:lnTo>
                    <a:lnTo>
                      <a:pt x="241" y="165"/>
                    </a:lnTo>
                    <a:lnTo>
                      <a:pt x="284" y="141"/>
                    </a:lnTo>
                    <a:lnTo>
                      <a:pt x="304" y="145"/>
                    </a:lnTo>
                    <a:lnTo>
                      <a:pt x="337" y="141"/>
                    </a:lnTo>
                    <a:lnTo>
                      <a:pt x="327" y="129"/>
                    </a:lnTo>
                    <a:lnTo>
                      <a:pt x="294" y="106"/>
                    </a:lnTo>
                    <a:lnTo>
                      <a:pt x="315" y="81"/>
                    </a:lnTo>
                    <a:lnTo>
                      <a:pt x="315" y="49"/>
                    </a:lnTo>
                    <a:lnTo>
                      <a:pt x="342" y="32"/>
                    </a:lnTo>
                    <a:lnTo>
                      <a:pt x="342" y="7"/>
                    </a:lnTo>
                    <a:lnTo>
                      <a:pt x="327" y="14"/>
                    </a:lnTo>
                    <a:lnTo>
                      <a:pt x="304" y="4"/>
                    </a:lnTo>
                    <a:lnTo>
                      <a:pt x="246" y="0"/>
                    </a:lnTo>
                    <a:lnTo>
                      <a:pt x="219" y="7"/>
                    </a:lnTo>
                    <a:lnTo>
                      <a:pt x="186" y="37"/>
                    </a:lnTo>
                    <a:lnTo>
                      <a:pt x="171" y="42"/>
                    </a:lnTo>
                    <a:lnTo>
                      <a:pt x="123" y="42"/>
                    </a:lnTo>
                    <a:lnTo>
                      <a:pt x="79" y="49"/>
                    </a:lnTo>
                    <a:lnTo>
                      <a:pt x="48" y="49"/>
                    </a:lnTo>
                    <a:lnTo>
                      <a:pt x="21" y="42"/>
                    </a:lnTo>
                    <a:lnTo>
                      <a:pt x="15" y="28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57" name="Group 189"/>
            <p:cNvGrpSpPr>
              <a:grpSpLocks/>
            </p:cNvGrpSpPr>
            <p:nvPr/>
          </p:nvGrpSpPr>
          <p:grpSpPr bwMode="auto">
            <a:xfrm>
              <a:off x="4766414" y="4940630"/>
              <a:ext cx="730481" cy="528776"/>
              <a:chOff x="4495" y="2932"/>
              <a:chExt cx="511" cy="328"/>
            </a:xfrm>
            <a:grpFill/>
          </p:grpSpPr>
          <p:sp>
            <p:nvSpPr>
              <p:cNvPr id="108" name="Freeform 190"/>
              <p:cNvSpPr>
                <a:spLocks/>
              </p:cNvSpPr>
              <p:nvPr/>
            </p:nvSpPr>
            <p:spPr bwMode="auto">
              <a:xfrm>
                <a:off x="4495" y="2932"/>
                <a:ext cx="511" cy="328"/>
              </a:xfrm>
              <a:custGeom>
                <a:avLst/>
                <a:gdLst/>
                <a:ahLst/>
                <a:cxnLst>
                  <a:cxn ang="0">
                    <a:pos x="507" y="166"/>
                  </a:cxn>
                  <a:cxn ang="0">
                    <a:pos x="500" y="166"/>
                  </a:cxn>
                  <a:cxn ang="0">
                    <a:pos x="485" y="172"/>
                  </a:cxn>
                  <a:cxn ang="0">
                    <a:pos x="463" y="186"/>
                  </a:cxn>
                  <a:cxn ang="0">
                    <a:pos x="447" y="181"/>
                  </a:cxn>
                  <a:cxn ang="0">
                    <a:pos x="440" y="181"/>
                  </a:cxn>
                  <a:cxn ang="0">
                    <a:pos x="425" y="161"/>
                  </a:cxn>
                  <a:cxn ang="0">
                    <a:pos x="415" y="141"/>
                  </a:cxn>
                  <a:cxn ang="0">
                    <a:pos x="415" y="107"/>
                  </a:cxn>
                  <a:cxn ang="0">
                    <a:pos x="404" y="83"/>
                  </a:cxn>
                  <a:cxn ang="0">
                    <a:pos x="361" y="39"/>
                  </a:cxn>
                  <a:cxn ang="0">
                    <a:pos x="343" y="15"/>
                  </a:cxn>
                  <a:cxn ang="0">
                    <a:pos x="329" y="5"/>
                  </a:cxn>
                  <a:cxn ang="0">
                    <a:pos x="317" y="5"/>
                  </a:cxn>
                  <a:cxn ang="0">
                    <a:pos x="302" y="0"/>
                  </a:cxn>
                  <a:cxn ang="0">
                    <a:pos x="274" y="18"/>
                  </a:cxn>
                  <a:cxn ang="0">
                    <a:pos x="242" y="29"/>
                  </a:cxn>
                  <a:cxn ang="0">
                    <a:pos x="232" y="43"/>
                  </a:cxn>
                  <a:cxn ang="0">
                    <a:pos x="210" y="29"/>
                  </a:cxn>
                  <a:cxn ang="0">
                    <a:pos x="184" y="39"/>
                  </a:cxn>
                  <a:cxn ang="0">
                    <a:pos x="138" y="39"/>
                  </a:cxn>
                  <a:cxn ang="0">
                    <a:pos x="118" y="43"/>
                  </a:cxn>
                  <a:cxn ang="0">
                    <a:pos x="109" y="60"/>
                  </a:cxn>
                  <a:cxn ang="0">
                    <a:pos x="90" y="63"/>
                  </a:cxn>
                  <a:cxn ang="0">
                    <a:pos x="64" y="112"/>
                  </a:cxn>
                  <a:cxn ang="0">
                    <a:pos x="42" y="161"/>
                  </a:cxn>
                  <a:cxn ang="0">
                    <a:pos x="0" y="181"/>
                  </a:cxn>
                  <a:cxn ang="0">
                    <a:pos x="22" y="190"/>
                  </a:cxn>
                  <a:cxn ang="0">
                    <a:pos x="32" y="210"/>
                  </a:cxn>
                  <a:cxn ang="0">
                    <a:pos x="49" y="235"/>
                  </a:cxn>
                  <a:cxn ang="0">
                    <a:pos x="71" y="244"/>
                  </a:cxn>
                  <a:cxn ang="0">
                    <a:pos x="76" y="263"/>
                  </a:cxn>
                  <a:cxn ang="0">
                    <a:pos x="90" y="273"/>
                  </a:cxn>
                  <a:cxn ang="0">
                    <a:pos x="109" y="279"/>
                  </a:cxn>
                  <a:cxn ang="0">
                    <a:pos x="128" y="268"/>
                  </a:cxn>
                  <a:cxn ang="0">
                    <a:pos x="128" y="287"/>
                  </a:cxn>
                  <a:cxn ang="0">
                    <a:pos x="151" y="309"/>
                  </a:cxn>
                  <a:cxn ang="0">
                    <a:pos x="156" y="322"/>
                  </a:cxn>
                  <a:cxn ang="0">
                    <a:pos x="184" y="328"/>
                  </a:cxn>
                  <a:cxn ang="0">
                    <a:pos x="215" y="328"/>
                  </a:cxn>
                  <a:cxn ang="0">
                    <a:pos x="258" y="322"/>
                  </a:cxn>
                  <a:cxn ang="0">
                    <a:pos x="307" y="322"/>
                  </a:cxn>
                  <a:cxn ang="0">
                    <a:pos x="322" y="317"/>
                  </a:cxn>
                  <a:cxn ang="0">
                    <a:pos x="355" y="287"/>
                  </a:cxn>
                  <a:cxn ang="0">
                    <a:pos x="382" y="279"/>
                  </a:cxn>
                  <a:cxn ang="0">
                    <a:pos x="440" y="284"/>
                  </a:cxn>
                  <a:cxn ang="0">
                    <a:pos x="463" y="293"/>
                  </a:cxn>
                  <a:cxn ang="0">
                    <a:pos x="478" y="287"/>
                  </a:cxn>
                  <a:cxn ang="0">
                    <a:pos x="478" y="279"/>
                  </a:cxn>
                  <a:cxn ang="0">
                    <a:pos x="473" y="248"/>
                  </a:cxn>
                  <a:cxn ang="0">
                    <a:pos x="485" y="224"/>
                  </a:cxn>
                  <a:cxn ang="0">
                    <a:pos x="511" y="210"/>
                  </a:cxn>
                  <a:cxn ang="0">
                    <a:pos x="511" y="186"/>
                  </a:cxn>
                  <a:cxn ang="0">
                    <a:pos x="507" y="166"/>
                  </a:cxn>
                </a:cxnLst>
                <a:rect l="0" t="0" r="r" b="b"/>
                <a:pathLst>
                  <a:path w="511" h="328">
                    <a:moveTo>
                      <a:pt x="507" y="166"/>
                    </a:moveTo>
                    <a:lnTo>
                      <a:pt x="500" y="166"/>
                    </a:lnTo>
                    <a:lnTo>
                      <a:pt x="485" y="172"/>
                    </a:lnTo>
                    <a:lnTo>
                      <a:pt x="463" y="186"/>
                    </a:lnTo>
                    <a:lnTo>
                      <a:pt x="447" y="181"/>
                    </a:lnTo>
                    <a:lnTo>
                      <a:pt x="440" y="181"/>
                    </a:lnTo>
                    <a:lnTo>
                      <a:pt x="425" y="161"/>
                    </a:lnTo>
                    <a:lnTo>
                      <a:pt x="415" y="141"/>
                    </a:lnTo>
                    <a:lnTo>
                      <a:pt x="415" y="107"/>
                    </a:lnTo>
                    <a:lnTo>
                      <a:pt x="404" y="83"/>
                    </a:lnTo>
                    <a:lnTo>
                      <a:pt x="361" y="39"/>
                    </a:lnTo>
                    <a:lnTo>
                      <a:pt x="343" y="15"/>
                    </a:lnTo>
                    <a:lnTo>
                      <a:pt x="329" y="5"/>
                    </a:lnTo>
                    <a:lnTo>
                      <a:pt x="317" y="5"/>
                    </a:lnTo>
                    <a:lnTo>
                      <a:pt x="302" y="0"/>
                    </a:lnTo>
                    <a:lnTo>
                      <a:pt x="274" y="18"/>
                    </a:lnTo>
                    <a:lnTo>
                      <a:pt x="242" y="29"/>
                    </a:lnTo>
                    <a:lnTo>
                      <a:pt x="232" y="43"/>
                    </a:lnTo>
                    <a:lnTo>
                      <a:pt x="210" y="29"/>
                    </a:lnTo>
                    <a:lnTo>
                      <a:pt x="184" y="39"/>
                    </a:lnTo>
                    <a:lnTo>
                      <a:pt x="138" y="39"/>
                    </a:lnTo>
                    <a:lnTo>
                      <a:pt x="118" y="43"/>
                    </a:lnTo>
                    <a:lnTo>
                      <a:pt x="109" y="60"/>
                    </a:lnTo>
                    <a:lnTo>
                      <a:pt x="90" y="63"/>
                    </a:lnTo>
                    <a:lnTo>
                      <a:pt x="64" y="112"/>
                    </a:lnTo>
                    <a:lnTo>
                      <a:pt x="42" y="161"/>
                    </a:lnTo>
                    <a:lnTo>
                      <a:pt x="0" y="181"/>
                    </a:lnTo>
                    <a:lnTo>
                      <a:pt x="22" y="190"/>
                    </a:lnTo>
                    <a:lnTo>
                      <a:pt x="32" y="210"/>
                    </a:lnTo>
                    <a:lnTo>
                      <a:pt x="49" y="235"/>
                    </a:lnTo>
                    <a:lnTo>
                      <a:pt x="71" y="244"/>
                    </a:lnTo>
                    <a:lnTo>
                      <a:pt x="76" y="263"/>
                    </a:lnTo>
                    <a:lnTo>
                      <a:pt x="90" y="273"/>
                    </a:lnTo>
                    <a:lnTo>
                      <a:pt x="109" y="279"/>
                    </a:lnTo>
                    <a:lnTo>
                      <a:pt x="128" y="268"/>
                    </a:lnTo>
                    <a:lnTo>
                      <a:pt x="128" y="287"/>
                    </a:lnTo>
                    <a:lnTo>
                      <a:pt x="151" y="309"/>
                    </a:lnTo>
                    <a:lnTo>
                      <a:pt x="156" y="322"/>
                    </a:lnTo>
                    <a:lnTo>
                      <a:pt x="184" y="328"/>
                    </a:lnTo>
                    <a:lnTo>
                      <a:pt x="215" y="328"/>
                    </a:lnTo>
                    <a:lnTo>
                      <a:pt x="258" y="322"/>
                    </a:lnTo>
                    <a:lnTo>
                      <a:pt x="307" y="322"/>
                    </a:lnTo>
                    <a:lnTo>
                      <a:pt x="322" y="317"/>
                    </a:lnTo>
                    <a:lnTo>
                      <a:pt x="355" y="287"/>
                    </a:lnTo>
                    <a:lnTo>
                      <a:pt x="382" y="279"/>
                    </a:lnTo>
                    <a:lnTo>
                      <a:pt x="440" y="284"/>
                    </a:lnTo>
                    <a:lnTo>
                      <a:pt x="463" y="293"/>
                    </a:lnTo>
                    <a:lnTo>
                      <a:pt x="478" y="287"/>
                    </a:lnTo>
                    <a:lnTo>
                      <a:pt x="478" y="279"/>
                    </a:lnTo>
                    <a:lnTo>
                      <a:pt x="473" y="248"/>
                    </a:lnTo>
                    <a:lnTo>
                      <a:pt x="485" y="224"/>
                    </a:lnTo>
                    <a:lnTo>
                      <a:pt x="511" y="210"/>
                    </a:lnTo>
                    <a:lnTo>
                      <a:pt x="511" y="186"/>
                    </a:lnTo>
                    <a:lnTo>
                      <a:pt x="507" y="16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09" name="Freeform 191"/>
              <p:cNvSpPr>
                <a:spLocks/>
              </p:cNvSpPr>
              <p:nvPr/>
            </p:nvSpPr>
            <p:spPr bwMode="auto">
              <a:xfrm>
                <a:off x="4495" y="2932"/>
                <a:ext cx="511" cy="328"/>
              </a:xfrm>
              <a:custGeom>
                <a:avLst/>
                <a:gdLst/>
                <a:ahLst/>
                <a:cxnLst>
                  <a:cxn ang="0">
                    <a:pos x="507" y="166"/>
                  </a:cxn>
                  <a:cxn ang="0">
                    <a:pos x="500" y="166"/>
                  </a:cxn>
                  <a:cxn ang="0">
                    <a:pos x="485" y="172"/>
                  </a:cxn>
                  <a:cxn ang="0">
                    <a:pos x="463" y="186"/>
                  </a:cxn>
                  <a:cxn ang="0">
                    <a:pos x="447" y="181"/>
                  </a:cxn>
                  <a:cxn ang="0">
                    <a:pos x="440" y="181"/>
                  </a:cxn>
                  <a:cxn ang="0">
                    <a:pos x="425" y="161"/>
                  </a:cxn>
                  <a:cxn ang="0">
                    <a:pos x="415" y="141"/>
                  </a:cxn>
                  <a:cxn ang="0">
                    <a:pos x="415" y="107"/>
                  </a:cxn>
                  <a:cxn ang="0">
                    <a:pos x="404" y="83"/>
                  </a:cxn>
                  <a:cxn ang="0">
                    <a:pos x="361" y="39"/>
                  </a:cxn>
                  <a:cxn ang="0">
                    <a:pos x="343" y="15"/>
                  </a:cxn>
                  <a:cxn ang="0">
                    <a:pos x="329" y="5"/>
                  </a:cxn>
                  <a:cxn ang="0">
                    <a:pos x="317" y="5"/>
                  </a:cxn>
                  <a:cxn ang="0">
                    <a:pos x="302" y="0"/>
                  </a:cxn>
                  <a:cxn ang="0">
                    <a:pos x="274" y="18"/>
                  </a:cxn>
                  <a:cxn ang="0">
                    <a:pos x="242" y="29"/>
                  </a:cxn>
                  <a:cxn ang="0">
                    <a:pos x="232" y="43"/>
                  </a:cxn>
                  <a:cxn ang="0">
                    <a:pos x="210" y="29"/>
                  </a:cxn>
                  <a:cxn ang="0">
                    <a:pos x="184" y="39"/>
                  </a:cxn>
                  <a:cxn ang="0">
                    <a:pos x="138" y="39"/>
                  </a:cxn>
                  <a:cxn ang="0">
                    <a:pos x="118" y="43"/>
                  </a:cxn>
                  <a:cxn ang="0">
                    <a:pos x="109" y="60"/>
                  </a:cxn>
                  <a:cxn ang="0">
                    <a:pos x="90" y="63"/>
                  </a:cxn>
                  <a:cxn ang="0">
                    <a:pos x="64" y="112"/>
                  </a:cxn>
                  <a:cxn ang="0">
                    <a:pos x="42" y="161"/>
                  </a:cxn>
                  <a:cxn ang="0">
                    <a:pos x="0" y="181"/>
                  </a:cxn>
                  <a:cxn ang="0">
                    <a:pos x="22" y="190"/>
                  </a:cxn>
                  <a:cxn ang="0">
                    <a:pos x="32" y="210"/>
                  </a:cxn>
                  <a:cxn ang="0">
                    <a:pos x="49" y="235"/>
                  </a:cxn>
                  <a:cxn ang="0">
                    <a:pos x="71" y="244"/>
                  </a:cxn>
                  <a:cxn ang="0">
                    <a:pos x="76" y="263"/>
                  </a:cxn>
                  <a:cxn ang="0">
                    <a:pos x="90" y="273"/>
                  </a:cxn>
                  <a:cxn ang="0">
                    <a:pos x="109" y="279"/>
                  </a:cxn>
                  <a:cxn ang="0">
                    <a:pos x="128" y="268"/>
                  </a:cxn>
                  <a:cxn ang="0">
                    <a:pos x="128" y="287"/>
                  </a:cxn>
                  <a:cxn ang="0">
                    <a:pos x="151" y="309"/>
                  </a:cxn>
                  <a:cxn ang="0">
                    <a:pos x="156" y="322"/>
                  </a:cxn>
                  <a:cxn ang="0">
                    <a:pos x="184" y="328"/>
                  </a:cxn>
                  <a:cxn ang="0">
                    <a:pos x="215" y="328"/>
                  </a:cxn>
                  <a:cxn ang="0">
                    <a:pos x="258" y="322"/>
                  </a:cxn>
                  <a:cxn ang="0">
                    <a:pos x="307" y="322"/>
                  </a:cxn>
                  <a:cxn ang="0">
                    <a:pos x="322" y="317"/>
                  </a:cxn>
                  <a:cxn ang="0">
                    <a:pos x="355" y="287"/>
                  </a:cxn>
                  <a:cxn ang="0">
                    <a:pos x="382" y="279"/>
                  </a:cxn>
                  <a:cxn ang="0">
                    <a:pos x="440" y="284"/>
                  </a:cxn>
                  <a:cxn ang="0">
                    <a:pos x="463" y="293"/>
                  </a:cxn>
                  <a:cxn ang="0">
                    <a:pos x="478" y="287"/>
                  </a:cxn>
                  <a:cxn ang="0">
                    <a:pos x="478" y="279"/>
                  </a:cxn>
                  <a:cxn ang="0">
                    <a:pos x="473" y="248"/>
                  </a:cxn>
                  <a:cxn ang="0">
                    <a:pos x="485" y="224"/>
                  </a:cxn>
                  <a:cxn ang="0">
                    <a:pos x="511" y="210"/>
                  </a:cxn>
                  <a:cxn ang="0">
                    <a:pos x="511" y="186"/>
                  </a:cxn>
                  <a:cxn ang="0">
                    <a:pos x="507" y="166"/>
                  </a:cxn>
                </a:cxnLst>
                <a:rect l="0" t="0" r="r" b="b"/>
                <a:pathLst>
                  <a:path w="511" h="328">
                    <a:moveTo>
                      <a:pt x="507" y="166"/>
                    </a:moveTo>
                    <a:lnTo>
                      <a:pt x="500" y="166"/>
                    </a:lnTo>
                    <a:lnTo>
                      <a:pt x="485" y="172"/>
                    </a:lnTo>
                    <a:lnTo>
                      <a:pt x="463" y="186"/>
                    </a:lnTo>
                    <a:lnTo>
                      <a:pt x="447" y="181"/>
                    </a:lnTo>
                    <a:lnTo>
                      <a:pt x="440" y="181"/>
                    </a:lnTo>
                    <a:lnTo>
                      <a:pt x="425" y="161"/>
                    </a:lnTo>
                    <a:lnTo>
                      <a:pt x="415" y="141"/>
                    </a:lnTo>
                    <a:lnTo>
                      <a:pt x="415" y="107"/>
                    </a:lnTo>
                    <a:lnTo>
                      <a:pt x="404" y="83"/>
                    </a:lnTo>
                    <a:lnTo>
                      <a:pt x="361" y="39"/>
                    </a:lnTo>
                    <a:lnTo>
                      <a:pt x="343" y="15"/>
                    </a:lnTo>
                    <a:lnTo>
                      <a:pt x="329" y="5"/>
                    </a:lnTo>
                    <a:lnTo>
                      <a:pt x="317" y="5"/>
                    </a:lnTo>
                    <a:lnTo>
                      <a:pt x="302" y="0"/>
                    </a:lnTo>
                    <a:lnTo>
                      <a:pt x="274" y="18"/>
                    </a:lnTo>
                    <a:lnTo>
                      <a:pt x="242" y="29"/>
                    </a:lnTo>
                    <a:lnTo>
                      <a:pt x="232" y="43"/>
                    </a:lnTo>
                    <a:lnTo>
                      <a:pt x="210" y="29"/>
                    </a:lnTo>
                    <a:lnTo>
                      <a:pt x="184" y="39"/>
                    </a:lnTo>
                    <a:lnTo>
                      <a:pt x="138" y="39"/>
                    </a:lnTo>
                    <a:lnTo>
                      <a:pt x="118" y="43"/>
                    </a:lnTo>
                    <a:lnTo>
                      <a:pt x="109" y="60"/>
                    </a:lnTo>
                    <a:lnTo>
                      <a:pt x="90" y="63"/>
                    </a:lnTo>
                    <a:lnTo>
                      <a:pt x="64" y="112"/>
                    </a:lnTo>
                    <a:lnTo>
                      <a:pt x="42" y="161"/>
                    </a:lnTo>
                    <a:lnTo>
                      <a:pt x="0" y="181"/>
                    </a:lnTo>
                    <a:lnTo>
                      <a:pt x="22" y="190"/>
                    </a:lnTo>
                    <a:lnTo>
                      <a:pt x="32" y="210"/>
                    </a:lnTo>
                    <a:lnTo>
                      <a:pt x="49" y="235"/>
                    </a:lnTo>
                    <a:lnTo>
                      <a:pt x="71" y="244"/>
                    </a:lnTo>
                    <a:lnTo>
                      <a:pt x="76" y="263"/>
                    </a:lnTo>
                    <a:lnTo>
                      <a:pt x="90" y="273"/>
                    </a:lnTo>
                    <a:lnTo>
                      <a:pt x="109" y="279"/>
                    </a:lnTo>
                    <a:lnTo>
                      <a:pt x="128" y="268"/>
                    </a:lnTo>
                    <a:lnTo>
                      <a:pt x="128" y="287"/>
                    </a:lnTo>
                    <a:lnTo>
                      <a:pt x="151" y="309"/>
                    </a:lnTo>
                    <a:lnTo>
                      <a:pt x="156" y="322"/>
                    </a:lnTo>
                    <a:lnTo>
                      <a:pt x="184" y="328"/>
                    </a:lnTo>
                    <a:lnTo>
                      <a:pt x="215" y="328"/>
                    </a:lnTo>
                    <a:lnTo>
                      <a:pt x="258" y="322"/>
                    </a:lnTo>
                    <a:lnTo>
                      <a:pt x="307" y="322"/>
                    </a:lnTo>
                    <a:lnTo>
                      <a:pt x="322" y="317"/>
                    </a:lnTo>
                    <a:lnTo>
                      <a:pt x="355" y="287"/>
                    </a:lnTo>
                    <a:lnTo>
                      <a:pt x="382" y="279"/>
                    </a:lnTo>
                    <a:lnTo>
                      <a:pt x="440" y="284"/>
                    </a:lnTo>
                    <a:lnTo>
                      <a:pt x="463" y="293"/>
                    </a:lnTo>
                    <a:lnTo>
                      <a:pt x="478" y="287"/>
                    </a:lnTo>
                    <a:lnTo>
                      <a:pt x="478" y="279"/>
                    </a:lnTo>
                    <a:lnTo>
                      <a:pt x="473" y="248"/>
                    </a:lnTo>
                    <a:lnTo>
                      <a:pt x="485" y="224"/>
                    </a:lnTo>
                    <a:lnTo>
                      <a:pt x="511" y="210"/>
                    </a:lnTo>
                    <a:lnTo>
                      <a:pt x="511" y="186"/>
                    </a:lnTo>
                    <a:lnTo>
                      <a:pt x="507" y="166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58" name="Freeform 192"/>
            <p:cNvSpPr>
              <a:spLocks/>
            </p:cNvSpPr>
            <p:nvPr/>
          </p:nvSpPr>
          <p:spPr bwMode="auto">
            <a:xfrm>
              <a:off x="4448641" y="4959975"/>
              <a:ext cx="485231" cy="325648"/>
            </a:xfrm>
            <a:custGeom>
              <a:avLst/>
              <a:gdLst/>
              <a:ahLst/>
              <a:cxnLst>
                <a:cxn ang="0">
                  <a:pos x="222" y="169"/>
                </a:cxn>
                <a:cxn ang="0">
                  <a:pos x="210" y="164"/>
                </a:cxn>
                <a:cxn ang="0">
                  <a:pos x="189" y="169"/>
                </a:cxn>
                <a:cxn ang="0">
                  <a:pos x="141" y="187"/>
                </a:cxn>
                <a:cxn ang="0">
                  <a:pos x="113" y="197"/>
                </a:cxn>
                <a:cxn ang="0">
                  <a:pos x="99" y="202"/>
                </a:cxn>
                <a:cxn ang="0">
                  <a:pos x="59" y="178"/>
                </a:cxn>
                <a:cxn ang="0">
                  <a:pos x="11" y="136"/>
                </a:cxn>
                <a:cxn ang="0">
                  <a:pos x="0" y="125"/>
                </a:cxn>
                <a:cxn ang="0">
                  <a:pos x="16" y="115"/>
                </a:cxn>
                <a:cxn ang="0">
                  <a:pos x="16" y="96"/>
                </a:cxn>
                <a:cxn ang="0">
                  <a:pos x="33" y="67"/>
                </a:cxn>
                <a:cxn ang="0">
                  <a:pos x="48" y="67"/>
                </a:cxn>
                <a:cxn ang="0">
                  <a:pos x="48" y="42"/>
                </a:cxn>
                <a:cxn ang="0">
                  <a:pos x="82" y="62"/>
                </a:cxn>
                <a:cxn ang="0">
                  <a:pos x="99" y="62"/>
                </a:cxn>
                <a:cxn ang="0">
                  <a:pos x="113" y="62"/>
                </a:cxn>
                <a:cxn ang="0">
                  <a:pos x="179" y="27"/>
                </a:cxn>
                <a:cxn ang="0">
                  <a:pos x="205" y="24"/>
                </a:cxn>
                <a:cxn ang="0">
                  <a:pos x="215" y="14"/>
                </a:cxn>
                <a:cxn ang="0">
                  <a:pos x="234" y="4"/>
                </a:cxn>
                <a:cxn ang="0">
                  <a:pos x="261" y="0"/>
                </a:cxn>
                <a:cxn ang="0">
                  <a:pos x="302" y="7"/>
                </a:cxn>
                <a:cxn ang="0">
                  <a:pos x="331" y="17"/>
                </a:cxn>
                <a:cxn ang="0">
                  <a:pos x="340" y="32"/>
                </a:cxn>
                <a:cxn ang="0">
                  <a:pos x="331" y="49"/>
                </a:cxn>
                <a:cxn ang="0">
                  <a:pos x="312" y="51"/>
                </a:cxn>
                <a:cxn ang="0">
                  <a:pos x="286" y="100"/>
                </a:cxn>
                <a:cxn ang="0">
                  <a:pos x="264" y="149"/>
                </a:cxn>
                <a:cxn ang="0">
                  <a:pos x="222" y="169"/>
                </a:cxn>
              </a:cxnLst>
              <a:rect l="0" t="0" r="r" b="b"/>
              <a:pathLst>
                <a:path w="340" h="202">
                  <a:moveTo>
                    <a:pt x="222" y="169"/>
                  </a:moveTo>
                  <a:lnTo>
                    <a:pt x="210" y="164"/>
                  </a:lnTo>
                  <a:lnTo>
                    <a:pt x="189" y="169"/>
                  </a:lnTo>
                  <a:lnTo>
                    <a:pt x="141" y="187"/>
                  </a:lnTo>
                  <a:lnTo>
                    <a:pt x="113" y="197"/>
                  </a:lnTo>
                  <a:lnTo>
                    <a:pt x="99" y="202"/>
                  </a:lnTo>
                  <a:lnTo>
                    <a:pt x="59" y="178"/>
                  </a:lnTo>
                  <a:lnTo>
                    <a:pt x="11" y="136"/>
                  </a:lnTo>
                  <a:lnTo>
                    <a:pt x="0" y="125"/>
                  </a:lnTo>
                  <a:lnTo>
                    <a:pt x="16" y="115"/>
                  </a:lnTo>
                  <a:lnTo>
                    <a:pt x="16" y="96"/>
                  </a:lnTo>
                  <a:lnTo>
                    <a:pt x="33" y="67"/>
                  </a:lnTo>
                  <a:lnTo>
                    <a:pt x="48" y="67"/>
                  </a:lnTo>
                  <a:lnTo>
                    <a:pt x="48" y="42"/>
                  </a:lnTo>
                  <a:lnTo>
                    <a:pt x="82" y="62"/>
                  </a:lnTo>
                  <a:lnTo>
                    <a:pt x="99" y="62"/>
                  </a:lnTo>
                  <a:lnTo>
                    <a:pt x="113" y="62"/>
                  </a:lnTo>
                  <a:lnTo>
                    <a:pt x="179" y="27"/>
                  </a:lnTo>
                  <a:lnTo>
                    <a:pt x="205" y="24"/>
                  </a:lnTo>
                  <a:lnTo>
                    <a:pt x="215" y="14"/>
                  </a:lnTo>
                  <a:lnTo>
                    <a:pt x="234" y="4"/>
                  </a:lnTo>
                  <a:lnTo>
                    <a:pt x="261" y="0"/>
                  </a:lnTo>
                  <a:lnTo>
                    <a:pt x="302" y="7"/>
                  </a:lnTo>
                  <a:lnTo>
                    <a:pt x="331" y="17"/>
                  </a:lnTo>
                  <a:lnTo>
                    <a:pt x="340" y="32"/>
                  </a:lnTo>
                  <a:lnTo>
                    <a:pt x="331" y="49"/>
                  </a:lnTo>
                  <a:lnTo>
                    <a:pt x="312" y="51"/>
                  </a:lnTo>
                  <a:lnTo>
                    <a:pt x="286" y="100"/>
                  </a:lnTo>
                  <a:lnTo>
                    <a:pt x="264" y="149"/>
                  </a:lnTo>
                  <a:lnTo>
                    <a:pt x="222" y="169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59" name="Freeform 193"/>
            <p:cNvSpPr>
              <a:spLocks/>
            </p:cNvSpPr>
            <p:nvPr/>
          </p:nvSpPr>
          <p:spPr bwMode="auto">
            <a:xfrm>
              <a:off x="3834193" y="2420888"/>
              <a:ext cx="1153739" cy="1483150"/>
            </a:xfrm>
            <a:custGeom>
              <a:avLst/>
              <a:gdLst/>
              <a:ahLst/>
              <a:cxnLst>
                <a:cxn ang="0">
                  <a:pos x="242" y="840"/>
                </a:cxn>
                <a:cxn ang="0">
                  <a:pos x="268" y="791"/>
                </a:cxn>
                <a:cxn ang="0">
                  <a:pos x="285" y="714"/>
                </a:cxn>
                <a:cxn ang="0">
                  <a:pos x="268" y="645"/>
                </a:cxn>
                <a:cxn ang="0">
                  <a:pos x="268" y="556"/>
                </a:cxn>
                <a:cxn ang="0">
                  <a:pos x="301" y="518"/>
                </a:cxn>
                <a:cxn ang="0">
                  <a:pos x="343" y="507"/>
                </a:cxn>
                <a:cxn ang="0">
                  <a:pos x="355" y="435"/>
                </a:cxn>
                <a:cxn ang="0">
                  <a:pos x="382" y="347"/>
                </a:cxn>
                <a:cxn ang="0">
                  <a:pos x="410" y="278"/>
                </a:cxn>
                <a:cxn ang="0">
                  <a:pos x="464" y="233"/>
                </a:cxn>
                <a:cxn ang="0">
                  <a:pos x="512" y="205"/>
                </a:cxn>
                <a:cxn ang="0">
                  <a:pos x="522" y="162"/>
                </a:cxn>
                <a:cxn ang="0">
                  <a:pos x="549" y="141"/>
                </a:cxn>
                <a:cxn ang="0">
                  <a:pos x="582" y="175"/>
                </a:cxn>
                <a:cxn ang="0">
                  <a:pos x="619" y="175"/>
                </a:cxn>
                <a:cxn ang="0">
                  <a:pos x="657" y="170"/>
                </a:cxn>
                <a:cxn ang="0">
                  <a:pos x="673" y="101"/>
                </a:cxn>
                <a:cxn ang="0">
                  <a:pos x="715" y="67"/>
                </a:cxn>
                <a:cxn ang="0">
                  <a:pos x="749" y="81"/>
                </a:cxn>
                <a:cxn ang="0">
                  <a:pos x="760" y="116"/>
                </a:cxn>
                <a:cxn ang="0">
                  <a:pos x="788" y="106"/>
                </a:cxn>
                <a:cxn ang="0">
                  <a:pos x="808" y="74"/>
                </a:cxn>
                <a:cxn ang="0">
                  <a:pos x="775" y="57"/>
                </a:cxn>
                <a:cxn ang="0">
                  <a:pos x="706" y="0"/>
                </a:cxn>
                <a:cxn ang="0">
                  <a:pos x="652" y="42"/>
                </a:cxn>
                <a:cxn ang="0">
                  <a:pos x="619" y="39"/>
                </a:cxn>
                <a:cxn ang="0">
                  <a:pos x="549" y="77"/>
                </a:cxn>
                <a:cxn ang="0">
                  <a:pos x="458" y="126"/>
                </a:cxn>
                <a:cxn ang="0">
                  <a:pos x="447" y="170"/>
                </a:cxn>
                <a:cxn ang="0">
                  <a:pos x="398" y="190"/>
                </a:cxn>
                <a:cxn ang="0">
                  <a:pos x="355" y="195"/>
                </a:cxn>
                <a:cxn ang="0">
                  <a:pos x="314" y="249"/>
                </a:cxn>
                <a:cxn ang="0">
                  <a:pos x="372" y="254"/>
                </a:cxn>
                <a:cxn ang="0">
                  <a:pos x="323" y="336"/>
                </a:cxn>
                <a:cxn ang="0">
                  <a:pos x="227" y="488"/>
                </a:cxn>
                <a:cxn ang="0">
                  <a:pos x="150" y="556"/>
                </a:cxn>
                <a:cxn ang="0">
                  <a:pos x="69" y="605"/>
                </a:cxn>
                <a:cxn ang="0">
                  <a:pos x="0" y="690"/>
                </a:cxn>
                <a:cxn ang="0">
                  <a:pos x="0" y="802"/>
                </a:cxn>
                <a:cxn ang="0">
                  <a:pos x="11" y="840"/>
                </a:cxn>
                <a:cxn ang="0">
                  <a:pos x="44" y="909"/>
                </a:cxn>
                <a:cxn ang="0">
                  <a:pos x="166" y="860"/>
                </a:cxn>
                <a:cxn ang="0">
                  <a:pos x="220" y="855"/>
                </a:cxn>
              </a:cxnLst>
              <a:rect l="0" t="0" r="r" b="b"/>
              <a:pathLst>
                <a:path w="808" h="920">
                  <a:moveTo>
                    <a:pt x="227" y="871"/>
                  </a:moveTo>
                  <a:lnTo>
                    <a:pt x="237" y="865"/>
                  </a:lnTo>
                  <a:lnTo>
                    <a:pt x="242" y="840"/>
                  </a:lnTo>
                  <a:lnTo>
                    <a:pt x="242" y="816"/>
                  </a:lnTo>
                  <a:lnTo>
                    <a:pt x="258" y="797"/>
                  </a:lnTo>
                  <a:lnTo>
                    <a:pt x="268" y="791"/>
                  </a:lnTo>
                  <a:lnTo>
                    <a:pt x="275" y="748"/>
                  </a:lnTo>
                  <a:lnTo>
                    <a:pt x="268" y="724"/>
                  </a:lnTo>
                  <a:lnTo>
                    <a:pt x="285" y="714"/>
                  </a:lnTo>
                  <a:lnTo>
                    <a:pt x="290" y="690"/>
                  </a:lnTo>
                  <a:lnTo>
                    <a:pt x="268" y="670"/>
                  </a:lnTo>
                  <a:lnTo>
                    <a:pt x="268" y="645"/>
                  </a:lnTo>
                  <a:lnTo>
                    <a:pt x="268" y="620"/>
                  </a:lnTo>
                  <a:lnTo>
                    <a:pt x="275" y="576"/>
                  </a:lnTo>
                  <a:lnTo>
                    <a:pt x="268" y="556"/>
                  </a:lnTo>
                  <a:lnTo>
                    <a:pt x="275" y="537"/>
                  </a:lnTo>
                  <a:lnTo>
                    <a:pt x="290" y="523"/>
                  </a:lnTo>
                  <a:lnTo>
                    <a:pt x="301" y="518"/>
                  </a:lnTo>
                  <a:lnTo>
                    <a:pt x="317" y="512"/>
                  </a:lnTo>
                  <a:lnTo>
                    <a:pt x="329" y="512"/>
                  </a:lnTo>
                  <a:lnTo>
                    <a:pt x="343" y="507"/>
                  </a:lnTo>
                  <a:lnTo>
                    <a:pt x="338" y="484"/>
                  </a:lnTo>
                  <a:lnTo>
                    <a:pt x="334" y="469"/>
                  </a:lnTo>
                  <a:lnTo>
                    <a:pt x="355" y="435"/>
                  </a:lnTo>
                  <a:lnTo>
                    <a:pt x="362" y="370"/>
                  </a:lnTo>
                  <a:lnTo>
                    <a:pt x="377" y="367"/>
                  </a:lnTo>
                  <a:lnTo>
                    <a:pt x="382" y="347"/>
                  </a:lnTo>
                  <a:lnTo>
                    <a:pt x="403" y="318"/>
                  </a:lnTo>
                  <a:lnTo>
                    <a:pt x="414" y="294"/>
                  </a:lnTo>
                  <a:lnTo>
                    <a:pt x="410" y="278"/>
                  </a:lnTo>
                  <a:lnTo>
                    <a:pt x="425" y="244"/>
                  </a:lnTo>
                  <a:lnTo>
                    <a:pt x="436" y="233"/>
                  </a:lnTo>
                  <a:lnTo>
                    <a:pt x="464" y="233"/>
                  </a:lnTo>
                  <a:lnTo>
                    <a:pt x="464" y="211"/>
                  </a:lnTo>
                  <a:lnTo>
                    <a:pt x="474" y="200"/>
                  </a:lnTo>
                  <a:lnTo>
                    <a:pt x="512" y="205"/>
                  </a:lnTo>
                  <a:lnTo>
                    <a:pt x="522" y="200"/>
                  </a:lnTo>
                  <a:lnTo>
                    <a:pt x="517" y="180"/>
                  </a:lnTo>
                  <a:lnTo>
                    <a:pt x="522" y="162"/>
                  </a:lnTo>
                  <a:lnTo>
                    <a:pt x="534" y="162"/>
                  </a:lnTo>
                  <a:lnTo>
                    <a:pt x="538" y="155"/>
                  </a:lnTo>
                  <a:lnTo>
                    <a:pt x="549" y="141"/>
                  </a:lnTo>
                  <a:lnTo>
                    <a:pt x="560" y="146"/>
                  </a:lnTo>
                  <a:lnTo>
                    <a:pt x="577" y="162"/>
                  </a:lnTo>
                  <a:lnTo>
                    <a:pt x="582" y="175"/>
                  </a:lnTo>
                  <a:lnTo>
                    <a:pt x="592" y="175"/>
                  </a:lnTo>
                  <a:lnTo>
                    <a:pt x="609" y="180"/>
                  </a:lnTo>
                  <a:lnTo>
                    <a:pt x="619" y="175"/>
                  </a:lnTo>
                  <a:lnTo>
                    <a:pt x="630" y="164"/>
                  </a:lnTo>
                  <a:lnTo>
                    <a:pt x="640" y="170"/>
                  </a:lnTo>
                  <a:lnTo>
                    <a:pt x="657" y="170"/>
                  </a:lnTo>
                  <a:lnTo>
                    <a:pt x="673" y="150"/>
                  </a:lnTo>
                  <a:lnTo>
                    <a:pt x="673" y="126"/>
                  </a:lnTo>
                  <a:lnTo>
                    <a:pt x="673" y="101"/>
                  </a:lnTo>
                  <a:lnTo>
                    <a:pt x="678" y="88"/>
                  </a:lnTo>
                  <a:lnTo>
                    <a:pt x="701" y="81"/>
                  </a:lnTo>
                  <a:lnTo>
                    <a:pt x="715" y="67"/>
                  </a:lnTo>
                  <a:lnTo>
                    <a:pt x="727" y="67"/>
                  </a:lnTo>
                  <a:lnTo>
                    <a:pt x="742" y="77"/>
                  </a:lnTo>
                  <a:lnTo>
                    <a:pt x="749" y="81"/>
                  </a:lnTo>
                  <a:lnTo>
                    <a:pt x="760" y="88"/>
                  </a:lnTo>
                  <a:lnTo>
                    <a:pt x="770" y="106"/>
                  </a:lnTo>
                  <a:lnTo>
                    <a:pt x="760" y="116"/>
                  </a:lnTo>
                  <a:lnTo>
                    <a:pt x="770" y="131"/>
                  </a:lnTo>
                  <a:lnTo>
                    <a:pt x="775" y="116"/>
                  </a:lnTo>
                  <a:lnTo>
                    <a:pt x="788" y="106"/>
                  </a:lnTo>
                  <a:lnTo>
                    <a:pt x="790" y="92"/>
                  </a:lnTo>
                  <a:lnTo>
                    <a:pt x="803" y="88"/>
                  </a:lnTo>
                  <a:lnTo>
                    <a:pt x="808" y="74"/>
                  </a:lnTo>
                  <a:lnTo>
                    <a:pt x="780" y="74"/>
                  </a:lnTo>
                  <a:lnTo>
                    <a:pt x="742" y="57"/>
                  </a:lnTo>
                  <a:lnTo>
                    <a:pt x="775" y="57"/>
                  </a:lnTo>
                  <a:lnTo>
                    <a:pt x="803" y="29"/>
                  </a:lnTo>
                  <a:lnTo>
                    <a:pt x="739" y="5"/>
                  </a:lnTo>
                  <a:lnTo>
                    <a:pt x="706" y="0"/>
                  </a:lnTo>
                  <a:lnTo>
                    <a:pt x="691" y="42"/>
                  </a:lnTo>
                  <a:lnTo>
                    <a:pt x="673" y="14"/>
                  </a:lnTo>
                  <a:lnTo>
                    <a:pt x="652" y="42"/>
                  </a:lnTo>
                  <a:lnTo>
                    <a:pt x="652" y="0"/>
                  </a:lnTo>
                  <a:lnTo>
                    <a:pt x="630" y="14"/>
                  </a:lnTo>
                  <a:lnTo>
                    <a:pt x="619" y="39"/>
                  </a:lnTo>
                  <a:lnTo>
                    <a:pt x="592" y="29"/>
                  </a:lnTo>
                  <a:lnTo>
                    <a:pt x="566" y="49"/>
                  </a:lnTo>
                  <a:lnTo>
                    <a:pt x="549" y="77"/>
                  </a:lnTo>
                  <a:lnTo>
                    <a:pt x="512" y="92"/>
                  </a:lnTo>
                  <a:lnTo>
                    <a:pt x="479" y="92"/>
                  </a:lnTo>
                  <a:lnTo>
                    <a:pt x="458" y="126"/>
                  </a:lnTo>
                  <a:lnTo>
                    <a:pt x="430" y="141"/>
                  </a:lnTo>
                  <a:lnTo>
                    <a:pt x="430" y="164"/>
                  </a:lnTo>
                  <a:lnTo>
                    <a:pt x="447" y="170"/>
                  </a:lnTo>
                  <a:lnTo>
                    <a:pt x="420" y="195"/>
                  </a:lnTo>
                  <a:lnTo>
                    <a:pt x="420" y="170"/>
                  </a:lnTo>
                  <a:lnTo>
                    <a:pt x="398" y="190"/>
                  </a:lnTo>
                  <a:lnTo>
                    <a:pt x="403" y="155"/>
                  </a:lnTo>
                  <a:lnTo>
                    <a:pt x="382" y="175"/>
                  </a:lnTo>
                  <a:lnTo>
                    <a:pt x="355" y="195"/>
                  </a:lnTo>
                  <a:lnTo>
                    <a:pt x="372" y="211"/>
                  </a:lnTo>
                  <a:lnTo>
                    <a:pt x="334" y="224"/>
                  </a:lnTo>
                  <a:lnTo>
                    <a:pt x="314" y="249"/>
                  </a:lnTo>
                  <a:lnTo>
                    <a:pt x="343" y="229"/>
                  </a:lnTo>
                  <a:lnTo>
                    <a:pt x="410" y="213"/>
                  </a:lnTo>
                  <a:lnTo>
                    <a:pt x="372" y="254"/>
                  </a:lnTo>
                  <a:lnTo>
                    <a:pt x="362" y="282"/>
                  </a:lnTo>
                  <a:lnTo>
                    <a:pt x="338" y="307"/>
                  </a:lnTo>
                  <a:lnTo>
                    <a:pt x="323" y="336"/>
                  </a:lnTo>
                  <a:lnTo>
                    <a:pt x="280" y="430"/>
                  </a:lnTo>
                  <a:lnTo>
                    <a:pt x="253" y="449"/>
                  </a:lnTo>
                  <a:lnTo>
                    <a:pt x="227" y="488"/>
                  </a:lnTo>
                  <a:lnTo>
                    <a:pt x="183" y="547"/>
                  </a:lnTo>
                  <a:lnTo>
                    <a:pt x="166" y="528"/>
                  </a:lnTo>
                  <a:lnTo>
                    <a:pt x="150" y="556"/>
                  </a:lnTo>
                  <a:lnTo>
                    <a:pt x="130" y="576"/>
                  </a:lnTo>
                  <a:lnTo>
                    <a:pt x="97" y="576"/>
                  </a:lnTo>
                  <a:lnTo>
                    <a:pt x="69" y="605"/>
                  </a:lnTo>
                  <a:lnTo>
                    <a:pt x="11" y="645"/>
                  </a:lnTo>
                  <a:lnTo>
                    <a:pt x="15" y="670"/>
                  </a:lnTo>
                  <a:lnTo>
                    <a:pt x="0" y="690"/>
                  </a:lnTo>
                  <a:lnTo>
                    <a:pt x="0" y="748"/>
                  </a:lnTo>
                  <a:lnTo>
                    <a:pt x="15" y="778"/>
                  </a:lnTo>
                  <a:lnTo>
                    <a:pt x="0" y="802"/>
                  </a:lnTo>
                  <a:lnTo>
                    <a:pt x="0" y="825"/>
                  </a:lnTo>
                  <a:lnTo>
                    <a:pt x="33" y="822"/>
                  </a:lnTo>
                  <a:lnTo>
                    <a:pt x="11" y="840"/>
                  </a:lnTo>
                  <a:lnTo>
                    <a:pt x="0" y="871"/>
                  </a:lnTo>
                  <a:lnTo>
                    <a:pt x="15" y="890"/>
                  </a:lnTo>
                  <a:lnTo>
                    <a:pt x="44" y="909"/>
                  </a:lnTo>
                  <a:lnTo>
                    <a:pt x="82" y="920"/>
                  </a:lnTo>
                  <a:lnTo>
                    <a:pt x="112" y="905"/>
                  </a:lnTo>
                  <a:lnTo>
                    <a:pt x="166" y="860"/>
                  </a:lnTo>
                  <a:lnTo>
                    <a:pt x="188" y="860"/>
                  </a:lnTo>
                  <a:lnTo>
                    <a:pt x="199" y="836"/>
                  </a:lnTo>
                  <a:lnTo>
                    <a:pt x="220" y="855"/>
                  </a:lnTo>
                  <a:lnTo>
                    <a:pt x="220" y="871"/>
                  </a:lnTo>
                  <a:lnTo>
                    <a:pt x="227" y="8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0" name="Freeform 195"/>
            <p:cNvSpPr>
              <a:spLocks/>
            </p:cNvSpPr>
            <p:nvPr/>
          </p:nvSpPr>
          <p:spPr bwMode="auto">
            <a:xfrm>
              <a:off x="4149328" y="2680438"/>
              <a:ext cx="621041" cy="1536350"/>
            </a:xfrm>
            <a:custGeom>
              <a:avLst/>
              <a:gdLst/>
              <a:ahLst/>
              <a:cxnLst>
                <a:cxn ang="0">
                  <a:pos x="430" y="200"/>
                </a:cxn>
                <a:cxn ang="0">
                  <a:pos x="424" y="150"/>
                </a:cxn>
                <a:cxn ang="0">
                  <a:pos x="409" y="121"/>
                </a:cxn>
                <a:cxn ang="0">
                  <a:pos x="397" y="58"/>
                </a:cxn>
                <a:cxn ang="0">
                  <a:pos x="371" y="39"/>
                </a:cxn>
                <a:cxn ang="0">
                  <a:pos x="313" y="0"/>
                </a:cxn>
                <a:cxn ang="0">
                  <a:pos x="295" y="18"/>
                </a:cxn>
                <a:cxn ang="0">
                  <a:pos x="291" y="43"/>
                </a:cxn>
                <a:cxn ang="0">
                  <a:pos x="242" y="49"/>
                </a:cxn>
                <a:cxn ang="0">
                  <a:pos x="216" y="72"/>
                </a:cxn>
                <a:cxn ang="0">
                  <a:pos x="189" y="116"/>
                </a:cxn>
                <a:cxn ang="0">
                  <a:pos x="183" y="156"/>
                </a:cxn>
                <a:cxn ang="0">
                  <a:pos x="156" y="205"/>
                </a:cxn>
                <a:cxn ang="0">
                  <a:pos x="135" y="274"/>
                </a:cxn>
                <a:cxn ang="0">
                  <a:pos x="117" y="323"/>
                </a:cxn>
                <a:cxn ang="0">
                  <a:pos x="108" y="351"/>
                </a:cxn>
                <a:cxn ang="0">
                  <a:pos x="81" y="356"/>
                </a:cxn>
                <a:cxn ang="0">
                  <a:pos x="55" y="376"/>
                </a:cxn>
                <a:cxn ang="0">
                  <a:pos x="55" y="415"/>
                </a:cxn>
                <a:cxn ang="0">
                  <a:pos x="48" y="483"/>
                </a:cxn>
                <a:cxn ang="0">
                  <a:pos x="69" y="528"/>
                </a:cxn>
                <a:cxn ang="0">
                  <a:pos x="48" y="562"/>
                </a:cxn>
                <a:cxn ang="0">
                  <a:pos x="48" y="629"/>
                </a:cxn>
                <a:cxn ang="0">
                  <a:pos x="21" y="654"/>
                </a:cxn>
                <a:cxn ang="0">
                  <a:pos x="16" y="703"/>
                </a:cxn>
                <a:cxn ang="0">
                  <a:pos x="0" y="709"/>
                </a:cxn>
                <a:cxn ang="0">
                  <a:pos x="43" y="846"/>
                </a:cxn>
                <a:cxn ang="0">
                  <a:pos x="55" y="899"/>
                </a:cxn>
                <a:cxn ang="0">
                  <a:pos x="64" y="953"/>
                </a:cxn>
                <a:cxn ang="0">
                  <a:pos x="117" y="928"/>
                </a:cxn>
                <a:cxn ang="0">
                  <a:pos x="193" y="899"/>
                </a:cxn>
                <a:cxn ang="0">
                  <a:pos x="221" y="792"/>
                </a:cxn>
                <a:cxn ang="0">
                  <a:pos x="226" y="732"/>
                </a:cxn>
                <a:cxn ang="0">
                  <a:pos x="279" y="690"/>
                </a:cxn>
                <a:cxn ang="0">
                  <a:pos x="291" y="660"/>
                </a:cxn>
                <a:cxn ang="0">
                  <a:pos x="291" y="621"/>
                </a:cxn>
                <a:cxn ang="0">
                  <a:pos x="231" y="548"/>
                </a:cxn>
                <a:cxn ang="0">
                  <a:pos x="268" y="425"/>
                </a:cxn>
                <a:cxn ang="0">
                  <a:pos x="344" y="361"/>
                </a:cxn>
                <a:cxn ang="0">
                  <a:pos x="371" y="312"/>
                </a:cxn>
                <a:cxn ang="0">
                  <a:pos x="366" y="274"/>
                </a:cxn>
                <a:cxn ang="0">
                  <a:pos x="375" y="244"/>
                </a:cxn>
                <a:cxn ang="0">
                  <a:pos x="413" y="220"/>
                </a:cxn>
              </a:cxnLst>
              <a:rect l="0" t="0" r="r" b="b"/>
              <a:pathLst>
                <a:path w="435" h="953">
                  <a:moveTo>
                    <a:pt x="435" y="205"/>
                  </a:moveTo>
                  <a:lnTo>
                    <a:pt x="430" y="200"/>
                  </a:lnTo>
                  <a:lnTo>
                    <a:pt x="424" y="170"/>
                  </a:lnTo>
                  <a:lnTo>
                    <a:pt x="424" y="150"/>
                  </a:lnTo>
                  <a:lnTo>
                    <a:pt x="413" y="136"/>
                  </a:lnTo>
                  <a:lnTo>
                    <a:pt x="409" y="121"/>
                  </a:lnTo>
                  <a:lnTo>
                    <a:pt x="404" y="77"/>
                  </a:lnTo>
                  <a:lnTo>
                    <a:pt x="397" y="58"/>
                  </a:lnTo>
                  <a:lnTo>
                    <a:pt x="382" y="43"/>
                  </a:lnTo>
                  <a:lnTo>
                    <a:pt x="371" y="39"/>
                  </a:lnTo>
                  <a:lnTo>
                    <a:pt x="356" y="34"/>
                  </a:lnTo>
                  <a:lnTo>
                    <a:pt x="313" y="0"/>
                  </a:lnTo>
                  <a:lnTo>
                    <a:pt x="301" y="0"/>
                  </a:lnTo>
                  <a:lnTo>
                    <a:pt x="295" y="18"/>
                  </a:lnTo>
                  <a:lnTo>
                    <a:pt x="301" y="39"/>
                  </a:lnTo>
                  <a:lnTo>
                    <a:pt x="291" y="43"/>
                  </a:lnTo>
                  <a:lnTo>
                    <a:pt x="253" y="39"/>
                  </a:lnTo>
                  <a:lnTo>
                    <a:pt x="242" y="49"/>
                  </a:lnTo>
                  <a:lnTo>
                    <a:pt x="242" y="72"/>
                  </a:lnTo>
                  <a:lnTo>
                    <a:pt x="216" y="72"/>
                  </a:lnTo>
                  <a:lnTo>
                    <a:pt x="204" y="82"/>
                  </a:lnTo>
                  <a:lnTo>
                    <a:pt x="189" y="116"/>
                  </a:lnTo>
                  <a:lnTo>
                    <a:pt x="193" y="132"/>
                  </a:lnTo>
                  <a:lnTo>
                    <a:pt x="183" y="156"/>
                  </a:lnTo>
                  <a:lnTo>
                    <a:pt x="161" y="186"/>
                  </a:lnTo>
                  <a:lnTo>
                    <a:pt x="156" y="205"/>
                  </a:lnTo>
                  <a:lnTo>
                    <a:pt x="141" y="209"/>
                  </a:lnTo>
                  <a:lnTo>
                    <a:pt x="135" y="274"/>
                  </a:lnTo>
                  <a:lnTo>
                    <a:pt x="113" y="307"/>
                  </a:lnTo>
                  <a:lnTo>
                    <a:pt x="117" y="323"/>
                  </a:lnTo>
                  <a:lnTo>
                    <a:pt x="122" y="345"/>
                  </a:lnTo>
                  <a:lnTo>
                    <a:pt x="108" y="351"/>
                  </a:lnTo>
                  <a:lnTo>
                    <a:pt x="97" y="351"/>
                  </a:lnTo>
                  <a:lnTo>
                    <a:pt x="81" y="356"/>
                  </a:lnTo>
                  <a:lnTo>
                    <a:pt x="69" y="361"/>
                  </a:lnTo>
                  <a:lnTo>
                    <a:pt x="55" y="376"/>
                  </a:lnTo>
                  <a:lnTo>
                    <a:pt x="48" y="394"/>
                  </a:lnTo>
                  <a:lnTo>
                    <a:pt x="55" y="415"/>
                  </a:lnTo>
                  <a:lnTo>
                    <a:pt x="48" y="458"/>
                  </a:lnTo>
                  <a:lnTo>
                    <a:pt x="48" y="483"/>
                  </a:lnTo>
                  <a:lnTo>
                    <a:pt x="48" y="508"/>
                  </a:lnTo>
                  <a:lnTo>
                    <a:pt x="69" y="528"/>
                  </a:lnTo>
                  <a:lnTo>
                    <a:pt x="64" y="553"/>
                  </a:lnTo>
                  <a:lnTo>
                    <a:pt x="48" y="562"/>
                  </a:lnTo>
                  <a:lnTo>
                    <a:pt x="55" y="586"/>
                  </a:lnTo>
                  <a:lnTo>
                    <a:pt x="48" y="629"/>
                  </a:lnTo>
                  <a:lnTo>
                    <a:pt x="38" y="636"/>
                  </a:lnTo>
                  <a:lnTo>
                    <a:pt x="21" y="654"/>
                  </a:lnTo>
                  <a:lnTo>
                    <a:pt x="21" y="678"/>
                  </a:lnTo>
                  <a:lnTo>
                    <a:pt x="16" y="703"/>
                  </a:lnTo>
                  <a:lnTo>
                    <a:pt x="6" y="709"/>
                  </a:lnTo>
                  <a:lnTo>
                    <a:pt x="0" y="709"/>
                  </a:lnTo>
                  <a:lnTo>
                    <a:pt x="6" y="732"/>
                  </a:lnTo>
                  <a:lnTo>
                    <a:pt x="43" y="846"/>
                  </a:lnTo>
                  <a:lnTo>
                    <a:pt x="64" y="874"/>
                  </a:lnTo>
                  <a:lnTo>
                    <a:pt x="55" y="899"/>
                  </a:lnTo>
                  <a:lnTo>
                    <a:pt x="64" y="928"/>
                  </a:lnTo>
                  <a:lnTo>
                    <a:pt x="64" y="953"/>
                  </a:lnTo>
                  <a:lnTo>
                    <a:pt x="117" y="953"/>
                  </a:lnTo>
                  <a:lnTo>
                    <a:pt x="117" y="928"/>
                  </a:lnTo>
                  <a:lnTo>
                    <a:pt x="141" y="899"/>
                  </a:lnTo>
                  <a:lnTo>
                    <a:pt x="193" y="899"/>
                  </a:lnTo>
                  <a:lnTo>
                    <a:pt x="209" y="859"/>
                  </a:lnTo>
                  <a:lnTo>
                    <a:pt x="221" y="792"/>
                  </a:lnTo>
                  <a:lnTo>
                    <a:pt x="221" y="752"/>
                  </a:lnTo>
                  <a:lnTo>
                    <a:pt x="226" y="732"/>
                  </a:lnTo>
                  <a:lnTo>
                    <a:pt x="253" y="709"/>
                  </a:lnTo>
                  <a:lnTo>
                    <a:pt x="279" y="690"/>
                  </a:lnTo>
                  <a:lnTo>
                    <a:pt x="268" y="678"/>
                  </a:lnTo>
                  <a:lnTo>
                    <a:pt x="291" y="660"/>
                  </a:lnTo>
                  <a:lnTo>
                    <a:pt x="301" y="640"/>
                  </a:lnTo>
                  <a:lnTo>
                    <a:pt x="291" y="621"/>
                  </a:lnTo>
                  <a:lnTo>
                    <a:pt x="237" y="576"/>
                  </a:lnTo>
                  <a:lnTo>
                    <a:pt x="231" y="548"/>
                  </a:lnTo>
                  <a:lnTo>
                    <a:pt x="237" y="479"/>
                  </a:lnTo>
                  <a:lnTo>
                    <a:pt x="268" y="425"/>
                  </a:lnTo>
                  <a:lnTo>
                    <a:pt x="317" y="381"/>
                  </a:lnTo>
                  <a:lnTo>
                    <a:pt x="344" y="361"/>
                  </a:lnTo>
                  <a:lnTo>
                    <a:pt x="356" y="336"/>
                  </a:lnTo>
                  <a:lnTo>
                    <a:pt x="371" y="312"/>
                  </a:lnTo>
                  <a:lnTo>
                    <a:pt x="349" y="298"/>
                  </a:lnTo>
                  <a:lnTo>
                    <a:pt x="366" y="274"/>
                  </a:lnTo>
                  <a:lnTo>
                    <a:pt x="361" y="255"/>
                  </a:lnTo>
                  <a:lnTo>
                    <a:pt x="375" y="244"/>
                  </a:lnTo>
                  <a:lnTo>
                    <a:pt x="387" y="220"/>
                  </a:lnTo>
                  <a:lnTo>
                    <a:pt x="413" y="220"/>
                  </a:lnTo>
                  <a:lnTo>
                    <a:pt x="435" y="20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1" name="Freeform 197"/>
            <p:cNvSpPr>
              <a:spLocks/>
            </p:cNvSpPr>
            <p:nvPr/>
          </p:nvSpPr>
          <p:spPr bwMode="auto">
            <a:xfrm>
              <a:off x="4596321" y="2528900"/>
              <a:ext cx="581485" cy="1142992"/>
            </a:xfrm>
            <a:custGeom>
              <a:avLst/>
              <a:gdLst/>
              <a:ahLst/>
              <a:cxnLst>
                <a:cxn ang="0">
                  <a:pos x="323" y="642"/>
                </a:cxn>
                <a:cxn ang="0">
                  <a:pos x="385" y="544"/>
                </a:cxn>
                <a:cxn ang="0">
                  <a:pos x="407" y="479"/>
                </a:cxn>
                <a:cxn ang="0">
                  <a:pos x="391" y="449"/>
                </a:cxn>
                <a:cxn ang="0">
                  <a:pos x="364" y="436"/>
                </a:cxn>
                <a:cxn ang="0">
                  <a:pos x="359" y="401"/>
                </a:cxn>
                <a:cxn ang="0">
                  <a:pos x="337" y="367"/>
                </a:cxn>
                <a:cxn ang="0">
                  <a:pos x="315" y="332"/>
                </a:cxn>
                <a:cxn ang="0">
                  <a:pos x="311" y="269"/>
                </a:cxn>
                <a:cxn ang="0">
                  <a:pos x="289" y="244"/>
                </a:cxn>
                <a:cxn ang="0">
                  <a:pos x="273" y="201"/>
                </a:cxn>
                <a:cxn ang="0">
                  <a:pos x="279" y="146"/>
                </a:cxn>
                <a:cxn ang="0">
                  <a:pos x="253" y="123"/>
                </a:cxn>
                <a:cxn ang="0">
                  <a:pos x="226" y="94"/>
                </a:cxn>
                <a:cxn ang="0">
                  <a:pos x="235" y="63"/>
                </a:cxn>
                <a:cxn ang="0">
                  <a:pos x="235" y="39"/>
                </a:cxn>
                <a:cxn ang="0">
                  <a:pos x="214" y="14"/>
                </a:cxn>
                <a:cxn ang="0">
                  <a:pos x="193" y="0"/>
                </a:cxn>
                <a:cxn ang="0">
                  <a:pos x="166" y="14"/>
                </a:cxn>
                <a:cxn ang="0">
                  <a:pos x="139" y="34"/>
                </a:cxn>
                <a:cxn ang="0">
                  <a:pos x="139" y="82"/>
                </a:cxn>
                <a:cxn ang="0">
                  <a:pos x="106" y="103"/>
                </a:cxn>
                <a:cxn ang="0">
                  <a:pos x="84" y="107"/>
                </a:cxn>
                <a:cxn ang="0">
                  <a:pos x="58" y="107"/>
                </a:cxn>
                <a:cxn ang="0">
                  <a:pos x="43" y="94"/>
                </a:cxn>
                <a:cxn ang="0">
                  <a:pos x="15" y="74"/>
                </a:cxn>
                <a:cxn ang="0">
                  <a:pos x="0" y="94"/>
                </a:cxn>
                <a:cxn ang="0">
                  <a:pos x="58" y="132"/>
                </a:cxn>
                <a:cxn ang="0">
                  <a:pos x="84" y="153"/>
                </a:cxn>
                <a:cxn ang="0">
                  <a:pos x="96" y="215"/>
                </a:cxn>
                <a:cxn ang="0">
                  <a:pos x="111" y="244"/>
                </a:cxn>
                <a:cxn ang="0">
                  <a:pos x="117" y="293"/>
                </a:cxn>
                <a:cxn ang="0">
                  <a:pos x="139" y="302"/>
                </a:cxn>
                <a:cxn ang="0">
                  <a:pos x="177" y="356"/>
                </a:cxn>
                <a:cxn ang="0">
                  <a:pos x="144" y="411"/>
                </a:cxn>
                <a:cxn ang="0">
                  <a:pos x="69" y="508"/>
                </a:cxn>
                <a:cxn ang="0">
                  <a:pos x="63" y="582"/>
                </a:cxn>
                <a:cxn ang="0">
                  <a:pos x="74" y="651"/>
                </a:cxn>
                <a:cxn ang="0">
                  <a:pos x="106" y="684"/>
                </a:cxn>
                <a:cxn ang="0">
                  <a:pos x="159" y="709"/>
                </a:cxn>
                <a:cxn ang="0">
                  <a:pos x="293" y="651"/>
                </a:cxn>
              </a:cxnLst>
              <a:rect l="0" t="0" r="r" b="b"/>
              <a:pathLst>
                <a:path w="407" h="709">
                  <a:moveTo>
                    <a:pt x="311" y="651"/>
                  </a:moveTo>
                  <a:lnTo>
                    <a:pt x="323" y="642"/>
                  </a:lnTo>
                  <a:lnTo>
                    <a:pt x="364" y="577"/>
                  </a:lnTo>
                  <a:lnTo>
                    <a:pt x="385" y="544"/>
                  </a:lnTo>
                  <a:lnTo>
                    <a:pt x="402" y="503"/>
                  </a:lnTo>
                  <a:lnTo>
                    <a:pt x="407" y="479"/>
                  </a:lnTo>
                  <a:lnTo>
                    <a:pt x="402" y="455"/>
                  </a:lnTo>
                  <a:lnTo>
                    <a:pt x="391" y="449"/>
                  </a:lnTo>
                  <a:lnTo>
                    <a:pt x="380" y="439"/>
                  </a:lnTo>
                  <a:lnTo>
                    <a:pt x="364" y="436"/>
                  </a:lnTo>
                  <a:lnTo>
                    <a:pt x="354" y="421"/>
                  </a:lnTo>
                  <a:lnTo>
                    <a:pt x="359" y="401"/>
                  </a:lnTo>
                  <a:lnTo>
                    <a:pt x="354" y="376"/>
                  </a:lnTo>
                  <a:lnTo>
                    <a:pt x="337" y="367"/>
                  </a:lnTo>
                  <a:lnTo>
                    <a:pt x="332" y="349"/>
                  </a:lnTo>
                  <a:lnTo>
                    <a:pt x="315" y="332"/>
                  </a:lnTo>
                  <a:lnTo>
                    <a:pt x="311" y="313"/>
                  </a:lnTo>
                  <a:lnTo>
                    <a:pt x="311" y="269"/>
                  </a:lnTo>
                  <a:lnTo>
                    <a:pt x="300" y="255"/>
                  </a:lnTo>
                  <a:lnTo>
                    <a:pt x="289" y="244"/>
                  </a:lnTo>
                  <a:lnTo>
                    <a:pt x="279" y="226"/>
                  </a:lnTo>
                  <a:lnTo>
                    <a:pt x="273" y="201"/>
                  </a:lnTo>
                  <a:lnTo>
                    <a:pt x="279" y="177"/>
                  </a:lnTo>
                  <a:lnTo>
                    <a:pt x="279" y="146"/>
                  </a:lnTo>
                  <a:lnTo>
                    <a:pt x="262" y="132"/>
                  </a:lnTo>
                  <a:lnTo>
                    <a:pt x="253" y="123"/>
                  </a:lnTo>
                  <a:lnTo>
                    <a:pt x="231" y="119"/>
                  </a:lnTo>
                  <a:lnTo>
                    <a:pt x="226" y="94"/>
                  </a:lnTo>
                  <a:lnTo>
                    <a:pt x="226" y="74"/>
                  </a:lnTo>
                  <a:lnTo>
                    <a:pt x="235" y="63"/>
                  </a:lnTo>
                  <a:lnTo>
                    <a:pt x="226" y="49"/>
                  </a:lnTo>
                  <a:lnTo>
                    <a:pt x="235" y="39"/>
                  </a:lnTo>
                  <a:lnTo>
                    <a:pt x="226" y="20"/>
                  </a:lnTo>
                  <a:lnTo>
                    <a:pt x="214" y="14"/>
                  </a:lnTo>
                  <a:lnTo>
                    <a:pt x="208" y="9"/>
                  </a:lnTo>
                  <a:lnTo>
                    <a:pt x="193" y="0"/>
                  </a:lnTo>
                  <a:lnTo>
                    <a:pt x="181" y="0"/>
                  </a:lnTo>
                  <a:lnTo>
                    <a:pt x="166" y="14"/>
                  </a:lnTo>
                  <a:lnTo>
                    <a:pt x="144" y="20"/>
                  </a:lnTo>
                  <a:lnTo>
                    <a:pt x="139" y="34"/>
                  </a:lnTo>
                  <a:lnTo>
                    <a:pt x="139" y="58"/>
                  </a:lnTo>
                  <a:lnTo>
                    <a:pt x="139" y="82"/>
                  </a:lnTo>
                  <a:lnTo>
                    <a:pt x="122" y="103"/>
                  </a:lnTo>
                  <a:lnTo>
                    <a:pt x="106" y="103"/>
                  </a:lnTo>
                  <a:lnTo>
                    <a:pt x="96" y="97"/>
                  </a:lnTo>
                  <a:lnTo>
                    <a:pt x="84" y="107"/>
                  </a:lnTo>
                  <a:lnTo>
                    <a:pt x="74" y="112"/>
                  </a:lnTo>
                  <a:lnTo>
                    <a:pt x="58" y="107"/>
                  </a:lnTo>
                  <a:lnTo>
                    <a:pt x="48" y="107"/>
                  </a:lnTo>
                  <a:lnTo>
                    <a:pt x="43" y="94"/>
                  </a:lnTo>
                  <a:lnTo>
                    <a:pt x="26" y="79"/>
                  </a:lnTo>
                  <a:lnTo>
                    <a:pt x="15" y="74"/>
                  </a:lnTo>
                  <a:lnTo>
                    <a:pt x="5" y="88"/>
                  </a:lnTo>
                  <a:lnTo>
                    <a:pt x="0" y="94"/>
                  </a:lnTo>
                  <a:lnTo>
                    <a:pt x="43" y="128"/>
                  </a:lnTo>
                  <a:lnTo>
                    <a:pt x="58" y="132"/>
                  </a:lnTo>
                  <a:lnTo>
                    <a:pt x="69" y="137"/>
                  </a:lnTo>
                  <a:lnTo>
                    <a:pt x="84" y="153"/>
                  </a:lnTo>
                  <a:lnTo>
                    <a:pt x="91" y="171"/>
                  </a:lnTo>
                  <a:lnTo>
                    <a:pt x="96" y="215"/>
                  </a:lnTo>
                  <a:lnTo>
                    <a:pt x="101" y="230"/>
                  </a:lnTo>
                  <a:lnTo>
                    <a:pt x="111" y="244"/>
                  </a:lnTo>
                  <a:lnTo>
                    <a:pt x="111" y="263"/>
                  </a:lnTo>
                  <a:lnTo>
                    <a:pt x="117" y="293"/>
                  </a:lnTo>
                  <a:lnTo>
                    <a:pt x="122" y="299"/>
                  </a:lnTo>
                  <a:lnTo>
                    <a:pt x="139" y="302"/>
                  </a:lnTo>
                  <a:lnTo>
                    <a:pt x="171" y="324"/>
                  </a:lnTo>
                  <a:lnTo>
                    <a:pt x="177" y="356"/>
                  </a:lnTo>
                  <a:lnTo>
                    <a:pt x="156" y="371"/>
                  </a:lnTo>
                  <a:lnTo>
                    <a:pt x="144" y="411"/>
                  </a:lnTo>
                  <a:lnTo>
                    <a:pt x="96" y="479"/>
                  </a:lnTo>
                  <a:lnTo>
                    <a:pt x="69" y="508"/>
                  </a:lnTo>
                  <a:lnTo>
                    <a:pt x="58" y="548"/>
                  </a:lnTo>
                  <a:lnTo>
                    <a:pt x="63" y="582"/>
                  </a:lnTo>
                  <a:lnTo>
                    <a:pt x="81" y="611"/>
                  </a:lnTo>
                  <a:lnTo>
                    <a:pt x="74" y="651"/>
                  </a:lnTo>
                  <a:lnTo>
                    <a:pt x="74" y="669"/>
                  </a:lnTo>
                  <a:lnTo>
                    <a:pt x="106" y="684"/>
                  </a:lnTo>
                  <a:lnTo>
                    <a:pt x="130" y="700"/>
                  </a:lnTo>
                  <a:lnTo>
                    <a:pt x="159" y="709"/>
                  </a:lnTo>
                  <a:lnTo>
                    <a:pt x="197" y="700"/>
                  </a:lnTo>
                  <a:lnTo>
                    <a:pt x="293" y="651"/>
                  </a:lnTo>
                  <a:lnTo>
                    <a:pt x="311" y="6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62" name="Group 199"/>
            <p:cNvGrpSpPr>
              <a:grpSpLocks/>
            </p:cNvGrpSpPr>
            <p:nvPr/>
          </p:nvGrpSpPr>
          <p:grpSpPr bwMode="auto">
            <a:xfrm>
              <a:off x="4658294" y="4208728"/>
              <a:ext cx="196466" cy="109623"/>
              <a:chOff x="4419" y="2478"/>
              <a:chExt cx="138" cy="68"/>
            </a:xfrm>
            <a:grpFill/>
          </p:grpSpPr>
          <p:sp>
            <p:nvSpPr>
              <p:cNvPr id="106" name="Freeform 200"/>
              <p:cNvSpPr>
                <a:spLocks/>
              </p:cNvSpPr>
              <p:nvPr/>
            </p:nvSpPr>
            <p:spPr bwMode="auto">
              <a:xfrm>
                <a:off x="4419" y="2478"/>
                <a:ext cx="138" cy="6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8" y="10"/>
                  </a:cxn>
                  <a:cxn ang="0">
                    <a:pos x="16" y="29"/>
                  </a:cxn>
                  <a:cxn ang="0">
                    <a:pos x="0" y="63"/>
                  </a:cxn>
                  <a:cxn ang="0">
                    <a:pos x="58" y="68"/>
                  </a:cxn>
                  <a:cxn ang="0">
                    <a:pos x="102" y="63"/>
                  </a:cxn>
                  <a:cxn ang="0">
                    <a:pos x="138" y="54"/>
                  </a:cxn>
                  <a:cxn ang="0">
                    <a:pos x="135" y="50"/>
                  </a:cxn>
                  <a:cxn ang="0">
                    <a:pos x="135" y="39"/>
                  </a:cxn>
                  <a:cxn ang="0">
                    <a:pos x="138" y="29"/>
                  </a:cxn>
                  <a:cxn ang="0">
                    <a:pos x="129" y="10"/>
                  </a:cxn>
                  <a:cxn ang="0">
                    <a:pos x="123" y="10"/>
                  </a:cxn>
                  <a:cxn ang="0">
                    <a:pos x="107" y="10"/>
                  </a:cxn>
                  <a:cxn ang="0">
                    <a:pos x="96" y="10"/>
                  </a:cxn>
                  <a:cxn ang="0">
                    <a:pos x="80" y="5"/>
                  </a:cxn>
                  <a:cxn ang="0">
                    <a:pos x="75" y="0"/>
                  </a:cxn>
                  <a:cxn ang="0">
                    <a:pos x="48" y="0"/>
                  </a:cxn>
                </a:cxnLst>
                <a:rect l="0" t="0" r="r" b="b"/>
                <a:pathLst>
                  <a:path w="138" h="68">
                    <a:moveTo>
                      <a:pt x="48" y="0"/>
                    </a:moveTo>
                    <a:lnTo>
                      <a:pt x="48" y="10"/>
                    </a:lnTo>
                    <a:lnTo>
                      <a:pt x="16" y="29"/>
                    </a:lnTo>
                    <a:lnTo>
                      <a:pt x="0" y="63"/>
                    </a:lnTo>
                    <a:lnTo>
                      <a:pt x="58" y="68"/>
                    </a:lnTo>
                    <a:lnTo>
                      <a:pt x="102" y="63"/>
                    </a:lnTo>
                    <a:lnTo>
                      <a:pt x="138" y="54"/>
                    </a:lnTo>
                    <a:lnTo>
                      <a:pt x="135" y="50"/>
                    </a:lnTo>
                    <a:lnTo>
                      <a:pt x="135" y="39"/>
                    </a:lnTo>
                    <a:lnTo>
                      <a:pt x="138" y="29"/>
                    </a:lnTo>
                    <a:lnTo>
                      <a:pt x="129" y="10"/>
                    </a:lnTo>
                    <a:lnTo>
                      <a:pt x="123" y="10"/>
                    </a:lnTo>
                    <a:lnTo>
                      <a:pt x="107" y="10"/>
                    </a:lnTo>
                    <a:lnTo>
                      <a:pt x="96" y="10"/>
                    </a:lnTo>
                    <a:lnTo>
                      <a:pt x="80" y="5"/>
                    </a:lnTo>
                    <a:lnTo>
                      <a:pt x="75" y="0"/>
                    </a:lnTo>
                    <a:lnTo>
                      <a:pt x="48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07" name="Freeform 201"/>
              <p:cNvSpPr>
                <a:spLocks/>
              </p:cNvSpPr>
              <p:nvPr/>
            </p:nvSpPr>
            <p:spPr bwMode="auto">
              <a:xfrm>
                <a:off x="4419" y="2478"/>
                <a:ext cx="138" cy="6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8" y="10"/>
                  </a:cxn>
                  <a:cxn ang="0">
                    <a:pos x="16" y="29"/>
                  </a:cxn>
                  <a:cxn ang="0">
                    <a:pos x="0" y="63"/>
                  </a:cxn>
                  <a:cxn ang="0">
                    <a:pos x="58" y="68"/>
                  </a:cxn>
                  <a:cxn ang="0">
                    <a:pos x="102" y="63"/>
                  </a:cxn>
                  <a:cxn ang="0">
                    <a:pos x="138" y="54"/>
                  </a:cxn>
                  <a:cxn ang="0">
                    <a:pos x="135" y="50"/>
                  </a:cxn>
                  <a:cxn ang="0">
                    <a:pos x="135" y="39"/>
                  </a:cxn>
                  <a:cxn ang="0">
                    <a:pos x="138" y="29"/>
                  </a:cxn>
                  <a:cxn ang="0">
                    <a:pos x="129" y="10"/>
                  </a:cxn>
                  <a:cxn ang="0">
                    <a:pos x="123" y="10"/>
                  </a:cxn>
                  <a:cxn ang="0">
                    <a:pos x="107" y="10"/>
                  </a:cxn>
                  <a:cxn ang="0">
                    <a:pos x="96" y="10"/>
                  </a:cxn>
                  <a:cxn ang="0">
                    <a:pos x="80" y="5"/>
                  </a:cxn>
                  <a:cxn ang="0">
                    <a:pos x="75" y="0"/>
                  </a:cxn>
                  <a:cxn ang="0">
                    <a:pos x="48" y="0"/>
                  </a:cxn>
                </a:cxnLst>
                <a:rect l="0" t="0" r="r" b="b"/>
                <a:pathLst>
                  <a:path w="138" h="68">
                    <a:moveTo>
                      <a:pt x="48" y="0"/>
                    </a:moveTo>
                    <a:lnTo>
                      <a:pt x="48" y="10"/>
                    </a:lnTo>
                    <a:lnTo>
                      <a:pt x="16" y="29"/>
                    </a:lnTo>
                    <a:lnTo>
                      <a:pt x="0" y="63"/>
                    </a:lnTo>
                    <a:lnTo>
                      <a:pt x="58" y="68"/>
                    </a:lnTo>
                    <a:lnTo>
                      <a:pt x="102" y="63"/>
                    </a:lnTo>
                    <a:lnTo>
                      <a:pt x="138" y="54"/>
                    </a:lnTo>
                    <a:lnTo>
                      <a:pt x="135" y="50"/>
                    </a:lnTo>
                    <a:lnTo>
                      <a:pt x="135" y="39"/>
                    </a:lnTo>
                    <a:lnTo>
                      <a:pt x="138" y="29"/>
                    </a:lnTo>
                    <a:lnTo>
                      <a:pt x="129" y="10"/>
                    </a:lnTo>
                    <a:lnTo>
                      <a:pt x="123" y="10"/>
                    </a:lnTo>
                    <a:lnTo>
                      <a:pt x="107" y="10"/>
                    </a:lnTo>
                    <a:lnTo>
                      <a:pt x="96" y="10"/>
                    </a:lnTo>
                    <a:lnTo>
                      <a:pt x="80" y="5"/>
                    </a:lnTo>
                    <a:lnTo>
                      <a:pt x="75" y="0"/>
                    </a:lnTo>
                    <a:lnTo>
                      <a:pt x="48" y="0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63" name="Group 202"/>
            <p:cNvGrpSpPr>
              <a:grpSpLocks/>
            </p:cNvGrpSpPr>
            <p:nvPr/>
          </p:nvGrpSpPr>
          <p:grpSpPr bwMode="auto">
            <a:xfrm>
              <a:off x="4733451" y="3897589"/>
              <a:ext cx="446992" cy="251491"/>
              <a:chOff x="4472" y="2285"/>
              <a:chExt cx="313" cy="156"/>
            </a:xfrm>
            <a:grpFill/>
          </p:grpSpPr>
          <p:sp>
            <p:nvSpPr>
              <p:cNvPr id="104" name="Freeform 203"/>
              <p:cNvSpPr>
                <a:spLocks/>
              </p:cNvSpPr>
              <p:nvPr/>
            </p:nvSpPr>
            <p:spPr bwMode="auto">
              <a:xfrm>
                <a:off x="4472" y="2285"/>
                <a:ext cx="313" cy="156"/>
              </a:xfrm>
              <a:custGeom>
                <a:avLst/>
                <a:gdLst/>
                <a:ahLst/>
                <a:cxnLst>
                  <a:cxn ang="0">
                    <a:pos x="253" y="156"/>
                  </a:cxn>
                  <a:cxn ang="0">
                    <a:pos x="260" y="156"/>
                  </a:cxn>
                  <a:cxn ang="0">
                    <a:pos x="264" y="140"/>
                  </a:cxn>
                  <a:cxn ang="0">
                    <a:pos x="282" y="140"/>
                  </a:cxn>
                  <a:cxn ang="0">
                    <a:pos x="286" y="140"/>
                  </a:cxn>
                  <a:cxn ang="0">
                    <a:pos x="291" y="126"/>
                  </a:cxn>
                  <a:cxn ang="0">
                    <a:pos x="296" y="118"/>
                  </a:cxn>
                  <a:cxn ang="0">
                    <a:pos x="313" y="107"/>
                  </a:cxn>
                  <a:cxn ang="0">
                    <a:pos x="308" y="93"/>
                  </a:cxn>
                  <a:cxn ang="0">
                    <a:pos x="302" y="83"/>
                  </a:cxn>
                  <a:cxn ang="0">
                    <a:pos x="286" y="68"/>
                  </a:cxn>
                  <a:cxn ang="0">
                    <a:pos x="286" y="65"/>
                  </a:cxn>
                  <a:cxn ang="0">
                    <a:pos x="275" y="65"/>
                  </a:cxn>
                  <a:cxn ang="0">
                    <a:pos x="275" y="40"/>
                  </a:cxn>
                  <a:cxn ang="0">
                    <a:pos x="275" y="33"/>
                  </a:cxn>
                  <a:cxn ang="0">
                    <a:pos x="264" y="30"/>
                  </a:cxn>
                  <a:cxn ang="0">
                    <a:pos x="260" y="20"/>
                  </a:cxn>
                  <a:cxn ang="0">
                    <a:pos x="242" y="20"/>
                  </a:cxn>
                  <a:cxn ang="0">
                    <a:pos x="221" y="25"/>
                  </a:cxn>
                  <a:cxn ang="0">
                    <a:pos x="204" y="15"/>
                  </a:cxn>
                  <a:cxn ang="0">
                    <a:pos x="199" y="9"/>
                  </a:cxn>
                  <a:cxn ang="0">
                    <a:pos x="184" y="7"/>
                  </a:cxn>
                  <a:cxn ang="0">
                    <a:pos x="178" y="0"/>
                  </a:cxn>
                  <a:cxn ang="0">
                    <a:pos x="163" y="0"/>
                  </a:cxn>
                  <a:cxn ang="0">
                    <a:pos x="145" y="7"/>
                  </a:cxn>
                  <a:cxn ang="0">
                    <a:pos x="136" y="15"/>
                  </a:cxn>
                  <a:cxn ang="0">
                    <a:pos x="129" y="15"/>
                  </a:cxn>
                  <a:cxn ang="0">
                    <a:pos x="129" y="49"/>
                  </a:cxn>
                  <a:cxn ang="0">
                    <a:pos x="114" y="68"/>
                  </a:cxn>
                  <a:cxn ang="0">
                    <a:pos x="87" y="65"/>
                  </a:cxn>
                  <a:cxn ang="0">
                    <a:pos x="68" y="44"/>
                  </a:cxn>
                  <a:cxn ang="0">
                    <a:pos x="48" y="30"/>
                  </a:cxn>
                  <a:cxn ang="0">
                    <a:pos x="20" y="40"/>
                  </a:cxn>
                  <a:cxn ang="0">
                    <a:pos x="10" y="73"/>
                  </a:cxn>
                  <a:cxn ang="0">
                    <a:pos x="0" y="98"/>
                  </a:cxn>
                  <a:cxn ang="0">
                    <a:pos x="0" y="138"/>
                  </a:cxn>
                  <a:cxn ang="0">
                    <a:pos x="5" y="151"/>
                  </a:cxn>
                  <a:cxn ang="0">
                    <a:pos x="10" y="151"/>
                  </a:cxn>
                  <a:cxn ang="0">
                    <a:pos x="20" y="140"/>
                  </a:cxn>
                  <a:cxn ang="0">
                    <a:pos x="48" y="126"/>
                  </a:cxn>
                  <a:cxn ang="0">
                    <a:pos x="68" y="122"/>
                  </a:cxn>
                  <a:cxn ang="0">
                    <a:pos x="76" y="126"/>
                  </a:cxn>
                  <a:cxn ang="0">
                    <a:pos x="87" y="122"/>
                  </a:cxn>
                  <a:cxn ang="0">
                    <a:pos x="114" y="122"/>
                  </a:cxn>
                  <a:cxn ang="0">
                    <a:pos x="141" y="126"/>
                  </a:cxn>
                  <a:cxn ang="0">
                    <a:pos x="150" y="122"/>
                  </a:cxn>
                  <a:cxn ang="0">
                    <a:pos x="163" y="113"/>
                  </a:cxn>
                  <a:cxn ang="0">
                    <a:pos x="165" y="113"/>
                  </a:cxn>
                  <a:cxn ang="0">
                    <a:pos x="178" y="126"/>
                  </a:cxn>
                  <a:cxn ang="0">
                    <a:pos x="199" y="126"/>
                  </a:cxn>
                  <a:cxn ang="0">
                    <a:pos x="221" y="138"/>
                  </a:cxn>
                  <a:cxn ang="0">
                    <a:pos x="238" y="151"/>
                  </a:cxn>
                  <a:cxn ang="0">
                    <a:pos x="253" y="156"/>
                  </a:cxn>
                </a:cxnLst>
                <a:rect l="0" t="0" r="r" b="b"/>
                <a:pathLst>
                  <a:path w="313" h="156">
                    <a:moveTo>
                      <a:pt x="253" y="156"/>
                    </a:moveTo>
                    <a:lnTo>
                      <a:pt x="260" y="156"/>
                    </a:lnTo>
                    <a:lnTo>
                      <a:pt x="264" y="140"/>
                    </a:lnTo>
                    <a:lnTo>
                      <a:pt x="282" y="140"/>
                    </a:lnTo>
                    <a:lnTo>
                      <a:pt x="286" y="140"/>
                    </a:lnTo>
                    <a:lnTo>
                      <a:pt x="291" y="126"/>
                    </a:lnTo>
                    <a:lnTo>
                      <a:pt x="296" y="118"/>
                    </a:lnTo>
                    <a:lnTo>
                      <a:pt x="313" y="107"/>
                    </a:lnTo>
                    <a:lnTo>
                      <a:pt x="308" y="93"/>
                    </a:lnTo>
                    <a:lnTo>
                      <a:pt x="302" y="83"/>
                    </a:lnTo>
                    <a:lnTo>
                      <a:pt x="286" y="68"/>
                    </a:lnTo>
                    <a:lnTo>
                      <a:pt x="286" y="65"/>
                    </a:lnTo>
                    <a:lnTo>
                      <a:pt x="275" y="65"/>
                    </a:lnTo>
                    <a:lnTo>
                      <a:pt x="275" y="40"/>
                    </a:lnTo>
                    <a:lnTo>
                      <a:pt x="275" y="33"/>
                    </a:lnTo>
                    <a:lnTo>
                      <a:pt x="264" y="30"/>
                    </a:lnTo>
                    <a:lnTo>
                      <a:pt x="260" y="20"/>
                    </a:lnTo>
                    <a:lnTo>
                      <a:pt x="242" y="20"/>
                    </a:lnTo>
                    <a:lnTo>
                      <a:pt x="221" y="25"/>
                    </a:lnTo>
                    <a:lnTo>
                      <a:pt x="204" y="15"/>
                    </a:lnTo>
                    <a:lnTo>
                      <a:pt x="199" y="9"/>
                    </a:lnTo>
                    <a:lnTo>
                      <a:pt x="184" y="7"/>
                    </a:lnTo>
                    <a:lnTo>
                      <a:pt x="178" y="0"/>
                    </a:lnTo>
                    <a:lnTo>
                      <a:pt x="163" y="0"/>
                    </a:lnTo>
                    <a:lnTo>
                      <a:pt x="145" y="7"/>
                    </a:lnTo>
                    <a:lnTo>
                      <a:pt x="136" y="15"/>
                    </a:lnTo>
                    <a:lnTo>
                      <a:pt x="129" y="15"/>
                    </a:lnTo>
                    <a:lnTo>
                      <a:pt x="129" y="49"/>
                    </a:lnTo>
                    <a:lnTo>
                      <a:pt x="114" y="68"/>
                    </a:lnTo>
                    <a:lnTo>
                      <a:pt x="87" y="65"/>
                    </a:lnTo>
                    <a:lnTo>
                      <a:pt x="68" y="44"/>
                    </a:lnTo>
                    <a:lnTo>
                      <a:pt x="48" y="30"/>
                    </a:lnTo>
                    <a:lnTo>
                      <a:pt x="20" y="40"/>
                    </a:lnTo>
                    <a:lnTo>
                      <a:pt x="10" y="73"/>
                    </a:lnTo>
                    <a:lnTo>
                      <a:pt x="0" y="98"/>
                    </a:lnTo>
                    <a:lnTo>
                      <a:pt x="0" y="138"/>
                    </a:lnTo>
                    <a:lnTo>
                      <a:pt x="5" y="151"/>
                    </a:lnTo>
                    <a:lnTo>
                      <a:pt x="10" y="151"/>
                    </a:lnTo>
                    <a:lnTo>
                      <a:pt x="20" y="140"/>
                    </a:lnTo>
                    <a:lnTo>
                      <a:pt x="48" y="126"/>
                    </a:lnTo>
                    <a:lnTo>
                      <a:pt x="68" y="122"/>
                    </a:lnTo>
                    <a:lnTo>
                      <a:pt x="76" y="126"/>
                    </a:lnTo>
                    <a:lnTo>
                      <a:pt x="87" y="122"/>
                    </a:lnTo>
                    <a:lnTo>
                      <a:pt x="114" y="122"/>
                    </a:lnTo>
                    <a:lnTo>
                      <a:pt x="141" y="126"/>
                    </a:lnTo>
                    <a:lnTo>
                      <a:pt x="150" y="122"/>
                    </a:lnTo>
                    <a:lnTo>
                      <a:pt x="163" y="113"/>
                    </a:lnTo>
                    <a:lnTo>
                      <a:pt x="165" y="113"/>
                    </a:lnTo>
                    <a:lnTo>
                      <a:pt x="178" y="126"/>
                    </a:lnTo>
                    <a:lnTo>
                      <a:pt x="199" y="126"/>
                    </a:lnTo>
                    <a:lnTo>
                      <a:pt x="221" y="138"/>
                    </a:lnTo>
                    <a:lnTo>
                      <a:pt x="238" y="151"/>
                    </a:lnTo>
                    <a:lnTo>
                      <a:pt x="253" y="15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05" name="Freeform 204"/>
              <p:cNvSpPr>
                <a:spLocks/>
              </p:cNvSpPr>
              <p:nvPr/>
            </p:nvSpPr>
            <p:spPr bwMode="auto">
              <a:xfrm>
                <a:off x="4472" y="2285"/>
                <a:ext cx="313" cy="156"/>
              </a:xfrm>
              <a:custGeom>
                <a:avLst/>
                <a:gdLst/>
                <a:ahLst/>
                <a:cxnLst>
                  <a:cxn ang="0">
                    <a:pos x="253" y="156"/>
                  </a:cxn>
                  <a:cxn ang="0">
                    <a:pos x="260" y="156"/>
                  </a:cxn>
                  <a:cxn ang="0">
                    <a:pos x="264" y="140"/>
                  </a:cxn>
                  <a:cxn ang="0">
                    <a:pos x="282" y="140"/>
                  </a:cxn>
                  <a:cxn ang="0">
                    <a:pos x="286" y="140"/>
                  </a:cxn>
                  <a:cxn ang="0">
                    <a:pos x="291" y="126"/>
                  </a:cxn>
                  <a:cxn ang="0">
                    <a:pos x="296" y="118"/>
                  </a:cxn>
                  <a:cxn ang="0">
                    <a:pos x="313" y="107"/>
                  </a:cxn>
                  <a:cxn ang="0">
                    <a:pos x="308" y="93"/>
                  </a:cxn>
                  <a:cxn ang="0">
                    <a:pos x="302" y="83"/>
                  </a:cxn>
                  <a:cxn ang="0">
                    <a:pos x="286" y="68"/>
                  </a:cxn>
                  <a:cxn ang="0">
                    <a:pos x="286" y="65"/>
                  </a:cxn>
                  <a:cxn ang="0">
                    <a:pos x="275" y="65"/>
                  </a:cxn>
                  <a:cxn ang="0">
                    <a:pos x="275" y="40"/>
                  </a:cxn>
                  <a:cxn ang="0">
                    <a:pos x="275" y="33"/>
                  </a:cxn>
                  <a:cxn ang="0">
                    <a:pos x="264" y="30"/>
                  </a:cxn>
                  <a:cxn ang="0">
                    <a:pos x="260" y="20"/>
                  </a:cxn>
                  <a:cxn ang="0">
                    <a:pos x="242" y="20"/>
                  </a:cxn>
                  <a:cxn ang="0">
                    <a:pos x="221" y="25"/>
                  </a:cxn>
                  <a:cxn ang="0">
                    <a:pos x="204" y="15"/>
                  </a:cxn>
                  <a:cxn ang="0">
                    <a:pos x="199" y="9"/>
                  </a:cxn>
                  <a:cxn ang="0">
                    <a:pos x="184" y="7"/>
                  </a:cxn>
                  <a:cxn ang="0">
                    <a:pos x="178" y="0"/>
                  </a:cxn>
                  <a:cxn ang="0">
                    <a:pos x="163" y="0"/>
                  </a:cxn>
                  <a:cxn ang="0">
                    <a:pos x="145" y="7"/>
                  </a:cxn>
                  <a:cxn ang="0">
                    <a:pos x="136" y="15"/>
                  </a:cxn>
                  <a:cxn ang="0">
                    <a:pos x="129" y="15"/>
                  </a:cxn>
                  <a:cxn ang="0">
                    <a:pos x="129" y="49"/>
                  </a:cxn>
                  <a:cxn ang="0">
                    <a:pos x="114" y="68"/>
                  </a:cxn>
                  <a:cxn ang="0">
                    <a:pos x="87" y="65"/>
                  </a:cxn>
                  <a:cxn ang="0">
                    <a:pos x="68" y="44"/>
                  </a:cxn>
                  <a:cxn ang="0">
                    <a:pos x="48" y="30"/>
                  </a:cxn>
                  <a:cxn ang="0">
                    <a:pos x="20" y="40"/>
                  </a:cxn>
                  <a:cxn ang="0">
                    <a:pos x="10" y="73"/>
                  </a:cxn>
                  <a:cxn ang="0">
                    <a:pos x="0" y="98"/>
                  </a:cxn>
                  <a:cxn ang="0">
                    <a:pos x="0" y="138"/>
                  </a:cxn>
                  <a:cxn ang="0">
                    <a:pos x="5" y="151"/>
                  </a:cxn>
                  <a:cxn ang="0">
                    <a:pos x="10" y="151"/>
                  </a:cxn>
                  <a:cxn ang="0">
                    <a:pos x="20" y="140"/>
                  </a:cxn>
                  <a:cxn ang="0">
                    <a:pos x="48" y="126"/>
                  </a:cxn>
                  <a:cxn ang="0">
                    <a:pos x="68" y="122"/>
                  </a:cxn>
                  <a:cxn ang="0">
                    <a:pos x="76" y="126"/>
                  </a:cxn>
                  <a:cxn ang="0">
                    <a:pos x="87" y="122"/>
                  </a:cxn>
                  <a:cxn ang="0">
                    <a:pos x="114" y="122"/>
                  </a:cxn>
                  <a:cxn ang="0">
                    <a:pos x="141" y="126"/>
                  </a:cxn>
                  <a:cxn ang="0">
                    <a:pos x="150" y="122"/>
                  </a:cxn>
                  <a:cxn ang="0">
                    <a:pos x="163" y="113"/>
                  </a:cxn>
                  <a:cxn ang="0">
                    <a:pos x="165" y="113"/>
                  </a:cxn>
                  <a:cxn ang="0">
                    <a:pos x="178" y="126"/>
                  </a:cxn>
                  <a:cxn ang="0">
                    <a:pos x="199" y="126"/>
                  </a:cxn>
                  <a:cxn ang="0">
                    <a:pos x="221" y="138"/>
                  </a:cxn>
                  <a:cxn ang="0">
                    <a:pos x="238" y="151"/>
                  </a:cxn>
                  <a:cxn ang="0">
                    <a:pos x="253" y="156"/>
                  </a:cxn>
                </a:cxnLst>
                <a:rect l="0" t="0" r="r" b="b"/>
                <a:pathLst>
                  <a:path w="313" h="156">
                    <a:moveTo>
                      <a:pt x="253" y="156"/>
                    </a:moveTo>
                    <a:lnTo>
                      <a:pt x="260" y="156"/>
                    </a:lnTo>
                    <a:lnTo>
                      <a:pt x="264" y="140"/>
                    </a:lnTo>
                    <a:lnTo>
                      <a:pt x="282" y="140"/>
                    </a:lnTo>
                    <a:lnTo>
                      <a:pt x="286" y="140"/>
                    </a:lnTo>
                    <a:lnTo>
                      <a:pt x="291" y="126"/>
                    </a:lnTo>
                    <a:lnTo>
                      <a:pt x="296" y="118"/>
                    </a:lnTo>
                    <a:lnTo>
                      <a:pt x="313" y="107"/>
                    </a:lnTo>
                    <a:lnTo>
                      <a:pt x="308" y="93"/>
                    </a:lnTo>
                    <a:lnTo>
                      <a:pt x="302" y="83"/>
                    </a:lnTo>
                    <a:lnTo>
                      <a:pt x="286" y="68"/>
                    </a:lnTo>
                    <a:lnTo>
                      <a:pt x="286" y="65"/>
                    </a:lnTo>
                    <a:lnTo>
                      <a:pt x="275" y="65"/>
                    </a:lnTo>
                    <a:lnTo>
                      <a:pt x="275" y="40"/>
                    </a:lnTo>
                    <a:lnTo>
                      <a:pt x="275" y="33"/>
                    </a:lnTo>
                    <a:lnTo>
                      <a:pt x="264" y="30"/>
                    </a:lnTo>
                    <a:lnTo>
                      <a:pt x="260" y="20"/>
                    </a:lnTo>
                    <a:lnTo>
                      <a:pt x="242" y="20"/>
                    </a:lnTo>
                    <a:lnTo>
                      <a:pt x="221" y="25"/>
                    </a:lnTo>
                    <a:lnTo>
                      <a:pt x="204" y="15"/>
                    </a:lnTo>
                    <a:lnTo>
                      <a:pt x="199" y="9"/>
                    </a:lnTo>
                    <a:lnTo>
                      <a:pt x="184" y="7"/>
                    </a:lnTo>
                    <a:lnTo>
                      <a:pt x="178" y="0"/>
                    </a:lnTo>
                    <a:lnTo>
                      <a:pt x="163" y="0"/>
                    </a:lnTo>
                    <a:lnTo>
                      <a:pt x="145" y="7"/>
                    </a:lnTo>
                    <a:lnTo>
                      <a:pt x="136" y="15"/>
                    </a:lnTo>
                    <a:lnTo>
                      <a:pt x="129" y="15"/>
                    </a:lnTo>
                    <a:lnTo>
                      <a:pt x="129" y="49"/>
                    </a:lnTo>
                    <a:lnTo>
                      <a:pt x="114" y="68"/>
                    </a:lnTo>
                    <a:lnTo>
                      <a:pt x="87" y="65"/>
                    </a:lnTo>
                    <a:lnTo>
                      <a:pt x="68" y="44"/>
                    </a:lnTo>
                    <a:lnTo>
                      <a:pt x="48" y="30"/>
                    </a:lnTo>
                    <a:lnTo>
                      <a:pt x="20" y="40"/>
                    </a:lnTo>
                    <a:lnTo>
                      <a:pt x="10" y="73"/>
                    </a:lnTo>
                    <a:lnTo>
                      <a:pt x="0" y="98"/>
                    </a:lnTo>
                    <a:lnTo>
                      <a:pt x="0" y="138"/>
                    </a:lnTo>
                    <a:lnTo>
                      <a:pt x="5" y="151"/>
                    </a:lnTo>
                    <a:lnTo>
                      <a:pt x="10" y="151"/>
                    </a:lnTo>
                    <a:lnTo>
                      <a:pt x="20" y="140"/>
                    </a:lnTo>
                    <a:lnTo>
                      <a:pt x="48" y="126"/>
                    </a:lnTo>
                    <a:lnTo>
                      <a:pt x="68" y="122"/>
                    </a:lnTo>
                    <a:lnTo>
                      <a:pt x="76" y="126"/>
                    </a:lnTo>
                    <a:lnTo>
                      <a:pt x="87" y="122"/>
                    </a:lnTo>
                    <a:lnTo>
                      <a:pt x="114" y="122"/>
                    </a:lnTo>
                    <a:lnTo>
                      <a:pt x="141" y="126"/>
                    </a:lnTo>
                    <a:lnTo>
                      <a:pt x="150" y="122"/>
                    </a:lnTo>
                    <a:lnTo>
                      <a:pt x="163" y="113"/>
                    </a:lnTo>
                    <a:lnTo>
                      <a:pt x="165" y="113"/>
                    </a:lnTo>
                    <a:lnTo>
                      <a:pt x="178" y="126"/>
                    </a:lnTo>
                    <a:lnTo>
                      <a:pt x="199" y="126"/>
                    </a:lnTo>
                    <a:lnTo>
                      <a:pt x="221" y="138"/>
                    </a:lnTo>
                    <a:lnTo>
                      <a:pt x="238" y="151"/>
                    </a:lnTo>
                    <a:lnTo>
                      <a:pt x="253" y="156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64" name="Group 205"/>
            <p:cNvGrpSpPr>
              <a:grpSpLocks/>
            </p:cNvGrpSpPr>
            <p:nvPr/>
          </p:nvGrpSpPr>
          <p:grpSpPr bwMode="auto">
            <a:xfrm>
              <a:off x="4842892" y="3696074"/>
              <a:ext cx="259755" cy="236982"/>
              <a:chOff x="4548" y="2160"/>
              <a:chExt cx="182" cy="147"/>
            </a:xfrm>
            <a:grpFill/>
          </p:grpSpPr>
          <p:sp>
            <p:nvSpPr>
              <p:cNvPr id="102" name="Freeform 206"/>
              <p:cNvSpPr>
                <a:spLocks/>
              </p:cNvSpPr>
              <p:nvPr/>
            </p:nvSpPr>
            <p:spPr bwMode="auto">
              <a:xfrm>
                <a:off x="4548" y="2160"/>
                <a:ext cx="182" cy="147"/>
              </a:xfrm>
              <a:custGeom>
                <a:avLst/>
                <a:gdLst/>
                <a:ahLst/>
                <a:cxnLst>
                  <a:cxn ang="0">
                    <a:pos x="178" y="142"/>
                  </a:cxn>
                  <a:cxn ang="0">
                    <a:pos x="171" y="138"/>
                  </a:cxn>
                  <a:cxn ang="0">
                    <a:pos x="178" y="122"/>
                  </a:cxn>
                  <a:cxn ang="0">
                    <a:pos x="182" y="117"/>
                  </a:cxn>
                  <a:cxn ang="0">
                    <a:pos x="182" y="107"/>
                  </a:cxn>
                  <a:cxn ang="0">
                    <a:pos x="171" y="103"/>
                  </a:cxn>
                  <a:cxn ang="0">
                    <a:pos x="161" y="89"/>
                  </a:cxn>
                  <a:cxn ang="0">
                    <a:pos x="156" y="89"/>
                  </a:cxn>
                  <a:cxn ang="0">
                    <a:pos x="151" y="69"/>
                  </a:cxn>
                  <a:cxn ang="0">
                    <a:pos x="140" y="60"/>
                  </a:cxn>
                  <a:cxn ang="0">
                    <a:pos x="140" y="55"/>
                  </a:cxn>
                  <a:cxn ang="0">
                    <a:pos x="144" y="49"/>
                  </a:cxn>
                  <a:cxn ang="0">
                    <a:pos x="171" y="40"/>
                  </a:cxn>
                  <a:cxn ang="0">
                    <a:pos x="182" y="15"/>
                  </a:cxn>
                  <a:cxn ang="0">
                    <a:pos x="166" y="0"/>
                  </a:cxn>
                  <a:cxn ang="0">
                    <a:pos x="123" y="10"/>
                  </a:cxn>
                  <a:cxn ang="0">
                    <a:pos x="84" y="7"/>
                  </a:cxn>
                  <a:cxn ang="0">
                    <a:pos x="21" y="25"/>
                  </a:cxn>
                  <a:cxn ang="0">
                    <a:pos x="0" y="44"/>
                  </a:cxn>
                  <a:cxn ang="0">
                    <a:pos x="6" y="74"/>
                  </a:cxn>
                  <a:cxn ang="0">
                    <a:pos x="16" y="98"/>
                  </a:cxn>
                  <a:cxn ang="0">
                    <a:pos x="43" y="103"/>
                  </a:cxn>
                  <a:cxn ang="0">
                    <a:pos x="48" y="138"/>
                  </a:cxn>
                  <a:cxn ang="0">
                    <a:pos x="55" y="138"/>
                  </a:cxn>
                  <a:cxn ang="0">
                    <a:pos x="64" y="129"/>
                  </a:cxn>
                  <a:cxn ang="0">
                    <a:pos x="82" y="122"/>
                  </a:cxn>
                  <a:cxn ang="0">
                    <a:pos x="97" y="122"/>
                  </a:cxn>
                  <a:cxn ang="0">
                    <a:pos x="103" y="129"/>
                  </a:cxn>
                  <a:cxn ang="0">
                    <a:pos x="118" y="132"/>
                  </a:cxn>
                  <a:cxn ang="0">
                    <a:pos x="123" y="138"/>
                  </a:cxn>
                  <a:cxn ang="0">
                    <a:pos x="140" y="147"/>
                  </a:cxn>
                  <a:cxn ang="0">
                    <a:pos x="161" y="142"/>
                  </a:cxn>
                  <a:cxn ang="0">
                    <a:pos x="178" y="142"/>
                  </a:cxn>
                </a:cxnLst>
                <a:rect l="0" t="0" r="r" b="b"/>
                <a:pathLst>
                  <a:path w="182" h="147">
                    <a:moveTo>
                      <a:pt x="178" y="142"/>
                    </a:moveTo>
                    <a:lnTo>
                      <a:pt x="171" y="138"/>
                    </a:lnTo>
                    <a:lnTo>
                      <a:pt x="178" y="122"/>
                    </a:lnTo>
                    <a:lnTo>
                      <a:pt x="182" y="117"/>
                    </a:lnTo>
                    <a:lnTo>
                      <a:pt x="182" y="107"/>
                    </a:lnTo>
                    <a:lnTo>
                      <a:pt x="171" y="103"/>
                    </a:lnTo>
                    <a:lnTo>
                      <a:pt x="161" y="89"/>
                    </a:lnTo>
                    <a:lnTo>
                      <a:pt x="156" y="89"/>
                    </a:lnTo>
                    <a:lnTo>
                      <a:pt x="151" y="69"/>
                    </a:lnTo>
                    <a:lnTo>
                      <a:pt x="140" y="60"/>
                    </a:lnTo>
                    <a:lnTo>
                      <a:pt x="140" y="55"/>
                    </a:lnTo>
                    <a:lnTo>
                      <a:pt x="144" y="49"/>
                    </a:lnTo>
                    <a:lnTo>
                      <a:pt x="171" y="40"/>
                    </a:lnTo>
                    <a:lnTo>
                      <a:pt x="182" y="15"/>
                    </a:lnTo>
                    <a:lnTo>
                      <a:pt x="166" y="0"/>
                    </a:lnTo>
                    <a:lnTo>
                      <a:pt x="123" y="10"/>
                    </a:lnTo>
                    <a:lnTo>
                      <a:pt x="84" y="7"/>
                    </a:lnTo>
                    <a:lnTo>
                      <a:pt x="21" y="25"/>
                    </a:lnTo>
                    <a:lnTo>
                      <a:pt x="0" y="44"/>
                    </a:lnTo>
                    <a:lnTo>
                      <a:pt x="6" y="74"/>
                    </a:lnTo>
                    <a:lnTo>
                      <a:pt x="16" y="98"/>
                    </a:lnTo>
                    <a:lnTo>
                      <a:pt x="43" y="103"/>
                    </a:lnTo>
                    <a:lnTo>
                      <a:pt x="48" y="138"/>
                    </a:lnTo>
                    <a:lnTo>
                      <a:pt x="55" y="138"/>
                    </a:lnTo>
                    <a:lnTo>
                      <a:pt x="64" y="129"/>
                    </a:lnTo>
                    <a:lnTo>
                      <a:pt x="82" y="122"/>
                    </a:lnTo>
                    <a:lnTo>
                      <a:pt x="97" y="122"/>
                    </a:lnTo>
                    <a:lnTo>
                      <a:pt x="103" y="129"/>
                    </a:lnTo>
                    <a:lnTo>
                      <a:pt x="118" y="132"/>
                    </a:lnTo>
                    <a:lnTo>
                      <a:pt x="123" y="138"/>
                    </a:lnTo>
                    <a:lnTo>
                      <a:pt x="140" y="147"/>
                    </a:lnTo>
                    <a:lnTo>
                      <a:pt x="161" y="142"/>
                    </a:lnTo>
                    <a:lnTo>
                      <a:pt x="178" y="14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03" name="Freeform 207"/>
              <p:cNvSpPr>
                <a:spLocks/>
              </p:cNvSpPr>
              <p:nvPr/>
            </p:nvSpPr>
            <p:spPr bwMode="auto">
              <a:xfrm>
                <a:off x="4548" y="2160"/>
                <a:ext cx="182" cy="147"/>
              </a:xfrm>
              <a:custGeom>
                <a:avLst/>
                <a:gdLst/>
                <a:ahLst/>
                <a:cxnLst>
                  <a:cxn ang="0">
                    <a:pos x="178" y="142"/>
                  </a:cxn>
                  <a:cxn ang="0">
                    <a:pos x="171" y="138"/>
                  </a:cxn>
                  <a:cxn ang="0">
                    <a:pos x="178" y="122"/>
                  </a:cxn>
                  <a:cxn ang="0">
                    <a:pos x="182" y="117"/>
                  </a:cxn>
                  <a:cxn ang="0">
                    <a:pos x="182" y="107"/>
                  </a:cxn>
                  <a:cxn ang="0">
                    <a:pos x="171" y="103"/>
                  </a:cxn>
                  <a:cxn ang="0">
                    <a:pos x="161" y="89"/>
                  </a:cxn>
                  <a:cxn ang="0">
                    <a:pos x="156" y="89"/>
                  </a:cxn>
                  <a:cxn ang="0">
                    <a:pos x="151" y="69"/>
                  </a:cxn>
                  <a:cxn ang="0">
                    <a:pos x="140" y="60"/>
                  </a:cxn>
                  <a:cxn ang="0">
                    <a:pos x="140" y="55"/>
                  </a:cxn>
                  <a:cxn ang="0">
                    <a:pos x="144" y="49"/>
                  </a:cxn>
                  <a:cxn ang="0">
                    <a:pos x="171" y="40"/>
                  </a:cxn>
                  <a:cxn ang="0">
                    <a:pos x="182" y="15"/>
                  </a:cxn>
                  <a:cxn ang="0">
                    <a:pos x="166" y="0"/>
                  </a:cxn>
                  <a:cxn ang="0">
                    <a:pos x="123" y="10"/>
                  </a:cxn>
                  <a:cxn ang="0">
                    <a:pos x="84" y="7"/>
                  </a:cxn>
                  <a:cxn ang="0">
                    <a:pos x="21" y="25"/>
                  </a:cxn>
                  <a:cxn ang="0">
                    <a:pos x="0" y="44"/>
                  </a:cxn>
                  <a:cxn ang="0">
                    <a:pos x="6" y="74"/>
                  </a:cxn>
                  <a:cxn ang="0">
                    <a:pos x="16" y="98"/>
                  </a:cxn>
                  <a:cxn ang="0">
                    <a:pos x="43" y="103"/>
                  </a:cxn>
                  <a:cxn ang="0">
                    <a:pos x="48" y="138"/>
                  </a:cxn>
                  <a:cxn ang="0">
                    <a:pos x="55" y="138"/>
                  </a:cxn>
                  <a:cxn ang="0">
                    <a:pos x="64" y="129"/>
                  </a:cxn>
                  <a:cxn ang="0">
                    <a:pos x="82" y="122"/>
                  </a:cxn>
                  <a:cxn ang="0">
                    <a:pos x="97" y="122"/>
                  </a:cxn>
                  <a:cxn ang="0">
                    <a:pos x="103" y="129"/>
                  </a:cxn>
                  <a:cxn ang="0">
                    <a:pos x="118" y="132"/>
                  </a:cxn>
                  <a:cxn ang="0">
                    <a:pos x="123" y="138"/>
                  </a:cxn>
                  <a:cxn ang="0">
                    <a:pos x="140" y="147"/>
                  </a:cxn>
                  <a:cxn ang="0">
                    <a:pos x="161" y="142"/>
                  </a:cxn>
                  <a:cxn ang="0">
                    <a:pos x="178" y="142"/>
                  </a:cxn>
                </a:cxnLst>
                <a:rect l="0" t="0" r="r" b="b"/>
                <a:pathLst>
                  <a:path w="182" h="147">
                    <a:moveTo>
                      <a:pt x="178" y="142"/>
                    </a:moveTo>
                    <a:lnTo>
                      <a:pt x="171" y="138"/>
                    </a:lnTo>
                    <a:lnTo>
                      <a:pt x="178" y="122"/>
                    </a:lnTo>
                    <a:lnTo>
                      <a:pt x="182" y="117"/>
                    </a:lnTo>
                    <a:lnTo>
                      <a:pt x="182" y="107"/>
                    </a:lnTo>
                    <a:lnTo>
                      <a:pt x="171" y="103"/>
                    </a:lnTo>
                    <a:lnTo>
                      <a:pt x="161" y="89"/>
                    </a:lnTo>
                    <a:lnTo>
                      <a:pt x="156" y="89"/>
                    </a:lnTo>
                    <a:lnTo>
                      <a:pt x="151" y="69"/>
                    </a:lnTo>
                    <a:lnTo>
                      <a:pt x="140" y="60"/>
                    </a:lnTo>
                    <a:lnTo>
                      <a:pt x="140" y="55"/>
                    </a:lnTo>
                    <a:lnTo>
                      <a:pt x="144" y="49"/>
                    </a:lnTo>
                    <a:lnTo>
                      <a:pt x="171" y="40"/>
                    </a:lnTo>
                    <a:lnTo>
                      <a:pt x="182" y="15"/>
                    </a:lnTo>
                    <a:lnTo>
                      <a:pt x="166" y="0"/>
                    </a:lnTo>
                    <a:lnTo>
                      <a:pt x="123" y="10"/>
                    </a:lnTo>
                    <a:lnTo>
                      <a:pt x="84" y="7"/>
                    </a:lnTo>
                    <a:lnTo>
                      <a:pt x="21" y="25"/>
                    </a:lnTo>
                    <a:lnTo>
                      <a:pt x="0" y="44"/>
                    </a:lnTo>
                    <a:lnTo>
                      <a:pt x="6" y="74"/>
                    </a:lnTo>
                    <a:lnTo>
                      <a:pt x="16" y="98"/>
                    </a:lnTo>
                    <a:lnTo>
                      <a:pt x="43" y="103"/>
                    </a:lnTo>
                    <a:lnTo>
                      <a:pt x="48" y="138"/>
                    </a:lnTo>
                    <a:lnTo>
                      <a:pt x="55" y="138"/>
                    </a:lnTo>
                    <a:lnTo>
                      <a:pt x="64" y="129"/>
                    </a:lnTo>
                    <a:lnTo>
                      <a:pt x="82" y="122"/>
                    </a:lnTo>
                    <a:lnTo>
                      <a:pt x="97" y="122"/>
                    </a:lnTo>
                    <a:lnTo>
                      <a:pt x="103" y="129"/>
                    </a:lnTo>
                    <a:lnTo>
                      <a:pt x="118" y="132"/>
                    </a:lnTo>
                    <a:lnTo>
                      <a:pt x="123" y="138"/>
                    </a:lnTo>
                    <a:lnTo>
                      <a:pt x="140" y="147"/>
                    </a:lnTo>
                    <a:lnTo>
                      <a:pt x="161" y="142"/>
                    </a:lnTo>
                    <a:lnTo>
                      <a:pt x="178" y="142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65" name="Freeform 208"/>
            <p:cNvSpPr>
              <a:spLocks/>
            </p:cNvSpPr>
            <p:nvPr/>
          </p:nvSpPr>
          <p:spPr bwMode="auto">
            <a:xfrm>
              <a:off x="3739257" y="4257092"/>
              <a:ext cx="615767" cy="843138"/>
            </a:xfrm>
            <a:custGeom>
              <a:avLst/>
              <a:gdLst/>
              <a:ahLst/>
              <a:cxnLst>
                <a:cxn ang="0">
                  <a:pos x="177" y="0"/>
                </a:cxn>
                <a:cxn ang="0">
                  <a:pos x="174" y="29"/>
                </a:cxn>
                <a:cxn ang="0">
                  <a:pos x="174" y="58"/>
                </a:cxn>
                <a:cxn ang="0">
                  <a:pos x="147" y="93"/>
                </a:cxn>
                <a:cxn ang="0">
                  <a:pos x="92" y="76"/>
                </a:cxn>
                <a:cxn ang="0">
                  <a:pos x="66" y="141"/>
                </a:cxn>
                <a:cxn ang="0">
                  <a:pos x="66" y="170"/>
                </a:cxn>
                <a:cxn ang="0">
                  <a:pos x="31" y="199"/>
                </a:cxn>
                <a:cxn ang="0">
                  <a:pos x="10" y="230"/>
                </a:cxn>
                <a:cxn ang="0">
                  <a:pos x="5" y="273"/>
                </a:cxn>
                <a:cxn ang="0">
                  <a:pos x="0" y="312"/>
                </a:cxn>
                <a:cxn ang="0">
                  <a:pos x="5" y="356"/>
                </a:cxn>
                <a:cxn ang="0">
                  <a:pos x="31" y="381"/>
                </a:cxn>
                <a:cxn ang="0">
                  <a:pos x="87" y="415"/>
                </a:cxn>
                <a:cxn ang="0">
                  <a:pos x="53" y="479"/>
                </a:cxn>
                <a:cxn ang="0">
                  <a:pos x="80" y="498"/>
                </a:cxn>
                <a:cxn ang="0">
                  <a:pos x="152" y="512"/>
                </a:cxn>
                <a:cxn ang="0">
                  <a:pos x="177" y="512"/>
                </a:cxn>
                <a:cxn ang="0">
                  <a:pos x="206" y="512"/>
                </a:cxn>
                <a:cxn ang="0">
                  <a:pos x="298" y="504"/>
                </a:cxn>
                <a:cxn ang="0">
                  <a:pos x="334" y="508"/>
                </a:cxn>
                <a:cxn ang="0">
                  <a:pos x="356" y="443"/>
                </a:cxn>
                <a:cxn ang="0">
                  <a:pos x="341" y="400"/>
                </a:cxn>
                <a:cxn ang="0">
                  <a:pos x="308" y="356"/>
                </a:cxn>
                <a:cxn ang="0">
                  <a:pos x="293" y="322"/>
                </a:cxn>
                <a:cxn ang="0">
                  <a:pos x="356" y="307"/>
                </a:cxn>
                <a:cxn ang="0">
                  <a:pos x="395" y="288"/>
                </a:cxn>
                <a:cxn ang="0">
                  <a:pos x="428" y="288"/>
                </a:cxn>
                <a:cxn ang="0">
                  <a:pos x="428" y="248"/>
                </a:cxn>
                <a:cxn ang="0">
                  <a:pos x="409" y="161"/>
                </a:cxn>
                <a:cxn ang="0">
                  <a:pos x="404" y="126"/>
                </a:cxn>
                <a:cxn ang="0">
                  <a:pos x="400" y="88"/>
                </a:cxn>
                <a:cxn ang="0">
                  <a:pos x="362" y="58"/>
                </a:cxn>
                <a:cxn ang="0">
                  <a:pos x="367" y="24"/>
                </a:cxn>
                <a:cxn ang="0">
                  <a:pos x="319" y="49"/>
                </a:cxn>
                <a:cxn ang="0">
                  <a:pos x="249" y="69"/>
                </a:cxn>
                <a:cxn ang="0">
                  <a:pos x="216" y="29"/>
                </a:cxn>
                <a:cxn ang="0">
                  <a:pos x="201" y="0"/>
                </a:cxn>
              </a:cxnLst>
              <a:rect l="0" t="0" r="r" b="b"/>
              <a:pathLst>
                <a:path w="431" h="523">
                  <a:moveTo>
                    <a:pt x="201" y="0"/>
                  </a:moveTo>
                  <a:lnTo>
                    <a:pt x="177" y="0"/>
                  </a:lnTo>
                  <a:lnTo>
                    <a:pt x="162" y="0"/>
                  </a:lnTo>
                  <a:lnTo>
                    <a:pt x="174" y="29"/>
                  </a:lnTo>
                  <a:lnTo>
                    <a:pt x="157" y="39"/>
                  </a:lnTo>
                  <a:lnTo>
                    <a:pt x="174" y="58"/>
                  </a:lnTo>
                  <a:lnTo>
                    <a:pt x="152" y="74"/>
                  </a:lnTo>
                  <a:lnTo>
                    <a:pt x="147" y="93"/>
                  </a:lnTo>
                  <a:lnTo>
                    <a:pt x="126" y="82"/>
                  </a:lnTo>
                  <a:lnTo>
                    <a:pt x="92" y="76"/>
                  </a:lnTo>
                  <a:lnTo>
                    <a:pt x="80" y="107"/>
                  </a:lnTo>
                  <a:lnTo>
                    <a:pt x="66" y="141"/>
                  </a:lnTo>
                  <a:lnTo>
                    <a:pt x="53" y="150"/>
                  </a:lnTo>
                  <a:lnTo>
                    <a:pt x="66" y="170"/>
                  </a:lnTo>
                  <a:lnTo>
                    <a:pt x="51" y="181"/>
                  </a:lnTo>
                  <a:lnTo>
                    <a:pt x="31" y="199"/>
                  </a:lnTo>
                  <a:lnTo>
                    <a:pt x="16" y="199"/>
                  </a:lnTo>
                  <a:lnTo>
                    <a:pt x="10" y="230"/>
                  </a:lnTo>
                  <a:lnTo>
                    <a:pt x="5" y="248"/>
                  </a:lnTo>
                  <a:lnTo>
                    <a:pt x="5" y="273"/>
                  </a:lnTo>
                  <a:lnTo>
                    <a:pt x="10" y="293"/>
                  </a:lnTo>
                  <a:lnTo>
                    <a:pt x="0" y="312"/>
                  </a:lnTo>
                  <a:lnTo>
                    <a:pt x="5" y="337"/>
                  </a:lnTo>
                  <a:lnTo>
                    <a:pt x="5" y="356"/>
                  </a:lnTo>
                  <a:lnTo>
                    <a:pt x="22" y="371"/>
                  </a:lnTo>
                  <a:lnTo>
                    <a:pt x="31" y="381"/>
                  </a:lnTo>
                  <a:lnTo>
                    <a:pt x="77" y="394"/>
                  </a:lnTo>
                  <a:lnTo>
                    <a:pt x="87" y="415"/>
                  </a:lnTo>
                  <a:lnTo>
                    <a:pt x="71" y="430"/>
                  </a:lnTo>
                  <a:lnTo>
                    <a:pt x="53" y="479"/>
                  </a:lnTo>
                  <a:lnTo>
                    <a:pt x="53" y="492"/>
                  </a:lnTo>
                  <a:lnTo>
                    <a:pt x="80" y="498"/>
                  </a:lnTo>
                  <a:lnTo>
                    <a:pt x="126" y="498"/>
                  </a:lnTo>
                  <a:lnTo>
                    <a:pt x="152" y="512"/>
                  </a:lnTo>
                  <a:lnTo>
                    <a:pt x="162" y="508"/>
                  </a:lnTo>
                  <a:lnTo>
                    <a:pt x="177" y="512"/>
                  </a:lnTo>
                  <a:lnTo>
                    <a:pt x="188" y="523"/>
                  </a:lnTo>
                  <a:lnTo>
                    <a:pt x="206" y="512"/>
                  </a:lnTo>
                  <a:lnTo>
                    <a:pt x="232" y="523"/>
                  </a:lnTo>
                  <a:lnTo>
                    <a:pt x="298" y="504"/>
                  </a:lnTo>
                  <a:lnTo>
                    <a:pt x="313" y="508"/>
                  </a:lnTo>
                  <a:lnTo>
                    <a:pt x="334" y="508"/>
                  </a:lnTo>
                  <a:lnTo>
                    <a:pt x="325" y="479"/>
                  </a:lnTo>
                  <a:lnTo>
                    <a:pt x="356" y="443"/>
                  </a:lnTo>
                  <a:lnTo>
                    <a:pt x="380" y="436"/>
                  </a:lnTo>
                  <a:lnTo>
                    <a:pt x="341" y="400"/>
                  </a:lnTo>
                  <a:lnTo>
                    <a:pt x="313" y="381"/>
                  </a:lnTo>
                  <a:lnTo>
                    <a:pt x="308" y="356"/>
                  </a:lnTo>
                  <a:lnTo>
                    <a:pt x="298" y="342"/>
                  </a:lnTo>
                  <a:lnTo>
                    <a:pt x="293" y="322"/>
                  </a:lnTo>
                  <a:lnTo>
                    <a:pt x="308" y="322"/>
                  </a:lnTo>
                  <a:lnTo>
                    <a:pt x="356" y="307"/>
                  </a:lnTo>
                  <a:lnTo>
                    <a:pt x="373" y="297"/>
                  </a:lnTo>
                  <a:lnTo>
                    <a:pt x="395" y="288"/>
                  </a:lnTo>
                  <a:lnTo>
                    <a:pt x="404" y="273"/>
                  </a:lnTo>
                  <a:lnTo>
                    <a:pt x="428" y="288"/>
                  </a:lnTo>
                  <a:lnTo>
                    <a:pt x="431" y="269"/>
                  </a:lnTo>
                  <a:lnTo>
                    <a:pt x="428" y="248"/>
                  </a:lnTo>
                  <a:lnTo>
                    <a:pt x="416" y="235"/>
                  </a:lnTo>
                  <a:lnTo>
                    <a:pt x="409" y="161"/>
                  </a:lnTo>
                  <a:lnTo>
                    <a:pt x="400" y="146"/>
                  </a:lnTo>
                  <a:lnTo>
                    <a:pt x="404" y="126"/>
                  </a:lnTo>
                  <a:lnTo>
                    <a:pt x="404" y="107"/>
                  </a:lnTo>
                  <a:lnTo>
                    <a:pt x="400" y="88"/>
                  </a:lnTo>
                  <a:lnTo>
                    <a:pt x="390" y="74"/>
                  </a:lnTo>
                  <a:lnTo>
                    <a:pt x="362" y="58"/>
                  </a:lnTo>
                  <a:lnTo>
                    <a:pt x="380" y="49"/>
                  </a:lnTo>
                  <a:lnTo>
                    <a:pt x="367" y="24"/>
                  </a:lnTo>
                  <a:lnTo>
                    <a:pt x="346" y="44"/>
                  </a:lnTo>
                  <a:lnTo>
                    <a:pt x="319" y="49"/>
                  </a:lnTo>
                  <a:lnTo>
                    <a:pt x="283" y="74"/>
                  </a:lnTo>
                  <a:lnTo>
                    <a:pt x="249" y="69"/>
                  </a:lnTo>
                  <a:lnTo>
                    <a:pt x="259" y="49"/>
                  </a:lnTo>
                  <a:lnTo>
                    <a:pt x="216" y="29"/>
                  </a:lnTo>
                  <a:lnTo>
                    <a:pt x="223" y="14"/>
                  </a:lnTo>
                  <a:lnTo>
                    <a:pt x="20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6" name="Freeform 209"/>
            <p:cNvSpPr>
              <a:spLocks/>
            </p:cNvSpPr>
            <p:nvPr/>
          </p:nvSpPr>
          <p:spPr bwMode="auto">
            <a:xfrm>
              <a:off x="3739257" y="4257092"/>
              <a:ext cx="615767" cy="843138"/>
            </a:xfrm>
            <a:custGeom>
              <a:avLst/>
              <a:gdLst/>
              <a:ahLst/>
              <a:cxnLst>
                <a:cxn ang="0">
                  <a:pos x="177" y="0"/>
                </a:cxn>
                <a:cxn ang="0">
                  <a:pos x="174" y="29"/>
                </a:cxn>
                <a:cxn ang="0">
                  <a:pos x="174" y="58"/>
                </a:cxn>
                <a:cxn ang="0">
                  <a:pos x="147" y="93"/>
                </a:cxn>
                <a:cxn ang="0">
                  <a:pos x="92" y="76"/>
                </a:cxn>
                <a:cxn ang="0">
                  <a:pos x="66" y="141"/>
                </a:cxn>
                <a:cxn ang="0">
                  <a:pos x="66" y="170"/>
                </a:cxn>
                <a:cxn ang="0">
                  <a:pos x="31" y="199"/>
                </a:cxn>
                <a:cxn ang="0">
                  <a:pos x="10" y="230"/>
                </a:cxn>
                <a:cxn ang="0">
                  <a:pos x="5" y="273"/>
                </a:cxn>
                <a:cxn ang="0">
                  <a:pos x="0" y="312"/>
                </a:cxn>
                <a:cxn ang="0">
                  <a:pos x="5" y="356"/>
                </a:cxn>
                <a:cxn ang="0">
                  <a:pos x="31" y="381"/>
                </a:cxn>
                <a:cxn ang="0">
                  <a:pos x="87" y="415"/>
                </a:cxn>
                <a:cxn ang="0">
                  <a:pos x="53" y="479"/>
                </a:cxn>
                <a:cxn ang="0">
                  <a:pos x="80" y="498"/>
                </a:cxn>
                <a:cxn ang="0">
                  <a:pos x="152" y="512"/>
                </a:cxn>
                <a:cxn ang="0">
                  <a:pos x="177" y="512"/>
                </a:cxn>
                <a:cxn ang="0">
                  <a:pos x="206" y="512"/>
                </a:cxn>
                <a:cxn ang="0">
                  <a:pos x="298" y="504"/>
                </a:cxn>
                <a:cxn ang="0">
                  <a:pos x="334" y="508"/>
                </a:cxn>
                <a:cxn ang="0">
                  <a:pos x="356" y="443"/>
                </a:cxn>
                <a:cxn ang="0">
                  <a:pos x="341" y="400"/>
                </a:cxn>
                <a:cxn ang="0">
                  <a:pos x="308" y="356"/>
                </a:cxn>
                <a:cxn ang="0">
                  <a:pos x="293" y="322"/>
                </a:cxn>
                <a:cxn ang="0">
                  <a:pos x="356" y="307"/>
                </a:cxn>
                <a:cxn ang="0">
                  <a:pos x="395" y="288"/>
                </a:cxn>
                <a:cxn ang="0">
                  <a:pos x="428" y="288"/>
                </a:cxn>
                <a:cxn ang="0">
                  <a:pos x="428" y="248"/>
                </a:cxn>
                <a:cxn ang="0">
                  <a:pos x="409" y="161"/>
                </a:cxn>
                <a:cxn ang="0">
                  <a:pos x="404" y="126"/>
                </a:cxn>
                <a:cxn ang="0">
                  <a:pos x="400" y="88"/>
                </a:cxn>
                <a:cxn ang="0">
                  <a:pos x="362" y="58"/>
                </a:cxn>
                <a:cxn ang="0">
                  <a:pos x="367" y="24"/>
                </a:cxn>
                <a:cxn ang="0">
                  <a:pos x="319" y="49"/>
                </a:cxn>
                <a:cxn ang="0">
                  <a:pos x="249" y="69"/>
                </a:cxn>
                <a:cxn ang="0">
                  <a:pos x="216" y="29"/>
                </a:cxn>
                <a:cxn ang="0">
                  <a:pos x="201" y="0"/>
                </a:cxn>
              </a:cxnLst>
              <a:rect l="0" t="0" r="r" b="b"/>
              <a:pathLst>
                <a:path w="431" h="523">
                  <a:moveTo>
                    <a:pt x="201" y="0"/>
                  </a:moveTo>
                  <a:lnTo>
                    <a:pt x="177" y="0"/>
                  </a:lnTo>
                  <a:lnTo>
                    <a:pt x="162" y="0"/>
                  </a:lnTo>
                  <a:lnTo>
                    <a:pt x="174" y="29"/>
                  </a:lnTo>
                  <a:lnTo>
                    <a:pt x="157" y="39"/>
                  </a:lnTo>
                  <a:lnTo>
                    <a:pt x="174" y="58"/>
                  </a:lnTo>
                  <a:lnTo>
                    <a:pt x="152" y="74"/>
                  </a:lnTo>
                  <a:lnTo>
                    <a:pt x="147" y="93"/>
                  </a:lnTo>
                  <a:lnTo>
                    <a:pt x="126" y="82"/>
                  </a:lnTo>
                  <a:lnTo>
                    <a:pt x="92" y="76"/>
                  </a:lnTo>
                  <a:lnTo>
                    <a:pt x="80" y="107"/>
                  </a:lnTo>
                  <a:lnTo>
                    <a:pt x="66" y="141"/>
                  </a:lnTo>
                  <a:lnTo>
                    <a:pt x="53" y="150"/>
                  </a:lnTo>
                  <a:lnTo>
                    <a:pt x="66" y="170"/>
                  </a:lnTo>
                  <a:lnTo>
                    <a:pt x="51" y="181"/>
                  </a:lnTo>
                  <a:lnTo>
                    <a:pt x="31" y="199"/>
                  </a:lnTo>
                  <a:lnTo>
                    <a:pt x="16" y="199"/>
                  </a:lnTo>
                  <a:lnTo>
                    <a:pt x="10" y="230"/>
                  </a:lnTo>
                  <a:lnTo>
                    <a:pt x="5" y="248"/>
                  </a:lnTo>
                  <a:lnTo>
                    <a:pt x="5" y="273"/>
                  </a:lnTo>
                  <a:lnTo>
                    <a:pt x="10" y="293"/>
                  </a:lnTo>
                  <a:lnTo>
                    <a:pt x="0" y="312"/>
                  </a:lnTo>
                  <a:lnTo>
                    <a:pt x="5" y="337"/>
                  </a:lnTo>
                  <a:lnTo>
                    <a:pt x="5" y="356"/>
                  </a:lnTo>
                  <a:lnTo>
                    <a:pt x="22" y="371"/>
                  </a:lnTo>
                  <a:lnTo>
                    <a:pt x="31" y="381"/>
                  </a:lnTo>
                  <a:lnTo>
                    <a:pt x="77" y="394"/>
                  </a:lnTo>
                  <a:lnTo>
                    <a:pt x="87" y="415"/>
                  </a:lnTo>
                  <a:lnTo>
                    <a:pt x="71" y="430"/>
                  </a:lnTo>
                  <a:lnTo>
                    <a:pt x="53" y="479"/>
                  </a:lnTo>
                  <a:lnTo>
                    <a:pt x="53" y="492"/>
                  </a:lnTo>
                  <a:lnTo>
                    <a:pt x="80" y="498"/>
                  </a:lnTo>
                  <a:lnTo>
                    <a:pt x="126" y="498"/>
                  </a:lnTo>
                  <a:lnTo>
                    <a:pt x="152" y="512"/>
                  </a:lnTo>
                  <a:lnTo>
                    <a:pt x="162" y="508"/>
                  </a:lnTo>
                  <a:lnTo>
                    <a:pt x="177" y="512"/>
                  </a:lnTo>
                  <a:lnTo>
                    <a:pt x="188" y="523"/>
                  </a:lnTo>
                  <a:lnTo>
                    <a:pt x="206" y="512"/>
                  </a:lnTo>
                  <a:lnTo>
                    <a:pt x="232" y="523"/>
                  </a:lnTo>
                  <a:lnTo>
                    <a:pt x="298" y="504"/>
                  </a:lnTo>
                  <a:lnTo>
                    <a:pt x="313" y="508"/>
                  </a:lnTo>
                  <a:lnTo>
                    <a:pt x="334" y="508"/>
                  </a:lnTo>
                  <a:lnTo>
                    <a:pt x="325" y="479"/>
                  </a:lnTo>
                  <a:lnTo>
                    <a:pt x="356" y="443"/>
                  </a:lnTo>
                  <a:lnTo>
                    <a:pt x="380" y="436"/>
                  </a:lnTo>
                  <a:lnTo>
                    <a:pt x="341" y="400"/>
                  </a:lnTo>
                  <a:lnTo>
                    <a:pt x="313" y="381"/>
                  </a:lnTo>
                  <a:lnTo>
                    <a:pt x="308" y="356"/>
                  </a:lnTo>
                  <a:lnTo>
                    <a:pt x="298" y="342"/>
                  </a:lnTo>
                  <a:lnTo>
                    <a:pt x="293" y="322"/>
                  </a:lnTo>
                  <a:lnTo>
                    <a:pt x="308" y="322"/>
                  </a:lnTo>
                  <a:lnTo>
                    <a:pt x="356" y="307"/>
                  </a:lnTo>
                  <a:lnTo>
                    <a:pt x="373" y="297"/>
                  </a:lnTo>
                  <a:lnTo>
                    <a:pt x="395" y="288"/>
                  </a:lnTo>
                  <a:lnTo>
                    <a:pt x="404" y="273"/>
                  </a:lnTo>
                  <a:lnTo>
                    <a:pt x="428" y="288"/>
                  </a:lnTo>
                  <a:lnTo>
                    <a:pt x="431" y="269"/>
                  </a:lnTo>
                  <a:lnTo>
                    <a:pt x="428" y="248"/>
                  </a:lnTo>
                  <a:lnTo>
                    <a:pt x="416" y="235"/>
                  </a:lnTo>
                  <a:lnTo>
                    <a:pt x="409" y="161"/>
                  </a:lnTo>
                  <a:lnTo>
                    <a:pt x="400" y="146"/>
                  </a:lnTo>
                  <a:lnTo>
                    <a:pt x="404" y="126"/>
                  </a:lnTo>
                  <a:lnTo>
                    <a:pt x="404" y="107"/>
                  </a:lnTo>
                  <a:lnTo>
                    <a:pt x="400" y="88"/>
                  </a:lnTo>
                  <a:lnTo>
                    <a:pt x="390" y="74"/>
                  </a:lnTo>
                  <a:lnTo>
                    <a:pt x="362" y="58"/>
                  </a:lnTo>
                  <a:lnTo>
                    <a:pt x="380" y="49"/>
                  </a:lnTo>
                  <a:lnTo>
                    <a:pt x="367" y="24"/>
                  </a:lnTo>
                  <a:lnTo>
                    <a:pt x="346" y="44"/>
                  </a:lnTo>
                  <a:lnTo>
                    <a:pt x="319" y="49"/>
                  </a:lnTo>
                  <a:lnTo>
                    <a:pt x="283" y="74"/>
                  </a:lnTo>
                  <a:lnTo>
                    <a:pt x="249" y="69"/>
                  </a:lnTo>
                  <a:lnTo>
                    <a:pt x="259" y="49"/>
                  </a:lnTo>
                  <a:lnTo>
                    <a:pt x="216" y="29"/>
                  </a:lnTo>
                  <a:lnTo>
                    <a:pt x="223" y="14"/>
                  </a:lnTo>
                  <a:lnTo>
                    <a:pt x="201" y="0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7" name="Freeform 210"/>
            <p:cNvSpPr>
              <a:spLocks/>
            </p:cNvSpPr>
            <p:nvPr/>
          </p:nvSpPr>
          <p:spPr bwMode="auto">
            <a:xfrm>
              <a:off x="4157240" y="4697200"/>
              <a:ext cx="441717" cy="272449"/>
            </a:xfrm>
            <a:custGeom>
              <a:avLst/>
              <a:gdLst/>
              <a:ahLst/>
              <a:cxnLst>
                <a:cxn ang="0">
                  <a:pos x="135" y="15"/>
                </a:cxn>
                <a:cxn ang="0">
                  <a:pos x="112" y="0"/>
                </a:cxn>
                <a:cxn ang="0">
                  <a:pos x="102" y="15"/>
                </a:cxn>
                <a:cxn ang="0">
                  <a:pos x="81" y="24"/>
                </a:cxn>
                <a:cxn ang="0">
                  <a:pos x="64" y="33"/>
                </a:cxn>
                <a:cxn ang="0">
                  <a:pos x="15" y="49"/>
                </a:cxn>
                <a:cxn ang="0">
                  <a:pos x="0" y="49"/>
                </a:cxn>
                <a:cxn ang="0">
                  <a:pos x="5" y="69"/>
                </a:cxn>
                <a:cxn ang="0">
                  <a:pos x="15" y="82"/>
                </a:cxn>
                <a:cxn ang="0">
                  <a:pos x="20" y="107"/>
                </a:cxn>
                <a:cxn ang="0">
                  <a:pos x="49" y="126"/>
                </a:cxn>
                <a:cxn ang="0">
                  <a:pos x="87" y="162"/>
                </a:cxn>
                <a:cxn ang="0">
                  <a:pos x="112" y="169"/>
                </a:cxn>
                <a:cxn ang="0">
                  <a:pos x="129" y="166"/>
                </a:cxn>
                <a:cxn ang="0">
                  <a:pos x="151" y="145"/>
                </a:cxn>
                <a:cxn ang="0">
                  <a:pos x="188" y="151"/>
                </a:cxn>
                <a:cxn ang="0">
                  <a:pos x="199" y="162"/>
                </a:cxn>
                <a:cxn ang="0">
                  <a:pos x="232" y="155"/>
                </a:cxn>
                <a:cxn ang="0">
                  <a:pos x="310" y="89"/>
                </a:cxn>
                <a:cxn ang="0">
                  <a:pos x="286" y="72"/>
                </a:cxn>
                <a:cxn ang="0">
                  <a:pos x="269" y="54"/>
                </a:cxn>
                <a:cxn ang="0">
                  <a:pos x="237" y="44"/>
                </a:cxn>
                <a:cxn ang="0">
                  <a:pos x="232" y="64"/>
                </a:cxn>
                <a:cxn ang="0">
                  <a:pos x="216" y="54"/>
                </a:cxn>
                <a:cxn ang="0">
                  <a:pos x="199" y="31"/>
                </a:cxn>
                <a:cxn ang="0">
                  <a:pos x="184" y="19"/>
                </a:cxn>
                <a:cxn ang="0">
                  <a:pos x="166" y="19"/>
                </a:cxn>
                <a:cxn ang="0">
                  <a:pos x="151" y="4"/>
                </a:cxn>
                <a:cxn ang="0">
                  <a:pos x="135" y="15"/>
                </a:cxn>
              </a:cxnLst>
              <a:rect l="0" t="0" r="r" b="b"/>
              <a:pathLst>
                <a:path w="310" h="169">
                  <a:moveTo>
                    <a:pt x="135" y="15"/>
                  </a:moveTo>
                  <a:lnTo>
                    <a:pt x="112" y="0"/>
                  </a:lnTo>
                  <a:lnTo>
                    <a:pt x="102" y="15"/>
                  </a:lnTo>
                  <a:lnTo>
                    <a:pt x="81" y="24"/>
                  </a:lnTo>
                  <a:lnTo>
                    <a:pt x="64" y="33"/>
                  </a:lnTo>
                  <a:lnTo>
                    <a:pt x="15" y="49"/>
                  </a:lnTo>
                  <a:lnTo>
                    <a:pt x="0" y="49"/>
                  </a:lnTo>
                  <a:lnTo>
                    <a:pt x="5" y="69"/>
                  </a:lnTo>
                  <a:lnTo>
                    <a:pt x="15" y="82"/>
                  </a:lnTo>
                  <a:lnTo>
                    <a:pt x="20" y="107"/>
                  </a:lnTo>
                  <a:lnTo>
                    <a:pt x="49" y="126"/>
                  </a:lnTo>
                  <a:lnTo>
                    <a:pt x="87" y="162"/>
                  </a:lnTo>
                  <a:lnTo>
                    <a:pt x="112" y="169"/>
                  </a:lnTo>
                  <a:lnTo>
                    <a:pt x="129" y="166"/>
                  </a:lnTo>
                  <a:lnTo>
                    <a:pt x="151" y="145"/>
                  </a:lnTo>
                  <a:lnTo>
                    <a:pt x="188" y="151"/>
                  </a:lnTo>
                  <a:lnTo>
                    <a:pt x="199" y="162"/>
                  </a:lnTo>
                  <a:lnTo>
                    <a:pt x="232" y="155"/>
                  </a:lnTo>
                  <a:lnTo>
                    <a:pt x="310" y="89"/>
                  </a:lnTo>
                  <a:lnTo>
                    <a:pt x="286" y="72"/>
                  </a:lnTo>
                  <a:lnTo>
                    <a:pt x="269" y="54"/>
                  </a:lnTo>
                  <a:lnTo>
                    <a:pt x="237" y="44"/>
                  </a:lnTo>
                  <a:lnTo>
                    <a:pt x="232" y="64"/>
                  </a:lnTo>
                  <a:lnTo>
                    <a:pt x="216" y="54"/>
                  </a:lnTo>
                  <a:lnTo>
                    <a:pt x="199" y="31"/>
                  </a:lnTo>
                  <a:lnTo>
                    <a:pt x="184" y="19"/>
                  </a:lnTo>
                  <a:lnTo>
                    <a:pt x="166" y="19"/>
                  </a:lnTo>
                  <a:lnTo>
                    <a:pt x="151" y="4"/>
                  </a:lnTo>
                  <a:lnTo>
                    <a:pt x="135" y="15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8" name="Rectangle 216"/>
            <p:cNvSpPr>
              <a:spLocks noChangeArrowheads="1"/>
            </p:cNvSpPr>
            <p:nvPr/>
          </p:nvSpPr>
          <p:spPr bwMode="auto">
            <a:xfrm>
              <a:off x="4195479" y="4170037"/>
              <a:ext cx="14504" cy="1451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69" name="Rectangle 217"/>
            <p:cNvSpPr>
              <a:spLocks noChangeArrowheads="1"/>
            </p:cNvSpPr>
            <p:nvPr/>
          </p:nvSpPr>
          <p:spPr bwMode="auto">
            <a:xfrm>
              <a:off x="4199434" y="4173260"/>
              <a:ext cx="6592" cy="9672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0" name="Freeform 218"/>
            <p:cNvSpPr>
              <a:spLocks/>
            </p:cNvSpPr>
            <p:nvPr/>
          </p:nvSpPr>
          <p:spPr bwMode="auto">
            <a:xfrm>
              <a:off x="2949439" y="4036231"/>
              <a:ext cx="137130" cy="135419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25"/>
                </a:cxn>
                <a:cxn ang="0">
                  <a:pos x="3" y="39"/>
                </a:cxn>
                <a:cxn ang="0">
                  <a:pos x="16" y="59"/>
                </a:cxn>
                <a:cxn ang="0">
                  <a:pos x="31" y="50"/>
                </a:cxn>
                <a:cxn ang="0">
                  <a:pos x="49" y="50"/>
                </a:cxn>
                <a:cxn ang="0">
                  <a:pos x="63" y="52"/>
                </a:cxn>
                <a:cxn ang="0">
                  <a:pos x="63" y="78"/>
                </a:cxn>
                <a:cxn ang="0">
                  <a:pos x="63" y="84"/>
                </a:cxn>
                <a:cxn ang="0">
                  <a:pos x="90" y="75"/>
                </a:cxn>
                <a:cxn ang="0">
                  <a:pos x="96" y="34"/>
                </a:cxn>
                <a:cxn ang="0">
                  <a:pos x="90" y="14"/>
                </a:cxn>
                <a:cxn ang="0">
                  <a:pos x="31" y="0"/>
                </a:cxn>
              </a:cxnLst>
              <a:rect l="0" t="0" r="r" b="b"/>
              <a:pathLst>
                <a:path w="96" h="84">
                  <a:moveTo>
                    <a:pt x="31" y="0"/>
                  </a:moveTo>
                  <a:lnTo>
                    <a:pt x="0" y="25"/>
                  </a:lnTo>
                  <a:lnTo>
                    <a:pt x="3" y="39"/>
                  </a:lnTo>
                  <a:lnTo>
                    <a:pt x="16" y="59"/>
                  </a:lnTo>
                  <a:lnTo>
                    <a:pt x="31" y="50"/>
                  </a:lnTo>
                  <a:lnTo>
                    <a:pt x="49" y="50"/>
                  </a:lnTo>
                  <a:lnTo>
                    <a:pt x="63" y="52"/>
                  </a:lnTo>
                  <a:lnTo>
                    <a:pt x="63" y="78"/>
                  </a:lnTo>
                  <a:lnTo>
                    <a:pt x="63" y="84"/>
                  </a:lnTo>
                  <a:lnTo>
                    <a:pt x="90" y="75"/>
                  </a:lnTo>
                  <a:lnTo>
                    <a:pt x="96" y="34"/>
                  </a:lnTo>
                  <a:lnTo>
                    <a:pt x="90" y="14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71" name="Group 219"/>
            <p:cNvGrpSpPr>
              <a:grpSpLocks/>
            </p:cNvGrpSpPr>
            <p:nvPr/>
          </p:nvGrpSpPr>
          <p:grpSpPr bwMode="auto">
            <a:xfrm>
              <a:off x="2949439" y="4036231"/>
              <a:ext cx="137130" cy="135419"/>
              <a:chOff x="3223" y="2371"/>
              <a:chExt cx="96" cy="84"/>
            </a:xfrm>
            <a:grpFill/>
          </p:grpSpPr>
          <p:sp>
            <p:nvSpPr>
              <p:cNvPr id="100" name="Freeform 220"/>
              <p:cNvSpPr>
                <a:spLocks/>
              </p:cNvSpPr>
              <p:nvPr/>
            </p:nvSpPr>
            <p:spPr bwMode="auto">
              <a:xfrm>
                <a:off x="3223" y="2371"/>
                <a:ext cx="96" cy="84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0" y="25"/>
                  </a:cxn>
                  <a:cxn ang="0">
                    <a:pos x="3" y="39"/>
                  </a:cxn>
                  <a:cxn ang="0">
                    <a:pos x="16" y="59"/>
                  </a:cxn>
                  <a:cxn ang="0">
                    <a:pos x="31" y="50"/>
                  </a:cxn>
                  <a:cxn ang="0">
                    <a:pos x="49" y="50"/>
                  </a:cxn>
                  <a:cxn ang="0">
                    <a:pos x="63" y="52"/>
                  </a:cxn>
                  <a:cxn ang="0">
                    <a:pos x="63" y="78"/>
                  </a:cxn>
                  <a:cxn ang="0">
                    <a:pos x="63" y="84"/>
                  </a:cxn>
                  <a:cxn ang="0">
                    <a:pos x="90" y="75"/>
                  </a:cxn>
                  <a:cxn ang="0">
                    <a:pos x="96" y="34"/>
                  </a:cxn>
                  <a:cxn ang="0">
                    <a:pos x="90" y="14"/>
                  </a:cxn>
                  <a:cxn ang="0">
                    <a:pos x="31" y="0"/>
                  </a:cxn>
                </a:cxnLst>
                <a:rect l="0" t="0" r="r" b="b"/>
                <a:pathLst>
                  <a:path w="96" h="84">
                    <a:moveTo>
                      <a:pt x="31" y="0"/>
                    </a:moveTo>
                    <a:lnTo>
                      <a:pt x="0" y="25"/>
                    </a:lnTo>
                    <a:lnTo>
                      <a:pt x="3" y="39"/>
                    </a:lnTo>
                    <a:lnTo>
                      <a:pt x="16" y="59"/>
                    </a:lnTo>
                    <a:lnTo>
                      <a:pt x="31" y="50"/>
                    </a:lnTo>
                    <a:lnTo>
                      <a:pt x="49" y="50"/>
                    </a:lnTo>
                    <a:lnTo>
                      <a:pt x="63" y="52"/>
                    </a:lnTo>
                    <a:lnTo>
                      <a:pt x="63" y="78"/>
                    </a:lnTo>
                    <a:lnTo>
                      <a:pt x="63" y="84"/>
                    </a:lnTo>
                    <a:lnTo>
                      <a:pt x="90" y="75"/>
                    </a:lnTo>
                    <a:lnTo>
                      <a:pt x="96" y="34"/>
                    </a:lnTo>
                    <a:lnTo>
                      <a:pt x="90" y="14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01" name="Freeform 221"/>
              <p:cNvSpPr>
                <a:spLocks/>
              </p:cNvSpPr>
              <p:nvPr/>
            </p:nvSpPr>
            <p:spPr bwMode="auto">
              <a:xfrm>
                <a:off x="3223" y="2371"/>
                <a:ext cx="96" cy="84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0" y="25"/>
                  </a:cxn>
                  <a:cxn ang="0">
                    <a:pos x="3" y="39"/>
                  </a:cxn>
                  <a:cxn ang="0">
                    <a:pos x="16" y="59"/>
                  </a:cxn>
                  <a:cxn ang="0">
                    <a:pos x="31" y="50"/>
                  </a:cxn>
                  <a:cxn ang="0">
                    <a:pos x="49" y="50"/>
                  </a:cxn>
                  <a:cxn ang="0">
                    <a:pos x="63" y="52"/>
                  </a:cxn>
                  <a:cxn ang="0">
                    <a:pos x="63" y="78"/>
                  </a:cxn>
                  <a:cxn ang="0">
                    <a:pos x="63" y="84"/>
                  </a:cxn>
                  <a:cxn ang="0">
                    <a:pos x="90" y="75"/>
                  </a:cxn>
                  <a:cxn ang="0">
                    <a:pos x="96" y="34"/>
                  </a:cxn>
                  <a:cxn ang="0">
                    <a:pos x="90" y="14"/>
                  </a:cxn>
                  <a:cxn ang="0">
                    <a:pos x="31" y="0"/>
                  </a:cxn>
                </a:cxnLst>
                <a:rect l="0" t="0" r="r" b="b"/>
                <a:pathLst>
                  <a:path w="96" h="84">
                    <a:moveTo>
                      <a:pt x="31" y="0"/>
                    </a:moveTo>
                    <a:lnTo>
                      <a:pt x="0" y="25"/>
                    </a:lnTo>
                    <a:lnTo>
                      <a:pt x="3" y="39"/>
                    </a:lnTo>
                    <a:lnTo>
                      <a:pt x="16" y="59"/>
                    </a:lnTo>
                    <a:lnTo>
                      <a:pt x="31" y="50"/>
                    </a:lnTo>
                    <a:lnTo>
                      <a:pt x="49" y="50"/>
                    </a:lnTo>
                    <a:lnTo>
                      <a:pt x="63" y="52"/>
                    </a:lnTo>
                    <a:lnTo>
                      <a:pt x="63" y="78"/>
                    </a:lnTo>
                    <a:lnTo>
                      <a:pt x="63" y="84"/>
                    </a:lnTo>
                    <a:lnTo>
                      <a:pt x="90" y="75"/>
                    </a:lnTo>
                    <a:lnTo>
                      <a:pt x="96" y="34"/>
                    </a:lnTo>
                    <a:lnTo>
                      <a:pt x="90" y="14"/>
                    </a:lnTo>
                    <a:lnTo>
                      <a:pt x="31" y="0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72" name="Freeform 222"/>
            <p:cNvSpPr>
              <a:spLocks/>
            </p:cNvSpPr>
            <p:nvPr/>
          </p:nvSpPr>
          <p:spPr bwMode="auto">
            <a:xfrm>
              <a:off x="3094480" y="3688014"/>
              <a:ext cx="81751" cy="70934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3" y="29"/>
                </a:cxn>
                <a:cxn ang="0">
                  <a:pos x="58" y="0"/>
                </a:cxn>
                <a:cxn ang="0">
                  <a:pos x="22" y="11"/>
                </a:cxn>
                <a:cxn ang="0">
                  <a:pos x="17" y="35"/>
                </a:cxn>
                <a:cxn ang="0">
                  <a:pos x="0" y="44"/>
                </a:cxn>
              </a:cxnLst>
              <a:rect l="0" t="0" r="r" b="b"/>
              <a:pathLst>
                <a:path w="58" h="44">
                  <a:moveTo>
                    <a:pt x="0" y="44"/>
                  </a:moveTo>
                  <a:lnTo>
                    <a:pt x="43" y="29"/>
                  </a:lnTo>
                  <a:lnTo>
                    <a:pt x="58" y="0"/>
                  </a:lnTo>
                  <a:lnTo>
                    <a:pt x="22" y="11"/>
                  </a:lnTo>
                  <a:lnTo>
                    <a:pt x="17" y="35"/>
                  </a:lnTo>
                  <a:lnTo>
                    <a:pt x="0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73" name="Group 223"/>
            <p:cNvGrpSpPr>
              <a:grpSpLocks/>
            </p:cNvGrpSpPr>
            <p:nvPr/>
          </p:nvGrpSpPr>
          <p:grpSpPr bwMode="auto">
            <a:xfrm>
              <a:off x="3094480" y="3688014"/>
              <a:ext cx="81751" cy="70934"/>
              <a:chOff x="3324" y="2155"/>
              <a:chExt cx="58" cy="44"/>
            </a:xfrm>
            <a:grpFill/>
          </p:grpSpPr>
          <p:sp>
            <p:nvSpPr>
              <p:cNvPr id="98" name="Freeform 224"/>
              <p:cNvSpPr>
                <a:spLocks/>
              </p:cNvSpPr>
              <p:nvPr/>
            </p:nvSpPr>
            <p:spPr bwMode="auto">
              <a:xfrm>
                <a:off x="3324" y="2155"/>
                <a:ext cx="58" cy="44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43" y="29"/>
                  </a:cxn>
                  <a:cxn ang="0">
                    <a:pos x="58" y="0"/>
                  </a:cxn>
                  <a:cxn ang="0">
                    <a:pos x="22" y="11"/>
                  </a:cxn>
                  <a:cxn ang="0">
                    <a:pos x="17" y="35"/>
                  </a:cxn>
                  <a:cxn ang="0">
                    <a:pos x="0" y="44"/>
                  </a:cxn>
                </a:cxnLst>
                <a:rect l="0" t="0" r="r" b="b"/>
                <a:pathLst>
                  <a:path w="58" h="44">
                    <a:moveTo>
                      <a:pt x="0" y="44"/>
                    </a:moveTo>
                    <a:lnTo>
                      <a:pt x="43" y="29"/>
                    </a:lnTo>
                    <a:lnTo>
                      <a:pt x="58" y="0"/>
                    </a:lnTo>
                    <a:lnTo>
                      <a:pt x="22" y="11"/>
                    </a:lnTo>
                    <a:lnTo>
                      <a:pt x="17" y="35"/>
                    </a:lnTo>
                    <a:lnTo>
                      <a:pt x="0" y="4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9" name="Freeform 225"/>
              <p:cNvSpPr>
                <a:spLocks/>
              </p:cNvSpPr>
              <p:nvPr/>
            </p:nvSpPr>
            <p:spPr bwMode="auto">
              <a:xfrm>
                <a:off x="3324" y="2155"/>
                <a:ext cx="58" cy="44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43" y="29"/>
                  </a:cxn>
                  <a:cxn ang="0">
                    <a:pos x="58" y="0"/>
                  </a:cxn>
                  <a:cxn ang="0">
                    <a:pos x="22" y="11"/>
                  </a:cxn>
                  <a:cxn ang="0">
                    <a:pos x="17" y="35"/>
                  </a:cxn>
                  <a:cxn ang="0">
                    <a:pos x="0" y="44"/>
                  </a:cxn>
                </a:cxnLst>
                <a:rect l="0" t="0" r="r" b="b"/>
                <a:pathLst>
                  <a:path w="58" h="44">
                    <a:moveTo>
                      <a:pt x="0" y="44"/>
                    </a:moveTo>
                    <a:lnTo>
                      <a:pt x="43" y="29"/>
                    </a:lnTo>
                    <a:lnTo>
                      <a:pt x="58" y="0"/>
                    </a:lnTo>
                    <a:lnTo>
                      <a:pt x="22" y="11"/>
                    </a:lnTo>
                    <a:lnTo>
                      <a:pt x="17" y="35"/>
                    </a:lnTo>
                    <a:lnTo>
                      <a:pt x="0" y="44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74" name="Freeform 226"/>
            <p:cNvSpPr>
              <a:spLocks/>
            </p:cNvSpPr>
            <p:nvPr/>
          </p:nvSpPr>
          <p:spPr bwMode="auto">
            <a:xfrm>
              <a:off x="3951545" y="3966910"/>
              <a:ext cx="163501" cy="290183"/>
            </a:xfrm>
            <a:custGeom>
              <a:avLst/>
              <a:gdLst/>
              <a:ahLst/>
              <a:cxnLst>
                <a:cxn ang="0">
                  <a:pos x="14" y="180"/>
                </a:cxn>
                <a:cxn ang="0">
                  <a:pos x="30" y="180"/>
                </a:cxn>
                <a:cxn ang="0">
                  <a:pos x="54" y="180"/>
                </a:cxn>
                <a:cxn ang="0">
                  <a:pos x="85" y="106"/>
                </a:cxn>
                <a:cxn ang="0">
                  <a:pos x="115" y="95"/>
                </a:cxn>
                <a:cxn ang="0">
                  <a:pos x="115" y="72"/>
                </a:cxn>
                <a:cxn ang="0">
                  <a:pos x="88" y="72"/>
                </a:cxn>
                <a:cxn ang="0">
                  <a:pos x="95" y="47"/>
                </a:cxn>
                <a:cxn ang="0">
                  <a:pos x="105" y="23"/>
                </a:cxn>
                <a:cxn ang="0">
                  <a:pos x="105" y="0"/>
                </a:cxn>
                <a:cxn ang="0">
                  <a:pos x="82" y="2"/>
                </a:cxn>
                <a:cxn ang="0">
                  <a:pos x="64" y="23"/>
                </a:cxn>
                <a:cxn ang="0">
                  <a:pos x="30" y="27"/>
                </a:cxn>
                <a:cxn ang="0">
                  <a:pos x="10" y="42"/>
                </a:cxn>
                <a:cxn ang="0">
                  <a:pos x="3" y="67"/>
                </a:cxn>
                <a:cxn ang="0">
                  <a:pos x="0" y="101"/>
                </a:cxn>
                <a:cxn ang="0">
                  <a:pos x="0" y="131"/>
                </a:cxn>
                <a:cxn ang="0">
                  <a:pos x="20" y="151"/>
                </a:cxn>
                <a:cxn ang="0">
                  <a:pos x="14" y="180"/>
                </a:cxn>
              </a:cxnLst>
              <a:rect l="0" t="0" r="r" b="b"/>
              <a:pathLst>
                <a:path w="115" h="180">
                  <a:moveTo>
                    <a:pt x="14" y="180"/>
                  </a:moveTo>
                  <a:lnTo>
                    <a:pt x="30" y="180"/>
                  </a:lnTo>
                  <a:lnTo>
                    <a:pt x="54" y="180"/>
                  </a:lnTo>
                  <a:lnTo>
                    <a:pt x="85" y="106"/>
                  </a:lnTo>
                  <a:lnTo>
                    <a:pt x="115" y="95"/>
                  </a:lnTo>
                  <a:lnTo>
                    <a:pt x="115" y="72"/>
                  </a:lnTo>
                  <a:lnTo>
                    <a:pt x="88" y="72"/>
                  </a:lnTo>
                  <a:lnTo>
                    <a:pt x="95" y="47"/>
                  </a:lnTo>
                  <a:lnTo>
                    <a:pt x="105" y="23"/>
                  </a:lnTo>
                  <a:lnTo>
                    <a:pt x="105" y="0"/>
                  </a:lnTo>
                  <a:lnTo>
                    <a:pt x="82" y="2"/>
                  </a:lnTo>
                  <a:lnTo>
                    <a:pt x="64" y="23"/>
                  </a:lnTo>
                  <a:lnTo>
                    <a:pt x="30" y="27"/>
                  </a:lnTo>
                  <a:lnTo>
                    <a:pt x="10" y="42"/>
                  </a:lnTo>
                  <a:lnTo>
                    <a:pt x="3" y="67"/>
                  </a:lnTo>
                  <a:lnTo>
                    <a:pt x="0" y="101"/>
                  </a:lnTo>
                  <a:lnTo>
                    <a:pt x="0" y="131"/>
                  </a:lnTo>
                  <a:lnTo>
                    <a:pt x="20" y="151"/>
                  </a:lnTo>
                  <a:lnTo>
                    <a:pt x="14" y="18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75" name="Gruppe 194"/>
            <p:cNvGrpSpPr/>
            <p:nvPr/>
          </p:nvGrpSpPr>
          <p:grpSpPr>
            <a:xfrm>
              <a:off x="3834193" y="2420888"/>
              <a:ext cx="1343613" cy="1882954"/>
              <a:chOff x="3834193" y="2060848"/>
              <a:chExt cx="1343613" cy="1882954"/>
            </a:xfrm>
            <a:grpFill/>
          </p:grpSpPr>
          <p:sp>
            <p:nvSpPr>
              <p:cNvPr id="78" name="Freeform 194"/>
              <p:cNvSpPr>
                <a:spLocks/>
              </p:cNvSpPr>
              <p:nvPr/>
            </p:nvSpPr>
            <p:spPr bwMode="auto">
              <a:xfrm>
                <a:off x="3834193" y="2060848"/>
                <a:ext cx="1153739" cy="1483150"/>
              </a:xfrm>
              <a:custGeom>
                <a:avLst/>
                <a:gdLst/>
                <a:ahLst/>
                <a:cxnLst>
                  <a:cxn ang="0">
                    <a:pos x="242" y="840"/>
                  </a:cxn>
                  <a:cxn ang="0">
                    <a:pos x="268" y="791"/>
                  </a:cxn>
                  <a:cxn ang="0">
                    <a:pos x="285" y="714"/>
                  </a:cxn>
                  <a:cxn ang="0">
                    <a:pos x="268" y="645"/>
                  </a:cxn>
                  <a:cxn ang="0">
                    <a:pos x="268" y="556"/>
                  </a:cxn>
                  <a:cxn ang="0">
                    <a:pos x="301" y="518"/>
                  </a:cxn>
                  <a:cxn ang="0">
                    <a:pos x="343" y="507"/>
                  </a:cxn>
                  <a:cxn ang="0">
                    <a:pos x="355" y="435"/>
                  </a:cxn>
                  <a:cxn ang="0">
                    <a:pos x="382" y="347"/>
                  </a:cxn>
                  <a:cxn ang="0">
                    <a:pos x="410" y="278"/>
                  </a:cxn>
                  <a:cxn ang="0">
                    <a:pos x="464" y="233"/>
                  </a:cxn>
                  <a:cxn ang="0">
                    <a:pos x="512" y="205"/>
                  </a:cxn>
                  <a:cxn ang="0">
                    <a:pos x="522" y="162"/>
                  </a:cxn>
                  <a:cxn ang="0">
                    <a:pos x="549" y="141"/>
                  </a:cxn>
                  <a:cxn ang="0">
                    <a:pos x="582" y="175"/>
                  </a:cxn>
                  <a:cxn ang="0">
                    <a:pos x="619" y="175"/>
                  </a:cxn>
                  <a:cxn ang="0">
                    <a:pos x="657" y="170"/>
                  </a:cxn>
                  <a:cxn ang="0">
                    <a:pos x="673" y="101"/>
                  </a:cxn>
                  <a:cxn ang="0">
                    <a:pos x="715" y="67"/>
                  </a:cxn>
                  <a:cxn ang="0">
                    <a:pos x="749" y="81"/>
                  </a:cxn>
                  <a:cxn ang="0">
                    <a:pos x="760" y="116"/>
                  </a:cxn>
                  <a:cxn ang="0">
                    <a:pos x="788" y="106"/>
                  </a:cxn>
                  <a:cxn ang="0">
                    <a:pos x="808" y="74"/>
                  </a:cxn>
                  <a:cxn ang="0">
                    <a:pos x="775" y="57"/>
                  </a:cxn>
                  <a:cxn ang="0">
                    <a:pos x="706" y="0"/>
                  </a:cxn>
                  <a:cxn ang="0">
                    <a:pos x="652" y="42"/>
                  </a:cxn>
                  <a:cxn ang="0">
                    <a:pos x="619" y="39"/>
                  </a:cxn>
                  <a:cxn ang="0">
                    <a:pos x="549" y="77"/>
                  </a:cxn>
                  <a:cxn ang="0">
                    <a:pos x="458" y="126"/>
                  </a:cxn>
                  <a:cxn ang="0">
                    <a:pos x="447" y="170"/>
                  </a:cxn>
                  <a:cxn ang="0">
                    <a:pos x="398" y="190"/>
                  </a:cxn>
                  <a:cxn ang="0">
                    <a:pos x="355" y="195"/>
                  </a:cxn>
                  <a:cxn ang="0">
                    <a:pos x="314" y="249"/>
                  </a:cxn>
                  <a:cxn ang="0">
                    <a:pos x="372" y="254"/>
                  </a:cxn>
                  <a:cxn ang="0">
                    <a:pos x="323" y="336"/>
                  </a:cxn>
                  <a:cxn ang="0">
                    <a:pos x="227" y="488"/>
                  </a:cxn>
                  <a:cxn ang="0">
                    <a:pos x="150" y="556"/>
                  </a:cxn>
                  <a:cxn ang="0">
                    <a:pos x="69" y="605"/>
                  </a:cxn>
                  <a:cxn ang="0">
                    <a:pos x="0" y="690"/>
                  </a:cxn>
                  <a:cxn ang="0">
                    <a:pos x="0" y="802"/>
                  </a:cxn>
                  <a:cxn ang="0">
                    <a:pos x="11" y="840"/>
                  </a:cxn>
                  <a:cxn ang="0">
                    <a:pos x="44" y="909"/>
                  </a:cxn>
                  <a:cxn ang="0">
                    <a:pos x="166" y="860"/>
                  </a:cxn>
                  <a:cxn ang="0">
                    <a:pos x="220" y="855"/>
                  </a:cxn>
                </a:cxnLst>
                <a:rect l="0" t="0" r="r" b="b"/>
                <a:pathLst>
                  <a:path w="808" h="920">
                    <a:moveTo>
                      <a:pt x="227" y="871"/>
                    </a:moveTo>
                    <a:lnTo>
                      <a:pt x="237" y="865"/>
                    </a:lnTo>
                    <a:lnTo>
                      <a:pt x="242" y="840"/>
                    </a:lnTo>
                    <a:lnTo>
                      <a:pt x="242" y="816"/>
                    </a:lnTo>
                    <a:lnTo>
                      <a:pt x="258" y="797"/>
                    </a:lnTo>
                    <a:lnTo>
                      <a:pt x="268" y="791"/>
                    </a:lnTo>
                    <a:lnTo>
                      <a:pt x="275" y="748"/>
                    </a:lnTo>
                    <a:lnTo>
                      <a:pt x="268" y="724"/>
                    </a:lnTo>
                    <a:lnTo>
                      <a:pt x="285" y="714"/>
                    </a:lnTo>
                    <a:lnTo>
                      <a:pt x="290" y="690"/>
                    </a:lnTo>
                    <a:lnTo>
                      <a:pt x="268" y="670"/>
                    </a:lnTo>
                    <a:lnTo>
                      <a:pt x="268" y="645"/>
                    </a:lnTo>
                    <a:lnTo>
                      <a:pt x="268" y="620"/>
                    </a:lnTo>
                    <a:lnTo>
                      <a:pt x="275" y="576"/>
                    </a:lnTo>
                    <a:lnTo>
                      <a:pt x="268" y="556"/>
                    </a:lnTo>
                    <a:lnTo>
                      <a:pt x="275" y="537"/>
                    </a:lnTo>
                    <a:lnTo>
                      <a:pt x="290" y="523"/>
                    </a:lnTo>
                    <a:lnTo>
                      <a:pt x="301" y="518"/>
                    </a:lnTo>
                    <a:lnTo>
                      <a:pt x="317" y="512"/>
                    </a:lnTo>
                    <a:lnTo>
                      <a:pt x="329" y="512"/>
                    </a:lnTo>
                    <a:lnTo>
                      <a:pt x="343" y="507"/>
                    </a:lnTo>
                    <a:lnTo>
                      <a:pt x="338" y="484"/>
                    </a:lnTo>
                    <a:lnTo>
                      <a:pt x="334" y="469"/>
                    </a:lnTo>
                    <a:lnTo>
                      <a:pt x="355" y="435"/>
                    </a:lnTo>
                    <a:lnTo>
                      <a:pt x="362" y="370"/>
                    </a:lnTo>
                    <a:lnTo>
                      <a:pt x="377" y="367"/>
                    </a:lnTo>
                    <a:lnTo>
                      <a:pt x="382" y="347"/>
                    </a:lnTo>
                    <a:lnTo>
                      <a:pt x="403" y="318"/>
                    </a:lnTo>
                    <a:lnTo>
                      <a:pt x="414" y="294"/>
                    </a:lnTo>
                    <a:lnTo>
                      <a:pt x="410" y="278"/>
                    </a:lnTo>
                    <a:lnTo>
                      <a:pt x="425" y="244"/>
                    </a:lnTo>
                    <a:lnTo>
                      <a:pt x="436" y="233"/>
                    </a:lnTo>
                    <a:lnTo>
                      <a:pt x="464" y="233"/>
                    </a:lnTo>
                    <a:lnTo>
                      <a:pt x="464" y="211"/>
                    </a:lnTo>
                    <a:lnTo>
                      <a:pt x="474" y="200"/>
                    </a:lnTo>
                    <a:lnTo>
                      <a:pt x="512" y="205"/>
                    </a:lnTo>
                    <a:lnTo>
                      <a:pt x="522" y="200"/>
                    </a:lnTo>
                    <a:lnTo>
                      <a:pt x="517" y="180"/>
                    </a:lnTo>
                    <a:lnTo>
                      <a:pt x="522" y="162"/>
                    </a:lnTo>
                    <a:lnTo>
                      <a:pt x="534" y="162"/>
                    </a:lnTo>
                    <a:lnTo>
                      <a:pt x="538" y="155"/>
                    </a:lnTo>
                    <a:lnTo>
                      <a:pt x="549" y="141"/>
                    </a:lnTo>
                    <a:lnTo>
                      <a:pt x="560" y="146"/>
                    </a:lnTo>
                    <a:lnTo>
                      <a:pt x="577" y="162"/>
                    </a:lnTo>
                    <a:lnTo>
                      <a:pt x="582" y="175"/>
                    </a:lnTo>
                    <a:lnTo>
                      <a:pt x="592" y="175"/>
                    </a:lnTo>
                    <a:lnTo>
                      <a:pt x="609" y="180"/>
                    </a:lnTo>
                    <a:lnTo>
                      <a:pt x="619" y="175"/>
                    </a:lnTo>
                    <a:lnTo>
                      <a:pt x="630" y="164"/>
                    </a:lnTo>
                    <a:lnTo>
                      <a:pt x="640" y="170"/>
                    </a:lnTo>
                    <a:lnTo>
                      <a:pt x="657" y="170"/>
                    </a:lnTo>
                    <a:lnTo>
                      <a:pt x="673" y="150"/>
                    </a:lnTo>
                    <a:lnTo>
                      <a:pt x="673" y="126"/>
                    </a:lnTo>
                    <a:lnTo>
                      <a:pt x="673" y="101"/>
                    </a:lnTo>
                    <a:lnTo>
                      <a:pt x="678" y="88"/>
                    </a:lnTo>
                    <a:lnTo>
                      <a:pt x="701" y="81"/>
                    </a:lnTo>
                    <a:lnTo>
                      <a:pt x="715" y="67"/>
                    </a:lnTo>
                    <a:lnTo>
                      <a:pt x="727" y="67"/>
                    </a:lnTo>
                    <a:lnTo>
                      <a:pt x="742" y="77"/>
                    </a:lnTo>
                    <a:lnTo>
                      <a:pt x="749" y="81"/>
                    </a:lnTo>
                    <a:lnTo>
                      <a:pt x="760" y="88"/>
                    </a:lnTo>
                    <a:lnTo>
                      <a:pt x="770" y="106"/>
                    </a:lnTo>
                    <a:lnTo>
                      <a:pt x="760" y="116"/>
                    </a:lnTo>
                    <a:lnTo>
                      <a:pt x="770" y="131"/>
                    </a:lnTo>
                    <a:lnTo>
                      <a:pt x="775" y="116"/>
                    </a:lnTo>
                    <a:lnTo>
                      <a:pt x="788" y="106"/>
                    </a:lnTo>
                    <a:lnTo>
                      <a:pt x="790" y="92"/>
                    </a:lnTo>
                    <a:lnTo>
                      <a:pt x="803" y="88"/>
                    </a:lnTo>
                    <a:lnTo>
                      <a:pt x="808" y="74"/>
                    </a:lnTo>
                    <a:lnTo>
                      <a:pt x="780" y="74"/>
                    </a:lnTo>
                    <a:lnTo>
                      <a:pt x="742" y="57"/>
                    </a:lnTo>
                    <a:lnTo>
                      <a:pt x="775" y="57"/>
                    </a:lnTo>
                    <a:lnTo>
                      <a:pt x="803" y="29"/>
                    </a:lnTo>
                    <a:lnTo>
                      <a:pt x="739" y="5"/>
                    </a:lnTo>
                    <a:lnTo>
                      <a:pt x="706" y="0"/>
                    </a:lnTo>
                    <a:lnTo>
                      <a:pt x="691" y="42"/>
                    </a:lnTo>
                    <a:lnTo>
                      <a:pt x="673" y="14"/>
                    </a:lnTo>
                    <a:lnTo>
                      <a:pt x="652" y="42"/>
                    </a:lnTo>
                    <a:lnTo>
                      <a:pt x="652" y="0"/>
                    </a:lnTo>
                    <a:lnTo>
                      <a:pt x="630" y="14"/>
                    </a:lnTo>
                    <a:lnTo>
                      <a:pt x="619" y="39"/>
                    </a:lnTo>
                    <a:lnTo>
                      <a:pt x="592" y="29"/>
                    </a:lnTo>
                    <a:lnTo>
                      <a:pt x="566" y="49"/>
                    </a:lnTo>
                    <a:lnTo>
                      <a:pt x="549" y="77"/>
                    </a:lnTo>
                    <a:lnTo>
                      <a:pt x="512" y="92"/>
                    </a:lnTo>
                    <a:lnTo>
                      <a:pt x="479" y="92"/>
                    </a:lnTo>
                    <a:lnTo>
                      <a:pt x="458" y="126"/>
                    </a:lnTo>
                    <a:lnTo>
                      <a:pt x="430" y="141"/>
                    </a:lnTo>
                    <a:lnTo>
                      <a:pt x="430" y="164"/>
                    </a:lnTo>
                    <a:lnTo>
                      <a:pt x="447" y="170"/>
                    </a:lnTo>
                    <a:lnTo>
                      <a:pt x="420" y="195"/>
                    </a:lnTo>
                    <a:lnTo>
                      <a:pt x="420" y="170"/>
                    </a:lnTo>
                    <a:lnTo>
                      <a:pt x="398" y="190"/>
                    </a:lnTo>
                    <a:lnTo>
                      <a:pt x="403" y="155"/>
                    </a:lnTo>
                    <a:lnTo>
                      <a:pt x="382" y="175"/>
                    </a:lnTo>
                    <a:lnTo>
                      <a:pt x="355" y="195"/>
                    </a:lnTo>
                    <a:lnTo>
                      <a:pt x="372" y="211"/>
                    </a:lnTo>
                    <a:lnTo>
                      <a:pt x="334" y="224"/>
                    </a:lnTo>
                    <a:lnTo>
                      <a:pt x="314" y="249"/>
                    </a:lnTo>
                    <a:lnTo>
                      <a:pt x="343" y="229"/>
                    </a:lnTo>
                    <a:lnTo>
                      <a:pt x="410" y="213"/>
                    </a:lnTo>
                    <a:lnTo>
                      <a:pt x="372" y="254"/>
                    </a:lnTo>
                    <a:lnTo>
                      <a:pt x="362" y="282"/>
                    </a:lnTo>
                    <a:lnTo>
                      <a:pt x="338" y="307"/>
                    </a:lnTo>
                    <a:lnTo>
                      <a:pt x="323" y="336"/>
                    </a:lnTo>
                    <a:lnTo>
                      <a:pt x="280" y="430"/>
                    </a:lnTo>
                    <a:lnTo>
                      <a:pt x="253" y="449"/>
                    </a:lnTo>
                    <a:lnTo>
                      <a:pt x="227" y="488"/>
                    </a:lnTo>
                    <a:lnTo>
                      <a:pt x="183" y="547"/>
                    </a:lnTo>
                    <a:lnTo>
                      <a:pt x="166" y="528"/>
                    </a:lnTo>
                    <a:lnTo>
                      <a:pt x="150" y="556"/>
                    </a:lnTo>
                    <a:lnTo>
                      <a:pt x="130" y="576"/>
                    </a:lnTo>
                    <a:lnTo>
                      <a:pt x="97" y="576"/>
                    </a:lnTo>
                    <a:lnTo>
                      <a:pt x="69" y="605"/>
                    </a:lnTo>
                    <a:lnTo>
                      <a:pt x="11" y="645"/>
                    </a:lnTo>
                    <a:lnTo>
                      <a:pt x="15" y="670"/>
                    </a:lnTo>
                    <a:lnTo>
                      <a:pt x="0" y="690"/>
                    </a:lnTo>
                    <a:lnTo>
                      <a:pt x="0" y="748"/>
                    </a:lnTo>
                    <a:lnTo>
                      <a:pt x="15" y="778"/>
                    </a:lnTo>
                    <a:lnTo>
                      <a:pt x="0" y="802"/>
                    </a:lnTo>
                    <a:lnTo>
                      <a:pt x="0" y="825"/>
                    </a:lnTo>
                    <a:lnTo>
                      <a:pt x="33" y="822"/>
                    </a:lnTo>
                    <a:lnTo>
                      <a:pt x="11" y="840"/>
                    </a:lnTo>
                    <a:lnTo>
                      <a:pt x="0" y="871"/>
                    </a:lnTo>
                    <a:lnTo>
                      <a:pt x="15" y="890"/>
                    </a:lnTo>
                    <a:lnTo>
                      <a:pt x="44" y="909"/>
                    </a:lnTo>
                    <a:lnTo>
                      <a:pt x="82" y="920"/>
                    </a:lnTo>
                    <a:lnTo>
                      <a:pt x="112" y="905"/>
                    </a:lnTo>
                    <a:lnTo>
                      <a:pt x="166" y="860"/>
                    </a:lnTo>
                    <a:lnTo>
                      <a:pt x="188" y="860"/>
                    </a:lnTo>
                    <a:lnTo>
                      <a:pt x="199" y="836"/>
                    </a:lnTo>
                    <a:lnTo>
                      <a:pt x="220" y="855"/>
                    </a:lnTo>
                    <a:lnTo>
                      <a:pt x="220" y="871"/>
                    </a:lnTo>
                    <a:lnTo>
                      <a:pt x="227" y="871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solidFill>
                    <a:srgbClr val="002060"/>
                  </a:solidFill>
                  <a:latin typeface="+mn-lt"/>
                </a:endParaRPr>
              </a:p>
            </p:txBody>
          </p:sp>
          <p:grpSp>
            <p:nvGrpSpPr>
              <p:cNvPr id="79" name="Gruppe 172"/>
              <p:cNvGrpSpPr/>
              <p:nvPr/>
            </p:nvGrpSpPr>
            <p:grpSpPr>
              <a:xfrm>
                <a:off x="3951545" y="2168860"/>
                <a:ext cx="1226261" cy="1774942"/>
                <a:chOff x="3951545" y="2168860"/>
                <a:chExt cx="1226261" cy="1774942"/>
              </a:xfrm>
              <a:grpFill/>
            </p:grpSpPr>
            <p:grpSp>
              <p:nvGrpSpPr>
                <p:cNvPr id="80" name="Group 107"/>
                <p:cNvGrpSpPr>
                  <a:grpSpLocks/>
                </p:cNvGrpSpPr>
                <p:nvPr/>
              </p:nvGrpSpPr>
              <p:grpSpPr bwMode="auto">
                <a:xfrm>
                  <a:off x="4546215" y="3563342"/>
                  <a:ext cx="63292" cy="103175"/>
                  <a:chOff x="4341" y="2301"/>
                  <a:chExt cx="44" cy="64"/>
                </a:xfrm>
                <a:grpFill/>
              </p:grpSpPr>
              <p:sp>
                <p:nvSpPr>
                  <p:cNvPr id="96" name="Freeform 108"/>
                  <p:cNvSpPr>
                    <a:spLocks/>
                  </p:cNvSpPr>
                  <p:nvPr/>
                </p:nvSpPr>
                <p:spPr bwMode="auto">
                  <a:xfrm>
                    <a:off x="4341" y="2301"/>
                    <a:ext cx="44" cy="64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7" y="64"/>
                      </a:cxn>
                      <a:cxn ang="0">
                        <a:pos x="29" y="49"/>
                      </a:cxn>
                      <a:cxn ang="0">
                        <a:pos x="29" y="20"/>
                      </a:cxn>
                      <a:cxn ang="0">
                        <a:pos x="44" y="0"/>
                      </a:cxn>
                      <a:cxn ang="0">
                        <a:pos x="13" y="1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4" h="64">
                        <a:moveTo>
                          <a:pt x="0" y="34"/>
                        </a:moveTo>
                        <a:lnTo>
                          <a:pt x="7" y="64"/>
                        </a:lnTo>
                        <a:lnTo>
                          <a:pt x="29" y="49"/>
                        </a:lnTo>
                        <a:lnTo>
                          <a:pt x="29" y="20"/>
                        </a:lnTo>
                        <a:lnTo>
                          <a:pt x="44" y="0"/>
                        </a:lnTo>
                        <a:lnTo>
                          <a:pt x="13" y="1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+mn-lt"/>
                    </a:endParaRPr>
                  </a:p>
                </p:txBody>
              </p:sp>
              <p:sp>
                <p:nvSpPr>
                  <p:cNvPr id="97" name="Freeform 109"/>
                  <p:cNvSpPr>
                    <a:spLocks/>
                  </p:cNvSpPr>
                  <p:nvPr/>
                </p:nvSpPr>
                <p:spPr bwMode="auto">
                  <a:xfrm>
                    <a:off x="4341" y="2301"/>
                    <a:ext cx="44" cy="64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7" y="64"/>
                      </a:cxn>
                      <a:cxn ang="0">
                        <a:pos x="29" y="49"/>
                      </a:cxn>
                      <a:cxn ang="0">
                        <a:pos x="29" y="20"/>
                      </a:cxn>
                      <a:cxn ang="0">
                        <a:pos x="44" y="0"/>
                      </a:cxn>
                      <a:cxn ang="0">
                        <a:pos x="13" y="1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4" h="64">
                        <a:moveTo>
                          <a:pt x="0" y="34"/>
                        </a:moveTo>
                        <a:lnTo>
                          <a:pt x="7" y="64"/>
                        </a:lnTo>
                        <a:lnTo>
                          <a:pt x="29" y="49"/>
                        </a:lnTo>
                        <a:lnTo>
                          <a:pt x="29" y="20"/>
                        </a:lnTo>
                        <a:lnTo>
                          <a:pt x="44" y="0"/>
                        </a:lnTo>
                        <a:lnTo>
                          <a:pt x="13" y="14"/>
                        </a:lnTo>
                        <a:lnTo>
                          <a:pt x="0" y="34"/>
                        </a:lnTo>
                      </a:path>
                    </a:pathLst>
                  </a:custGeom>
                  <a:grpFill/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+mn-lt"/>
                    </a:endParaRPr>
                  </a:p>
                </p:txBody>
              </p:sp>
            </p:grpSp>
            <p:sp>
              <p:nvSpPr>
                <p:cNvPr id="81" name="Freeform 196"/>
                <p:cNvSpPr>
                  <a:spLocks/>
                </p:cNvSpPr>
                <p:nvPr/>
              </p:nvSpPr>
              <p:spPr bwMode="auto">
                <a:xfrm>
                  <a:off x="4149328" y="2320398"/>
                  <a:ext cx="621041" cy="1536350"/>
                </a:xfrm>
                <a:custGeom>
                  <a:avLst/>
                  <a:gdLst/>
                  <a:ahLst/>
                  <a:cxnLst>
                    <a:cxn ang="0">
                      <a:pos x="430" y="200"/>
                    </a:cxn>
                    <a:cxn ang="0">
                      <a:pos x="424" y="150"/>
                    </a:cxn>
                    <a:cxn ang="0">
                      <a:pos x="409" y="121"/>
                    </a:cxn>
                    <a:cxn ang="0">
                      <a:pos x="397" y="58"/>
                    </a:cxn>
                    <a:cxn ang="0">
                      <a:pos x="371" y="39"/>
                    </a:cxn>
                    <a:cxn ang="0">
                      <a:pos x="313" y="0"/>
                    </a:cxn>
                    <a:cxn ang="0">
                      <a:pos x="295" y="18"/>
                    </a:cxn>
                    <a:cxn ang="0">
                      <a:pos x="291" y="43"/>
                    </a:cxn>
                    <a:cxn ang="0">
                      <a:pos x="242" y="49"/>
                    </a:cxn>
                    <a:cxn ang="0">
                      <a:pos x="216" y="72"/>
                    </a:cxn>
                    <a:cxn ang="0">
                      <a:pos x="189" y="116"/>
                    </a:cxn>
                    <a:cxn ang="0">
                      <a:pos x="183" y="156"/>
                    </a:cxn>
                    <a:cxn ang="0">
                      <a:pos x="156" y="205"/>
                    </a:cxn>
                    <a:cxn ang="0">
                      <a:pos x="135" y="274"/>
                    </a:cxn>
                    <a:cxn ang="0">
                      <a:pos x="117" y="323"/>
                    </a:cxn>
                    <a:cxn ang="0">
                      <a:pos x="108" y="351"/>
                    </a:cxn>
                    <a:cxn ang="0">
                      <a:pos x="81" y="356"/>
                    </a:cxn>
                    <a:cxn ang="0">
                      <a:pos x="55" y="376"/>
                    </a:cxn>
                    <a:cxn ang="0">
                      <a:pos x="55" y="415"/>
                    </a:cxn>
                    <a:cxn ang="0">
                      <a:pos x="48" y="483"/>
                    </a:cxn>
                    <a:cxn ang="0">
                      <a:pos x="69" y="528"/>
                    </a:cxn>
                    <a:cxn ang="0">
                      <a:pos x="48" y="562"/>
                    </a:cxn>
                    <a:cxn ang="0">
                      <a:pos x="48" y="629"/>
                    </a:cxn>
                    <a:cxn ang="0">
                      <a:pos x="21" y="654"/>
                    </a:cxn>
                    <a:cxn ang="0">
                      <a:pos x="16" y="703"/>
                    </a:cxn>
                    <a:cxn ang="0">
                      <a:pos x="0" y="709"/>
                    </a:cxn>
                    <a:cxn ang="0">
                      <a:pos x="43" y="846"/>
                    </a:cxn>
                    <a:cxn ang="0">
                      <a:pos x="55" y="899"/>
                    </a:cxn>
                    <a:cxn ang="0">
                      <a:pos x="64" y="953"/>
                    </a:cxn>
                    <a:cxn ang="0">
                      <a:pos x="117" y="928"/>
                    </a:cxn>
                    <a:cxn ang="0">
                      <a:pos x="193" y="899"/>
                    </a:cxn>
                    <a:cxn ang="0">
                      <a:pos x="221" y="792"/>
                    </a:cxn>
                    <a:cxn ang="0">
                      <a:pos x="226" y="732"/>
                    </a:cxn>
                    <a:cxn ang="0">
                      <a:pos x="279" y="690"/>
                    </a:cxn>
                    <a:cxn ang="0">
                      <a:pos x="291" y="660"/>
                    </a:cxn>
                    <a:cxn ang="0">
                      <a:pos x="291" y="621"/>
                    </a:cxn>
                    <a:cxn ang="0">
                      <a:pos x="231" y="548"/>
                    </a:cxn>
                    <a:cxn ang="0">
                      <a:pos x="268" y="425"/>
                    </a:cxn>
                    <a:cxn ang="0">
                      <a:pos x="344" y="361"/>
                    </a:cxn>
                    <a:cxn ang="0">
                      <a:pos x="371" y="312"/>
                    </a:cxn>
                    <a:cxn ang="0">
                      <a:pos x="366" y="274"/>
                    </a:cxn>
                    <a:cxn ang="0">
                      <a:pos x="375" y="244"/>
                    </a:cxn>
                    <a:cxn ang="0">
                      <a:pos x="413" y="220"/>
                    </a:cxn>
                  </a:cxnLst>
                  <a:rect l="0" t="0" r="r" b="b"/>
                  <a:pathLst>
                    <a:path w="435" h="953">
                      <a:moveTo>
                        <a:pt x="435" y="205"/>
                      </a:moveTo>
                      <a:lnTo>
                        <a:pt x="430" y="200"/>
                      </a:lnTo>
                      <a:lnTo>
                        <a:pt x="424" y="170"/>
                      </a:lnTo>
                      <a:lnTo>
                        <a:pt x="424" y="150"/>
                      </a:lnTo>
                      <a:lnTo>
                        <a:pt x="413" y="136"/>
                      </a:lnTo>
                      <a:lnTo>
                        <a:pt x="409" y="121"/>
                      </a:lnTo>
                      <a:lnTo>
                        <a:pt x="404" y="77"/>
                      </a:lnTo>
                      <a:lnTo>
                        <a:pt x="397" y="58"/>
                      </a:lnTo>
                      <a:lnTo>
                        <a:pt x="382" y="43"/>
                      </a:lnTo>
                      <a:lnTo>
                        <a:pt x="371" y="39"/>
                      </a:lnTo>
                      <a:lnTo>
                        <a:pt x="356" y="34"/>
                      </a:lnTo>
                      <a:lnTo>
                        <a:pt x="313" y="0"/>
                      </a:lnTo>
                      <a:lnTo>
                        <a:pt x="301" y="0"/>
                      </a:lnTo>
                      <a:lnTo>
                        <a:pt x="295" y="18"/>
                      </a:lnTo>
                      <a:lnTo>
                        <a:pt x="301" y="39"/>
                      </a:lnTo>
                      <a:lnTo>
                        <a:pt x="291" y="43"/>
                      </a:lnTo>
                      <a:lnTo>
                        <a:pt x="253" y="39"/>
                      </a:lnTo>
                      <a:lnTo>
                        <a:pt x="242" y="49"/>
                      </a:lnTo>
                      <a:lnTo>
                        <a:pt x="242" y="72"/>
                      </a:lnTo>
                      <a:lnTo>
                        <a:pt x="216" y="72"/>
                      </a:lnTo>
                      <a:lnTo>
                        <a:pt x="204" y="82"/>
                      </a:lnTo>
                      <a:lnTo>
                        <a:pt x="189" y="116"/>
                      </a:lnTo>
                      <a:lnTo>
                        <a:pt x="193" y="132"/>
                      </a:lnTo>
                      <a:lnTo>
                        <a:pt x="183" y="156"/>
                      </a:lnTo>
                      <a:lnTo>
                        <a:pt x="161" y="186"/>
                      </a:lnTo>
                      <a:lnTo>
                        <a:pt x="156" y="205"/>
                      </a:lnTo>
                      <a:lnTo>
                        <a:pt x="141" y="209"/>
                      </a:lnTo>
                      <a:lnTo>
                        <a:pt x="135" y="274"/>
                      </a:lnTo>
                      <a:lnTo>
                        <a:pt x="113" y="307"/>
                      </a:lnTo>
                      <a:lnTo>
                        <a:pt x="117" y="323"/>
                      </a:lnTo>
                      <a:lnTo>
                        <a:pt x="122" y="345"/>
                      </a:lnTo>
                      <a:lnTo>
                        <a:pt x="108" y="351"/>
                      </a:lnTo>
                      <a:lnTo>
                        <a:pt x="97" y="351"/>
                      </a:lnTo>
                      <a:lnTo>
                        <a:pt x="81" y="356"/>
                      </a:lnTo>
                      <a:lnTo>
                        <a:pt x="69" y="361"/>
                      </a:lnTo>
                      <a:lnTo>
                        <a:pt x="55" y="376"/>
                      </a:lnTo>
                      <a:lnTo>
                        <a:pt x="48" y="394"/>
                      </a:lnTo>
                      <a:lnTo>
                        <a:pt x="55" y="415"/>
                      </a:lnTo>
                      <a:lnTo>
                        <a:pt x="48" y="458"/>
                      </a:lnTo>
                      <a:lnTo>
                        <a:pt x="48" y="483"/>
                      </a:lnTo>
                      <a:lnTo>
                        <a:pt x="48" y="508"/>
                      </a:lnTo>
                      <a:lnTo>
                        <a:pt x="69" y="528"/>
                      </a:lnTo>
                      <a:lnTo>
                        <a:pt x="64" y="553"/>
                      </a:lnTo>
                      <a:lnTo>
                        <a:pt x="48" y="562"/>
                      </a:lnTo>
                      <a:lnTo>
                        <a:pt x="55" y="586"/>
                      </a:lnTo>
                      <a:lnTo>
                        <a:pt x="48" y="629"/>
                      </a:lnTo>
                      <a:lnTo>
                        <a:pt x="38" y="636"/>
                      </a:lnTo>
                      <a:lnTo>
                        <a:pt x="21" y="654"/>
                      </a:lnTo>
                      <a:lnTo>
                        <a:pt x="21" y="678"/>
                      </a:lnTo>
                      <a:lnTo>
                        <a:pt x="16" y="703"/>
                      </a:lnTo>
                      <a:lnTo>
                        <a:pt x="6" y="709"/>
                      </a:lnTo>
                      <a:lnTo>
                        <a:pt x="0" y="709"/>
                      </a:lnTo>
                      <a:lnTo>
                        <a:pt x="6" y="732"/>
                      </a:lnTo>
                      <a:lnTo>
                        <a:pt x="43" y="846"/>
                      </a:lnTo>
                      <a:lnTo>
                        <a:pt x="64" y="874"/>
                      </a:lnTo>
                      <a:lnTo>
                        <a:pt x="55" y="899"/>
                      </a:lnTo>
                      <a:lnTo>
                        <a:pt x="64" y="928"/>
                      </a:lnTo>
                      <a:lnTo>
                        <a:pt x="64" y="953"/>
                      </a:lnTo>
                      <a:lnTo>
                        <a:pt x="117" y="953"/>
                      </a:lnTo>
                      <a:lnTo>
                        <a:pt x="117" y="928"/>
                      </a:lnTo>
                      <a:lnTo>
                        <a:pt x="141" y="899"/>
                      </a:lnTo>
                      <a:lnTo>
                        <a:pt x="193" y="899"/>
                      </a:lnTo>
                      <a:lnTo>
                        <a:pt x="209" y="859"/>
                      </a:lnTo>
                      <a:lnTo>
                        <a:pt x="221" y="792"/>
                      </a:lnTo>
                      <a:lnTo>
                        <a:pt x="221" y="752"/>
                      </a:lnTo>
                      <a:lnTo>
                        <a:pt x="226" y="732"/>
                      </a:lnTo>
                      <a:lnTo>
                        <a:pt x="253" y="709"/>
                      </a:lnTo>
                      <a:lnTo>
                        <a:pt x="279" y="690"/>
                      </a:lnTo>
                      <a:lnTo>
                        <a:pt x="268" y="678"/>
                      </a:lnTo>
                      <a:lnTo>
                        <a:pt x="291" y="660"/>
                      </a:lnTo>
                      <a:lnTo>
                        <a:pt x="301" y="640"/>
                      </a:lnTo>
                      <a:lnTo>
                        <a:pt x="291" y="621"/>
                      </a:lnTo>
                      <a:lnTo>
                        <a:pt x="237" y="576"/>
                      </a:lnTo>
                      <a:lnTo>
                        <a:pt x="231" y="548"/>
                      </a:lnTo>
                      <a:lnTo>
                        <a:pt x="237" y="479"/>
                      </a:lnTo>
                      <a:lnTo>
                        <a:pt x="268" y="425"/>
                      </a:lnTo>
                      <a:lnTo>
                        <a:pt x="317" y="381"/>
                      </a:lnTo>
                      <a:lnTo>
                        <a:pt x="344" y="361"/>
                      </a:lnTo>
                      <a:lnTo>
                        <a:pt x="356" y="336"/>
                      </a:lnTo>
                      <a:lnTo>
                        <a:pt x="371" y="312"/>
                      </a:lnTo>
                      <a:lnTo>
                        <a:pt x="349" y="298"/>
                      </a:lnTo>
                      <a:lnTo>
                        <a:pt x="366" y="274"/>
                      </a:lnTo>
                      <a:lnTo>
                        <a:pt x="361" y="255"/>
                      </a:lnTo>
                      <a:lnTo>
                        <a:pt x="375" y="244"/>
                      </a:lnTo>
                      <a:lnTo>
                        <a:pt x="387" y="220"/>
                      </a:lnTo>
                      <a:lnTo>
                        <a:pt x="413" y="220"/>
                      </a:lnTo>
                      <a:lnTo>
                        <a:pt x="435" y="205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82" name="Freeform 198"/>
                <p:cNvSpPr>
                  <a:spLocks/>
                </p:cNvSpPr>
                <p:nvPr/>
              </p:nvSpPr>
              <p:spPr bwMode="auto">
                <a:xfrm>
                  <a:off x="4596321" y="2168860"/>
                  <a:ext cx="581485" cy="1142992"/>
                </a:xfrm>
                <a:custGeom>
                  <a:avLst/>
                  <a:gdLst/>
                  <a:ahLst/>
                  <a:cxnLst>
                    <a:cxn ang="0">
                      <a:pos x="323" y="642"/>
                    </a:cxn>
                    <a:cxn ang="0">
                      <a:pos x="385" y="544"/>
                    </a:cxn>
                    <a:cxn ang="0">
                      <a:pos x="407" y="479"/>
                    </a:cxn>
                    <a:cxn ang="0">
                      <a:pos x="391" y="449"/>
                    </a:cxn>
                    <a:cxn ang="0">
                      <a:pos x="364" y="436"/>
                    </a:cxn>
                    <a:cxn ang="0">
                      <a:pos x="359" y="401"/>
                    </a:cxn>
                    <a:cxn ang="0">
                      <a:pos x="337" y="367"/>
                    </a:cxn>
                    <a:cxn ang="0">
                      <a:pos x="315" y="332"/>
                    </a:cxn>
                    <a:cxn ang="0">
                      <a:pos x="311" y="269"/>
                    </a:cxn>
                    <a:cxn ang="0">
                      <a:pos x="289" y="244"/>
                    </a:cxn>
                    <a:cxn ang="0">
                      <a:pos x="273" y="201"/>
                    </a:cxn>
                    <a:cxn ang="0">
                      <a:pos x="279" y="146"/>
                    </a:cxn>
                    <a:cxn ang="0">
                      <a:pos x="253" y="123"/>
                    </a:cxn>
                    <a:cxn ang="0">
                      <a:pos x="226" y="94"/>
                    </a:cxn>
                    <a:cxn ang="0">
                      <a:pos x="235" y="63"/>
                    </a:cxn>
                    <a:cxn ang="0">
                      <a:pos x="235" y="39"/>
                    </a:cxn>
                    <a:cxn ang="0">
                      <a:pos x="214" y="14"/>
                    </a:cxn>
                    <a:cxn ang="0">
                      <a:pos x="193" y="0"/>
                    </a:cxn>
                    <a:cxn ang="0">
                      <a:pos x="166" y="14"/>
                    </a:cxn>
                    <a:cxn ang="0">
                      <a:pos x="139" y="34"/>
                    </a:cxn>
                    <a:cxn ang="0">
                      <a:pos x="139" y="82"/>
                    </a:cxn>
                    <a:cxn ang="0">
                      <a:pos x="106" y="103"/>
                    </a:cxn>
                    <a:cxn ang="0">
                      <a:pos x="84" y="107"/>
                    </a:cxn>
                    <a:cxn ang="0">
                      <a:pos x="58" y="107"/>
                    </a:cxn>
                    <a:cxn ang="0">
                      <a:pos x="43" y="94"/>
                    </a:cxn>
                    <a:cxn ang="0">
                      <a:pos x="15" y="74"/>
                    </a:cxn>
                    <a:cxn ang="0">
                      <a:pos x="0" y="94"/>
                    </a:cxn>
                    <a:cxn ang="0">
                      <a:pos x="58" y="132"/>
                    </a:cxn>
                    <a:cxn ang="0">
                      <a:pos x="84" y="153"/>
                    </a:cxn>
                    <a:cxn ang="0">
                      <a:pos x="96" y="215"/>
                    </a:cxn>
                    <a:cxn ang="0">
                      <a:pos x="111" y="244"/>
                    </a:cxn>
                    <a:cxn ang="0">
                      <a:pos x="117" y="293"/>
                    </a:cxn>
                    <a:cxn ang="0">
                      <a:pos x="139" y="302"/>
                    </a:cxn>
                    <a:cxn ang="0">
                      <a:pos x="177" y="356"/>
                    </a:cxn>
                    <a:cxn ang="0">
                      <a:pos x="144" y="411"/>
                    </a:cxn>
                    <a:cxn ang="0">
                      <a:pos x="69" y="508"/>
                    </a:cxn>
                    <a:cxn ang="0">
                      <a:pos x="63" y="582"/>
                    </a:cxn>
                    <a:cxn ang="0">
                      <a:pos x="74" y="651"/>
                    </a:cxn>
                    <a:cxn ang="0">
                      <a:pos x="106" y="684"/>
                    </a:cxn>
                    <a:cxn ang="0">
                      <a:pos x="159" y="709"/>
                    </a:cxn>
                    <a:cxn ang="0">
                      <a:pos x="293" y="651"/>
                    </a:cxn>
                  </a:cxnLst>
                  <a:rect l="0" t="0" r="r" b="b"/>
                  <a:pathLst>
                    <a:path w="407" h="709">
                      <a:moveTo>
                        <a:pt x="311" y="651"/>
                      </a:moveTo>
                      <a:lnTo>
                        <a:pt x="323" y="642"/>
                      </a:lnTo>
                      <a:lnTo>
                        <a:pt x="364" y="577"/>
                      </a:lnTo>
                      <a:lnTo>
                        <a:pt x="385" y="544"/>
                      </a:lnTo>
                      <a:lnTo>
                        <a:pt x="402" y="503"/>
                      </a:lnTo>
                      <a:lnTo>
                        <a:pt x="407" y="479"/>
                      </a:lnTo>
                      <a:lnTo>
                        <a:pt x="402" y="455"/>
                      </a:lnTo>
                      <a:lnTo>
                        <a:pt x="391" y="449"/>
                      </a:lnTo>
                      <a:lnTo>
                        <a:pt x="380" y="439"/>
                      </a:lnTo>
                      <a:lnTo>
                        <a:pt x="364" y="436"/>
                      </a:lnTo>
                      <a:lnTo>
                        <a:pt x="354" y="421"/>
                      </a:lnTo>
                      <a:lnTo>
                        <a:pt x="359" y="401"/>
                      </a:lnTo>
                      <a:lnTo>
                        <a:pt x="354" y="376"/>
                      </a:lnTo>
                      <a:lnTo>
                        <a:pt x="337" y="367"/>
                      </a:lnTo>
                      <a:lnTo>
                        <a:pt x="332" y="349"/>
                      </a:lnTo>
                      <a:lnTo>
                        <a:pt x="315" y="332"/>
                      </a:lnTo>
                      <a:lnTo>
                        <a:pt x="311" y="313"/>
                      </a:lnTo>
                      <a:lnTo>
                        <a:pt x="311" y="269"/>
                      </a:lnTo>
                      <a:lnTo>
                        <a:pt x="300" y="255"/>
                      </a:lnTo>
                      <a:lnTo>
                        <a:pt x="289" y="244"/>
                      </a:lnTo>
                      <a:lnTo>
                        <a:pt x="279" y="226"/>
                      </a:lnTo>
                      <a:lnTo>
                        <a:pt x="273" y="201"/>
                      </a:lnTo>
                      <a:lnTo>
                        <a:pt x="279" y="177"/>
                      </a:lnTo>
                      <a:lnTo>
                        <a:pt x="279" y="146"/>
                      </a:lnTo>
                      <a:lnTo>
                        <a:pt x="262" y="132"/>
                      </a:lnTo>
                      <a:lnTo>
                        <a:pt x="253" y="123"/>
                      </a:lnTo>
                      <a:lnTo>
                        <a:pt x="231" y="119"/>
                      </a:lnTo>
                      <a:lnTo>
                        <a:pt x="226" y="94"/>
                      </a:lnTo>
                      <a:lnTo>
                        <a:pt x="226" y="74"/>
                      </a:lnTo>
                      <a:lnTo>
                        <a:pt x="235" y="63"/>
                      </a:lnTo>
                      <a:lnTo>
                        <a:pt x="226" y="49"/>
                      </a:lnTo>
                      <a:lnTo>
                        <a:pt x="235" y="39"/>
                      </a:lnTo>
                      <a:lnTo>
                        <a:pt x="226" y="20"/>
                      </a:lnTo>
                      <a:lnTo>
                        <a:pt x="214" y="14"/>
                      </a:lnTo>
                      <a:lnTo>
                        <a:pt x="208" y="9"/>
                      </a:lnTo>
                      <a:lnTo>
                        <a:pt x="193" y="0"/>
                      </a:lnTo>
                      <a:lnTo>
                        <a:pt x="181" y="0"/>
                      </a:lnTo>
                      <a:lnTo>
                        <a:pt x="166" y="14"/>
                      </a:lnTo>
                      <a:lnTo>
                        <a:pt x="144" y="20"/>
                      </a:lnTo>
                      <a:lnTo>
                        <a:pt x="139" y="34"/>
                      </a:lnTo>
                      <a:lnTo>
                        <a:pt x="139" y="58"/>
                      </a:lnTo>
                      <a:lnTo>
                        <a:pt x="139" y="82"/>
                      </a:lnTo>
                      <a:lnTo>
                        <a:pt x="122" y="103"/>
                      </a:lnTo>
                      <a:lnTo>
                        <a:pt x="106" y="103"/>
                      </a:lnTo>
                      <a:lnTo>
                        <a:pt x="96" y="97"/>
                      </a:lnTo>
                      <a:lnTo>
                        <a:pt x="84" y="107"/>
                      </a:lnTo>
                      <a:lnTo>
                        <a:pt x="74" y="112"/>
                      </a:lnTo>
                      <a:lnTo>
                        <a:pt x="58" y="107"/>
                      </a:lnTo>
                      <a:lnTo>
                        <a:pt x="48" y="107"/>
                      </a:lnTo>
                      <a:lnTo>
                        <a:pt x="43" y="94"/>
                      </a:lnTo>
                      <a:lnTo>
                        <a:pt x="26" y="79"/>
                      </a:lnTo>
                      <a:lnTo>
                        <a:pt x="15" y="74"/>
                      </a:lnTo>
                      <a:lnTo>
                        <a:pt x="5" y="88"/>
                      </a:lnTo>
                      <a:lnTo>
                        <a:pt x="0" y="94"/>
                      </a:lnTo>
                      <a:lnTo>
                        <a:pt x="43" y="128"/>
                      </a:lnTo>
                      <a:lnTo>
                        <a:pt x="58" y="132"/>
                      </a:lnTo>
                      <a:lnTo>
                        <a:pt x="69" y="137"/>
                      </a:lnTo>
                      <a:lnTo>
                        <a:pt x="84" y="153"/>
                      </a:lnTo>
                      <a:lnTo>
                        <a:pt x="91" y="171"/>
                      </a:lnTo>
                      <a:lnTo>
                        <a:pt x="96" y="215"/>
                      </a:lnTo>
                      <a:lnTo>
                        <a:pt x="101" y="230"/>
                      </a:lnTo>
                      <a:lnTo>
                        <a:pt x="111" y="244"/>
                      </a:lnTo>
                      <a:lnTo>
                        <a:pt x="111" y="263"/>
                      </a:lnTo>
                      <a:lnTo>
                        <a:pt x="117" y="293"/>
                      </a:lnTo>
                      <a:lnTo>
                        <a:pt x="122" y="299"/>
                      </a:lnTo>
                      <a:lnTo>
                        <a:pt x="139" y="302"/>
                      </a:lnTo>
                      <a:lnTo>
                        <a:pt x="171" y="324"/>
                      </a:lnTo>
                      <a:lnTo>
                        <a:pt x="177" y="356"/>
                      </a:lnTo>
                      <a:lnTo>
                        <a:pt x="156" y="371"/>
                      </a:lnTo>
                      <a:lnTo>
                        <a:pt x="144" y="411"/>
                      </a:lnTo>
                      <a:lnTo>
                        <a:pt x="96" y="479"/>
                      </a:lnTo>
                      <a:lnTo>
                        <a:pt x="69" y="508"/>
                      </a:lnTo>
                      <a:lnTo>
                        <a:pt x="58" y="548"/>
                      </a:lnTo>
                      <a:lnTo>
                        <a:pt x="63" y="582"/>
                      </a:lnTo>
                      <a:lnTo>
                        <a:pt x="81" y="611"/>
                      </a:lnTo>
                      <a:lnTo>
                        <a:pt x="74" y="651"/>
                      </a:lnTo>
                      <a:lnTo>
                        <a:pt x="74" y="669"/>
                      </a:lnTo>
                      <a:lnTo>
                        <a:pt x="106" y="684"/>
                      </a:lnTo>
                      <a:lnTo>
                        <a:pt x="130" y="700"/>
                      </a:lnTo>
                      <a:lnTo>
                        <a:pt x="159" y="709"/>
                      </a:lnTo>
                      <a:lnTo>
                        <a:pt x="197" y="700"/>
                      </a:lnTo>
                      <a:lnTo>
                        <a:pt x="293" y="651"/>
                      </a:lnTo>
                      <a:lnTo>
                        <a:pt x="311" y="651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  <p:grpSp>
              <p:nvGrpSpPr>
                <p:cNvPr id="83" name="Group 227"/>
                <p:cNvGrpSpPr>
                  <a:grpSpLocks/>
                </p:cNvGrpSpPr>
                <p:nvPr/>
              </p:nvGrpSpPr>
              <p:grpSpPr bwMode="auto">
                <a:xfrm>
                  <a:off x="3951545" y="3605258"/>
                  <a:ext cx="163501" cy="291794"/>
                  <a:chOff x="3924" y="2327"/>
                  <a:chExt cx="115" cy="181"/>
                </a:xfrm>
                <a:grpFill/>
              </p:grpSpPr>
              <p:sp>
                <p:nvSpPr>
                  <p:cNvPr id="94" name="Freeform 228"/>
                  <p:cNvSpPr>
                    <a:spLocks/>
                  </p:cNvSpPr>
                  <p:nvPr/>
                </p:nvSpPr>
                <p:spPr bwMode="auto">
                  <a:xfrm>
                    <a:off x="3924" y="2327"/>
                    <a:ext cx="115" cy="181"/>
                  </a:xfrm>
                  <a:custGeom>
                    <a:avLst/>
                    <a:gdLst/>
                    <a:ahLst/>
                    <a:cxnLst>
                      <a:cxn ang="0">
                        <a:pos x="15" y="181"/>
                      </a:cxn>
                      <a:cxn ang="0">
                        <a:pos x="29" y="181"/>
                      </a:cxn>
                      <a:cxn ang="0">
                        <a:pos x="53" y="181"/>
                      </a:cxn>
                      <a:cxn ang="0">
                        <a:pos x="83" y="107"/>
                      </a:cxn>
                      <a:cxn ang="0">
                        <a:pos x="115" y="96"/>
                      </a:cxn>
                      <a:cxn ang="0">
                        <a:pos x="115" y="74"/>
                      </a:cxn>
                      <a:cxn ang="0">
                        <a:pos x="88" y="74"/>
                      </a:cxn>
                      <a:cxn ang="0">
                        <a:pos x="95" y="49"/>
                      </a:cxn>
                      <a:cxn ang="0">
                        <a:pos x="105" y="24"/>
                      </a:cxn>
                      <a:cxn ang="0">
                        <a:pos x="105" y="0"/>
                      </a:cxn>
                      <a:cxn ang="0">
                        <a:pos x="79" y="4"/>
                      </a:cxn>
                      <a:cxn ang="0">
                        <a:pos x="62" y="24"/>
                      </a:cxn>
                      <a:cxn ang="0">
                        <a:pos x="29" y="29"/>
                      </a:cxn>
                      <a:cxn ang="0">
                        <a:pos x="10" y="44"/>
                      </a:cxn>
                      <a:cxn ang="0">
                        <a:pos x="4" y="69"/>
                      </a:cxn>
                      <a:cxn ang="0">
                        <a:pos x="0" y="102"/>
                      </a:cxn>
                      <a:cxn ang="0">
                        <a:pos x="0" y="132"/>
                      </a:cxn>
                      <a:cxn ang="0">
                        <a:pos x="20" y="151"/>
                      </a:cxn>
                      <a:cxn ang="0">
                        <a:pos x="15" y="181"/>
                      </a:cxn>
                    </a:cxnLst>
                    <a:rect l="0" t="0" r="r" b="b"/>
                    <a:pathLst>
                      <a:path w="115" h="181">
                        <a:moveTo>
                          <a:pt x="15" y="181"/>
                        </a:moveTo>
                        <a:lnTo>
                          <a:pt x="29" y="181"/>
                        </a:lnTo>
                        <a:lnTo>
                          <a:pt x="53" y="181"/>
                        </a:lnTo>
                        <a:lnTo>
                          <a:pt x="83" y="107"/>
                        </a:lnTo>
                        <a:lnTo>
                          <a:pt x="115" y="96"/>
                        </a:lnTo>
                        <a:lnTo>
                          <a:pt x="115" y="74"/>
                        </a:lnTo>
                        <a:lnTo>
                          <a:pt x="88" y="74"/>
                        </a:lnTo>
                        <a:lnTo>
                          <a:pt x="95" y="49"/>
                        </a:lnTo>
                        <a:lnTo>
                          <a:pt x="105" y="24"/>
                        </a:lnTo>
                        <a:lnTo>
                          <a:pt x="105" y="0"/>
                        </a:lnTo>
                        <a:lnTo>
                          <a:pt x="79" y="4"/>
                        </a:lnTo>
                        <a:lnTo>
                          <a:pt x="62" y="24"/>
                        </a:lnTo>
                        <a:lnTo>
                          <a:pt x="29" y="29"/>
                        </a:lnTo>
                        <a:lnTo>
                          <a:pt x="10" y="44"/>
                        </a:lnTo>
                        <a:lnTo>
                          <a:pt x="4" y="69"/>
                        </a:lnTo>
                        <a:lnTo>
                          <a:pt x="0" y="102"/>
                        </a:lnTo>
                        <a:lnTo>
                          <a:pt x="0" y="132"/>
                        </a:lnTo>
                        <a:lnTo>
                          <a:pt x="20" y="151"/>
                        </a:lnTo>
                        <a:lnTo>
                          <a:pt x="15" y="181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+mn-lt"/>
                    </a:endParaRPr>
                  </a:p>
                </p:txBody>
              </p:sp>
              <p:sp>
                <p:nvSpPr>
                  <p:cNvPr id="95" name="Freeform 229"/>
                  <p:cNvSpPr>
                    <a:spLocks/>
                  </p:cNvSpPr>
                  <p:nvPr/>
                </p:nvSpPr>
                <p:spPr bwMode="auto">
                  <a:xfrm>
                    <a:off x="3924" y="2327"/>
                    <a:ext cx="115" cy="181"/>
                  </a:xfrm>
                  <a:custGeom>
                    <a:avLst/>
                    <a:gdLst/>
                    <a:ahLst/>
                    <a:cxnLst>
                      <a:cxn ang="0">
                        <a:pos x="15" y="181"/>
                      </a:cxn>
                      <a:cxn ang="0">
                        <a:pos x="29" y="181"/>
                      </a:cxn>
                      <a:cxn ang="0">
                        <a:pos x="53" y="181"/>
                      </a:cxn>
                      <a:cxn ang="0">
                        <a:pos x="83" y="107"/>
                      </a:cxn>
                      <a:cxn ang="0">
                        <a:pos x="115" y="96"/>
                      </a:cxn>
                      <a:cxn ang="0">
                        <a:pos x="115" y="74"/>
                      </a:cxn>
                      <a:cxn ang="0">
                        <a:pos x="88" y="74"/>
                      </a:cxn>
                      <a:cxn ang="0">
                        <a:pos x="95" y="49"/>
                      </a:cxn>
                      <a:cxn ang="0">
                        <a:pos x="105" y="24"/>
                      </a:cxn>
                      <a:cxn ang="0">
                        <a:pos x="105" y="0"/>
                      </a:cxn>
                      <a:cxn ang="0">
                        <a:pos x="79" y="4"/>
                      </a:cxn>
                      <a:cxn ang="0">
                        <a:pos x="62" y="24"/>
                      </a:cxn>
                      <a:cxn ang="0">
                        <a:pos x="29" y="29"/>
                      </a:cxn>
                      <a:cxn ang="0">
                        <a:pos x="10" y="44"/>
                      </a:cxn>
                      <a:cxn ang="0">
                        <a:pos x="4" y="69"/>
                      </a:cxn>
                      <a:cxn ang="0">
                        <a:pos x="0" y="102"/>
                      </a:cxn>
                      <a:cxn ang="0">
                        <a:pos x="0" y="132"/>
                      </a:cxn>
                      <a:cxn ang="0">
                        <a:pos x="20" y="151"/>
                      </a:cxn>
                      <a:cxn ang="0">
                        <a:pos x="15" y="181"/>
                      </a:cxn>
                    </a:cxnLst>
                    <a:rect l="0" t="0" r="r" b="b"/>
                    <a:pathLst>
                      <a:path w="115" h="181">
                        <a:moveTo>
                          <a:pt x="15" y="181"/>
                        </a:moveTo>
                        <a:lnTo>
                          <a:pt x="29" y="181"/>
                        </a:lnTo>
                        <a:lnTo>
                          <a:pt x="53" y="181"/>
                        </a:lnTo>
                        <a:lnTo>
                          <a:pt x="83" y="107"/>
                        </a:lnTo>
                        <a:lnTo>
                          <a:pt x="115" y="96"/>
                        </a:lnTo>
                        <a:lnTo>
                          <a:pt x="115" y="74"/>
                        </a:lnTo>
                        <a:lnTo>
                          <a:pt x="88" y="74"/>
                        </a:lnTo>
                        <a:lnTo>
                          <a:pt x="95" y="49"/>
                        </a:lnTo>
                        <a:lnTo>
                          <a:pt x="105" y="24"/>
                        </a:lnTo>
                        <a:lnTo>
                          <a:pt x="105" y="0"/>
                        </a:lnTo>
                        <a:lnTo>
                          <a:pt x="79" y="4"/>
                        </a:lnTo>
                        <a:lnTo>
                          <a:pt x="62" y="24"/>
                        </a:lnTo>
                        <a:lnTo>
                          <a:pt x="29" y="29"/>
                        </a:lnTo>
                        <a:lnTo>
                          <a:pt x="10" y="44"/>
                        </a:lnTo>
                        <a:lnTo>
                          <a:pt x="4" y="69"/>
                        </a:lnTo>
                        <a:lnTo>
                          <a:pt x="0" y="102"/>
                        </a:lnTo>
                        <a:lnTo>
                          <a:pt x="0" y="132"/>
                        </a:lnTo>
                        <a:lnTo>
                          <a:pt x="20" y="151"/>
                        </a:lnTo>
                        <a:lnTo>
                          <a:pt x="15" y="181"/>
                        </a:lnTo>
                      </a:path>
                    </a:pathLst>
                  </a:custGeom>
                  <a:grpFill/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+mn-lt"/>
                    </a:endParaRPr>
                  </a:p>
                </p:txBody>
              </p:sp>
            </p:grpSp>
            <p:grpSp>
              <p:nvGrpSpPr>
                <p:cNvPr id="84" name="Group 230"/>
                <p:cNvGrpSpPr>
                  <a:grpSpLocks/>
                </p:cNvGrpSpPr>
                <p:nvPr/>
              </p:nvGrpSpPr>
              <p:grpSpPr bwMode="auto">
                <a:xfrm>
                  <a:off x="4058348" y="3835790"/>
                  <a:ext cx="44831" cy="53200"/>
                  <a:chOff x="3999" y="2470"/>
                  <a:chExt cx="32" cy="33"/>
                </a:xfrm>
                <a:grpFill/>
              </p:grpSpPr>
              <p:sp>
                <p:nvSpPr>
                  <p:cNvPr id="92" name="Freeform 231"/>
                  <p:cNvSpPr>
                    <a:spLocks/>
                  </p:cNvSpPr>
                  <p:nvPr/>
                </p:nvSpPr>
                <p:spPr bwMode="auto">
                  <a:xfrm>
                    <a:off x="3999" y="2470"/>
                    <a:ext cx="32" cy="33"/>
                  </a:xfrm>
                  <a:custGeom>
                    <a:avLst/>
                    <a:gdLst/>
                    <a:ahLst/>
                    <a:cxnLst>
                      <a:cxn ang="0">
                        <a:pos x="0" y="3"/>
                      </a:cxn>
                      <a:cxn ang="0">
                        <a:pos x="5" y="33"/>
                      </a:cxn>
                      <a:cxn ang="0">
                        <a:pos x="32" y="33"/>
                      </a:cxn>
                      <a:cxn ang="0">
                        <a:pos x="32" y="9"/>
                      </a:cxn>
                      <a:cxn ang="0">
                        <a:pos x="22" y="0"/>
                      </a:cxn>
                      <a:cxn ang="0">
                        <a:pos x="0" y="3"/>
                      </a:cxn>
                    </a:cxnLst>
                    <a:rect l="0" t="0" r="r" b="b"/>
                    <a:pathLst>
                      <a:path w="32" h="33">
                        <a:moveTo>
                          <a:pt x="0" y="3"/>
                        </a:moveTo>
                        <a:lnTo>
                          <a:pt x="5" y="33"/>
                        </a:lnTo>
                        <a:lnTo>
                          <a:pt x="32" y="33"/>
                        </a:lnTo>
                        <a:lnTo>
                          <a:pt x="32" y="9"/>
                        </a:lnTo>
                        <a:lnTo>
                          <a:pt x="22" y="0"/>
                        </a:lnTo>
                        <a:lnTo>
                          <a:pt x="0" y="3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+mn-lt"/>
                    </a:endParaRPr>
                  </a:p>
                </p:txBody>
              </p:sp>
              <p:sp>
                <p:nvSpPr>
                  <p:cNvPr id="93" name="Freeform 232"/>
                  <p:cNvSpPr>
                    <a:spLocks/>
                  </p:cNvSpPr>
                  <p:nvPr/>
                </p:nvSpPr>
                <p:spPr bwMode="auto">
                  <a:xfrm>
                    <a:off x="3999" y="2470"/>
                    <a:ext cx="32" cy="33"/>
                  </a:xfrm>
                  <a:custGeom>
                    <a:avLst/>
                    <a:gdLst/>
                    <a:ahLst/>
                    <a:cxnLst>
                      <a:cxn ang="0">
                        <a:pos x="0" y="3"/>
                      </a:cxn>
                      <a:cxn ang="0">
                        <a:pos x="5" y="33"/>
                      </a:cxn>
                      <a:cxn ang="0">
                        <a:pos x="32" y="33"/>
                      </a:cxn>
                      <a:cxn ang="0">
                        <a:pos x="32" y="9"/>
                      </a:cxn>
                      <a:cxn ang="0">
                        <a:pos x="22" y="0"/>
                      </a:cxn>
                      <a:cxn ang="0">
                        <a:pos x="0" y="3"/>
                      </a:cxn>
                    </a:cxnLst>
                    <a:rect l="0" t="0" r="r" b="b"/>
                    <a:pathLst>
                      <a:path w="32" h="33">
                        <a:moveTo>
                          <a:pt x="0" y="3"/>
                        </a:moveTo>
                        <a:lnTo>
                          <a:pt x="5" y="33"/>
                        </a:lnTo>
                        <a:lnTo>
                          <a:pt x="32" y="33"/>
                        </a:lnTo>
                        <a:lnTo>
                          <a:pt x="32" y="9"/>
                        </a:lnTo>
                        <a:lnTo>
                          <a:pt x="22" y="0"/>
                        </a:lnTo>
                        <a:lnTo>
                          <a:pt x="0" y="3"/>
                        </a:lnTo>
                      </a:path>
                    </a:pathLst>
                  </a:custGeom>
                  <a:grpFill/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+mn-lt"/>
                    </a:endParaRPr>
                  </a:p>
                </p:txBody>
              </p:sp>
            </p:grpSp>
            <p:grpSp>
              <p:nvGrpSpPr>
                <p:cNvPr id="85" name="Group 233"/>
                <p:cNvGrpSpPr>
                  <a:grpSpLocks/>
                </p:cNvGrpSpPr>
                <p:nvPr/>
              </p:nvGrpSpPr>
              <p:grpSpPr bwMode="auto">
                <a:xfrm>
                  <a:off x="4126914" y="3779366"/>
                  <a:ext cx="89663" cy="98340"/>
                  <a:chOff x="4047" y="2435"/>
                  <a:chExt cx="63" cy="61"/>
                </a:xfrm>
                <a:grpFill/>
              </p:grpSpPr>
              <p:sp>
                <p:nvSpPr>
                  <p:cNvPr id="90" name="Freeform 234"/>
                  <p:cNvSpPr>
                    <a:spLocks/>
                  </p:cNvSpPr>
                  <p:nvPr/>
                </p:nvSpPr>
                <p:spPr bwMode="auto">
                  <a:xfrm>
                    <a:off x="4047" y="2435"/>
                    <a:ext cx="63" cy="61"/>
                  </a:xfrm>
                  <a:custGeom>
                    <a:avLst/>
                    <a:gdLst/>
                    <a:ahLst/>
                    <a:cxnLst>
                      <a:cxn ang="0">
                        <a:pos x="0" y="24"/>
                      </a:cxn>
                      <a:cxn ang="0">
                        <a:pos x="5" y="58"/>
                      </a:cxn>
                      <a:cxn ang="0">
                        <a:pos x="32" y="61"/>
                      </a:cxn>
                      <a:cxn ang="0">
                        <a:pos x="58" y="53"/>
                      </a:cxn>
                      <a:cxn ang="0">
                        <a:pos x="48" y="43"/>
                      </a:cxn>
                      <a:cxn ang="0">
                        <a:pos x="63" y="24"/>
                      </a:cxn>
                      <a:cxn ang="0">
                        <a:pos x="58" y="0"/>
                      </a:cxn>
                      <a:cxn ang="0">
                        <a:pos x="0" y="24"/>
                      </a:cxn>
                    </a:cxnLst>
                    <a:rect l="0" t="0" r="r" b="b"/>
                    <a:pathLst>
                      <a:path w="63" h="61">
                        <a:moveTo>
                          <a:pt x="0" y="24"/>
                        </a:moveTo>
                        <a:lnTo>
                          <a:pt x="5" y="58"/>
                        </a:lnTo>
                        <a:lnTo>
                          <a:pt x="32" y="61"/>
                        </a:lnTo>
                        <a:lnTo>
                          <a:pt x="58" y="53"/>
                        </a:lnTo>
                        <a:lnTo>
                          <a:pt x="48" y="43"/>
                        </a:lnTo>
                        <a:lnTo>
                          <a:pt x="63" y="24"/>
                        </a:lnTo>
                        <a:lnTo>
                          <a:pt x="58" y="0"/>
                        </a:lnTo>
                        <a:lnTo>
                          <a:pt x="0" y="24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+mn-lt"/>
                    </a:endParaRPr>
                  </a:p>
                </p:txBody>
              </p:sp>
              <p:sp>
                <p:nvSpPr>
                  <p:cNvPr id="91" name="Freeform 235"/>
                  <p:cNvSpPr>
                    <a:spLocks/>
                  </p:cNvSpPr>
                  <p:nvPr/>
                </p:nvSpPr>
                <p:spPr bwMode="auto">
                  <a:xfrm>
                    <a:off x="4047" y="2435"/>
                    <a:ext cx="63" cy="61"/>
                  </a:xfrm>
                  <a:custGeom>
                    <a:avLst/>
                    <a:gdLst/>
                    <a:ahLst/>
                    <a:cxnLst>
                      <a:cxn ang="0">
                        <a:pos x="0" y="24"/>
                      </a:cxn>
                      <a:cxn ang="0">
                        <a:pos x="5" y="58"/>
                      </a:cxn>
                      <a:cxn ang="0">
                        <a:pos x="32" y="61"/>
                      </a:cxn>
                      <a:cxn ang="0">
                        <a:pos x="58" y="53"/>
                      </a:cxn>
                      <a:cxn ang="0">
                        <a:pos x="48" y="43"/>
                      </a:cxn>
                      <a:cxn ang="0">
                        <a:pos x="63" y="24"/>
                      </a:cxn>
                      <a:cxn ang="0">
                        <a:pos x="58" y="0"/>
                      </a:cxn>
                      <a:cxn ang="0">
                        <a:pos x="0" y="24"/>
                      </a:cxn>
                    </a:cxnLst>
                    <a:rect l="0" t="0" r="r" b="b"/>
                    <a:pathLst>
                      <a:path w="63" h="61">
                        <a:moveTo>
                          <a:pt x="0" y="24"/>
                        </a:moveTo>
                        <a:lnTo>
                          <a:pt x="5" y="58"/>
                        </a:lnTo>
                        <a:lnTo>
                          <a:pt x="32" y="61"/>
                        </a:lnTo>
                        <a:lnTo>
                          <a:pt x="58" y="53"/>
                        </a:lnTo>
                        <a:lnTo>
                          <a:pt x="48" y="43"/>
                        </a:lnTo>
                        <a:lnTo>
                          <a:pt x="63" y="24"/>
                        </a:lnTo>
                        <a:lnTo>
                          <a:pt x="58" y="0"/>
                        </a:lnTo>
                        <a:lnTo>
                          <a:pt x="0" y="24"/>
                        </a:lnTo>
                      </a:path>
                    </a:pathLst>
                  </a:custGeom>
                  <a:grpFill/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+mn-lt"/>
                    </a:endParaRPr>
                  </a:p>
                </p:txBody>
              </p:sp>
            </p:grpSp>
            <p:grpSp>
              <p:nvGrpSpPr>
                <p:cNvPr id="86" name="Group 236"/>
                <p:cNvGrpSpPr>
                  <a:grpSpLocks/>
                </p:cNvGrpSpPr>
                <p:nvPr/>
              </p:nvGrpSpPr>
              <p:grpSpPr bwMode="auto">
                <a:xfrm>
                  <a:off x="4116365" y="3905112"/>
                  <a:ext cx="68566" cy="38690"/>
                  <a:chOff x="4040" y="2513"/>
                  <a:chExt cx="48" cy="24"/>
                </a:xfrm>
                <a:grpFill/>
              </p:grpSpPr>
              <p:sp>
                <p:nvSpPr>
                  <p:cNvPr id="88" name="Freeform 237"/>
                  <p:cNvSpPr>
                    <a:spLocks/>
                  </p:cNvSpPr>
                  <p:nvPr/>
                </p:nvSpPr>
                <p:spPr bwMode="auto">
                  <a:xfrm>
                    <a:off x="4040" y="2513"/>
                    <a:ext cx="48" cy="24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1" y="24"/>
                      </a:cxn>
                      <a:cxn ang="0">
                        <a:pos x="33" y="19"/>
                      </a:cxn>
                      <a:cxn ang="0">
                        <a:pos x="48" y="9"/>
                      </a:cxn>
                      <a:cxn ang="0">
                        <a:pos x="28" y="0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48" h="24">
                        <a:moveTo>
                          <a:pt x="0" y="5"/>
                        </a:moveTo>
                        <a:lnTo>
                          <a:pt x="11" y="24"/>
                        </a:lnTo>
                        <a:lnTo>
                          <a:pt x="33" y="19"/>
                        </a:lnTo>
                        <a:lnTo>
                          <a:pt x="48" y="9"/>
                        </a:lnTo>
                        <a:lnTo>
                          <a:pt x="28" y="0"/>
                        </a:lnTo>
                        <a:lnTo>
                          <a:pt x="0" y="5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+mn-lt"/>
                    </a:endParaRPr>
                  </a:p>
                </p:txBody>
              </p:sp>
              <p:sp>
                <p:nvSpPr>
                  <p:cNvPr id="89" name="Freeform 238"/>
                  <p:cNvSpPr>
                    <a:spLocks/>
                  </p:cNvSpPr>
                  <p:nvPr/>
                </p:nvSpPr>
                <p:spPr bwMode="auto">
                  <a:xfrm>
                    <a:off x="4040" y="2513"/>
                    <a:ext cx="48" cy="24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1" y="24"/>
                      </a:cxn>
                      <a:cxn ang="0">
                        <a:pos x="33" y="19"/>
                      </a:cxn>
                      <a:cxn ang="0">
                        <a:pos x="48" y="9"/>
                      </a:cxn>
                      <a:cxn ang="0">
                        <a:pos x="28" y="0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48" h="24">
                        <a:moveTo>
                          <a:pt x="0" y="5"/>
                        </a:moveTo>
                        <a:lnTo>
                          <a:pt x="11" y="24"/>
                        </a:lnTo>
                        <a:lnTo>
                          <a:pt x="33" y="19"/>
                        </a:lnTo>
                        <a:lnTo>
                          <a:pt x="48" y="9"/>
                        </a:lnTo>
                        <a:lnTo>
                          <a:pt x="28" y="0"/>
                        </a:lnTo>
                        <a:lnTo>
                          <a:pt x="0" y="5"/>
                        </a:lnTo>
                      </a:path>
                    </a:pathLst>
                  </a:custGeom>
                  <a:grpFill/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>
                      <a:latin typeface="+mn-lt"/>
                    </a:endParaRPr>
                  </a:p>
                </p:txBody>
              </p:sp>
            </p:grpSp>
            <p:sp>
              <p:nvSpPr>
                <p:cNvPr id="87" name="Freeform 239"/>
                <p:cNvSpPr>
                  <a:spLocks/>
                </p:cNvSpPr>
                <p:nvPr/>
              </p:nvSpPr>
              <p:spPr bwMode="auto">
                <a:xfrm>
                  <a:off x="4610825" y="3282834"/>
                  <a:ext cx="61972" cy="49975"/>
                </a:xfrm>
                <a:custGeom>
                  <a:avLst/>
                  <a:gdLst/>
                  <a:ahLst/>
                  <a:cxnLst>
                    <a:cxn ang="0">
                      <a:pos x="1497" y="0"/>
                    </a:cxn>
                    <a:cxn ang="0">
                      <a:pos x="1588" y="182"/>
                    </a:cxn>
                    <a:cxn ang="0">
                      <a:pos x="1543" y="227"/>
                    </a:cxn>
                    <a:cxn ang="0">
                      <a:pos x="1769" y="182"/>
                    </a:cxn>
                    <a:cxn ang="0">
                      <a:pos x="2087" y="182"/>
                    </a:cxn>
                    <a:cxn ang="0">
                      <a:pos x="2178" y="318"/>
                    </a:cxn>
                    <a:cxn ang="0">
                      <a:pos x="2405" y="272"/>
                    </a:cxn>
                    <a:cxn ang="0">
                      <a:pos x="2541" y="545"/>
                    </a:cxn>
                    <a:cxn ang="0">
                      <a:pos x="2813" y="635"/>
                    </a:cxn>
                    <a:cxn ang="0">
                      <a:pos x="3176" y="907"/>
                    </a:cxn>
                    <a:cxn ang="0">
                      <a:pos x="3221" y="1044"/>
                    </a:cxn>
                    <a:cxn ang="0">
                      <a:pos x="3085" y="1180"/>
                    </a:cxn>
                    <a:cxn ang="0">
                      <a:pos x="3040" y="1361"/>
                    </a:cxn>
                    <a:cxn ang="0">
                      <a:pos x="2722" y="1316"/>
                    </a:cxn>
                    <a:cxn ang="0">
                      <a:pos x="2541" y="1316"/>
                    </a:cxn>
                    <a:cxn ang="0">
                      <a:pos x="2450" y="1452"/>
                    </a:cxn>
                    <a:cxn ang="0">
                      <a:pos x="2722" y="1724"/>
                    </a:cxn>
                    <a:cxn ang="0">
                      <a:pos x="2858" y="1860"/>
                    </a:cxn>
                    <a:cxn ang="0">
                      <a:pos x="3130" y="2041"/>
                    </a:cxn>
                    <a:cxn ang="0">
                      <a:pos x="3357" y="2268"/>
                    </a:cxn>
                    <a:cxn ang="0">
                      <a:pos x="3539" y="2540"/>
                    </a:cxn>
                    <a:cxn ang="0">
                      <a:pos x="3539" y="3039"/>
                    </a:cxn>
                    <a:cxn ang="0">
                      <a:pos x="3312" y="3039"/>
                    </a:cxn>
                    <a:cxn ang="0">
                      <a:pos x="3085" y="3039"/>
                    </a:cxn>
                    <a:cxn ang="0">
                      <a:pos x="2813" y="2949"/>
                    </a:cxn>
                    <a:cxn ang="0">
                      <a:pos x="2541" y="2722"/>
                    </a:cxn>
                    <a:cxn ang="0">
                      <a:pos x="2359" y="2677"/>
                    </a:cxn>
                    <a:cxn ang="0">
                      <a:pos x="2268" y="2586"/>
                    </a:cxn>
                    <a:cxn ang="0">
                      <a:pos x="1951" y="2268"/>
                    </a:cxn>
                    <a:cxn ang="0">
                      <a:pos x="1724" y="2223"/>
                    </a:cxn>
                    <a:cxn ang="0">
                      <a:pos x="1497" y="2132"/>
                    </a:cxn>
                    <a:cxn ang="0">
                      <a:pos x="1271" y="2268"/>
                    </a:cxn>
                    <a:cxn ang="0">
                      <a:pos x="1134" y="2087"/>
                    </a:cxn>
                    <a:cxn ang="0">
                      <a:pos x="908" y="1679"/>
                    </a:cxn>
                    <a:cxn ang="0">
                      <a:pos x="772" y="1588"/>
                    </a:cxn>
                    <a:cxn ang="0">
                      <a:pos x="590" y="1361"/>
                    </a:cxn>
                    <a:cxn ang="0">
                      <a:pos x="363" y="1406"/>
                    </a:cxn>
                    <a:cxn ang="0">
                      <a:pos x="91" y="1452"/>
                    </a:cxn>
                    <a:cxn ang="0">
                      <a:pos x="0" y="862"/>
                    </a:cxn>
                    <a:cxn ang="0">
                      <a:pos x="409" y="907"/>
                    </a:cxn>
                    <a:cxn ang="0">
                      <a:pos x="726" y="862"/>
                    </a:cxn>
                    <a:cxn ang="0">
                      <a:pos x="1361" y="771"/>
                    </a:cxn>
                    <a:cxn ang="0">
                      <a:pos x="1134" y="454"/>
                    </a:cxn>
                    <a:cxn ang="0">
                      <a:pos x="1180" y="136"/>
                    </a:cxn>
                  </a:cxnLst>
                  <a:rect l="0" t="0" r="r" b="b"/>
                  <a:pathLst>
                    <a:path w="3584" h="3085">
                      <a:moveTo>
                        <a:pt x="1361" y="91"/>
                      </a:moveTo>
                      <a:lnTo>
                        <a:pt x="1497" y="0"/>
                      </a:lnTo>
                      <a:lnTo>
                        <a:pt x="1633" y="46"/>
                      </a:lnTo>
                      <a:lnTo>
                        <a:pt x="1588" y="182"/>
                      </a:lnTo>
                      <a:lnTo>
                        <a:pt x="1497" y="182"/>
                      </a:lnTo>
                      <a:lnTo>
                        <a:pt x="1543" y="227"/>
                      </a:lnTo>
                      <a:lnTo>
                        <a:pt x="1679" y="272"/>
                      </a:lnTo>
                      <a:lnTo>
                        <a:pt x="1769" y="182"/>
                      </a:lnTo>
                      <a:lnTo>
                        <a:pt x="1906" y="136"/>
                      </a:lnTo>
                      <a:lnTo>
                        <a:pt x="2087" y="182"/>
                      </a:lnTo>
                      <a:lnTo>
                        <a:pt x="2087" y="272"/>
                      </a:lnTo>
                      <a:lnTo>
                        <a:pt x="2178" y="318"/>
                      </a:lnTo>
                      <a:lnTo>
                        <a:pt x="2268" y="318"/>
                      </a:lnTo>
                      <a:lnTo>
                        <a:pt x="2405" y="272"/>
                      </a:lnTo>
                      <a:lnTo>
                        <a:pt x="2586" y="409"/>
                      </a:lnTo>
                      <a:lnTo>
                        <a:pt x="2541" y="545"/>
                      </a:lnTo>
                      <a:lnTo>
                        <a:pt x="2677" y="545"/>
                      </a:lnTo>
                      <a:lnTo>
                        <a:pt x="2813" y="635"/>
                      </a:lnTo>
                      <a:lnTo>
                        <a:pt x="3085" y="907"/>
                      </a:lnTo>
                      <a:lnTo>
                        <a:pt x="3176" y="907"/>
                      </a:lnTo>
                      <a:lnTo>
                        <a:pt x="3176" y="998"/>
                      </a:lnTo>
                      <a:lnTo>
                        <a:pt x="3221" y="1044"/>
                      </a:lnTo>
                      <a:lnTo>
                        <a:pt x="3176" y="1134"/>
                      </a:lnTo>
                      <a:lnTo>
                        <a:pt x="3085" y="1180"/>
                      </a:lnTo>
                      <a:lnTo>
                        <a:pt x="3130" y="1316"/>
                      </a:lnTo>
                      <a:lnTo>
                        <a:pt x="3040" y="1361"/>
                      </a:lnTo>
                      <a:lnTo>
                        <a:pt x="2903" y="1406"/>
                      </a:lnTo>
                      <a:lnTo>
                        <a:pt x="2722" y="1316"/>
                      </a:lnTo>
                      <a:lnTo>
                        <a:pt x="2631" y="1225"/>
                      </a:lnTo>
                      <a:lnTo>
                        <a:pt x="2541" y="1316"/>
                      </a:lnTo>
                      <a:lnTo>
                        <a:pt x="2450" y="1270"/>
                      </a:lnTo>
                      <a:lnTo>
                        <a:pt x="2450" y="1452"/>
                      </a:lnTo>
                      <a:lnTo>
                        <a:pt x="2541" y="1543"/>
                      </a:lnTo>
                      <a:lnTo>
                        <a:pt x="2722" y="1724"/>
                      </a:lnTo>
                      <a:lnTo>
                        <a:pt x="2813" y="1769"/>
                      </a:lnTo>
                      <a:lnTo>
                        <a:pt x="2858" y="1860"/>
                      </a:lnTo>
                      <a:lnTo>
                        <a:pt x="2994" y="1905"/>
                      </a:lnTo>
                      <a:lnTo>
                        <a:pt x="3130" y="2041"/>
                      </a:lnTo>
                      <a:lnTo>
                        <a:pt x="3221" y="2178"/>
                      </a:lnTo>
                      <a:lnTo>
                        <a:pt x="3357" y="2268"/>
                      </a:lnTo>
                      <a:lnTo>
                        <a:pt x="3448" y="2404"/>
                      </a:lnTo>
                      <a:lnTo>
                        <a:pt x="3539" y="2540"/>
                      </a:lnTo>
                      <a:lnTo>
                        <a:pt x="3584" y="2858"/>
                      </a:lnTo>
                      <a:lnTo>
                        <a:pt x="3539" y="3039"/>
                      </a:lnTo>
                      <a:lnTo>
                        <a:pt x="3448" y="3085"/>
                      </a:lnTo>
                      <a:lnTo>
                        <a:pt x="3312" y="3039"/>
                      </a:lnTo>
                      <a:lnTo>
                        <a:pt x="3176" y="2994"/>
                      </a:lnTo>
                      <a:lnTo>
                        <a:pt x="3085" y="3039"/>
                      </a:lnTo>
                      <a:lnTo>
                        <a:pt x="2994" y="2994"/>
                      </a:lnTo>
                      <a:lnTo>
                        <a:pt x="2813" y="2949"/>
                      </a:lnTo>
                      <a:lnTo>
                        <a:pt x="2722" y="2858"/>
                      </a:lnTo>
                      <a:lnTo>
                        <a:pt x="2541" y="2722"/>
                      </a:lnTo>
                      <a:lnTo>
                        <a:pt x="2450" y="2631"/>
                      </a:lnTo>
                      <a:lnTo>
                        <a:pt x="2359" y="2677"/>
                      </a:lnTo>
                      <a:lnTo>
                        <a:pt x="2314" y="2722"/>
                      </a:lnTo>
                      <a:lnTo>
                        <a:pt x="2268" y="2586"/>
                      </a:lnTo>
                      <a:lnTo>
                        <a:pt x="2132" y="2450"/>
                      </a:lnTo>
                      <a:lnTo>
                        <a:pt x="1951" y="2268"/>
                      </a:lnTo>
                      <a:lnTo>
                        <a:pt x="1860" y="2132"/>
                      </a:lnTo>
                      <a:lnTo>
                        <a:pt x="1724" y="2223"/>
                      </a:lnTo>
                      <a:lnTo>
                        <a:pt x="1633" y="2268"/>
                      </a:lnTo>
                      <a:lnTo>
                        <a:pt x="1497" y="2132"/>
                      </a:lnTo>
                      <a:lnTo>
                        <a:pt x="1361" y="2223"/>
                      </a:lnTo>
                      <a:lnTo>
                        <a:pt x="1271" y="2268"/>
                      </a:lnTo>
                      <a:lnTo>
                        <a:pt x="1134" y="2223"/>
                      </a:lnTo>
                      <a:lnTo>
                        <a:pt x="1134" y="2087"/>
                      </a:lnTo>
                      <a:lnTo>
                        <a:pt x="1089" y="1815"/>
                      </a:lnTo>
                      <a:lnTo>
                        <a:pt x="908" y="1679"/>
                      </a:lnTo>
                      <a:lnTo>
                        <a:pt x="772" y="1679"/>
                      </a:lnTo>
                      <a:lnTo>
                        <a:pt x="772" y="1588"/>
                      </a:lnTo>
                      <a:lnTo>
                        <a:pt x="726" y="1452"/>
                      </a:lnTo>
                      <a:lnTo>
                        <a:pt x="590" y="1361"/>
                      </a:lnTo>
                      <a:lnTo>
                        <a:pt x="499" y="1316"/>
                      </a:lnTo>
                      <a:lnTo>
                        <a:pt x="363" y="1406"/>
                      </a:lnTo>
                      <a:lnTo>
                        <a:pt x="227" y="1452"/>
                      </a:lnTo>
                      <a:lnTo>
                        <a:pt x="91" y="1452"/>
                      </a:lnTo>
                      <a:lnTo>
                        <a:pt x="46" y="1361"/>
                      </a:lnTo>
                      <a:lnTo>
                        <a:pt x="0" y="862"/>
                      </a:lnTo>
                      <a:lnTo>
                        <a:pt x="273" y="817"/>
                      </a:lnTo>
                      <a:lnTo>
                        <a:pt x="409" y="907"/>
                      </a:lnTo>
                      <a:lnTo>
                        <a:pt x="545" y="771"/>
                      </a:lnTo>
                      <a:lnTo>
                        <a:pt x="726" y="862"/>
                      </a:lnTo>
                      <a:lnTo>
                        <a:pt x="998" y="953"/>
                      </a:lnTo>
                      <a:lnTo>
                        <a:pt x="1361" y="771"/>
                      </a:lnTo>
                      <a:lnTo>
                        <a:pt x="1316" y="545"/>
                      </a:lnTo>
                      <a:lnTo>
                        <a:pt x="1134" y="454"/>
                      </a:lnTo>
                      <a:lnTo>
                        <a:pt x="1134" y="272"/>
                      </a:lnTo>
                      <a:lnTo>
                        <a:pt x="1180" y="136"/>
                      </a:lnTo>
                      <a:lnTo>
                        <a:pt x="1361" y="91"/>
                      </a:lnTo>
                      <a:close/>
                    </a:path>
                  </a:pathLst>
                </a:custGeom>
                <a:grpFill/>
                <a:ln w="952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>
                    <a:latin typeface="+mn-lt"/>
                  </a:endParaRPr>
                </a:p>
              </p:txBody>
            </p:sp>
          </p:grpSp>
        </p:grpSp>
        <p:sp>
          <p:nvSpPr>
            <p:cNvPr id="76" name="Freeform 93"/>
            <p:cNvSpPr>
              <a:spLocks/>
            </p:cNvSpPr>
            <p:nvPr/>
          </p:nvSpPr>
          <p:spPr bwMode="auto">
            <a:xfrm>
              <a:off x="4488198" y="4842291"/>
              <a:ext cx="406116" cy="219248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20" y="116"/>
                </a:cxn>
                <a:cxn ang="0">
                  <a:pos x="54" y="136"/>
                </a:cxn>
                <a:cxn ang="0">
                  <a:pos x="71" y="136"/>
                </a:cxn>
                <a:cxn ang="0">
                  <a:pos x="85" y="136"/>
                </a:cxn>
                <a:cxn ang="0">
                  <a:pos x="151" y="101"/>
                </a:cxn>
                <a:cxn ang="0">
                  <a:pos x="177" y="98"/>
                </a:cxn>
                <a:cxn ang="0">
                  <a:pos x="187" y="87"/>
                </a:cxn>
                <a:cxn ang="0">
                  <a:pos x="206" y="78"/>
                </a:cxn>
                <a:cxn ang="0">
                  <a:pos x="233" y="74"/>
                </a:cxn>
                <a:cxn ang="0">
                  <a:pos x="274" y="81"/>
                </a:cxn>
                <a:cxn ang="0">
                  <a:pos x="284" y="29"/>
                </a:cxn>
                <a:cxn ang="0">
                  <a:pos x="274" y="29"/>
                </a:cxn>
                <a:cxn ang="0">
                  <a:pos x="257" y="14"/>
                </a:cxn>
                <a:cxn ang="0">
                  <a:pos x="233" y="9"/>
                </a:cxn>
                <a:cxn ang="0">
                  <a:pos x="215" y="18"/>
                </a:cxn>
                <a:cxn ang="0">
                  <a:pos x="182" y="18"/>
                </a:cxn>
                <a:cxn ang="0">
                  <a:pos x="167" y="32"/>
                </a:cxn>
                <a:cxn ang="0">
                  <a:pos x="134" y="9"/>
                </a:cxn>
                <a:cxn ang="0">
                  <a:pos x="113" y="18"/>
                </a:cxn>
                <a:cxn ang="0">
                  <a:pos x="79" y="0"/>
                </a:cxn>
                <a:cxn ang="0">
                  <a:pos x="0" y="67"/>
                </a:cxn>
              </a:cxnLst>
              <a:rect l="0" t="0" r="r" b="b"/>
              <a:pathLst>
                <a:path w="284" h="136">
                  <a:moveTo>
                    <a:pt x="0" y="67"/>
                  </a:moveTo>
                  <a:lnTo>
                    <a:pt x="20" y="116"/>
                  </a:lnTo>
                  <a:lnTo>
                    <a:pt x="54" y="136"/>
                  </a:lnTo>
                  <a:lnTo>
                    <a:pt x="71" y="136"/>
                  </a:lnTo>
                  <a:lnTo>
                    <a:pt x="85" y="136"/>
                  </a:lnTo>
                  <a:lnTo>
                    <a:pt x="151" y="101"/>
                  </a:lnTo>
                  <a:lnTo>
                    <a:pt x="177" y="98"/>
                  </a:lnTo>
                  <a:lnTo>
                    <a:pt x="187" y="87"/>
                  </a:lnTo>
                  <a:lnTo>
                    <a:pt x="206" y="78"/>
                  </a:lnTo>
                  <a:lnTo>
                    <a:pt x="233" y="74"/>
                  </a:lnTo>
                  <a:lnTo>
                    <a:pt x="274" y="81"/>
                  </a:lnTo>
                  <a:lnTo>
                    <a:pt x="284" y="29"/>
                  </a:lnTo>
                  <a:lnTo>
                    <a:pt x="274" y="29"/>
                  </a:lnTo>
                  <a:lnTo>
                    <a:pt x="257" y="14"/>
                  </a:lnTo>
                  <a:lnTo>
                    <a:pt x="233" y="9"/>
                  </a:lnTo>
                  <a:lnTo>
                    <a:pt x="215" y="18"/>
                  </a:lnTo>
                  <a:lnTo>
                    <a:pt x="182" y="18"/>
                  </a:lnTo>
                  <a:lnTo>
                    <a:pt x="167" y="32"/>
                  </a:lnTo>
                  <a:lnTo>
                    <a:pt x="134" y="9"/>
                  </a:lnTo>
                  <a:lnTo>
                    <a:pt x="113" y="18"/>
                  </a:lnTo>
                  <a:lnTo>
                    <a:pt x="79" y="0"/>
                  </a:lnTo>
                  <a:lnTo>
                    <a:pt x="0" y="67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7" name="Freeform 153"/>
            <p:cNvSpPr>
              <a:spLocks/>
            </p:cNvSpPr>
            <p:nvPr/>
          </p:nvSpPr>
          <p:spPr bwMode="auto">
            <a:xfrm>
              <a:off x="3686515" y="5050253"/>
              <a:ext cx="333596" cy="199902"/>
            </a:xfrm>
            <a:custGeom>
              <a:avLst/>
              <a:gdLst/>
              <a:ahLst/>
              <a:cxnLst>
                <a:cxn ang="0">
                  <a:pos x="49" y="119"/>
                </a:cxn>
                <a:cxn ang="0">
                  <a:pos x="38" y="106"/>
                </a:cxn>
                <a:cxn ang="0">
                  <a:pos x="38" y="81"/>
                </a:cxn>
                <a:cxn ang="0">
                  <a:pos x="21" y="81"/>
                </a:cxn>
                <a:cxn ang="0">
                  <a:pos x="7" y="94"/>
                </a:cxn>
                <a:cxn ang="0">
                  <a:pos x="0" y="74"/>
                </a:cxn>
                <a:cxn ang="0">
                  <a:pos x="29" y="45"/>
                </a:cxn>
                <a:cxn ang="0">
                  <a:pos x="49" y="20"/>
                </a:cxn>
                <a:cxn ang="0">
                  <a:pos x="60" y="7"/>
                </a:cxn>
                <a:cxn ang="0">
                  <a:pos x="77" y="11"/>
                </a:cxn>
                <a:cxn ang="0">
                  <a:pos x="92" y="0"/>
                </a:cxn>
                <a:cxn ang="0">
                  <a:pos x="118" y="7"/>
                </a:cxn>
                <a:cxn ang="0">
                  <a:pos x="164" y="7"/>
                </a:cxn>
                <a:cxn ang="0">
                  <a:pos x="190" y="20"/>
                </a:cxn>
                <a:cxn ang="0">
                  <a:pos x="190" y="45"/>
                </a:cxn>
                <a:cxn ang="0">
                  <a:pos x="195" y="56"/>
                </a:cxn>
                <a:cxn ang="0">
                  <a:pos x="222" y="65"/>
                </a:cxn>
                <a:cxn ang="0">
                  <a:pos x="233" y="65"/>
                </a:cxn>
                <a:cxn ang="0">
                  <a:pos x="215" y="84"/>
                </a:cxn>
                <a:cxn ang="0">
                  <a:pos x="215" y="106"/>
                </a:cxn>
                <a:cxn ang="0">
                  <a:pos x="179" y="94"/>
                </a:cxn>
                <a:cxn ang="0">
                  <a:pos x="167" y="106"/>
                </a:cxn>
                <a:cxn ang="0">
                  <a:pos x="157" y="124"/>
                </a:cxn>
                <a:cxn ang="0">
                  <a:pos x="140" y="115"/>
                </a:cxn>
                <a:cxn ang="0">
                  <a:pos x="130" y="94"/>
                </a:cxn>
                <a:cxn ang="0">
                  <a:pos x="109" y="99"/>
                </a:cxn>
                <a:cxn ang="0">
                  <a:pos x="97" y="119"/>
                </a:cxn>
                <a:cxn ang="0">
                  <a:pos x="49" y="119"/>
                </a:cxn>
              </a:cxnLst>
              <a:rect l="0" t="0" r="r" b="b"/>
              <a:pathLst>
                <a:path w="233" h="124">
                  <a:moveTo>
                    <a:pt x="49" y="119"/>
                  </a:moveTo>
                  <a:lnTo>
                    <a:pt x="38" y="106"/>
                  </a:lnTo>
                  <a:lnTo>
                    <a:pt x="38" y="81"/>
                  </a:lnTo>
                  <a:lnTo>
                    <a:pt x="21" y="81"/>
                  </a:lnTo>
                  <a:lnTo>
                    <a:pt x="7" y="94"/>
                  </a:lnTo>
                  <a:lnTo>
                    <a:pt x="0" y="74"/>
                  </a:lnTo>
                  <a:lnTo>
                    <a:pt x="29" y="45"/>
                  </a:lnTo>
                  <a:lnTo>
                    <a:pt x="49" y="20"/>
                  </a:lnTo>
                  <a:lnTo>
                    <a:pt x="60" y="7"/>
                  </a:lnTo>
                  <a:lnTo>
                    <a:pt x="77" y="11"/>
                  </a:lnTo>
                  <a:lnTo>
                    <a:pt x="92" y="0"/>
                  </a:lnTo>
                  <a:lnTo>
                    <a:pt x="118" y="7"/>
                  </a:lnTo>
                  <a:lnTo>
                    <a:pt x="164" y="7"/>
                  </a:lnTo>
                  <a:lnTo>
                    <a:pt x="190" y="20"/>
                  </a:lnTo>
                  <a:lnTo>
                    <a:pt x="190" y="45"/>
                  </a:lnTo>
                  <a:lnTo>
                    <a:pt x="195" y="56"/>
                  </a:lnTo>
                  <a:lnTo>
                    <a:pt x="222" y="65"/>
                  </a:lnTo>
                  <a:lnTo>
                    <a:pt x="233" y="65"/>
                  </a:lnTo>
                  <a:lnTo>
                    <a:pt x="215" y="84"/>
                  </a:lnTo>
                  <a:lnTo>
                    <a:pt x="215" y="106"/>
                  </a:lnTo>
                  <a:lnTo>
                    <a:pt x="179" y="94"/>
                  </a:lnTo>
                  <a:lnTo>
                    <a:pt x="167" y="106"/>
                  </a:lnTo>
                  <a:lnTo>
                    <a:pt x="157" y="124"/>
                  </a:lnTo>
                  <a:lnTo>
                    <a:pt x="140" y="115"/>
                  </a:lnTo>
                  <a:lnTo>
                    <a:pt x="130" y="94"/>
                  </a:lnTo>
                  <a:lnTo>
                    <a:pt x="109" y="99"/>
                  </a:lnTo>
                  <a:lnTo>
                    <a:pt x="97" y="119"/>
                  </a:lnTo>
                  <a:lnTo>
                    <a:pt x="49" y="119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48" name="TekstSylinder 147"/>
          <p:cNvSpPr txBox="1"/>
          <p:nvPr/>
        </p:nvSpPr>
        <p:spPr>
          <a:xfrm>
            <a:off x="827584" y="3615407"/>
            <a:ext cx="7343934" cy="461665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The first phase is the price coupling in North West Europe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9250" y="476250"/>
            <a:ext cx="7129463" cy="1143000"/>
          </a:xfrm>
        </p:spPr>
        <p:txBody>
          <a:bodyPr/>
          <a:lstStyle/>
          <a:p>
            <a:pPr>
              <a:defRPr/>
            </a:pPr>
            <a:r>
              <a:rPr lang="fr-BE" dirty="0" smtClean="0"/>
              <a:t>Introduction</a:t>
            </a:r>
            <a:endParaRPr lang="fr-BE" dirty="0"/>
          </a:p>
        </p:txBody>
      </p:sp>
      <p:sp>
        <p:nvSpPr>
          <p:cNvPr id="6" name="Espace réservé du contenu 2"/>
          <p:cNvSpPr>
            <a:spLocks noGrp="1"/>
          </p:cNvSpPr>
          <p:nvPr>
            <p:ph sz="half" idx="1"/>
          </p:nvPr>
        </p:nvSpPr>
        <p:spPr>
          <a:xfrm>
            <a:off x="323850" y="1844824"/>
            <a:ext cx="8496300" cy="4114800"/>
          </a:xfrm>
        </p:spPr>
        <p:txBody>
          <a:bodyPr/>
          <a:lstStyle/>
          <a:p>
            <a:r>
              <a:rPr lang="en-US" sz="2000" dirty="0" smtClean="0"/>
              <a:t>19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  <a:r>
              <a:rPr lang="nb-NO" sz="2000" dirty="0" smtClean="0">
                <a:sym typeface="Wingdings" pitchFamily="2" charset="2"/>
              </a:rPr>
              <a:t>European </a:t>
            </a:r>
            <a:r>
              <a:rPr lang="nb-NO" sz="2000" dirty="0" err="1" smtClean="0">
                <a:sym typeface="Wingdings" pitchFamily="2" charset="2"/>
              </a:rPr>
              <a:t>Electricity</a:t>
            </a:r>
            <a:r>
              <a:rPr lang="nb-NO" sz="2000" dirty="0" smtClean="0">
                <a:sym typeface="Wingdings" pitchFamily="2" charset="2"/>
              </a:rPr>
              <a:t> </a:t>
            </a:r>
            <a:r>
              <a:rPr lang="nb-NO" sz="2000" dirty="0" err="1" smtClean="0">
                <a:sym typeface="Wingdings" pitchFamily="2" charset="2"/>
              </a:rPr>
              <a:t>Regulatory</a:t>
            </a:r>
            <a:r>
              <a:rPr lang="nb-NO" sz="2000" dirty="0" smtClean="0">
                <a:sym typeface="Wingdings" pitchFamily="2" charset="2"/>
              </a:rPr>
              <a:t> Forum (</a:t>
            </a:r>
            <a:r>
              <a:rPr lang="nb-NO" sz="2000" dirty="0" err="1" smtClean="0">
                <a:sym typeface="Wingdings" pitchFamily="2" charset="2"/>
              </a:rPr>
              <a:t>December</a:t>
            </a:r>
            <a:r>
              <a:rPr lang="nb-NO" sz="2000" dirty="0" smtClean="0">
                <a:sym typeface="Wingdings" pitchFamily="2" charset="2"/>
              </a:rPr>
              <a:t> 2010)</a:t>
            </a:r>
            <a:r>
              <a:rPr lang="en-US" sz="2000" dirty="0" smtClean="0">
                <a:sym typeface="Wingdings" pitchFamily="2" charset="2"/>
              </a:rPr>
              <a:t>:</a:t>
            </a:r>
            <a:br>
              <a:rPr lang="en-US" sz="2000" dirty="0" smtClean="0">
                <a:sym typeface="Wingdings" pitchFamily="2" charset="2"/>
              </a:rPr>
            </a:br>
            <a:r>
              <a:rPr lang="en-US" sz="2000" dirty="0" smtClean="0">
                <a:sym typeface="Wingdings" pitchFamily="2" charset="2"/>
              </a:rPr>
              <a:t>The </a:t>
            </a:r>
            <a:r>
              <a:rPr lang="en-US" sz="2000" dirty="0" smtClean="0"/>
              <a:t>Forum agreed that price coupling in north-west Europe (CWE, Nordic regions and GB) should be developed and implemented by end 2012, as a first step for pan </a:t>
            </a:r>
            <a:r>
              <a:rPr lang="nb-NO" sz="2000" dirty="0" smtClean="0"/>
              <a:t>European </a:t>
            </a:r>
            <a:r>
              <a:rPr lang="nb-NO" sz="2000" dirty="0" err="1" smtClean="0"/>
              <a:t>price</a:t>
            </a:r>
            <a:r>
              <a:rPr lang="nb-NO" sz="2000" dirty="0" smtClean="0"/>
              <a:t> </a:t>
            </a:r>
            <a:r>
              <a:rPr lang="nb-NO" sz="2000" dirty="0" err="1" smtClean="0"/>
              <a:t>coupling</a:t>
            </a:r>
            <a:r>
              <a:rPr lang="nb-NO" sz="2000" dirty="0" smtClean="0"/>
              <a:t>.</a:t>
            </a: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r>
              <a:rPr lang="en-US" sz="2000" dirty="0" smtClean="0"/>
              <a:t>20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  <a:r>
              <a:rPr lang="nb-NO" sz="2000" dirty="0" smtClean="0">
                <a:sym typeface="Wingdings" pitchFamily="2" charset="2"/>
              </a:rPr>
              <a:t>European </a:t>
            </a:r>
            <a:r>
              <a:rPr lang="nb-NO" sz="2000" dirty="0" err="1" smtClean="0">
                <a:sym typeface="Wingdings" pitchFamily="2" charset="2"/>
              </a:rPr>
              <a:t>Electricity</a:t>
            </a:r>
            <a:r>
              <a:rPr lang="nb-NO" sz="2000" dirty="0" smtClean="0">
                <a:sym typeface="Wingdings" pitchFamily="2" charset="2"/>
              </a:rPr>
              <a:t> </a:t>
            </a:r>
            <a:r>
              <a:rPr lang="nb-NO" sz="2000" dirty="0" err="1" smtClean="0">
                <a:sym typeface="Wingdings" pitchFamily="2" charset="2"/>
              </a:rPr>
              <a:t>Regulatory</a:t>
            </a:r>
            <a:r>
              <a:rPr lang="nb-NO" sz="2000" dirty="0" smtClean="0">
                <a:sym typeface="Wingdings" pitchFamily="2" charset="2"/>
              </a:rPr>
              <a:t> Forum (May 2011):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smtClean="0"/>
              <a:t>The Forum supported the continuation of the NWE project for both day-ahead and intra-day markets, in order to meet the target date of 2012.</a:t>
            </a:r>
          </a:p>
          <a:p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ACERs roadmap requests  the TSOs and PXs to deliver a single European price coupling by 2014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First step is to deliver NWE (CWE, Nordic, GB) </a:t>
            </a:r>
            <a:r>
              <a:rPr lang="en-US" sz="2000" dirty="0" smtClean="0">
                <a:sym typeface="Wingdings" pitchFamily="2" charset="2"/>
              </a:rPr>
              <a:t>by the end of 2012</a:t>
            </a: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u contenu 2"/>
          <p:cNvSpPr>
            <a:spLocks noGrp="1"/>
          </p:cNvSpPr>
          <p:nvPr>
            <p:ph sz="half" idx="1"/>
          </p:nvPr>
        </p:nvSpPr>
        <p:spPr>
          <a:xfrm>
            <a:off x="323850" y="1700808"/>
            <a:ext cx="8640763" cy="496887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1950" indent="-361950"/>
            <a:r>
              <a:rPr lang="en-US" sz="2000" dirty="0" smtClean="0"/>
              <a:t>NWE TSOs and PXs </a:t>
            </a:r>
            <a:r>
              <a:rPr lang="en-US" sz="2000" dirty="0" err="1" smtClean="0"/>
              <a:t>recognise</a:t>
            </a:r>
            <a:r>
              <a:rPr lang="en-US" sz="2000" dirty="0" smtClean="0"/>
              <a:t> the importance of NWE as a pragmatic implementation project</a:t>
            </a:r>
            <a:endParaRPr lang="en-US" sz="2000" dirty="0" smtClean="0">
              <a:sym typeface="Wingdings" pitchFamily="2" charset="2"/>
            </a:endParaRPr>
          </a:p>
          <a:p>
            <a:pPr marL="361950" indent="-361950"/>
            <a:endParaRPr lang="en-US" sz="2000" dirty="0" smtClean="0">
              <a:sym typeface="Wingdings" pitchFamily="2" charset="2"/>
            </a:endParaRPr>
          </a:p>
          <a:p>
            <a:pPr marL="361950" indent="-361950"/>
            <a:r>
              <a:rPr lang="en-US" sz="2000" dirty="0" smtClean="0">
                <a:sym typeface="Wingdings" pitchFamily="2" charset="2"/>
              </a:rPr>
              <a:t>All TSOs and PXs in NWE have already taken the commitment to replace ITVC in June 2012 when ITVC was launched in November 2010</a:t>
            </a:r>
          </a:p>
          <a:p>
            <a:pPr marL="361950" indent="-361950"/>
            <a:endParaRPr lang="en-GB" sz="2000" dirty="0" smtClean="0">
              <a:sym typeface="Wingdings" pitchFamily="2" charset="2"/>
            </a:endParaRPr>
          </a:p>
          <a:p>
            <a:pPr marL="361950" indent="-361950"/>
            <a:r>
              <a:rPr lang="en-GB" sz="2000" dirty="0" smtClean="0">
                <a:sym typeface="Wingdings" pitchFamily="2" charset="2"/>
              </a:rPr>
              <a:t>NWE has a central role due to geography and advanced development</a:t>
            </a:r>
          </a:p>
          <a:p>
            <a:pPr marL="361950" indent="-361950"/>
            <a:endParaRPr lang="en-GB" sz="2000" dirty="0" smtClean="0">
              <a:sym typeface="Wingdings" pitchFamily="2" charset="2"/>
            </a:endParaRPr>
          </a:p>
          <a:p>
            <a:pPr marL="361950" indent="-361950"/>
            <a:r>
              <a:rPr lang="en-GB" sz="2000" dirty="0" smtClean="0"/>
              <a:t>The solution should ensure extendibility of day-ahead price coupling to other regions</a:t>
            </a:r>
          </a:p>
          <a:p>
            <a:pPr marL="361950" indent="-361950"/>
            <a:endParaRPr lang="en-GB" sz="2000" dirty="0" smtClean="0">
              <a:sym typeface="Wingdings" pitchFamily="2" charset="2"/>
            </a:endParaRPr>
          </a:p>
          <a:p>
            <a:pPr marL="361950" indent="-361950"/>
            <a:r>
              <a:rPr lang="en-GB" sz="2000" dirty="0" smtClean="0">
                <a:sym typeface="Wingdings" pitchFamily="2" charset="2"/>
              </a:rPr>
              <a:t>The time schedules are challenging and the NWE TSOs and NWE PXs, as well as the regulators, need to focus to have a </a:t>
            </a:r>
            <a:r>
              <a:rPr lang="en-US" sz="2000" dirty="0" smtClean="0">
                <a:ea typeface="ＭＳ Ｐゴシック" pitchFamily="34" charset="-128"/>
              </a:rPr>
              <a:t>smooth and efficient achievement of the NWE price coupling</a:t>
            </a:r>
            <a:endParaRPr lang="en-GB" sz="2000" dirty="0" smtClean="0">
              <a:sym typeface="Wingdings" pitchFamily="2" charset="2"/>
            </a:endParaRPr>
          </a:p>
          <a:p>
            <a:pPr marL="361950" indent="-361950"/>
            <a:endParaRPr lang="en-US" sz="2000" dirty="0" smtClean="0">
              <a:sym typeface="Wingdings" pitchFamily="2" charset="2"/>
            </a:endParaRPr>
          </a:p>
          <a:p>
            <a:pPr lvl="1"/>
            <a:endParaRPr lang="en-US" dirty="0" smtClean="0">
              <a:ea typeface="+mn-ea"/>
              <a:cs typeface="+mn-cs"/>
              <a:sym typeface="Wingdings" pitchFamily="2" charset="2"/>
            </a:endParaRPr>
          </a:p>
          <a:p>
            <a:pPr marL="0" indent="0">
              <a:buFontTx/>
              <a:buNone/>
            </a:pPr>
            <a:endParaRPr lang="en-US" sz="2000" dirty="0" smtClean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619250" y="476250"/>
            <a:ext cx="7705725" cy="1143000"/>
          </a:xfrm>
        </p:spPr>
        <p:txBody>
          <a:bodyPr/>
          <a:lstStyle/>
          <a:p>
            <a:pPr>
              <a:defRPr/>
            </a:pPr>
            <a:r>
              <a:rPr lang="fr-BE" dirty="0" smtClean="0"/>
              <a:t>Introduction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a European power market</a:t>
            </a:r>
            <a:endParaRPr lang="nb-NO" dirty="0"/>
          </a:p>
        </p:txBody>
      </p:sp>
      <p:sp>
        <p:nvSpPr>
          <p:cNvPr id="4" name="Espace réservé du contenu 4"/>
          <p:cNvSpPr>
            <a:spLocks noGrp="1"/>
          </p:cNvSpPr>
          <p:nvPr>
            <p:ph sz="half" idx="1"/>
          </p:nvPr>
        </p:nvSpPr>
        <p:spPr>
          <a:xfrm>
            <a:off x="251520" y="2060848"/>
            <a:ext cx="5040238" cy="4968602"/>
          </a:xfrm>
        </p:spPr>
        <p:txBody>
          <a:bodyPr/>
          <a:lstStyle/>
          <a:p>
            <a:pPr marL="514350" indent="-514350">
              <a:buNone/>
              <a:defRPr/>
            </a:pPr>
            <a:r>
              <a:rPr lang="en-US" sz="2400" dirty="0" smtClean="0"/>
              <a:t>The Nordic market – 2000</a:t>
            </a:r>
          </a:p>
          <a:p>
            <a:pPr marL="914400" lvl="1" indent="-514350">
              <a:buNone/>
              <a:defRPr/>
            </a:pPr>
            <a:r>
              <a:rPr lang="sv-SE" sz="1600" dirty="0" smtClean="0"/>
              <a:t>Including Estonia 2010 </a:t>
            </a:r>
            <a:endParaRPr lang="en-US" sz="1600" dirty="0" smtClean="0"/>
          </a:p>
          <a:p>
            <a:pPr marL="514350" indent="-514350">
              <a:buNone/>
              <a:defRPr/>
            </a:pPr>
            <a:endParaRPr lang="en-US" sz="2400" dirty="0" smtClean="0"/>
          </a:p>
          <a:p>
            <a:pPr marL="514350" indent="-514350">
              <a:buNone/>
              <a:defRPr/>
            </a:pPr>
            <a:r>
              <a:rPr lang="en-US" sz="2400" dirty="0" smtClean="0"/>
              <a:t>Central West Europe – 2010</a:t>
            </a:r>
          </a:p>
          <a:p>
            <a:pPr marL="457200" indent="-457200">
              <a:buFontTx/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en-US" sz="2400" dirty="0" smtClean="0"/>
              <a:t>ITVC – 2011</a:t>
            </a:r>
          </a:p>
          <a:p>
            <a:pPr marL="361950" lvl="1" indent="0">
              <a:buNone/>
            </a:pPr>
            <a:r>
              <a:rPr lang="sv-SE" sz="1600" dirty="0" smtClean="0"/>
              <a:t>Including embedded solution for BritNed cable to GB via APX and Price Coupling on SwePol via NPS</a:t>
            </a:r>
            <a:endParaRPr lang="en-US" sz="1600" dirty="0" smtClean="0"/>
          </a:p>
          <a:p>
            <a:pPr marL="857250" lvl="1" indent="-457200">
              <a:buNone/>
            </a:pPr>
            <a:endParaRPr lang="en-US" sz="1600" dirty="0" smtClean="0"/>
          </a:p>
          <a:p>
            <a:pPr marL="457200" indent="-457200">
              <a:buFontTx/>
              <a:buNone/>
            </a:pPr>
            <a:endParaRPr lang="en-US" sz="2400" dirty="0" smtClean="0"/>
          </a:p>
        </p:txBody>
      </p:sp>
      <p:graphicFrame>
        <p:nvGraphicFramePr>
          <p:cNvPr id="5" name="Diagram 4"/>
          <p:cNvGraphicFramePr/>
          <p:nvPr/>
        </p:nvGraphicFramePr>
        <p:xfrm>
          <a:off x="5004048" y="1700808"/>
          <a:ext cx="2232248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oup 149"/>
          <p:cNvGrpSpPr>
            <a:grpSpLocks/>
          </p:cNvGrpSpPr>
          <p:nvPr/>
        </p:nvGrpSpPr>
        <p:grpSpPr bwMode="auto">
          <a:xfrm>
            <a:off x="6810547" y="4761684"/>
            <a:ext cx="34282" cy="67708"/>
            <a:chOff x="3758" y="2821"/>
            <a:chExt cx="24" cy="42"/>
          </a:xfrm>
          <a:solidFill>
            <a:srgbClr val="009900"/>
          </a:solidFill>
        </p:grpSpPr>
        <p:sp>
          <p:nvSpPr>
            <p:cNvPr id="7" name="Freeform 150"/>
            <p:cNvSpPr>
              <a:spLocks/>
            </p:cNvSpPr>
            <p:nvPr/>
          </p:nvSpPr>
          <p:spPr bwMode="auto">
            <a:xfrm>
              <a:off x="3758" y="2821"/>
              <a:ext cx="24" cy="42"/>
            </a:xfrm>
            <a:custGeom>
              <a:avLst/>
              <a:gdLst/>
              <a:ahLst/>
              <a:cxnLst>
                <a:cxn ang="0">
                  <a:pos x="24" y="42"/>
                </a:cxn>
                <a:cxn ang="0">
                  <a:pos x="24" y="24"/>
                </a:cxn>
                <a:cxn ang="0">
                  <a:pos x="19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0" y="37"/>
                </a:cxn>
                <a:cxn ang="0">
                  <a:pos x="14" y="42"/>
                </a:cxn>
                <a:cxn ang="0">
                  <a:pos x="24" y="42"/>
                </a:cxn>
              </a:cxnLst>
              <a:rect l="0" t="0" r="r" b="b"/>
              <a:pathLst>
                <a:path w="24" h="42">
                  <a:moveTo>
                    <a:pt x="24" y="42"/>
                  </a:moveTo>
                  <a:lnTo>
                    <a:pt x="24" y="24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0" y="14"/>
                  </a:lnTo>
                  <a:lnTo>
                    <a:pt x="0" y="37"/>
                  </a:lnTo>
                  <a:lnTo>
                    <a:pt x="14" y="42"/>
                  </a:lnTo>
                  <a:lnTo>
                    <a:pt x="24" y="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8" name="Freeform 151"/>
            <p:cNvSpPr>
              <a:spLocks/>
            </p:cNvSpPr>
            <p:nvPr/>
          </p:nvSpPr>
          <p:spPr bwMode="auto">
            <a:xfrm>
              <a:off x="3758" y="2821"/>
              <a:ext cx="24" cy="42"/>
            </a:xfrm>
            <a:custGeom>
              <a:avLst/>
              <a:gdLst/>
              <a:ahLst/>
              <a:cxnLst>
                <a:cxn ang="0">
                  <a:pos x="24" y="42"/>
                </a:cxn>
                <a:cxn ang="0">
                  <a:pos x="24" y="24"/>
                </a:cxn>
                <a:cxn ang="0">
                  <a:pos x="19" y="0"/>
                </a:cxn>
                <a:cxn ang="0">
                  <a:pos x="14" y="0"/>
                </a:cxn>
                <a:cxn ang="0">
                  <a:pos x="0" y="14"/>
                </a:cxn>
                <a:cxn ang="0">
                  <a:pos x="0" y="37"/>
                </a:cxn>
                <a:cxn ang="0">
                  <a:pos x="14" y="42"/>
                </a:cxn>
                <a:cxn ang="0">
                  <a:pos x="24" y="42"/>
                </a:cxn>
              </a:cxnLst>
              <a:rect l="0" t="0" r="r" b="b"/>
              <a:pathLst>
                <a:path w="24" h="42">
                  <a:moveTo>
                    <a:pt x="24" y="42"/>
                  </a:moveTo>
                  <a:lnTo>
                    <a:pt x="24" y="24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0" y="14"/>
                  </a:lnTo>
                  <a:lnTo>
                    <a:pt x="0" y="37"/>
                  </a:lnTo>
                  <a:lnTo>
                    <a:pt x="14" y="42"/>
                  </a:lnTo>
                  <a:lnTo>
                    <a:pt x="24" y="42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9" name="Gruppe 309"/>
          <p:cNvGrpSpPr/>
          <p:nvPr/>
        </p:nvGrpSpPr>
        <p:grpSpPr>
          <a:xfrm>
            <a:off x="6045783" y="4256017"/>
            <a:ext cx="1405585" cy="1333223"/>
            <a:chOff x="6045783" y="4257092"/>
            <a:chExt cx="1405585" cy="1333223"/>
          </a:xfrm>
          <a:solidFill>
            <a:srgbClr val="009900"/>
          </a:solidFill>
        </p:grpSpPr>
        <p:sp>
          <p:nvSpPr>
            <p:cNvPr id="10" name="Freeform 90"/>
            <p:cNvSpPr>
              <a:spLocks/>
            </p:cNvSpPr>
            <p:nvPr/>
          </p:nvSpPr>
          <p:spPr bwMode="auto">
            <a:xfrm>
              <a:off x="6045783" y="4616595"/>
              <a:ext cx="913762" cy="973720"/>
            </a:xfrm>
            <a:custGeom>
              <a:avLst/>
              <a:gdLst/>
              <a:ahLst/>
              <a:cxnLst>
                <a:cxn ang="0">
                  <a:pos x="76" y="506"/>
                </a:cxn>
                <a:cxn ang="0">
                  <a:pos x="128" y="544"/>
                </a:cxn>
                <a:cxn ang="0">
                  <a:pos x="176" y="558"/>
                </a:cxn>
                <a:cxn ang="0">
                  <a:pos x="220" y="574"/>
                </a:cxn>
                <a:cxn ang="0">
                  <a:pos x="257" y="593"/>
                </a:cxn>
                <a:cxn ang="0">
                  <a:pos x="317" y="558"/>
                </a:cxn>
                <a:cxn ang="0">
                  <a:pos x="377" y="536"/>
                </a:cxn>
                <a:cxn ang="0">
                  <a:pos x="447" y="558"/>
                </a:cxn>
                <a:cxn ang="0">
                  <a:pos x="505" y="579"/>
                </a:cxn>
                <a:cxn ang="0">
                  <a:pos x="570" y="544"/>
                </a:cxn>
                <a:cxn ang="0">
                  <a:pos x="575" y="511"/>
                </a:cxn>
                <a:cxn ang="0">
                  <a:pos x="548" y="495"/>
                </a:cxn>
                <a:cxn ang="0">
                  <a:pos x="544" y="457"/>
                </a:cxn>
                <a:cxn ang="0">
                  <a:pos x="564" y="387"/>
                </a:cxn>
                <a:cxn ang="0">
                  <a:pos x="553" y="349"/>
                </a:cxn>
                <a:cxn ang="0">
                  <a:pos x="522" y="362"/>
                </a:cxn>
                <a:cxn ang="0">
                  <a:pos x="544" y="313"/>
                </a:cxn>
                <a:cxn ang="0">
                  <a:pos x="575" y="275"/>
                </a:cxn>
                <a:cxn ang="0">
                  <a:pos x="607" y="269"/>
                </a:cxn>
                <a:cxn ang="0">
                  <a:pos x="624" y="206"/>
                </a:cxn>
                <a:cxn ang="0">
                  <a:pos x="630" y="171"/>
                </a:cxn>
                <a:cxn ang="0">
                  <a:pos x="575" y="148"/>
                </a:cxn>
                <a:cxn ang="0">
                  <a:pos x="548" y="132"/>
                </a:cxn>
                <a:cxn ang="0">
                  <a:pos x="515" y="122"/>
                </a:cxn>
                <a:cxn ang="0">
                  <a:pos x="505" y="104"/>
                </a:cxn>
                <a:cxn ang="0">
                  <a:pos x="484" y="94"/>
                </a:cxn>
                <a:cxn ang="0">
                  <a:pos x="462" y="65"/>
                </a:cxn>
                <a:cxn ang="0">
                  <a:pos x="429" y="31"/>
                </a:cxn>
                <a:cxn ang="0">
                  <a:pos x="413" y="7"/>
                </a:cxn>
                <a:cxn ang="0">
                  <a:pos x="360" y="15"/>
                </a:cxn>
                <a:cxn ang="0">
                  <a:pos x="332" y="65"/>
                </a:cxn>
                <a:cxn ang="0">
                  <a:pos x="284" y="69"/>
                </a:cxn>
                <a:cxn ang="0">
                  <a:pos x="247" y="104"/>
                </a:cxn>
                <a:cxn ang="0">
                  <a:pos x="199" y="94"/>
                </a:cxn>
                <a:cxn ang="0">
                  <a:pos x="167" y="58"/>
                </a:cxn>
                <a:cxn ang="0">
                  <a:pos x="167" y="139"/>
                </a:cxn>
                <a:cxn ang="0">
                  <a:pos x="107" y="128"/>
                </a:cxn>
                <a:cxn ang="0">
                  <a:pos x="64" y="99"/>
                </a:cxn>
                <a:cxn ang="0">
                  <a:pos x="3" y="104"/>
                </a:cxn>
                <a:cxn ang="0">
                  <a:pos x="16" y="153"/>
                </a:cxn>
                <a:cxn ang="0">
                  <a:pos x="64" y="181"/>
                </a:cxn>
                <a:cxn ang="0">
                  <a:pos x="118" y="237"/>
                </a:cxn>
                <a:cxn ang="0">
                  <a:pos x="112" y="275"/>
                </a:cxn>
                <a:cxn ang="0">
                  <a:pos x="138" y="329"/>
                </a:cxn>
                <a:cxn ang="0">
                  <a:pos x="79" y="465"/>
                </a:cxn>
              </a:cxnLst>
              <a:rect l="0" t="0" r="r" b="b"/>
              <a:pathLst>
                <a:path w="640" h="604">
                  <a:moveTo>
                    <a:pt x="58" y="485"/>
                  </a:moveTo>
                  <a:lnTo>
                    <a:pt x="76" y="506"/>
                  </a:lnTo>
                  <a:lnTo>
                    <a:pt x="85" y="514"/>
                  </a:lnTo>
                  <a:lnTo>
                    <a:pt x="128" y="544"/>
                  </a:lnTo>
                  <a:lnTo>
                    <a:pt x="156" y="555"/>
                  </a:lnTo>
                  <a:lnTo>
                    <a:pt x="176" y="558"/>
                  </a:lnTo>
                  <a:lnTo>
                    <a:pt x="199" y="555"/>
                  </a:lnTo>
                  <a:lnTo>
                    <a:pt x="220" y="574"/>
                  </a:lnTo>
                  <a:lnTo>
                    <a:pt x="235" y="582"/>
                  </a:lnTo>
                  <a:lnTo>
                    <a:pt x="257" y="593"/>
                  </a:lnTo>
                  <a:lnTo>
                    <a:pt x="322" y="604"/>
                  </a:lnTo>
                  <a:lnTo>
                    <a:pt x="317" y="558"/>
                  </a:lnTo>
                  <a:lnTo>
                    <a:pt x="350" y="549"/>
                  </a:lnTo>
                  <a:lnTo>
                    <a:pt x="377" y="536"/>
                  </a:lnTo>
                  <a:lnTo>
                    <a:pt x="409" y="549"/>
                  </a:lnTo>
                  <a:lnTo>
                    <a:pt x="447" y="558"/>
                  </a:lnTo>
                  <a:lnTo>
                    <a:pt x="474" y="582"/>
                  </a:lnTo>
                  <a:lnTo>
                    <a:pt x="505" y="579"/>
                  </a:lnTo>
                  <a:lnTo>
                    <a:pt x="533" y="558"/>
                  </a:lnTo>
                  <a:lnTo>
                    <a:pt x="570" y="544"/>
                  </a:lnTo>
                  <a:lnTo>
                    <a:pt x="575" y="536"/>
                  </a:lnTo>
                  <a:lnTo>
                    <a:pt x="575" y="511"/>
                  </a:lnTo>
                  <a:lnTo>
                    <a:pt x="559" y="506"/>
                  </a:lnTo>
                  <a:lnTo>
                    <a:pt x="548" y="495"/>
                  </a:lnTo>
                  <a:lnTo>
                    <a:pt x="548" y="475"/>
                  </a:lnTo>
                  <a:lnTo>
                    <a:pt x="544" y="457"/>
                  </a:lnTo>
                  <a:lnTo>
                    <a:pt x="559" y="416"/>
                  </a:lnTo>
                  <a:lnTo>
                    <a:pt x="564" y="387"/>
                  </a:lnTo>
                  <a:lnTo>
                    <a:pt x="553" y="374"/>
                  </a:lnTo>
                  <a:lnTo>
                    <a:pt x="553" y="349"/>
                  </a:lnTo>
                  <a:lnTo>
                    <a:pt x="537" y="349"/>
                  </a:lnTo>
                  <a:lnTo>
                    <a:pt x="522" y="362"/>
                  </a:lnTo>
                  <a:lnTo>
                    <a:pt x="515" y="343"/>
                  </a:lnTo>
                  <a:lnTo>
                    <a:pt x="544" y="313"/>
                  </a:lnTo>
                  <a:lnTo>
                    <a:pt x="564" y="289"/>
                  </a:lnTo>
                  <a:lnTo>
                    <a:pt x="575" y="275"/>
                  </a:lnTo>
                  <a:lnTo>
                    <a:pt x="592" y="280"/>
                  </a:lnTo>
                  <a:lnTo>
                    <a:pt x="607" y="269"/>
                  </a:lnTo>
                  <a:lnTo>
                    <a:pt x="607" y="255"/>
                  </a:lnTo>
                  <a:lnTo>
                    <a:pt x="624" y="206"/>
                  </a:lnTo>
                  <a:lnTo>
                    <a:pt x="640" y="191"/>
                  </a:lnTo>
                  <a:lnTo>
                    <a:pt x="630" y="171"/>
                  </a:lnTo>
                  <a:lnTo>
                    <a:pt x="585" y="157"/>
                  </a:lnTo>
                  <a:lnTo>
                    <a:pt x="575" y="148"/>
                  </a:lnTo>
                  <a:lnTo>
                    <a:pt x="559" y="132"/>
                  </a:lnTo>
                  <a:lnTo>
                    <a:pt x="548" y="132"/>
                  </a:lnTo>
                  <a:lnTo>
                    <a:pt x="533" y="128"/>
                  </a:lnTo>
                  <a:lnTo>
                    <a:pt x="515" y="122"/>
                  </a:lnTo>
                  <a:lnTo>
                    <a:pt x="500" y="107"/>
                  </a:lnTo>
                  <a:lnTo>
                    <a:pt x="505" y="104"/>
                  </a:lnTo>
                  <a:lnTo>
                    <a:pt x="500" y="83"/>
                  </a:lnTo>
                  <a:lnTo>
                    <a:pt x="484" y="94"/>
                  </a:lnTo>
                  <a:lnTo>
                    <a:pt x="467" y="89"/>
                  </a:lnTo>
                  <a:lnTo>
                    <a:pt x="462" y="65"/>
                  </a:lnTo>
                  <a:lnTo>
                    <a:pt x="441" y="50"/>
                  </a:lnTo>
                  <a:lnTo>
                    <a:pt x="429" y="31"/>
                  </a:lnTo>
                  <a:lnTo>
                    <a:pt x="409" y="25"/>
                  </a:lnTo>
                  <a:lnTo>
                    <a:pt x="413" y="7"/>
                  </a:lnTo>
                  <a:lnTo>
                    <a:pt x="413" y="0"/>
                  </a:lnTo>
                  <a:lnTo>
                    <a:pt x="360" y="15"/>
                  </a:lnTo>
                  <a:lnTo>
                    <a:pt x="344" y="34"/>
                  </a:lnTo>
                  <a:lnTo>
                    <a:pt x="332" y="65"/>
                  </a:lnTo>
                  <a:lnTo>
                    <a:pt x="311" y="69"/>
                  </a:lnTo>
                  <a:lnTo>
                    <a:pt x="284" y="69"/>
                  </a:lnTo>
                  <a:lnTo>
                    <a:pt x="263" y="80"/>
                  </a:lnTo>
                  <a:lnTo>
                    <a:pt x="247" y="104"/>
                  </a:lnTo>
                  <a:lnTo>
                    <a:pt x="220" y="94"/>
                  </a:lnTo>
                  <a:lnTo>
                    <a:pt x="199" y="94"/>
                  </a:lnTo>
                  <a:lnTo>
                    <a:pt x="194" y="65"/>
                  </a:lnTo>
                  <a:lnTo>
                    <a:pt x="167" y="58"/>
                  </a:lnTo>
                  <a:lnTo>
                    <a:pt x="173" y="94"/>
                  </a:lnTo>
                  <a:lnTo>
                    <a:pt x="167" y="139"/>
                  </a:lnTo>
                  <a:lnTo>
                    <a:pt x="138" y="128"/>
                  </a:lnTo>
                  <a:lnTo>
                    <a:pt x="107" y="128"/>
                  </a:lnTo>
                  <a:lnTo>
                    <a:pt x="97" y="104"/>
                  </a:lnTo>
                  <a:lnTo>
                    <a:pt x="64" y="99"/>
                  </a:lnTo>
                  <a:lnTo>
                    <a:pt x="30" y="104"/>
                  </a:lnTo>
                  <a:lnTo>
                    <a:pt x="3" y="104"/>
                  </a:lnTo>
                  <a:lnTo>
                    <a:pt x="0" y="139"/>
                  </a:lnTo>
                  <a:lnTo>
                    <a:pt x="16" y="153"/>
                  </a:lnTo>
                  <a:lnTo>
                    <a:pt x="38" y="157"/>
                  </a:lnTo>
                  <a:lnTo>
                    <a:pt x="64" y="181"/>
                  </a:lnTo>
                  <a:lnTo>
                    <a:pt x="97" y="195"/>
                  </a:lnTo>
                  <a:lnTo>
                    <a:pt x="118" y="237"/>
                  </a:lnTo>
                  <a:lnTo>
                    <a:pt x="107" y="255"/>
                  </a:lnTo>
                  <a:lnTo>
                    <a:pt x="112" y="275"/>
                  </a:lnTo>
                  <a:lnTo>
                    <a:pt x="134" y="294"/>
                  </a:lnTo>
                  <a:lnTo>
                    <a:pt x="138" y="329"/>
                  </a:lnTo>
                  <a:lnTo>
                    <a:pt x="112" y="401"/>
                  </a:lnTo>
                  <a:lnTo>
                    <a:pt x="79" y="465"/>
                  </a:lnTo>
                  <a:lnTo>
                    <a:pt x="58" y="485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11" name="Group 143"/>
            <p:cNvGrpSpPr>
              <a:grpSpLocks/>
            </p:cNvGrpSpPr>
            <p:nvPr/>
          </p:nvGrpSpPr>
          <p:grpSpPr bwMode="auto">
            <a:xfrm>
              <a:off x="6629906" y="4594024"/>
              <a:ext cx="220199" cy="227309"/>
              <a:chOff x="3632" y="2717"/>
              <a:chExt cx="154" cy="141"/>
            </a:xfrm>
            <a:grpFill/>
          </p:grpSpPr>
          <p:sp>
            <p:nvSpPr>
              <p:cNvPr id="14" name="Freeform 144"/>
              <p:cNvSpPr>
                <a:spLocks/>
              </p:cNvSpPr>
              <p:nvPr/>
            </p:nvSpPr>
            <p:spPr bwMode="auto">
              <a:xfrm>
                <a:off x="3632" y="2717"/>
                <a:ext cx="154" cy="141"/>
              </a:xfrm>
              <a:custGeom>
                <a:avLst/>
                <a:gdLst/>
                <a:ahLst/>
                <a:cxnLst>
                  <a:cxn ang="0">
                    <a:pos x="113" y="14"/>
                  </a:cxn>
                  <a:cxn ang="0">
                    <a:pos x="124" y="25"/>
                  </a:cxn>
                  <a:cxn ang="0">
                    <a:pos x="134" y="29"/>
                  </a:cxn>
                  <a:cxn ang="0">
                    <a:pos x="134" y="54"/>
                  </a:cxn>
                  <a:cxn ang="0">
                    <a:pos x="149" y="63"/>
                  </a:cxn>
                  <a:cxn ang="0">
                    <a:pos x="154" y="83"/>
                  </a:cxn>
                  <a:cxn ang="0">
                    <a:pos x="144" y="103"/>
                  </a:cxn>
                  <a:cxn ang="0">
                    <a:pos x="139" y="103"/>
                  </a:cxn>
                  <a:cxn ang="0">
                    <a:pos x="124" y="117"/>
                  </a:cxn>
                  <a:cxn ang="0">
                    <a:pos x="124" y="141"/>
                  </a:cxn>
                  <a:cxn ang="0">
                    <a:pos x="106" y="135"/>
                  </a:cxn>
                  <a:cxn ang="0">
                    <a:pos x="91" y="121"/>
                  </a:cxn>
                  <a:cxn ang="0">
                    <a:pos x="96" y="117"/>
                  </a:cxn>
                  <a:cxn ang="0">
                    <a:pos x="91" y="97"/>
                  </a:cxn>
                  <a:cxn ang="0">
                    <a:pos x="74" y="108"/>
                  </a:cxn>
                  <a:cxn ang="0">
                    <a:pos x="58" y="103"/>
                  </a:cxn>
                  <a:cxn ang="0">
                    <a:pos x="53" y="79"/>
                  </a:cxn>
                  <a:cxn ang="0">
                    <a:pos x="31" y="63"/>
                  </a:cxn>
                  <a:cxn ang="0">
                    <a:pos x="21" y="45"/>
                  </a:cxn>
                  <a:cxn ang="0">
                    <a:pos x="0" y="39"/>
                  </a:cxn>
                  <a:cxn ang="0">
                    <a:pos x="5" y="20"/>
                  </a:cxn>
                  <a:cxn ang="0">
                    <a:pos x="5" y="14"/>
                  </a:cxn>
                  <a:cxn ang="0">
                    <a:pos x="43" y="0"/>
                  </a:cxn>
                  <a:cxn ang="0">
                    <a:pos x="53" y="14"/>
                  </a:cxn>
                  <a:cxn ang="0">
                    <a:pos x="96" y="5"/>
                  </a:cxn>
                  <a:cxn ang="0">
                    <a:pos x="113" y="14"/>
                  </a:cxn>
                </a:cxnLst>
                <a:rect l="0" t="0" r="r" b="b"/>
                <a:pathLst>
                  <a:path w="154" h="141">
                    <a:moveTo>
                      <a:pt x="113" y="14"/>
                    </a:moveTo>
                    <a:lnTo>
                      <a:pt x="124" y="25"/>
                    </a:lnTo>
                    <a:lnTo>
                      <a:pt x="134" y="29"/>
                    </a:lnTo>
                    <a:lnTo>
                      <a:pt x="134" y="54"/>
                    </a:lnTo>
                    <a:lnTo>
                      <a:pt x="149" y="63"/>
                    </a:lnTo>
                    <a:lnTo>
                      <a:pt x="154" y="83"/>
                    </a:lnTo>
                    <a:lnTo>
                      <a:pt x="144" y="103"/>
                    </a:lnTo>
                    <a:lnTo>
                      <a:pt x="139" y="103"/>
                    </a:lnTo>
                    <a:lnTo>
                      <a:pt x="124" y="117"/>
                    </a:lnTo>
                    <a:lnTo>
                      <a:pt x="124" y="141"/>
                    </a:lnTo>
                    <a:lnTo>
                      <a:pt x="106" y="135"/>
                    </a:lnTo>
                    <a:lnTo>
                      <a:pt x="91" y="121"/>
                    </a:lnTo>
                    <a:lnTo>
                      <a:pt x="96" y="117"/>
                    </a:lnTo>
                    <a:lnTo>
                      <a:pt x="91" y="97"/>
                    </a:lnTo>
                    <a:lnTo>
                      <a:pt x="74" y="108"/>
                    </a:lnTo>
                    <a:lnTo>
                      <a:pt x="58" y="103"/>
                    </a:lnTo>
                    <a:lnTo>
                      <a:pt x="53" y="79"/>
                    </a:lnTo>
                    <a:lnTo>
                      <a:pt x="31" y="63"/>
                    </a:lnTo>
                    <a:lnTo>
                      <a:pt x="21" y="45"/>
                    </a:lnTo>
                    <a:lnTo>
                      <a:pt x="0" y="39"/>
                    </a:lnTo>
                    <a:lnTo>
                      <a:pt x="5" y="20"/>
                    </a:lnTo>
                    <a:lnTo>
                      <a:pt x="5" y="14"/>
                    </a:lnTo>
                    <a:lnTo>
                      <a:pt x="43" y="0"/>
                    </a:lnTo>
                    <a:lnTo>
                      <a:pt x="53" y="14"/>
                    </a:lnTo>
                    <a:lnTo>
                      <a:pt x="96" y="5"/>
                    </a:lnTo>
                    <a:lnTo>
                      <a:pt x="113" y="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5" name="Freeform 145"/>
              <p:cNvSpPr>
                <a:spLocks/>
              </p:cNvSpPr>
              <p:nvPr/>
            </p:nvSpPr>
            <p:spPr bwMode="auto">
              <a:xfrm>
                <a:off x="3632" y="2717"/>
                <a:ext cx="154" cy="141"/>
              </a:xfrm>
              <a:custGeom>
                <a:avLst/>
                <a:gdLst/>
                <a:ahLst/>
                <a:cxnLst>
                  <a:cxn ang="0">
                    <a:pos x="113" y="14"/>
                  </a:cxn>
                  <a:cxn ang="0">
                    <a:pos x="124" y="25"/>
                  </a:cxn>
                  <a:cxn ang="0">
                    <a:pos x="134" y="29"/>
                  </a:cxn>
                  <a:cxn ang="0">
                    <a:pos x="134" y="54"/>
                  </a:cxn>
                  <a:cxn ang="0">
                    <a:pos x="149" y="63"/>
                  </a:cxn>
                  <a:cxn ang="0">
                    <a:pos x="154" y="83"/>
                  </a:cxn>
                  <a:cxn ang="0">
                    <a:pos x="144" y="103"/>
                  </a:cxn>
                  <a:cxn ang="0">
                    <a:pos x="139" y="103"/>
                  </a:cxn>
                  <a:cxn ang="0">
                    <a:pos x="124" y="117"/>
                  </a:cxn>
                  <a:cxn ang="0">
                    <a:pos x="124" y="141"/>
                  </a:cxn>
                  <a:cxn ang="0">
                    <a:pos x="106" y="135"/>
                  </a:cxn>
                  <a:cxn ang="0">
                    <a:pos x="91" y="121"/>
                  </a:cxn>
                  <a:cxn ang="0">
                    <a:pos x="96" y="117"/>
                  </a:cxn>
                  <a:cxn ang="0">
                    <a:pos x="91" y="97"/>
                  </a:cxn>
                  <a:cxn ang="0">
                    <a:pos x="74" y="108"/>
                  </a:cxn>
                  <a:cxn ang="0">
                    <a:pos x="58" y="103"/>
                  </a:cxn>
                  <a:cxn ang="0">
                    <a:pos x="53" y="79"/>
                  </a:cxn>
                  <a:cxn ang="0">
                    <a:pos x="31" y="63"/>
                  </a:cxn>
                  <a:cxn ang="0">
                    <a:pos x="21" y="45"/>
                  </a:cxn>
                  <a:cxn ang="0">
                    <a:pos x="0" y="39"/>
                  </a:cxn>
                  <a:cxn ang="0">
                    <a:pos x="5" y="20"/>
                  </a:cxn>
                  <a:cxn ang="0">
                    <a:pos x="5" y="14"/>
                  </a:cxn>
                  <a:cxn ang="0">
                    <a:pos x="43" y="0"/>
                  </a:cxn>
                  <a:cxn ang="0">
                    <a:pos x="53" y="14"/>
                  </a:cxn>
                  <a:cxn ang="0">
                    <a:pos x="96" y="5"/>
                  </a:cxn>
                  <a:cxn ang="0">
                    <a:pos x="113" y="14"/>
                  </a:cxn>
                </a:cxnLst>
                <a:rect l="0" t="0" r="r" b="b"/>
                <a:pathLst>
                  <a:path w="154" h="141">
                    <a:moveTo>
                      <a:pt x="113" y="14"/>
                    </a:moveTo>
                    <a:lnTo>
                      <a:pt x="124" y="25"/>
                    </a:lnTo>
                    <a:lnTo>
                      <a:pt x="134" y="29"/>
                    </a:lnTo>
                    <a:lnTo>
                      <a:pt x="134" y="54"/>
                    </a:lnTo>
                    <a:lnTo>
                      <a:pt x="149" y="63"/>
                    </a:lnTo>
                    <a:lnTo>
                      <a:pt x="154" y="83"/>
                    </a:lnTo>
                    <a:lnTo>
                      <a:pt x="144" y="103"/>
                    </a:lnTo>
                    <a:lnTo>
                      <a:pt x="139" y="103"/>
                    </a:lnTo>
                    <a:lnTo>
                      <a:pt x="124" y="117"/>
                    </a:lnTo>
                    <a:lnTo>
                      <a:pt x="124" y="141"/>
                    </a:lnTo>
                    <a:lnTo>
                      <a:pt x="106" y="135"/>
                    </a:lnTo>
                    <a:lnTo>
                      <a:pt x="91" y="121"/>
                    </a:lnTo>
                    <a:lnTo>
                      <a:pt x="96" y="117"/>
                    </a:lnTo>
                    <a:lnTo>
                      <a:pt x="91" y="97"/>
                    </a:lnTo>
                    <a:lnTo>
                      <a:pt x="74" y="108"/>
                    </a:lnTo>
                    <a:lnTo>
                      <a:pt x="58" y="103"/>
                    </a:lnTo>
                    <a:lnTo>
                      <a:pt x="53" y="79"/>
                    </a:lnTo>
                    <a:lnTo>
                      <a:pt x="31" y="63"/>
                    </a:lnTo>
                    <a:lnTo>
                      <a:pt x="21" y="45"/>
                    </a:lnTo>
                    <a:lnTo>
                      <a:pt x="0" y="39"/>
                    </a:lnTo>
                    <a:lnTo>
                      <a:pt x="5" y="20"/>
                    </a:lnTo>
                    <a:lnTo>
                      <a:pt x="5" y="14"/>
                    </a:lnTo>
                    <a:lnTo>
                      <a:pt x="43" y="0"/>
                    </a:lnTo>
                    <a:lnTo>
                      <a:pt x="53" y="14"/>
                    </a:lnTo>
                    <a:lnTo>
                      <a:pt x="96" y="5"/>
                    </a:lnTo>
                    <a:lnTo>
                      <a:pt x="113" y="14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12" name="Freeform 147"/>
            <p:cNvSpPr>
              <a:spLocks/>
            </p:cNvSpPr>
            <p:nvPr/>
          </p:nvSpPr>
          <p:spPr bwMode="auto">
            <a:xfrm>
              <a:off x="6693197" y="4397346"/>
              <a:ext cx="257119" cy="299854"/>
            </a:xfrm>
            <a:custGeom>
              <a:avLst/>
              <a:gdLst/>
              <a:ahLst/>
              <a:cxnLst>
                <a:cxn ang="0">
                  <a:pos x="180" y="20"/>
                </a:cxn>
                <a:cxn ang="0">
                  <a:pos x="166" y="54"/>
                </a:cxn>
                <a:cxn ang="0">
                  <a:pos x="153" y="63"/>
                </a:cxn>
                <a:cxn ang="0">
                  <a:pos x="166" y="83"/>
                </a:cxn>
                <a:cxn ang="0">
                  <a:pos x="151" y="94"/>
                </a:cxn>
                <a:cxn ang="0">
                  <a:pos x="132" y="112"/>
                </a:cxn>
                <a:cxn ang="0">
                  <a:pos x="117" y="112"/>
                </a:cxn>
                <a:cxn ang="0">
                  <a:pos x="111" y="143"/>
                </a:cxn>
                <a:cxn ang="0">
                  <a:pos x="106" y="161"/>
                </a:cxn>
                <a:cxn ang="0">
                  <a:pos x="106" y="186"/>
                </a:cxn>
                <a:cxn ang="0">
                  <a:pos x="91" y="177"/>
                </a:cxn>
                <a:cxn ang="0">
                  <a:pos x="91" y="152"/>
                </a:cxn>
                <a:cxn ang="0">
                  <a:pos x="81" y="148"/>
                </a:cxn>
                <a:cxn ang="0">
                  <a:pos x="70" y="137"/>
                </a:cxn>
                <a:cxn ang="0">
                  <a:pos x="53" y="128"/>
                </a:cxn>
                <a:cxn ang="0">
                  <a:pos x="10" y="137"/>
                </a:cxn>
                <a:cxn ang="0">
                  <a:pos x="0" y="123"/>
                </a:cxn>
                <a:cxn ang="0">
                  <a:pos x="21" y="103"/>
                </a:cxn>
                <a:cxn ang="0">
                  <a:pos x="43" y="83"/>
                </a:cxn>
                <a:cxn ang="0">
                  <a:pos x="58" y="63"/>
                </a:cxn>
                <a:cxn ang="0">
                  <a:pos x="70" y="34"/>
                </a:cxn>
                <a:cxn ang="0">
                  <a:pos x="84" y="29"/>
                </a:cxn>
                <a:cxn ang="0">
                  <a:pos x="81" y="63"/>
                </a:cxn>
                <a:cxn ang="0">
                  <a:pos x="96" y="78"/>
                </a:cxn>
                <a:cxn ang="0">
                  <a:pos x="117" y="63"/>
                </a:cxn>
                <a:cxn ang="0">
                  <a:pos x="122" y="49"/>
                </a:cxn>
                <a:cxn ang="0">
                  <a:pos x="106" y="39"/>
                </a:cxn>
                <a:cxn ang="0">
                  <a:pos x="106" y="10"/>
                </a:cxn>
                <a:cxn ang="0">
                  <a:pos x="139" y="0"/>
                </a:cxn>
                <a:cxn ang="0">
                  <a:pos x="180" y="20"/>
                </a:cxn>
              </a:cxnLst>
              <a:rect l="0" t="0" r="r" b="b"/>
              <a:pathLst>
                <a:path w="180" h="186">
                  <a:moveTo>
                    <a:pt x="180" y="20"/>
                  </a:moveTo>
                  <a:lnTo>
                    <a:pt x="166" y="54"/>
                  </a:lnTo>
                  <a:lnTo>
                    <a:pt x="153" y="63"/>
                  </a:lnTo>
                  <a:lnTo>
                    <a:pt x="166" y="83"/>
                  </a:lnTo>
                  <a:lnTo>
                    <a:pt x="151" y="94"/>
                  </a:lnTo>
                  <a:lnTo>
                    <a:pt x="132" y="112"/>
                  </a:lnTo>
                  <a:lnTo>
                    <a:pt x="117" y="112"/>
                  </a:lnTo>
                  <a:lnTo>
                    <a:pt x="111" y="143"/>
                  </a:lnTo>
                  <a:lnTo>
                    <a:pt x="106" y="161"/>
                  </a:lnTo>
                  <a:lnTo>
                    <a:pt x="106" y="186"/>
                  </a:lnTo>
                  <a:lnTo>
                    <a:pt x="91" y="177"/>
                  </a:lnTo>
                  <a:lnTo>
                    <a:pt x="91" y="152"/>
                  </a:lnTo>
                  <a:lnTo>
                    <a:pt x="81" y="148"/>
                  </a:lnTo>
                  <a:lnTo>
                    <a:pt x="70" y="137"/>
                  </a:lnTo>
                  <a:lnTo>
                    <a:pt x="53" y="128"/>
                  </a:lnTo>
                  <a:lnTo>
                    <a:pt x="10" y="137"/>
                  </a:lnTo>
                  <a:lnTo>
                    <a:pt x="0" y="123"/>
                  </a:lnTo>
                  <a:lnTo>
                    <a:pt x="21" y="103"/>
                  </a:lnTo>
                  <a:lnTo>
                    <a:pt x="43" y="83"/>
                  </a:lnTo>
                  <a:lnTo>
                    <a:pt x="58" y="63"/>
                  </a:lnTo>
                  <a:lnTo>
                    <a:pt x="70" y="34"/>
                  </a:lnTo>
                  <a:lnTo>
                    <a:pt x="84" y="29"/>
                  </a:lnTo>
                  <a:lnTo>
                    <a:pt x="81" y="63"/>
                  </a:lnTo>
                  <a:lnTo>
                    <a:pt x="96" y="78"/>
                  </a:lnTo>
                  <a:lnTo>
                    <a:pt x="117" y="63"/>
                  </a:lnTo>
                  <a:lnTo>
                    <a:pt x="122" y="49"/>
                  </a:lnTo>
                  <a:lnTo>
                    <a:pt x="106" y="39"/>
                  </a:lnTo>
                  <a:lnTo>
                    <a:pt x="106" y="10"/>
                  </a:lnTo>
                  <a:lnTo>
                    <a:pt x="139" y="0"/>
                  </a:lnTo>
                  <a:lnTo>
                    <a:pt x="180" y="20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3" name="Freeform 209"/>
            <p:cNvSpPr>
              <a:spLocks/>
            </p:cNvSpPr>
            <p:nvPr/>
          </p:nvSpPr>
          <p:spPr bwMode="auto">
            <a:xfrm>
              <a:off x="6835601" y="4257092"/>
              <a:ext cx="615767" cy="843138"/>
            </a:xfrm>
            <a:custGeom>
              <a:avLst/>
              <a:gdLst/>
              <a:ahLst/>
              <a:cxnLst>
                <a:cxn ang="0">
                  <a:pos x="177" y="0"/>
                </a:cxn>
                <a:cxn ang="0">
                  <a:pos x="174" y="29"/>
                </a:cxn>
                <a:cxn ang="0">
                  <a:pos x="174" y="58"/>
                </a:cxn>
                <a:cxn ang="0">
                  <a:pos x="147" y="93"/>
                </a:cxn>
                <a:cxn ang="0">
                  <a:pos x="92" y="76"/>
                </a:cxn>
                <a:cxn ang="0">
                  <a:pos x="66" y="141"/>
                </a:cxn>
                <a:cxn ang="0">
                  <a:pos x="66" y="170"/>
                </a:cxn>
                <a:cxn ang="0">
                  <a:pos x="31" y="199"/>
                </a:cxn>
                <a:cxn ang="0">
                  <a:pos x="10" y="230"/>
                </a:cxn>
                <a:cxn ang="0">
                  <a:pos x="5" y="273"/>
                </a:cxn>
                <a:cxn ang="0">
                  <a:pos x="0" y="312"/>
                </a:cxn>
                <a:cxn ang="0">
                  <a:pos x="5" y="356"/>
                </a:cxn>
                <a:cxn ang="0">
                  <a:pos x="31" y="381"/>
                </a:cxn>
                <a:cxn ang="0">
                  <a:pos x="87" y="415"/>
                </a:cxn>
                <a:cxn ang="0">
                  <a:pos x="53" y="479"/>
                </a:cxn>
                <a:cxn ang="0">
                  <a:pos x="80" y="498"/>
                </a:cxn>
                <a:cxn ang="0">
                  <a:pos x="152" y="512"/>
                </a:cxn>
                <a:cxn ang="0">
                  <a:pos x="177" y="512"/>
                </a:cxn>
                <a:cxn ang="0">
                  <a:pos x="206" y="512"/>
                </a:cxn>
                <a:cxn ang="0">
                  <a:pos x="298" y="504"/>
                </a:cxn>
                <a:cxn ang="0">
                  <a:pos x="334" y="508"/>
                </a:cxn>
                <a:cxn ang="0">
                  <a:pos x="356" y="443"/>
                </a:cxn>
                <a:cxn ang="0">
                  <a:pos x="341" y="400"/>
                </a:cxn>
                <a:cxn ang="0">
                  <a:pos x="308" y="356"/>
                </a:cxn>
                <a:cxn ang="0">
                  <a:pos x="293" y="322"/>
                </a:cxn>
                <a:cxn ang="0">
                  <a:pos x="356" y="307"/>
                </a:cxn>
                <a:cxn ang="0">
                  <a:pos x="395" y="288"/>
                </a:cxn>
                <a:cxn ang="0">
                  <a:pos x="428" y="288"/>
                </a:cxn>
                <a:cxn ang="0">
                  <a:pos x="428" y="248"/>
                </a:cxn>
                <a:cxn ang="0">
                  <a:pos x="409" y="161"/>
                </a:cxn>
                <a:cxn ang="0">
                  <a:pos x="404" y="126"/>
                </a:cxn>
                <a:cxn ang="0">
                  <a:pos x="400" y="88"/>
                </a:cxn>
                <a:cxn ang="0">
                  <a:pos x="362" y="58"/>
                </a:cxn>
                <a:cxn ang="0">
                  <a:pos x="367" y="24"/>
                </a:cxn>
                <a:cxn ang="0">
                  <a:pos x="319" y="49"/>
                </a:cxn>
                <a:cxn ang="0">
                  <a:pos x="249" y="69"/>
                </a:cxn>
                <a:cxn ang="0">
                  <a:pos x="216" y="29"/>
                </a:cxn>
                <a:cxn ang="0">
                  <a:pos x="201" y="0"/>
                </a:cxn>
              </a:cxnLst>
              <a:rect l="0" t="0" r="r" b="b"/>
              <a:pathLst>
                <a:path w="431" h="523">
                  <a:moveTo>
                    <a:pt x="201" y="0"/>
                  </a:moveTo>
                  <a:lnTo>
                    <a:pt x="177" y="0"/>
                  </a:lnTo>
                  <a:lnTo>
                    <a:pt x="162" y="0"/>
                  </a:lnTo>
                  <a:lnTo>
                    <a:pt x="174" y="29"/>
                  </a:lnTo>
                  <a:lnTo>
                    <a:pt x="157" y="39"/>
                  </a:lnTo>
                  <a:lnTo>
                    <a:pt x="174" y="58"/>
                  </a:lnTo>
                  <a:lnTo>
                    <a:pt x="152" y="74"/>
                  </a:lnTo>
                  <a:lnTo>
                    <a:pt x="147" y="93"/>
                  </a:lnTo>
                  <a:lnTo>
                    <a:pt x="126" y="82"/>
                  </a:lnTo>
                  <a:lnTo>
                    <a:pt x="92" y="76"/>
                  </a:lnTo>
                  <a:lnTo>
                    <a:pt x="80" y="107"/>
                  </a:lnTo>
                  <a:lnTo>
                    <a:pt x="66" y="141"/>
                  </a:lnTo>
                  <a:lnTo>
                    <a:pt x="53" y="150"/>
                  </a:lnTo>
                  <a:lnTo>
                    <a:pt x="66" y="170"/>
                  </a:lnTo>
                  <a:lnTo>
                    <a:pt x="51" y="181"/>
                  </a:lnTo>
                  <a:lnTo>
                    <a:pt x="31" y="199"/>
                  </a:lnTo>
                  <a:lnTo>
                    <a:pt x="16" y="199"/>
                  </a:lnTo>
                  <a:lnTo>
                    <a:pt x="10" y="230"/>
                  </a:lnTo>
                  <a:lnTo>
                    <a:pt x="5" y="248"/>
                  </a:lnTo>
                  <a:lnTo>
                    <a:pt x="5" y="273"/>
                  </a:lnTo>
                  <a:lnTo>
                    <a:pt x="10" y="293"/>
                  </a:lnTo>
                  <a:lnTo>
                    <a:pt x="0" y="312"/>
                  </a:lnTo>
                  <a:lnTo>
                    <a:pt x="5" y="337"/>
                  </a:lnTo>
                  <a:lnTo>
                    <a:pt x="5" y="356"/>
                  </a:lnTo>
                  <a:lnTo>
                    <a:pt x="22" y="371"/>
                  </a:lnTo>
                  <a:lnTo>
                    <a:pt x="31" y="381"/>
                  </a:lnTo>
                  <a:lnTo>
                    <a:pt x="77" y="394"/>
                  </a:lnTo>
                  <a:lnTo>
                    <a:pt x="87" y="415"/>
                  </a:lnTo>
                  <a:lnTo>
                    <a:pt x="71" y="430"/>
                  </a:lnTo>
                  <a:lnTo>
                    <a:pt x="53" y="479"/>
                  </a:lnTo>
                  <a:lnTo>
                    <a:pt x="53" y="492"/>
                  </a:lnTo>
                  <a:lnTo>
                    <a:pt x="80" y="498"/>
                  </a:lnTo>
                  <a:lnTo>
                    <a:pt x="126" y="498"/>
                  </a:lnTo>
                  <a:lnTo>
                    <a:pt x="152" y="512"/>
                  </a:lnTo>
                  <a:lnTo>
                    <a:pt x="162" y="508"/>
                  </a:lnTo>
                  <a:lnTo>
                    <a:pt x="177" y="512"/>
                  </a:lnTo>
                  <a:lnTo>
                    <a:pt x="188" y="523"/>
                  </a:lnTo>
                  <a:lnTo>
                    <a:pt x="206" y="512"/>
                  </a:lnTo>
                  <a:lnTo>
                    <a:pt x="232" y="523"/>
                  </a:lnTo>
                  <a:lnTo>
                    <a:pt x="298" y="504"/>
                  </a:lnTo>
                  <a:lnTo>
                    <a:pt x="313" y="508"/>
                  </a:lnTo>
                  <a:lnTo>
                    <a:pt x="334" y="508"/>
                  </a:lnTo>
                  <a:lnTo>
                    <a:pt x="325" y="479"/>
                  </a:lnTo>
                  <a:lnTo>
                    <a:pt x="356" y="443"/>
                  </a:lnTo>
                  <a:lnTo>
                    <a:pt x="380" y="436"/>
                  </a:lnTo>
                  <a:lnTo>
                    <a:pt x="341" y="400"/>
                  </a:lnTo>
                  <a:lnTo>
                    <a:pt x="313" y="381"/>
                  </a:lnTo>
                  <a:lnTo>
                    <a:pt x="308" y="356"/>
                  </a:lnTo>
                  <a:lnTo>
                    <a:pt x="298" y="342"/>
                  </a:lnTo>
                  <a:lnTo>
                    <a:pt x="293" y="322"/>
                  </a:lnTo>
                  <a:lnTo>
                    <a:pt x="308" y="322"/>
                  </a:lnTo>
                  <a:lnTo>
                    <a:pt x="356" y="307"/>
                  </a:lnTo>
                  <a:lnTo>
                    <a:pt x="373" y="297"/>
                  </a:lnTo>
                  <a:lnTo>
                    <a:pt x="395" y="288"/>
                  </a:lnTo>
                  <a:lnTo>
                    <a:pt x="404" y="273"/>
                  </a:lnTo>
                  <a:lnTo>
                    <a:pt x="428" y="288"/>
                  </a:lnTo>
                  <a:lnTo>
                    <a:pt x="431" y="269"/>
                  </a:lnTo>
                  <a:lnTo>
                    <a:pt x="428" y="248"/>
                  </a:lnTo>
                  <a:lnTo>
                    <a:pt x="416" y="235"/>
                  </a:lnTo>
                  <a:lnTo>
                    <a:pt x="409" y="161"/>
                  </a:lnTo>
                  <a:lnTo>
                    <a:pt x="400" y="146"/>
                  </a:lnTo>
                  <a:lnTo>
                    <a:pt x="404" y="126"/>
                  </a:lnTo>
                  <a:lnTo>
                    <a:pt x="404" y="107"/>
                  </a:lnTo>
                  <a:lnTo>
                    <a:pt x="400" y="88"/>
                  </a:lnTo>
                  <a:lnTo>
                    <a:pt x="390" y="74"/>
                  </a:lnTo>
                  <a:lnTo>
                    <a:pt x="362" y="58"/>
                  </a:lnTo>
                  <a:lnTo>
                    <a:pt x="380" y="49"/>
                  </a:lnTo>
                  <a:lnTo>
                    <a:pt x="367" y="24"/>
                  </a:lnTo>
                  <a:lnTo>
                    <a:pt x="346" y="44"/>
                  </a:lnTo>
                  <a:lnTo>
                    <a:pt x="319" y="49"/>
                  </a:lnTo>
                  <a:lnTo>
                    <a:pt x="283" y="74"/>
                  </a:lnTo>
                  <a:lnTo>
                    <a:pt x="249" y="69"/>
                  </a:lnTo>
                  <a:lnTo>
                    <a:pt x="259" y="49"/>
                  </a:lnTo>
                  <a:lnTo>
                    <a:pt x="216" y="29"/>
                  </a:lnTo>
                  <a:lnTo>
                    <a:pt x="223" y="14"/>
                  </a:lnTo>
                  <a:lnTo>
                    <a:pt x="201" y="0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16" name="Freeform 78"/>
          <p:cNvSpPr>
            <a:spLocks/>
          </p:cNvSpPr>
          <p:nvPr/>
        </p:nvSpPr>
        <p:spPr bwMode="auto">
          <a:xfrm>
            <a:off x="7336653" y="5179224"/>
            <a:ext cx="475999" cy="480413"/>
          </a:xfrm>
          <a:custGeom>
            <a:avLst/>
            <a:gdLst/>
            <a:ahLst/>
            <a:cxnLst>
              <a:cxn ang="0">
                <a:pos x="270" y="298"/>
              </a:cxn>
              <a:cxn ang="0">
                <a:pos x="254" y="288"/>
              </a:cxn>
              <a:cxn ang="0">
                <a:pos x="222" y="259"/>
              </a:cxn>
              <a:cxn ang="0">
                <a:pos x="178" y="234"/>
              </a:cxn>
              <a:cxn ang="0">
                <a:pos x="145" y="231"/>
              </a:cxn>
              <a:cxn ang="0">
                <a:pos x="129" y="209"/>
              </a:cxn>
              <a:cxn ang="0">
                <a:pos x="97" y="196"/>
              </a:cxn>
              <a:cxn ang="0">
                <a:pos x="97" y="171"/>
              </a:cxn>
              <a:cxn ang="0">
                <a:pos x="80" y="151"/>
              </a:cxn>
              <a:cxn ang="0">
                <a:pos x="80" y="126"/>
              </a:cxn>
              <a:cxn ang="0">
                <a:pos x="43" y="101"/>
              </a:cxn>
              <a:cxn ang="0">
                <a:pos x="38" y="122"/>
              </a:cxn>
              <a:cxn ang="0">
                <a:pos x="22" y="136"/>
              </a:cxn>
              <a:cxn ang="0">
                <a:pos x="5" y="117"/>
              </a:cxn>
              <a:cxn ang="0">
                <a:pos x="0" y="92"/>
              </a:cxn>
              <a:cxn ang="0">
                <a:pos x="16" y="97"/>
              </a:cxn>
              <a:cxn ang="0">
                <a:pos x="53" y="77"/>
              </a:cxn>
              <a:cxn ang="0">
                <a:pos x="92" y="88"/>
              </a:cxn>
              <a:cxn ang="0">
                <a:pos x="107" y="29"/>
              </a:cxn>
              <a:cxn ang="0">
                <a:pos x="145" y="14"/>
              </a:cxn>
              <a:cxn ang="0">
                <a:pos x="145" y="3"/>
              </a:cxn>
              <a:cxn ang="0">
                <a:pos x="157" y="0"/>
              </a:cxn>
              <a:cxn ang="0">
                <a:pos x="204" y="43"/>
              </a:cxn>
              <a:cxn ang="0">
                <a:pos x="244" y="67"/>
              </a:cxn>
              <a:cxn ang="0">
                <a:pos x="259" y="63"/>
              </a:cxn>
              <a:cxn ang="0">
                <a:pos x="285" y="52"/>
              </a:cxn>
              <a:cxn ang="0">
                <a:pos x="297" y="63"/>
              </a:cxn>
              <a:cxn ang="0">
                <a:pos x="302" y="88"/>
              </a:cxn>
              <a:cxn ang="0">
                <a:pos x="333" y="101"/>
              </a:cxn>
              <a:cxn ang="0">
                <a:pos x="318" y="108"/>
              </a:cxn>
              <a:cxn ang="0">
                <a:pos x="311" y="117"/>
              </a:cxn>
              <a:cxn ang="0">
                <a:pos x="302" y="122"/>
              </a:cxn>
              <a:cxn ang="0">
                <a:pos x="285" y="108"/>
              </a:cxn>
              <a:cxn ang="0">
                <a:pos x="249" y="108"/>
              </a:cxn>
              <a:cxn ang="0">
                <a:pos x="193" y="97"/>
              </a:cxn>
              <a:cxn ang="0">
                <a:pos x="167" y="97"/>
              </a:cxn>
              <a:cxn ang="0">
                <a:pos x="157" y="113"/>
              </a:cxn>
              <a:cxn ang="0">
                <a:pos x="135" y="92"/>
              </a:cxn>
              <a:cxn ang="0">
                <a:pos x="125" y="126"/>
              </a:cxn>
              <a:cxn ang="0">
                <a:pos x="140" y="136"/>
              </a:cxn>
              <a:cxn ang="0">
                <a:pos x="145" y="165"/>
              </a:cxn>
              <a:cxn ang="0">
                <a:pos x="193" y="214"/>
              </a:cxn>
              <a:cxn ang="0">
                <a:pos x="209" y="221"/>
              </a:cxn>
              <a:cxn ang="0">
                <a:pos x="209" y="231"/>
              </a:cxn>
              <a:cxn ang="0">
                <a:pos x="237" y="256"/>
              </a:cxn>
              <a:cxn ang="0">
                <a:pos x="280" y="283"/>
              </a:cxn>
              <a:cxn ang="0">
                <a:pos x="270" y="298"/>
              </a:cxn>
            </a:cxnLst>
            <a:rect l="0" t="0" r="r" b="b"/>
            <a:pathLst>
              <a:path w="333" h="298">
                <a:moveTo>
                  <a:pt x="270" y="298"/>
                </a:moveTo>
                <a:lnTo>
                  <a:pt x="254" y="288"/>
                </a:lnTo>
                <a:lnTo>
                  <a:pt x="222" y="259"/>
                </a:lnTo>
                <a:lnTo>
                  <a:pt x="178" y="234"/>
                </a:lnTo>
                <a:lnTo>
                  <a:pt x="145" y="231"/>
                </a:lnTo>
                <a:lnTo>
                  <a:pt x="129" y="209"/>
                </a:lnTo>
                <a:lnTo>
                  <a:pt x="97" y="196"/>
                </a:lnTo>
                <a:lnTo>
                  <a:pt x="97" y="171"/>
                </a:lnTo>
                <a:lnTo>
                  <a:pt x="80" y="151"/>
                </a:lnTo>
                <a:lnTo>
                  <a:pt x="80" y="126"/>
                </a:lnTo>
                <a:lnTo>
                  <a:pt x="43" y="101"/>
                </a:lnTo>
                <a:lnTo>
                  <a:pt x="38" y="122"/>
                </a:lnTo>
                <a:lnTo>
                  <a:pt x="22" y="136"/>
                </a:lnTo>
                <a:lnTo>
                  <a:pt x="5" y="117"/>
                </a:lnTo>
                <a:lnTo>
                  <a:pt x="0" y="92"/>
                </a:lnTo>
                <a:lnTo>
                  <a:pt x="16" y="97"/>
                </a:lnTo>
                <a:lnTo>
                  <a:pt x="53" y="77"/>
                </a:lnTo>
                <a:lnTo>
                  <a:pt x="92" y="88"/>
                </a:lnTo>
                <a:lnTo>
                  <a:pt x="107" y="29"/>
                </a:lnTo>
                <a:lnTo>
                  <a:pt x="145" y="14"/>
                </a:lnTo>
                <a:lnTo>
                  <a:pt x="145" y="3"/>
                </a:lnTo>
                <a:lnTo>
                  <a:pt x="157" y="0"/>
                </a:lnTo>
                <a:lnTo>
                  <a:pt x="204" y="43"/>
                </a:lnTo>
                <a:lnTo>
                  <a:pt x="244" y="67"/>
                </a:lnTo>
                <a:lnTo>
                  <a:pt x="259" y="63"/>
                </a:lnTo>
                <a:lnTo>
                  <a:pt x="285" y="52"/>
                </a:lnTo>
                <a:lnTo>
                  <a:pt x="297" y="63"/>
                </a:lnTo>
                <a:lnTo>
                  <a:pt x="302" y="88"/>
                </a:lnTo>
                <a:lnTo>
                  <a:pt x="333" y="101"/>
                </a:lnTo>
                <a:lnTo>
                  <a:pt x="318" y="108"/>
                </a:lnTo>
                <a:lnTo>
                  <a:pt x="311" y="117"/>
                </a:lnTo>
                <a:lnTo>
                  <a:pt x="302" y="122"/>
                </a:lnTo>
                <a:lnTo>
                  <a:pt x="285" y="108"/>
                </a:lnTo>
                <a:lnTo>
                  <a:pt x="249" y="108"/>
                </a:lnTo>
                <a:lnTo>
                  <a:pt x="193" y="97"/>
                </a:lnTo>
                <a:lnTo>
                  <a:pt x="167" y="97"/>
                </a:lnTo>
                <a:lnTo>
                  <a:pt x="157" y="113"/>
                </a:lnTo>
                <a:lnTo>
                  <a:pt x="135" y="92"/>
                </a:lnTo>
                <a:lnTo>
                  <a:pt x="125" y="126"/>
                </a:lnTo>
                <a:lnTo>
                  <a:pt x="140" y="136"/>
                </a:lnTo>
                <a:lnTo>
                  <a:pt x="145" y="165"/>
                </a:lnTo>
                <a:lnTo>
                  <a:pt x="193" y="214"/>
                </a:lnTo>
                <a:lnTo>
                  <a:pt x="209" y="221"/>
                </a:lnTo>
                <a:lnTo>
                  <a:pt x="209" y="231"/>
                </a:lnTo>
                <a:lnTo>
                  <a:pt x="237" y="256"/>
                </a:lnTo>
                <a:lnTo>
                  <a:pt x="280" y="283"/>
                </a:lnTo>
                <a:lnTo>
                  <a:pt x="270" y="298"/>
                </a:lnTo>
              </a:path>
            </a:pathLst>
          </a:custGeom>
          <a:solidFill>
            <a:schemeClr val="bg1">
              <a:lumMod val="5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17" name="Group 86"/>
          <p:cNvGrpSpPr>
            <a:grpSpLocks/>
          </p:cNvGrpSpPr>
          <p:nvPr/>
        </p:nvGrpSpPr>
        <p:grpSpPr bwMode="auto">
          <a:xfrm>
            <a:off x="7517297" y="5329151"/>
            <a:ext cx="311180" cy="306302"/>
            <a:chOff x="4253" y="3173"/>
            <a:chExt cx="218" cy="190"/>
          </a:xfrm>
          <a:solidFill>
            <a:schemeClr val="bg1">
              <a:lumMod val="50000"/>
            </a:schemeClr>
          </a:solidFill>
        </p:grpSpPr>
        <p:sp>
          <p:nvSpPr>
            <p:cNvPr id="18" name="Freeform 87"/>
            <p:cNvSpPr>
              <a:spLocks/>
            </p:cNvSpPr>
            <p:nvPr/>
          </p:nvSpPr>
          <p:spPr bwMode="auto">
            <a:xfrm>
              <a:off x="4253" y="3173"/>
              <a:ext cx="218" cy="190"/>
            </a:xfrm>
            <a:custGeom>
              <a:avLst/>
              <a:gdLst/>
              <a:ahLst/>
              <a:cxnLst>
                <a:cxn ang="0">
                  <a:pos x="154" y="190"/>
                </a:cxn>
                <a:cxn ang="0">
                  <a:pos x="111" y="163"/>
                </a:cxn>
                <a:cxn ang="0">
                  <a:pos x="84" y="138"/>
                </a:cxn>
                <a:cxn ang="0">
                  <a:pos x="84" y="127"/>
                </a:cxn>
                <a:cxn ang="0">
                  <a:pos x="68" y="121"/>
                </a:cxn>
                <a:cxn ang="0">
                  <a:pos x="20" y="72"/>
                </a:cxn>
                <a:cxn ang="0">
                  <a:pos x="15" y="44"/>
                </a:cxn>
                <a:cxn ang="0">
                  <a:pos x="0" y="34"/>
                </a:cxn>
                <a:cxn ang="0">
                  <a:pos x="10" y="0"/>
                </a:cxn>
                <a:cxn ang="0">
                  <a:pos x="31" y="20"/>
                </a:cxn>
                <a:cxn ang="0">
                  <a:pos x="41" y="5"/>
                </a:cxn>
                <a:cxn ang="0">
                  <a:pos x="68" y="5"/>
                </a:cxn>
                <a:cxn ang="0">
                  <a:pos x="122" y="15"/>
                </a:cxn>
                <a:cxn ang="0">
                  <a:pos x="159" y="15"/>
                </a:cxn>
                <a:cxn ang="0">
                  <a:pos x="175" y="29"/>
                </a:cxn>
                <a:cxn ang="0">
                  <a:pos x="185" y="24"/>
                </a:cxn>
                <a:cxn ang="0">
                  <a:pos x="206" y="34"/>
                </a:cxn>
                <a:cxn ang="0">
                  <a:pos x="191" y="69"/>
                </a:cxn>
                <a:cxn ang="0">
                  <a:pos x="218" y="83"/>
                </a:cxn>
                <a:cxn ang="0">
                  <a:pos x="218" y="89"/>
                </a:cxn>
                <a:cxn ang="0">
                  <a:pos x="203" y="89"/>
                </a:cxn>
                <a:cxn ang="0">
                  <a:pos x="213" y="114"/>
                </a:cxn>
                <a:cxn ang="0">
                  <a:pos x="203" y="114"/>
                </a:cxn>
                <a:cxn ang="0">
                  <a:pos x="197" y="121"/>
                </a:cxn>
                <a:cxn ang="0">
                  <a:pos x="185" y="121"/>
                </a:cxn>
                <a:cxn ang="0">
                  <a:pos x="191" y="138"/>
                </a:cxn>
                <a:cxn ang="0">
                  <a:pos x="170" y="121"/>
                </a:cxn>
                <a:cxn ang="0">
                  <a:pos x="159" y="127"/>
                </a:cxn>
                <a:cxn ang="0">
                  <a:pos x="170" y="151"/>
                </a:cxn>
                <a:cxn ang="0">
                  <a:pos x="154" y="157"/>
                </a:cxn>
                <a:cxn ang="0">
                  <a:pos x="159" y="187"/>
                </a:cxn>
                <a:cxn ang="0">
                  <a:pos x="154" y="190"/>
                </a:cxn>
              </a:cxnLst>
              <a:rect l="0" t="0" r="r" b="b"/>
              <a:pathLst>
                <a:path w="218" h="190">
                  <a:moveTo>
                    <a:pt x="154" y="190"/>
                  </a:moveTo>
                  <a:lnTo>
                    <a:pt x="111" y="163"/>
                  </a:lnTo>
                  <a:lnTo>
                    <a:pt x="84" y="138"/>
                  </a:lnTo>
                  <a:lnTo>
                    <a:pt x="84" y="127"/>
                  </a:lnTo>
                  <a:lnTo>
                    <a:pt x="68" y="121"/>
                  </a:lnTo>
                  <a:lnTo>
                    <a:pt x="20" y="72"/>
                  </a:lnTo>
                  <a:lnTo>
                    <a:pt x="15" y="44"/>
                  </a:lnTo>
                  <a:lnTo>
                    <a:pt x="0" y="34"/>
                  </a:lnTo>
                  <a:lnTo>
                    <a:pt x="10" y="0"/>
                  </a:lnTo>
                  <a:lnTo>
                    <a:pt x="31" y="20"/>
                  </a:lnTo>
                  <a:lnTo>
                    <a:pt x="41" y="5"/>
                  </a:lnTo>
                  <a:lnTo>
                    <a:pt x="68" y="5"/>
                  </a:lnTo>
                  <a:lnTo>
                    <a:pt x="122" y="15"/>
                  </a:lnTo>
                  <a:lnTo>
                    <a:pt x="159" y="15"/>
                  </a:lnTo>
                  <a:lnTo>
                    <a:pt x="175" y="29"/>
                  </a:lnTo>
                  <a:lnTo>
                    <a:pt x="185" y="24"/>
                  </a:lnTo>
                  <a:lnTo>
                    <a:pt x="206" y="34"/>
                  </a:lnTo>
                  <a:lnTo>
                    <a:pt x="191" y="69"/>
                  </a:lnTo>
                  <a:lnTo>
                    <a:pt x="218" y="83"/>
                  </a:lnTo>
                  <a:lnTo>
                    <a:pt x="218" y="89"/>
                  </a:lnTo>
                  <a:lnTo>
                    <a:pt x="203" y="89"/>
                  </a:lnTo>
                  <a:lnTo>
                    <a:pt x="213" y="114"/>
                  </a:lnTo>
                  <a:lnTo>
                    <a:pt x="203" y="114"/>
                  </a:lnTo>
                  <a:lnTo>
                    <a:pt x="197" y="121"/>
                  </a:lnTo>
                  <a:lnTo>
                    <a:pt x="185" y="121"/>
                  </a:lnTo>
                  <a:lnTo>
                    <a:pt x="191" y="138"/>
                  </a:lnTo>
                  <a:lnTo>
                    <a:pt x="170" y="121"/>
                  </a:lnTo>
                  <a:lnTo>
                    <a:pt x="159" y="127"/>
                  </a:lnTo>
                  <a:lnTo>
                    <a:pt x="170" y="151"/>
                  </a:lnTo>
                  <a:lnTo>
                    <a:pt x="154" y="157"/>
                  </a:lnTo>
                  <a:lnTo>
                    <a:pt x="159" y="187"/>
                  </a:lnTo>
                  <a:lnTo>
                    <a:pt x="154" y="19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9" name="Freeform 88"/>
            <p:cNvSpPr>
              <a:spLocks/>
            </p:cNvSpPr>
            <p:nvPr/>
          </p:nvSpPr>
          <p:spPr bwMode="auto">
            <a:xfrm>
              <a:off x="4253" y="3173"/>
              <a:ext cx="218" cy="190"/>
            </a:xfrm>
            <a:custGeom>
              <a:avLst/>
              <a:gdLst/>
              <a:ahLst/>
              <a:cxnLst>
                <a:cxn ang="0">
                  <a:pos x="154" y="190"/>
                </a:cxn>
                <a:cxn ang="0">
                  <a:pos x="111" y="163"/>
                </a:cxn>
                <a:cxn ang="0">
                  <a:pos x="84" y="138"/>
                </a:cxn>
                <a:cxn ang="0">
                  <a:pos x="84" y="127"/>
                </a:cxn>
                <a:cxn ang="0">
                  <a:pos x="68" y="121"/>
                </a:cxn>
                <a:cxn ang="0">
                  <a:pos x="20" y="72"/>
                </a:cxn>
                <a:cxn ang="0">
                  <a:pos x="15" y="44"/>
                </a:cxn>
                <a:cxn ang="0">
                  <a:pos x="0" y="34"/>
                </a:cxn>
                <a:cxn ang="0">
                  <a:pos x="10" y="0"/>
                </a:cxn>
                <a:cxn ang="0">
                  <a:pos x="31" y="20"/>
                </a:cxn>
                <a:cxn ang="0">
                  <a:pos x="41" y="5"/>
                </a:cxn>
                <a:cxn ang="0">
                  <a:pos x="68" y="5"/>
                </a:cxn>
                <a:cxn ang="0">
                  <a:pos x="122" y="15"/>
                </a:cxn>
                <a:cxn ang="0">
                  <a:pos x="159" y="15"/>
                </a:cxn>
                <a:cxn ang="0">
                  <a:pos x="175" y="29"/>
                </a:cxn>
                <a:cxn ang="0">
                  <a:pos x="185" y="24"/>
                </a:cxn>
                <a:cxn ang="0">
                  <a:pos x="206" y="34"/>
                </a:cxn>
                <a:cxn ang="0">
                  <a:pos x="191" y="69"/>
                </a:cxn>
                <a:cxn ang="0">
                  <a:pos x="218" y="83"/>
                </a:cxn>
                <a:cxn ang="0">
                  <a:pos x="218" y="89"/>
                </a:cxn>
                <a:cxn ang="0">
                  <a:pos x="203" y="89"/>
                </a:cxn>
                <a:cxn ang="0">
                  <a:pos x="213" y="114"/>
                </a:cxn>
                <a:cxn ang="0">
                  <a:pos x="203" y="114"/>
                </a:cxn>
                <a:cxn ang="0">
                  <a:pos x="197" y="121"/>
                </a:cxn>
                <a:cxn ang="0">
                  <a:pos x="185" y="121"/>
                </a:cxn>
                <a:cxn ang="0">
                  <a:pos x="191" y="138"/>
                </a:cxn>
                <a:cxn ang="0">
                  <a:pos x="170" y="121"/>
                </a:cxn>
                <a:cxn ang="0">
                  <a:pos x="159" y="127"/>
                </a:cxn>
                <a:cxn ang="0">
                  <a:pos x="170" y="151"/>
                </a:cxn>
                <a:cxn ang="0">
                  <a:pos x="154" y="157"/>
                </a:cxn>
                <a:cxn ang="0">
                  <a:pos x="159" y="187"/>
                </a:cxn>
                <a:cxn ang="0">
                  <a:pos x="154" y="190"/>
                </a:cxn>
              </a:cxnLst>
              <a:rect l="0" t="0" r="r" b="b"/>
              <a:pathLst>
                <a:path w="218" h="190">
                  <a:moveTo>
                    <a:pt x="154" y="190"/>
                  </a:moveTo>
                  <a:lnTo>
                    <a:pt x="111" y="163"/>
                  </a:lnTo>
                  <a:lnTo>
                    <a:pt x="84" y="138"/>
                  </a:lnTo>
                  <a:lnTo>
                    <a:pt x="84" y="127"/>
                  </a:lnTo>
                  <a:lnTo>
                    <a:pt x="68" y="121"/>
                  </a:lnTo>
                  <a:lnTo>
                    <a:pt x="20" y="72"/>
                  </a:lnTo>
                  <a:lnTo>
                    <a:pt x="15" y="44"/>
                  </a:lnTo>
                  <a:lnTo>
                    <a:pt x="0" y="34"/>
                  </a:lnTo>
                  <a:lnTo>
                    <a:pt x="10" y="0"/>
                  </a:lnTo>
                  <a:lnTo>
                    <a:pt x="31" y="20"/>
                  </a:lnTo>
                  <a:lnTo>
                    <a:pt x="41" y="5"/>
                  </a:lnTo>
                  <a:lnTo>
                    <a:pt x="68" y="5"/>
                  </a:lnTo>
                  <a:lnTo>
                    <a:pt x="122" y="15"/>
                  </a:lnTo>
                  <a:lnTo>
                    <a:pt x="159" y="15"/>
                  </a:lnTo>
                  <a:lnTo>
                    <a:pt x="175" y="29"/>
                  </a:lnTo>
                  <a:lnTo>
                    <a:pt x="185" y="24"/>
                  </a:lnTo>
                  <a:lnTo>
                    <a:pt x="206" y="34"/>
                  </a:lnTo>
                  <a:lnTo>
                    <a:pt x="191" y="69"/>
                  </a:lnTo>
                  <a:lnTo>
                    <a:pt x="218" y="83"/>
                  </a:lnTo>
                  <a:lnTo>
                    <a:pt x="218" y="89"/>
                  </a:lnTo>
                  <a:lnTo>
                    <a:pt x="203" y="89"/>
                  </a:lnTo>
                  <a:lnTo>
                    <a:pt x="213" y="114"/>
                  </a:lnTo>
                  <a:lnTo>
                    <a:pt x="203" y="114"/>
                  </a:lnTo>
                  <a:lnTo>
                    <a:pt x="197" y="121"/>
                  </a:lnTo>
                  <a:lnTo>
                    <a:pt x="185" y="121"/>
                  </a:lnTo>
                  <a:lnTo>
                    <a:pt x="191" y="138"/>
                  </a:lnTo>
                  <a:lnTo>
                    <a:pt x="170" y="121"/>
                  </a:lnTo>
                  <a:lnTo>
                    <a:pt x="159" y="127"/>
                  </a:lnTo>
                  <a:lnTo>
                    <a:pt x="170" y="151"/>
                  </a:lnTo>
                  <a:lnTo>
                    <a:pt x="154" y="157"/>
                  </a:lnTo>
                  <a:lnTo>
                    <a:pt x="159" y="187"/>
                  </a:lnTo>
                  <a:lnTo>
                    <a:pt x="154" y="190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0" name="Freeform 91"/>
          <p:cNvSpPr>
            <a:spLocks/>
          </p:cNvSpPr>
          <p:nvPr/>
        </p:nvSpPr>
        <p:spPr bwMode="auto">
          <a:xfrm>
            <a:off x="5497263" y="5208242"/>
            <a:ext cx="1007380" cy="897950"/>
          </a:xfrm>
          <a:custGeom>
            <a:avLst/>
            <a:gdLst/>
            <a:ahLst/>
            <a:cxnLst>
              <a:cxn ang="0">
                <a:pos x="618" y="215"/>
              </a:cxn>
              <a:cxn ang="0">
                <a:pos x="640" y="225"/>
              </a:cxn>
              <a:cxn ang="0">
                <a:pos x="705" y="237"/>
              </a:cxn>
              <a:cxn ang="0">
                <a:pos x="695" y="269"/>
              </a:cxn>
              <a:cxn ang="0">
                <a:pos x="626" y="299"/>
              </a:cxn>
              <a:cxn ang="0">
                <a:pos x="555" y="309"/>
              </a:cxn>
              <a:cxn ang="0">
                <a:pos x="452" y="398"/>
              </a:cxn>
              <a:cxn ang="0">
                <a:pos x="452" y="425"/>
              </a:cxn>
              <a:cxn ang="0">
                <a:pos x="480" y="456"/>
              </a:cxn>
              <a:cxn ang="0">
                <a:pos x="437" y="470"/>
              </a:cxn>
              <a:cxn ang="0">
                <a:pos x="410" y="485"/>
              </a:cxn>
              <a:cxn ang="0">
                <a:pos x="394" y="514"/>
              </a:cxn>
              <a:cxn ang="0">
                <a:pos x="361" y="505"/>
              </a:cxn>
              <a:cxn ang="0">
                <a:pos x="323" y="534"/>
              </a:cxn>
              <a:cxn ang="0">
                <a:pos x="297" y="557"/>
              </a:cxn>
              <a:cxn ang="0">
                <a:pos x="188" y="534"/>
              </a:cxn>
              <a:cxn ang="0">
                <a:pos x="152" y="530"/>
              </a:cxn>
              <a:cxn ang="0">
                <a:pos x="119" y="530"/>
              </a:cxn>
              <a:cxn ang="0">
                <a:pos x="75" y="549"/>
              </a:cxn>
              <a:cxn ang="0">
                <a:pos x="49" y="530"/>
              </a:cxn>
              <a:cxn ang="0">
                <a:pos x="36" y="470"/>
              </a:cxn>
              <a:cxn ang="0">
                <a:pos x="0" y="445"/>
              </a:cxn>
              <a:cxn ang="0">
                <a:pos x="7" y="416"/>
              </a:cxn>
              <a:cxn ang="0">
                <a:pos x="33" y="401"/>
              </a:cxn>
              <a:cxn ang="0">
                <a:pos x="43" y="386"/>
              </a:cxn>
              <a:cxn ang="0">
                <a:pos x="36" y="358"/>
              </a:cxn>
              <a:cxn ang="0">
                <a:pos x="55" y="337"/>
              </a:cxn>
              <a:cxn ang="0">
                <a:pos x="60" y="313"/>
              </a:cxn>
              <a:cxn ang="0">
                <a:pos x="60" y="288"/>
              </a:cxn>
              <a:cxn ang="0">
                <a:pos x="82" y="284"/>
              </a:cxn>
              <a:cxn ang="0">
                <a:pos x="97" y="269"/>
              </a:cxn>
              <a:cxn ang="0">
                <a:pos x="119" y="215"/>
              </a:cxn>
              <a:cxn ang="0">
                <a:pos x="166" y="181"/>
              </a:cxn>
              <a:cxn ang="0">
                <a:pos x="162" y="151"/>
              </a:cxn>
              <a:cxn ang="0">
                <a:pos x="130" y="142"/>
              </a:cxn>
              <a:cxn ang="0">
                <a:pos x="97" y="138"/>
              </a:cxn>
              <a:cxn ang="0">
                <a:pos x="75" y="132"/>
              </a:cxn>
              <a:cxn ang="0">
                <a:pos x="60" y="107"/>
              </a:cxn>
              <a:cxn ang="0">
                <a:pos x="33" y="118"/>
              </a:cxn>
              <a:cxn ang="0">
                <a:pos x="27" y="118"/>
              </a:cxn>
              <a:cxn ang="0">
                <a:pos x="27" y="103"/>
              </a:cxn>
              <a:cxn ang="0">
                <a:pos x="36" y="79"/>
              </a:cxn>
              <a:cxn ang="0">
                <a:pos x="33" y="31"/>
              </a:cxn>
              <a:cxn ang="0">
                <a:pos x="55" y="20"/>
              </a:cxn>
              <a:cxn ang="0">
                <a:pos x="86" y="25"/>
              </a:cxn>
              <a:cxn ang="0">
                <a:pos x="113" y="0"/>
              </a:cxn>
              <a:cxn ang="0">
                <a:pos x="145" y="31"/>
              </a:cxn>
              <a:cxn ang="0">
                <a:pos x="184" y="40"/>
              </a:cxn>
              <a:cxn ang="0">
                <a:pos x="226" y="49"/>
              </a:cxn>
              <a:cxn ang="0">
                <a:pos x="264" y="64"/>
              </a:cxn>
              <a:cxn ang="0">
                <a:pos x="297" y="83"/>
              </a:cxn>
              <a:cxn ang="0">
                <a:pos x="345" y="83"/>
              </a:cxn>
              <a:cxn ang="0">
                <a:pos x="420" y="114"/>
              </a:cxn>
              <a:cxn ang="0">
                <a:pos x="441" y="118"/>
              </a:cxn>
              <a:cxn ang="0">
                <a:pos x="459" y="138"/>
              </a:cxn>
              <a:cxn ang="0">
                <a:pos x="469" y="146"/>
              </a:cxn>
              <a:cxn ang="0">
                <a:pos x="512" y="177"/>
              </a:cxn>
              <a:cxn ang="0">
                <a:pos x="540" y="188"/>
              </a:cxn>
              <a:cxn ang="0">
                <a:pos x="560" y="190"/>
              </a:cxn>
              <a:cxn ang="0">
                <a:pos x="581" y="188"/>
              </a:cxn>
              <a:cxn ang="0">
                <a:pos x="603" y="206"/>
              </a:cxn>
              <a:cxn ang="0">
                <a:pos x="618" y="215"/>
              </a:cxn>
            </a:cxnLst>
            <a:rect l="0" t="0" r="r" b="b"/>
            <a:pathLst>
              <a:path w="705" h="557">
                <a:moveTo>
                  <a:pt x="618" y="215"/>
                </a:moveTo>
                <a:lnTo>
                  <a:pt x="640" y="225"/>
                </a:lnTo>
                <a:lnTo>
                  <a:pt x="705" y="237"/>
                </a:lnTo>
                <a:lnTo>
                  <a:pt x="695" y="269"/>
                </a:lnTo>
                <a:lnTo>
                  <a:pt x="626" y="299"/>
                </a:lnTo>
                <a:lnTo>
                  <a:pt x="555" y="309"/>
                </a:lnTo>
                <a:lnTo>
                  <a:pt x="452" y="398"/>
                </a:lnTo>
                <a:lnTo>
                  <a:pt x="452" y="425"/>
                </a:lnTo>
                <a:lnTo>
                  <a:pt x="480" y="456"/>
                </a:lnTo>
                <a:lnTo>
                  <a:pt x="437" y="470"/>
                </a:lnTo>
                <a:lnTo>
                  <a:pt x="410" y="485"/>
                </a:lnTo>
                <a:lnTo>
                  <a:pt x="394" y="514"/>
                </a:lnTo>
                <a:lnTo>
                  <a:pt x="361" y="505"/>
                </a:lnTo>
                <a:lnTo>
                  <a:pt x="323" y="534"/>
                </a:lnTo>
                <a:lnTo>
                  <a:pt x="297" y="557"/>
                </a:lnTo>
                <a:lnTo>
                  <a:pt x="188" y="534"/>
                </a:lnTo>
                <a:lnTo>
                  <a:pt x="152" y="530"/>
                </a:lnTo>
                <a:lnTo>
                  <a:pt x="119" y="530"/>
                </a:lnTo>
                <a:lnTo>
                  <a:pt x="75" y="549"/>
                </a:lnTo>
                <a:lnTo>
                  <a:pt x="49" y="530"/>
                </a:lnTo>
                <a:lnTo>
                  <a:pt x="36" y="470"/>
                </a:lnTo>
                <a:lnTo>
                  <a:pt x="0" y="445"/>
                </a:lnTo>
                <a:lnTo>
                  <a:pt x="7" y="416"/>
                </a:lnTo>
                <a:lnTo>
                  <a:pt x="33" y="401"/>
                </a:lnTo>
                <a:lnTo>
                  <a:pt x="43" y="386"/>
                </a:lnTo>
                <a:lnTo>
                  <a:pt x="36" y="358"/>
                </a:lnTo>
                <a:lnTo>
                  <a:pt x="55" y="337"/>
                </a:lnTo>
                <a:lnTo>
                  <a:pt x="60" y="313"/>
                </a:lnTo>
                <a:lnTo>
                  <a:pt x="60" y="288"/>
                </a:lnTo>
                <a:lnTo>
                  <a:pt x="82" y="284"/>
                </a:lnTo>
                <a:lnTo>
                  <a:pt x="97" y="269"/>
                </a:lnTo>
                <a:lnTo>
                  <a:pt x="119" y="215"/>
                </a:lnTo>
                <a:lnTo>
                  <a:pt x="166" y="181"/>
                </a:lnTo>
                <a:lnTo>
                  <a:pt x="162" y="151"/>
                </a:lnTo>
                <a:lnTo>
                  <a:pt x="130" y="142"/>
                </a:lnTo>
                <a:lnTo>
                  <a:pt x="97" y="138"/>
                </a:lnTo>
                <a:lnTo>
                  <a:pt x="75" y="132"/>
                </a:lnTo>
                <a:lnTo>
                  <a:pt x="60" y="107"/>
                </a:lnTo>
                <a:lnTo>
                  <a:pt x="33" y="118"/>
                </a:lnTo>
                <a:lnTo>
                  <a:pt x="27" y="118"/>
                </a:lnTo>
                <a:lnTo>
                  <a:pt x="27" y="103"/>
                </a:lnTo>
                <a:lnTo>
                  <a:pt x="36" y="79"/>
                </a:lnTo>
                <a:lnTo>
                  <a:pt x="33" y="31"/>
                </a:lnTo>
                <a:lnTo>
                  <a:pt x="55" y="20"/>
                </a:lnTo>
                <a:lnTo>
                  <a:pt x="86" y="25"/>
                </a:lnTo>
                <a:lnTo>
                  <a:pt x="113" y="0"/>
                </a:lnTo>
                <a:lnTo>
                  <a:pt x="145" y="31"/>
                </a:lnTo>
                <a:lnTo>
                  <a:pt x="184" y="40"/>
                </a:lnTo>
                <a:lnTo>
                  <a:pt x="226" y="49"/>
                </a:lnTo>
                <a:lnTo>
                  <a:pt x="264" y="64"/>
                </a:lnTo>
                <a:lnTo>
                  <a:pt x="297" y="83"/>
                </a:lnTo>
                <a:lnTo>
                  <a:pt x="345" y="83"/>
                </a:lnTo>
                <a:lnTo>
                  <a:pt x="420" y="114"/>
                </a:lnTo>
                <a:lnTo>
                  <a:pt x="441" y="118"/>
                </a:lnTo>
                <a:lnTo>
                  <a:pt x="459" y="138"/>
                </a:lnTo>
                <a:lnTo>
                  <a:pt x="469" y="146"/>
                </a:lnTo>
                <a:lnTo>
                  <a:pt x="512" y="177"/>
                </a:lnTo>
                <a:lnTo>
                  <a:pt x="540" y="188"/>
                </a:lnTo>
                <a:lnTo>
                  <a:pt x="560" y="190"/>
                </a:lnTo>
                <a:lnTo>
                  <a:pt x="581" y="188"/>
                </a:lnTo>
                <a:lnTo>
                  <a:pt x="603" y="206"/>
                </a:lnTo>
                <a:lnTo>
                  <a:pt x="618" y="215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1" name="Freeform 92"/>
          <p:cNvSpPr>
            <a:spLocks/>
          </p:cNvSpPr>
          <p:nvPr/>
        </p:nvSpPr>
        <p:spPr bwMode="auto">
          <a:xfrm>
            <a:off x="5497263" y="5208242"/>
            <a:ext cx="1007380" cy="897950"/>
          </a:xfrm>
          <a:custGeom>
            <a:avLst/>
            <a:gdLst/>
            <a:ahLst/>
            <a:cxnLst>
              <a:cxn ang="0">
                <a:pos x="618" y="215"/>
              </a:cxn>
              <a:cxn ang="0">
                <a:pos x="640" y="225"/>
              </a:cxn>
              <a:cxn ang="0">
                <a:pos x="705" y="237"/>
              </a:cxn>
              <a:cxn ang="0">
                <a:pos x="695" y="269"/>
              </a:cxn>
              <a:cxn ang="0">
                <a:pos x="626" y="299"/>
              </a:cxn>
              <a:cxn ang="0">
                <a:pos x="555" y="309"/>
              </a:cxn>
              <a:cxn ang="0">
                <a:pos x="452" y="398"/>
              </a:cxn>
              <a:cxn ang="0">
                <a:pos x="452" y="425"/>
              </a:cxn>
              <a:cxn ang="0">
                <a:pos x="480" y="456"/>
              </a:cxn>
              <a:cxn ang="0">
                <a:pos x="437" y="470"/>
              </a:cxn>
              <a:cxn ang="0">
                <a:pos x="410" y="485"/>
              </a:cxn>
              <a:cxn ang="0">
                <a:pos x="394" y="514"/>
              </a:cxn>
              <a:cxn ang="0">
                <a:pos x="361" y="505"/>
              </a:cxn>
              <a:cxn ang="0">
                <a:pos x="323" y="534"/>
              </a:cxn>
              <a:cxn ang="0">
                <a:pos x="297" y="557"/>
              </a:cxn>
              <a:cxn ang="0">
                <a:pos x="188" y="534"/>
              </a:cxn>
              <a:cxn ang="0">
                <a:pos x="152" y="530"/>
              </a:cxn>
              <a:cxn ang="0">
                <a:pos x="119" y="530"/>
              </a:cxn>
              <a:cxn ang="0">
                <a:pos x="75" y="549"/>
              </a:cxn>
              <a:cxn ang="0">
                <a:pos x="49" y="530"/>
              </a:cxn>
              <a:cxn ang="0">
                <a:pos x="36" y="470"/>
              </a:cxn>
              <a:cxn ang="0">
                <a:pos x="0" y="445"/>
              </a:cxn>
              <a:cxn ang="0">
                <a:pos x="7" y="416"/>
              </a:cxn>
              <a:cxn ang="0">
                <a:pos x="33" y="401"/>
              </a:cxn>
              <a:cxn ang="0">
                <a:pos x="43" y="386"/>
              </a:cxn>
              <a:cxn ang="0">
                <a:pos x="36" y="358"/>
              </a:cxn>
              <a:cxn ang="0">
                <a:pos x="55" y="337"/>
              </a:cxn>
              <a:cxn ang="0">
                <a:pos x="60" y="313"/>
              </a:cxn>
              <a:cxn ang="0">
                <a:pos x="60" y="288"/>
              </a:cxn>
              <a:cxn ang="0">
                <a:pos x="82" y="284"/>
              </a:cxn>
              <a:cxn ang="0">
                <a:pos x="97" y="269"/>
              </a:cxn>
              <a:cxn ang="0">
                <a:pos x="119" y="215"/>
              </a:cxn>
              <a:cxn ang="0">
                <a:pos x="166" y="181"/>
              </a:cxn>
              <a:cxn ang="0">
                <a:pos x="162" y="151"/>
              </a:cxn>
              <a:cxn ang="0">
                <a:pos x="130" y="142"/>
              </a:cxn>
              <a:cxn ang="0">
                <a:pos x="97" y="138"/>
              </a:cxn>
              <a:cxn ang="0">
                <a:pos x="75" y="132"/>
              </a:cxn>
              <a:cxn ang="0">
                <a:pos x="60" y="107"/>
              </a:cxn>
              <a:cxn ang="0">
                <a:pos x="33" y="118"/>
              </a:cxn>
              <a:cxn ang="0">
                <a:pos x="27" y="118"/>
              </a:cxn>
              <a:cxn ang="0">
                <a:pos x="27" y="103"/>
              </a:cxn>
              <a:cxn ang="0">
                <a:pos x="36" y="79"/>
              </a:cxn>
              <a:cxn ang="0">
                <a:pos x="33" y="31"/>
              </a:cxn>
              <a:cxn ang="0">
                <a:pos x="55" y="20"/>
              </a:cxn>
              <a:cxn ang="0">
                <a:pos x="86" y="25"/>
              </a:cxn>
              <a:cxn ang="0">
                <a:pos x="113" y="0"/>
              </a:cxn>
              <a:cxn ang="0">
                <a:pos x="145" y="31"/>
              </a:cxn>
              <a:cxn ang="0">
                <a:pos x="184" y="40"/>
              </a:cxn>
              <a:cxn ang="0">
                <a:pos x="226" y="49"/>
              </a:cxn>
              <a:cxn ang="0">
                <a:pos x="264" y="64"/>
              </a:cxn>
              <a:cxn ang="0">
                <a:pos x="297" y="83"/>
              </a:cxn>
              <a:cxn ang="0">
                <a:pos x="345" y="83"/>
              </a:cxn>
              <a:cxn ang="0">
                <a:pos x="420" y="114"/>
              </a:cxn>
              <a:cxn ang="0">
                <a:pos x="441" y="118"/>
              </a:cxn>
              <a:cxn ang="0">
                <a:pos x="459" y="138"/>
              </a:cxn>
              <a:cxn ang="0">
                <a:pos x="469" y="146"/>
              </a:cxn>
              <a:cxn ang="0">
                <a:pos x="512" y="177"/>
              </a:cxn>
              <a:cxn ang="0">
                <a:pos x="540" y="188"/>
              </a:cxn>
              <a:cxn ang="0">
                <a:pos x="560" y="190"/>
              </a:cxn>
              <a:cxn ang="0">
                <a:pos x="581" y="188"/>
              </a:cxn>
              <a:cxn ang="0">
                <a:pos x="603" y="206"/>
              </a:cxn>
              <a:cxn ang="0">
                <a:pos x="618" y="215"/>
              </a:cxn>
            </a:cxnLst>
            <a:rect l="0" t="0" r="r" b="b"/>
            <a:pathLst>
              <a:path w="705" h="557">
                <a:moveTo>
                  <a:pt x="618" y="215"/>
                </a:moveTo>
                <a:lnTo>
                  <a:pt x="640" y="225"/>
                </a:lnTo>
                <a:lnTo>
                  <a:pt x="705" y="237"/>
                </a:lnTo>
                <a:lnTo>
                  <a:pt x="695" y="269"/>
                </a:lnTo>
                <a:lnTo>
                  <a:pt x="626" y="299"/>
                </a:lnTo>
                <a:lnTo>
                  <a:pt x="555" y="309"/>
                </a:lnTo>
                <a:lnTo>
                  <a:pt x="452" y="398"/>
                </a:lnTo>
                <a:lnTo>
                  <a:pt x="452" y="425"/>
                </a:lnTo>
                <a:lnTo>
                  <a:pt x="480" y="456"/>
                </a:lnTo>
                <a:lnTo>
                  <a:pt x="437" y="470"/>
                </a:lnTo>
                <a:lnTo>
                  <a:pt x="410" y="485"/>
                </a:lnTo>
                <a:lnTo>
                  <a:pt x="394" y="514"/>
                </a:lnTo>
                <a:lnTo>
                  <a:pt x="361" y="505"/>
                </a:lnTo>
                <a:lnTo>
                  <a:pt x="323" y="534"/>
                </a:lnTo>
                <a:lnTo>
                  <a:pt x="297" y="557"/>
                </a:lnTo>
                <a:lnTo>
                  <a:pt x="188" y="534"/>
                </a:lnTo>
                <a:lnTo>
                  <a:pt x="152" y="530"/>
                </a:lnTo>
                <a:lnTo>
                  <a:pt x="119" y="530"/>
                </a:lnTo>
                <a:lnTo>
                  <a:pt x="75" y="549"/>
                </a:lnTo>
                <a:lnTo>
                  <a:pt x="49" y="530"/>
                </a:lnTo>
                <a:lnTo>
                  <a:pt x="36" y="470"/>
                </a:lnTo>
                <a:lnTo>
                  <a:pt x="0" y="445"/>
                </a:lnTo>
                <a:lnTo>
                  <a:pt x="7" y="416"/>
                </a:lnTo>
                <a:lnTo>
                  <a:pt x="33" y="401"/>
                </a:lnTo>
                <a:lnTo>
                  <a:pt x="43" y="386"/>
                </a:lnTo>
                <a:lnTo>
                  <a:pt x="36" y="358"/>
                </a:lnTo>
                <a:lnTo>
                  <a:pt x="55" y="337"/>
                </a:lnTo>
                <a:lnTo>
                  <a:pt x="60" y="313"/>
                </a:lnTo>
                <a:lnTo>
                  <a:pt x="60" y="288"/>
                </a:lnTo>
                <a:lnTo>
                  <a:pt x="82" y="284"/>
                </a:lnTo>
                <a:lnTo>
                  <a:pt x="97" y="269"/>
                </a:lnTo>
                <a:lnTo>
                  <a:pt x="119" y="215"/>
                </a:lnTo>
                <a:lnTo>
                  <a:pt x="166" y="181"/>
                </a:lnTo>
                <a:lnTo>
                  <a:pt x="162" y="151"/>
                </a:lnTo>
                <a:lnTo>
                  <a:pt x="130" y="142"/>
                </a:lnTo>
                <a:lnTo>
                  <a:pt x="97" y="138"/>
                </a:lnTo>
                <a:lnTo>
                  <a:pt x="75" y="132"/>
                </a:lnTo>
                <a:lnTo>
                  <a:pt x="60" y="107"/>
                </a:lnTo>
                <a:lnTo>
                  <a:pt x="33" y="118"/>
                </a:lnTo>
                <a:lnTo>
                  <a:pt x="27" y="118"/>
                </a:lnTo>
                <a:lnTo>
                  <a:pt x="27" y="103"/>
                </a:lnTo>
                <a:lnTo>
                  <a:pt x="36" y="79"/>
                </a:lnTo>
                <a:lnTo>
                  <a:pt x="33" y="31"/>
                </a:lnTo>
                <a:lnTo>
                  <a:pt x="55" y="20"/>
                </a:lnTo>
                <a:lnTo>
                  <a:pt x="86" y="25"/>
                </a:lnTo>
                <a:lnTo>
                  <a:pt x="113" y="0"/>
                </a:lnTo>
                <a:lnTo>
                  <a:pt x="145" y="31"/>
                </a:lnTo>
                <a:lnTo>
                  <a:pt x="184" y="40"/>
                </a:lnTo>
                <a:lnTo>
                  <a:pt x="226" y="49"/>
                </a:lnTo>
                <a:lnTo>
                  <a:pt x="264" y="64"/>
                </a:lnTo>
                <a:lnTo>
                  <a:pt x="297" y="83"/>
                </a:lnTo>
                <a:lnTo>
                  <a:pt x="345" y="83"/>
                </a:lnTo>
                <a:lnTo>
                  <a:pt x="420" y="114"/>
                </a:lnTo>
                <a:lnTo>
                  <a:pt x="441" y="118"/>
                </a:lnTo>
                <a:lnTo>
                  <a:pt x="459" y="138"/>
                </a:lnTo>
                <a:lnTo>
                  <a:pt x="469" y="146"/>
                </a:lnTo>
                <a:lnTo>
                  <a:pt x="512" y="177"/>
                </a:lnTo>
                <a:lnTo>
                  <a:pt x="540" y="188"/>
                </a:lnTo>
                <a:lnTo>
                  <a:pt x="560" y="190"/>
                </a:lnTo>
                <a:lnTo>
                  <a:pt x="581" y="188"/>
                </a:lnTo>
                <a:lnTo>
                  <a:pt x="603" y="206"/>
                </a:lnTo>
                <a:lnTo>
                  <a:pt x="618" y="215"/>
                </a:lnTo>
              </a:path>
            </a:pathLst>
          </a:custGeom>
          <a:solidFill>
            <a:schemeClr val="bg1">
              <a:lumMod val="5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2" name="Freeform 93"/>
          <p:cNvSpPr>
            <a:spLocks/>
          </p:cNvSpPr>
          <p:nvPr/>
        </p:nvSpPr>
        <p:spPr bwMode="auto">
          <a:xfrm>
            <a:off x="7584542" y="4842291"/>
            <a:ext cx="406116" cy="219248"/>
          </a:xfrm>
          <a:custGeom>
            <a:avLst/>
            <a:gdLst/>
            <a:ahLst/>
            <a:cxnLst>
              <a:cxn ang="0">
                <a:pos x="0" y="67"/>
              </a:cxn>
              <a:cxn ang="0">
                <a:pos x="20" y="116"/>
              </a:cxn>
              <a:cxn ang="0">
                <a:pos x="54" y="136"/>
              </a:cxn>
              <a:cxn ang="0">
                <a:pos x="71" y="136"/>
              </a:cxn>
              <a:cxn ang="0">
                <a:pos x="85" y="136"/>
              </a:cxn>
              <a:cxn ang="0">
                <a:pos x="151" y="101"/>
              </a:cxn>
              <a:cxn ang="0">
                <a:pos x="177" y="98"/>
              </a:cxn>
              <a:cxn ang="0">
                <a:pos x="187" y="87"/>
              </a:cxn>
              <a:cxn ang="0">
                <a:pos x="206" y="78"/>
              </a:cxn>
              <a:cxn ang="0">
                <a:pos x="233" y="74"/>
              </a:cxn>
              <a:cxn ang="0">
                <a:pos x="274" y="81"/>
              </a:cxn>
              <a:cxn ang="0">
                <a:pos x="284" y="29"/>
              </a:cxn>
              <a:cxn ang="0">
                <a:pos x="274" y="29"/>
              </a:cxn>
              <a:cxn ang="0">
                <a:pos x="257" y="14"/>
              </a:cxn>
              <a:cxn ang="0">
                <a:pos x="233" y="9"/>
              </a:cxn>
              <a:cxn ang="0">
                <a:pos x="215" y="18"/>
              </a:cxn>
              <a:cxn ang="0">
                <a:pos x="182" y="18"/>
              </a:cxn>
              <a:cxn ang="0">
                <a:pos x="167" y="32"/>
              </a:cxn>
              <a:cxn ang="0">
                <a:pos x="134" y="9"/>
              </a:cxn>
              <a:cxn ang="0">
                <a:pos x="113" y="18"/>
              </a:cxn>
              <a:cxn ang="0">
                <a:pos x="79" y="0"/>
              </a:cxn>
              <a:cxn ang="0">
                <a:pos x="0" y="67"/>
              </a:cxn>
            </a:cxnLst>
            <a:rect l="0" t="0" r="r" b="b"/>
            <a:pathLst>
              <a:path w="284" h="136">
                <a:moveTo>
                  <a:pt x="0" y="67"/>
                </a:moveTo>
                <a:lnTo>
                  <a:pt x="20" y="116"/>
                </a:lnTo>
                <a:lnTo>
                  <a:pt x="54" y="136"/>
                </a:lnTo>
                <a:lnTo>
                  <a:pt x="71" y="136"/>
                </a:lnTo>
                <a:lnTo>
                  <a:pt x="85" y="136"/>
                </a:lnTo>
                <a:lnTo>
                  <a:pt x="151" y="101"/>
                </a:lnTo>
                <a:lnTo>
                  <a:pt x="177" y="98"/>
                </a:lnTo>
                <a:lnTo>
                  <a:pt x="187" y="87"/>
                </a:lnTo>
                <a:lnTo>
                  <a:pt x="206" y="78"/>
                </a:lnTo>
                <a:lnTo>
                  <a:pt x="233" y="74"/>
                </a:lnTo>
                <a:lnTo>
                  <a:pt x="274" y="81"/>
                </a:lnTo>
                <a:lnTo>
                  <a:pt x="284" y="29"/>
                </a:lnTo>
                <a:lnTo>
                  <a:pt x="274" y="29"/>
                </a:lnTo>
                <a:lnTo>
                  <a:pt x="257" y="14"/>
                </a:lnTo>
                <a:lnTo>
                  <a:pt x="233" y="9"/>
                </a:lnTo>
                <a:lnTo>
                  <a:pt x="215" y="18"/>
                </a:lnTo>
                <a:lnTo>
                  <a:pt x="182" y="18"/>
                </a:lnTo>
                <a:lnTo>
                  <a:pt x="167" y="32"/>
                </a:lnTo>
                <a:lnTo>
                  <a:pt x="134" y="9"/>
                </a:lnTo>
                <a:lnTo>
                  <a:pt x="113" y="18"/>
                </a:lnTo>
                <a:lnTo>
                  <a:pt x="79" y="0"/>
                </a:lnTo>
                <a:lnTo>
                  <a:pt x="0" y="67"/>
                </a:lnTo>
              </a:path>
            </a:pathLst>
          </a:custGeom>
          <a:solidFill>
            <a:schemeClr val="bg1">
              <a:lumMod val="5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3" name="Freeform 114"/>
          <p:cNvSpPr>
            <a:spLocks/>
          </p:cNvSpPr>
          <p:nvPr/>
        </p:nvSpPr>
        <p:spPr bwMode="auto">
          <a:xfrm>
            <a:off x="6935811" y="5590314"/>
            <a:ext cx="81751" cy="178946"/>
          </a:xfrm>
          <a:custGeom>
            <a:avLst/>
            <a:gdLst/>
            <a:ahLst/>
            <a:cxnLst>
              <a:cxn ang="0">
                <a:pos x="6" y="27"/>
              </a:cxn>
              <a:cxn ang="0">
                <a:pos x="0" y="57"/>
              </a:cxn>
              <a:cxn ang="0">
                <a:pos x="0" y="80"/>
              </a:cxn>
              <a:cxn ang="0">
                <a:pos x="29" y="111"/>
              </a:cxn>
              <a:cxn ang="0">
                <a:pos x="40" y="76"/>
              </a:cxn>
              <a:cxn ang="0">
                <a:pos x="57" y="52"/>
              </a:cxn>
              <a:cxn ang="0">
                <a:pos x="50" y="32"/>
              </a:cxn>
              <a:cxn ang="0">
                <a:pos x="57" y="0"/>
              </a:cxn>
              <a:cxn ang="0">
                <a:pos x="40" y="18"/>
              </a:cxn>
              <a:cxn ang="0">
                <a:pos x="6" y="27"/>
              </a:cxn>
            </a:cxnLst>
            <a:rect l="0" t="0" r="r" b="b"/>
            <a:pathLst>
              <a:path w="57" h="111">
                <a:moveTo>
                  <a:pt x="6" y="27"/>
                </a:moveTo>
                <a:lnTo>
                  <a:pt x="0" y="57"/>
                </a:lnTo>
                <a:lnTo>
                  <a:pt x="0" y="80"/>
                </a:lnTo>
                <a:lnTo>
                  <a:pt x="29" y="111"/>
                </a:lnTo>
                <a:lnTo>
                  <a:pt x="40" y="76"/>
                </a:lnTo>
                <a:lnTo>
                  <a:pt x="57" y="52"/>
                </a:lnTo>
                <a:lnTo>
                  <a:pt x="50" y="32"/>
                </a:lnTo>
                <a:lnTo>
                  <a:pt x="57" y="0"/>
                </a:lnTo>
                <a:lnTo>
                  <a:pt x="40" y="18"/>
                </a:lnTo>
                <a:lnTo>
                  <a:pt x="6" y="27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24" name="Group 115"/>
          <p:cNvGrpSpPr>
            <a:grpSpLocks/>
          </p:cNvGrpSpPr>
          <p:nvPr/>
        </p:nvGrpSpPr>
        <p:grpSpPr bwMode="auto">
          <a:xfrm>
            <a:off x="6935811" y="5590314"/>
            <a:ext cx="81751" cy="178946"/>
            <a:chOff x="3846" y="3335"/>
            <a:chExt cx="57" cy="111"/>
          </a:xfrm>
          <a:solidFill>
            <a:schemeClr val="bg1">
              <a:lumMod val="50000"/>
            </a:schemeClr>
          </a:solidFill>
        </p:grpSpPr>
        <p:sp>
          <p:nvSpPr>
            <p:cNvPr id="25" name="Freeform 116"/>
            <p:cNvSpPr>
              <a:spLocks/>
            </p:cNvSpPr>
            <p:nvPr/>
          </p:nvSpPr>
          <p:spPr bwMode="auto">
            <a:xfrm>
              <a:off x="3846" y="3335"/>
              <a:ext cx="57" cy="111"/>
            </a:xfrm>
            <a:custGeom>
              <a:avLst/>
              <a:gdLst/>
              <a:ahLst/>
              <a:cxnLst>
                <a:cxn ang="0">
                  <a:pos x="6" y="27"/>
                </a:cxn>
                <a:cxn ang="0">
                  <a:pos x="0" y="57"/>
                </a:cxn>
                <a:cxn ang="0">
                  <a:pos x="0" y="80"/>
                </a:cxn>
                <a:cxn ang="0">
                  <a:pos x="29" y="111"/>
                </a:cxn>
                <a:cxn ang="0">
                  <a:pos x="40" y="76"/>
                </a:cxn>
                <a:cxn ang="0">
                  <a:pos x="57" y="52"/>
                </a:cxn>
                <a:cxn ang="0">
                  <a:pos x="50" y="32"/>
                </a:cxn>
                <a:cxn ang="0">
                  <a:pos x="57" y="0"/>
                </a:cxn>
                <a:cxn ang="0">
                  <a:pos x="40" y="18"/>
                </a:cxn>
                <a:cxn ang="0">
                  <a:pos x="6" y="27"/>
                </a:cxn>
              </a:cxnLst>
              <a:rect l="0" t="0" r="r" b="b"/>
              <a:pathLst>
                <a:path w="57" h="111">
                  <a:moveTo>
                    <a:pt x="6" y="27"/>
                  </a:moveTo>
                  <a:lnTo>
                    <a:pt x="0" y="57"/>
                  </a:lnTo>
                  <a:lnTo>
                    <a:pt x="0" y="80"/>
                  </a:lnTo>
                  <a:lnTo>
                    <a:pt x="29" y="111"/>
                  </a:lnTo>
                  <a:lnTo>
                    <a:pt x="40" y="76"/>
                  </a:lnTo>
                  <a:lnTo>
                    <a:pt x="57" y="52"/>
                  </a:lnTo>
                  <a:lnTo>
                    <a:pt x="50" y="32"/>
                  </a:lnTo>
                  <a:lnTo>
                    <a:pt x="57" y="0"/>
                  </a:lnTo>
                  <a:lnTo>
                    <a:pt x="40" y="18"/>
                  </a:lnTo>
                  <a:lnTo>
                    <a:pt x="6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6" name="Freeform 117"/>
            <p:cNvSpPr>
              <a:spLocks/>
            </p:cNvSpPr>
            <p:nvPr/>
          </p:nvSpPr>
          <p:spPr bwMode="auto">
            <a:xfrm>
              <a:off x="3846" y="3335"/>
              <a:ext cx="57" cy="111"/>
            </a:xfrm>
            <a:custGeom>
              <a:avLst/>
              <a:gdLst/>
              <a:ahLst/>
              <a:cxnLst>
                <a:cxn ang="0">
                  <a:pos x="6" y="27"/>
                </a:cxn>
                <a:cxn ang="0">
                  <a:pos x="0" y="57"/>
                </a:cxn>
                <a:cxn ang="0">
                  <a:pos x="0" y="80"/>
                </a:cxn>
                <a:cxn ang="0">
                  <a:pos x="29" y="111"/>
                </a:cxn>
                <a:cxn ang="0">
                  <a:pos x="40" y="76"/>
                </a:cxn>
                <a:cxn ang="0">
                  <a:pos x="57" y="52"/>
                </a:cxn>
                <a:cxn ang="0">
                  <a:pos x="50" y="32"/>
                </a:cxn>
                <a:cxn ang="0">
                  <a:pos x="57" y="0"/>
                </a:cxn>
                <a:cxn ang="0">
                  <a:pos x="40" y="18"/>
                </a:cxn>
                <a:cxn ang="0">
                  <a:pos x="6" y="27"/>
                </a:cxn>
              </a:cxnLst>
              <a:rect l="0" t="0" r="r" b="b"/>
              <a:pathLst>
                <a:path w="57" h="111">
                  <a:moveTo>
                    <a:pt x="6" y="27"/>
                  </a:moveTo>
                  <a:lnTo>
                    <a:pt x="0" y="57"/>
                  </a:lnTo>
                  <a:lnTo>
                    <a:pt x="0" y="80"/>
                  </a:lnTo>
                  <a:lnTo>
                    <a:pt x="29" y="111"/>
                  </a:lnTo>
                  <a:lnTo>
                    <a:pt x="40" y="76"/>
                  </a:lnTo>
                  <a:lnTo>
                    <a:pt x="57" y="52"/>
                  </a:lnTo>
                  <a:lnTo>
                    <a:pt x="50" y="32"/>
                  </a:lnTo>
                  <a:lnTo>
                    <a:pt x="57" y="0"/>
                  </a:lnTo>
                  <a:lnTo>
                    <a:pt x="40" y="18"/>
                  </a:lnTo>
                  <a:lnTo>
                    <a:pt x="6" y="27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27" name="Freeform 118"/>
          <p:cNvSpPr>
            <a:spLocks/>
          </p:cNvSpPr>
          <p:nvPr/>
        </p:nvSpPr>
        <p:spPr bwMode="auto">
          <a:xfrm>
            <a:off x="6881750" y="5775708"/>
            <a:ext cx="135812" cy="267612"/>
          </a:xfrm>
          <a:custGeom>
            <a:avLst/>
            <a:gdLst/>
            <a:ahLst/>
            <a:cxnLst>
              <a:cxn ang="0">
                <a:pos x="7" y="22"/>
              </a:cxn>
              <a:cxn ang="0">
                <a:pos x="0" y="40"/>
              </a:cxn>
              <a:cxn ang="0">
                <a:pos x="12" y="73"/>
              </a:cxn>
              <a:cxn ang="0">
                <a:pos x="12" y="108"/>
              </a:cxn>
              <a:cxn ang="0">
                <a:pos x="0" y="142"/>
              </a:cxn>
              <a:cxn ang="0">
                <a:pos x="22" y="166"/>
              </a:cxn>
              <a:cxn ang="0">
                <a:pos x="49" y="142"/>
              </a:cxn>
              <a:cxn ang="0">
                <a:pos x="72" y="147"/>
              </a:cxn>
              <a:cxn ang="0">
                <a:pos x="88" y="118"/>
              </a:cxn>
              <a:cxn ang="0">
                <a:pos x="95" y="89"/>
              </a:cxn>
              <a:cxn ang="0">
                <a:pos x="95" y="60"/>
              </a:cxn>
              <a:cxn ang="0">
                <a:pos x="95" y="31"/>
              </a:cxn>
              <a:cxn ang="0">
                <a:pos x="72" y="0"/>
              </a:cxn>
              <a:cxn ang="0">
                <a:pos x="39" y="22"/>
              </a:cxn>
              <a:cxn ang="0">
                <a:pos x="20" y="25"/>
              </a:cxn>
              <a:cxn ang="0">
                <a:pos x="7" y="22"/>
              </a:cxn>
            </a:cxnLst>
            <a:rect l="0" t="0" r="r" b="b"/>
            <a:pathLst>
              <a:path w="95" h="166">
                <a:moveTo>
                  <a:pt x="7" y="22"/>
                </a:moveTo>
                <a:lnTo>
                  <a:pt x="0" y="40"/>
                </a:lnTo>
                <a:lnTo>
                  <a:pt x="12" y="73"/>
                </a:lnTo>
                <a:lnTo>
                  <a:pt x="12" y="108"/>
                </a:lnTo>
                <a:lnTo>
                  <a:pt x="0" y="142"/>
                </a:lnTo>
                <a:lnTo>
                  <a:pt x="22" y="166"/>
                </a:lnTo>
                <a:lnTo>
                  <a:pt x="49" y="142"/>
                </a:lnTo>
                <a:lnTo>
                  <a:pt x="72" y="147"/>
                </a:lnTo>
                <a:lnTo>
                  <a:pt x="88" y="118"/>
                </a:lnTo>
                <a:lnTo>
                  <a:pt x="95" y="89"/>
                </a:lnTo>
                <a:lnTo>
                  <a:pt x="95" y="60"/>
                </a:lnTo>
                <a:lnTo>
                  <a:pt x="95" y="31"/>
                </a:lnTo>
                <a:lnTo>
                  <a:pt x="72" y="0"/>
                </a:lnTo>
                <a:lnTo>
                  <a:pt x="39" y="22"/>
                </a:lnTo>
                <a:lnTo>
                  <a:pt x="20" y="25"/>
                </a:lnTo>
                <a:lnTo>
                  <a:pt x="7" y="2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28" name="Group 119"/>
          <p:cNvGrpSpPr>
            <a:grpSpLocks/>
          </p:cNvGrpSpPr>
          <p:nvPr/>
        </p:nvGrpSpPr>
        <p:grpSpPr bwMode="auto">
          <a:xfrm>
            <a:off x="6881750" y="5775708"/>
            <a:ext cx="135812" cy="267612"/>
            <a:chOff x="3808" y="3450"/>
            <a:chExt cx="95" cy="166"/>
          </a:xfrm>
          <a:solidFill>
            <a:schemeClr val="bg1">
              <a:lumMod val="50000"/>
            </a:schemeClr>
          </a:solidFill>
        </p:grpSpPr>
        <p:sp>
          <p:nvSpPr>
            <p:cNvPr id="29" name="Freeform 120"/>
            <p:cNvSpPr>
              <a:spLocks/>
            </p:cNvSpPr>
            <p:nvPr/>
          </p:nvSpPr>
          <p:spPr bwMode="auto">
            <a:xfrm>
              <a:off x="3808" y="3450"/>
              <a:ext cx="95" cy="166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0" y="40"/>
                </a:cxn>
                <a:cxn ang="0">
                  <a:pos x="12" y="73"/>
                </a:cxn>
                <a:cxn ang="0">
                  <a:pos x="12" y="108"/>
                </a:cxn>
                <a:cxn ang="0">
                  <a:pos x="0" y="142"/>
                </a:cxn>
                <a:cxn ang="0">
                  <a:pos x="22" y="166"/>
                </a:cxn>
                <a:cxn ang="0">
                  <a:pos x="49" y="142"/>
                </a:cxn>
                <a:cxn ang="0">
                  <a:pos x="72" y="147"/>
                </a:cxn>
                <a:cxn ang="0">
                  <a:pos x="88" y="118"/>
                </a:cxn>
                <a:cxn ang="0">
                  <a:pos x="95" y="89"/>
                </a:cxn>
                <a:cxn ang="0">
                  <a:pos x="95" y="60"/>
                </a:cxn>
                <a:cxn ang="0">
                  <a:pos x="95" y="31"/>
                </a:cxn>
                <a:cxn ang="0">
                  <a:pos x="72" y="0"/>
                </a:cxn>
                <a:cxn ang="0">
                  <a:pos x="39" y="22"/>
                </a:cxn>
                <a:cxn ang="0">
                  <a:pos x="20" y="25"/>
                </a:cxn>
                <a:cxn ang="0">
                  <a:pos x="7" y="22"/>
                </a:cxn>
              </a:cxnLst>
              <a:rect l="0" t="0" r="r" b="b"/>
              <a:pathLst>
                <a:path w="95" h="166">
                  <a:moveTo>
                    <a:pt x="7" y="22"/>
                  </a:moveTo>
                  <a:lnTo>
                    <a:pt x="0" y="40"/>
                  </a:lnTo>
                  <a:lnTo>
                    <a:pt x="12" y="73"/>
                  </a:lnTo>
                  <a:lnTo>
                    <a:pt x="12" y="108"/>
                  </a:lnTo>
                  <a:lnTo>
                    <a:pt x="0" y="142"/>
                  </a:lnTo>
                  <a:lnTo>
                    <a:pt x="22" y="166"/>
                  </a:lnTo>
                  <a:lnTo>
                    <a:pt x="49" y="142"/>
                  </a:lnTo>
                  <a:lnTo>
                    <a:pt x="72" y="147"/>
                  </a:lnTo>
                  <a:lnTo>
                    <a:pt x="88" y="118"/>
                  </a:lnTo>
                  <a:lnTo>
                    <a:pt x="95" y="89"/>
                  </a:lnTo>
                  <a:lnTo>
                    <a:pt x="95" y="60"/>
                  </a:lnTo>
                  <a:lnTo>
                    <a:pt x="95" y="31"/>
                  </a:lnTo>
                  <a:lnTo>
                    <a:pt x="72" y="0"/>
                  </a:lnTo>
                  <a:lnTo>
                    <a:pt x="39" y="22"/>
                  </a:lnTo>
                  <a:lnTo>
                    <a:pt x="20" y="25"/>
                  </a:lnTo>
                  <a:lnTo>
                    <a:pt x="7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0" name="Freeform 121"/>
            <p:cNvSpPr>
              <a:spLocks/>
            </p:cNvSpPr>
            <p:nvPr/>
          </p:nvSpPr>
          <p:spPr bwMode="auto">
            <a:xfrm>
              <a:off x="3808" y="3450"/>
              <a:ext cx="95" cy="166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0" y="40"/>
                </a:cxn>
                <a:cxn ang="0">
                  <a:pos x="12" y="73"/>
                </a:cxn>
                <a:cxn ang="0">
                  <a:pos x="12" y="108"/>
                </a:cxn>
                <a:cxn ang="0">
                  <a:pos x="0" y="142"/>
                </a:cxn>
                <a:cxn ang="0">
                  <a:pos x="22" y="166"/>
                </a:cxn>
                <a:cxn ang="0">
                  <a:pos x="49" y="142"/>
                </a:cxn>
                <a:cxn ang="0">
                  <a:pos x="72" y="147"/>
                </a:cxn>
                <a:cxn ang="0">
                  <a:pos x="88" y="118"/>
                </a:cxn>
                <a:cxn ang="0">
                  <a:pos x="95" y="89"/>
                </a:cxn>
                <a:cxn ang="0">
                  <a:pos x="95" y="60"/>
                </a:cxn>
                <a:cxn ang="0">
                  <a:pos x="95" y="31"/>
                </a:cxn>
                <a:cxn ang="0">
                  <a:pos x="72" y="0"/>
                </a:cxn>
                <a:cxn ang="0">
                  <a:pos x="39" y="22"/>
                </a:cxn>
                <a:cxn ang="0">
                  <a:pos x="20" y="25"/>
                </a:cxn>
                <a:cxn ang="0">
                  <a:pos x="7" y="22"/>
                </a:cxn>
              </a:cxnLst>
              <a:rect l="0" t="0" r="r" b="b"/>
              <a:pathLst>
                <a:path w="95" h="166">
                  <a:moveTo>
                    <a:pt x="7" y="22"/>
                  </a:moveTo>
                  <a:lnTo>
                    <a:pt x="0" y="40"/>
                  </a:lnTo>
                  <a:lnTo>
                    <a:pt x="12" y="73"/>
                  </a:lnTo>
                  <a:lnTo>
                    <a:pt x="12" y="108"/>
                  </a:lnTo>
                  <a:lnTo>
                    <a:pt x="0" y="142"/>
                  </a:lnTo>
                  <a:lnTo>
                    <a:pt x="22" y="166"/>
                  </a:lnTo>
                  <a:lnTo>
                    <a:pt x="49" y="142"/>
                  </a:lnTo>
                  <a:lnTo>
                    <a:pt x="72" y="147"/>
                  </a:lnTo>
                  <a:lnTo>
                    <a:pt x="88" y="118"/>
                  </a:lnTo>
                  <a:lnTo>
                    <a:pt x="95" y="89"/>
                  </a:lnTo>
                  <a:lnTo>
                    <a:pt x="95" y="60"/>
                  </a:lnTo>
                  <a:lnTo>
                    <a:pt x="95" y="31"/>
                  </a:lnTo>
                  <a:lnTo>
                    <a:pt x="72" y="0"/>
                  </a:lnTo>
                  <a:lnTo>
                    <a:pt x="39" y="22"/>
                  </a:lnTo>
                  <a:lnTo>
                    <a:pt x="20" y="25"/>
                  </a:lnTo>
                  <a:lnTo>
                    <a:pt x="7" y="22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31" name="Freeform 122"/>
          <p:cNvSpPr>
            <a:spLocks/>
          </p:cNvSpPr>
          <p:nvPr/>
        </p:nvSpPr>
        <p:spPr bwMode="auto">
          <a:xfrm>
            <a:off x="7229849" y="6131986"/>
            <a:ext cx="288765" cy="177334"/>
          </a:xfrm>
          <a:custGeom>
            <a:avLst/>
            <a:gdLst/>
            <a:ahLst/>
            <a:cxnLst>
              <a:cxn ang="0">
                <a:pos x="0" y="19"/>
              </a:cxn>
              <a:cxn ang="0">
                <a:pos x="16" y="48"/>
              </a:cxn>
              <a:cxn ang="0">
                <a:pos x="36" y="53"/>
              </a:cxn>
              <a:cxn ang="0">
                <a:pos x="80" y="71"/>
              </a:cxn>
              <a:cxn ang="0">
                <a:pos x="112" y="82"/>
              </a:cxn>
              <a:cxn ang="0">
                <a:pos x="127" y="105"/>
              </a:cxn>
              <a:cxn ang="0">
                <a:pos x="171" y="110"/>
              </a:cxn>
              <a:cxn ang="0">
                <a:pos x="181" y="86"/>
              </a:cxn>
              <a:cxn ang="0">
                <a:pos x="171" y="62"/>
              </a:cxn>
              <a:cxn ang="0">
                <a:pos x="181" y="30"/>
              </a:cxn>
              <a:cxn ang="0">
                <a:pos x="202" y="0"/>
              </a:cxn>
              <a:cxn ang="0">
                <a:pos x="161" y="14"/>
              </a:cxn>
              <a:cxn ang="0">
                <a:pos x="118" y="19"/>
              </a:cxn>
              <a:cxn ang="0">
                <a:pos x="80" y="19"/>
              </a:cxn>
              <a:cxn ang="0">
                <a:pos x="53" y="5"/>
              </a:cxn>
              <a:cxn ang="0">
                <a:pos x="21" y="5"/>
              </a:cxn>
              <a:cxn ang="0">
                <a:pos x="0" y="19"/>
              </a:cxn>
            </a:cxnLst>
            <a:rect l="0" t="0" r="r" b="b"/>
            <a:pathLst>
              <a:path w="202" h="110">
                <a:moveTo>
                  <a:pt x="0" y="19"/>
                </a:moveTo>
                <a:lnTo>
                  <a:pt x="16" y="48"/>
                </a:lnTo>
                <a:lnTo>
                  <a:pt x="36" y="53"/>
                </a:lnTo>
                <a:lnTo>
                  <a:pt x="80" y="71"/>
                </a:lnTo>
                <a:lnTo>
                  <a:pt x="112" y="82"/>
                </a:lnTo>
                <a:lnTo>
                  <a:pt x="127" y="105"/>
                </a:lnTo>
                <a:lnTo>
                  <a:pt x="171" y="110"/>
                </a:lnTo>
                <a:lnTo>
                  <a:pt x="181" y="86"/>
                </a:lnTo>
                <a:lnTo>
                  <a:pt x="171" y="62"/>
                </a:lnTo>
                <a:lnTo>
                  <a:pt x="181" y="30"/>
                </a:lnTo>
                <a:lnTo>
                  <a:pt x="202" y="0"/>
                </a:lnTo>
                <a:lnTo>
                  <a:pt x="161" y="14"/>
                </a:lnTo>
                <a:lnTo>
                  <a:pt x="118" y="19"/>
                </a:lnTo>
                <a:lnTo>
                  <a:pt x="80" y="19"/>
                </a:lnTo>
                <a:lnTo>
                  <a:pt x="53" y="5"/>
                </a:lnTo>
                <a:lnTo>
                  <a:pt x="21" y="5"/>
                </a:lnTo>
                <a:lnTo>
                  <a:pt x="0" y="19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32" name="Group 123"/>
          <p:cNvGrpSpPr>
            <a:grpSpLocks/>
          </p:cNvGrpSpPr>
          <p:nvPr/>
        </p:nvGrpSpPr>
        <p:grpSpPr bwMode="auto">
          <a:xfrm>
            <a:off x="7229849" y="6131986"/>
            <a:ext cx="288765" cy="177334"/>
            <a:chOff x="4052" y="3671"/>
            <a:chExt cx="202" cy="110"/>
          </a:xfrm>
          <a:solidFill>
            <a:schemeClr val="bg1">
              <a:lumMod val="50000"/>
            </a:schemeClr>
          </a:solidFill>
        </p:grpSpPr>
        <p:sp>
          <p:nvSpPr>
            <p:cNvPr id="33" name="Freeform 124"/>
            <p:cNvSpPr>
              <a:spLocks/>
            </p:cNvSpPr>
            <p:nvPr/>
          </p:nvSpPr>
          <p:spPr bwMode="auto">
            <a:xfrm>
              <a:off x="4052" y="3671"/>
              <a:ext cx="202" cy="110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6" y="48"/>
                </a:cxn>
                <a:cxn ang="0">
                  <a:pos x="36" y="53"/>
                </a:cxn>
                <a:cxn ang="0">
                  <a:pos x="80" y="71"/>
                </a:cxn>
                <a:cxn ang="0">
                  <a:pos x="112" y="82"/>
                </a:cxn>
                <a:cxn ang="0">
                  <a:pos x="127" y="105"/>
                </a:cxn>
                <a:cxn ang="0">
                  <a:pos x="171" y="110"/>
                </a:cxn>
                <a:cxn ang="0">
                  <a:pos x="181" y="86"/>
                </a:cxn>
                <a:cxn ang="0">
                  <a:pos x="171" y="62"/>
                </a:cxn>
                <a:cxn ang="0">
                  <a:pos x="181" y="30"/>
                </a:cxn>
                <a:cxn ang="0">
                  <a:pos x="202" y="0"/>
                </a:cxn>
                <a:cxn ang="0">
                  <a:pos x="161" y="14"/>
                </a:cxn>
                <a:cxn ang="0">
                  <a:pos x="118" y="19"/>
                </a:cxn>
                <a:cxn ang="0">
                  <a:pos x="80" y="19"/>
                </a:cxn>
                <a:cxn ang="0">
                  <a:pos x="53" y="5"/>
                </a:cxn>
                <a:cxn ang="0">
                  <a:pos x="21" y="5"/>
                </a:cxn>
                <a:cxn ang="0">
                  <a:pos x="0" y="19"/>
                </a:cxn>
              </a:cxnLst>
              <a:rect l="0" t="0" r="r" b="b"/>
              <a:pathLst>
                <a:path w="202" h="110">
                  <a:moveTo>
                    <a:pt x="0" y="19"/>
                  </a:moveTo>
                  <a:lnTo>
                    <a:pt x="16" y="48"/>
                  </a:lnTo>
                  <a:lnTo>
                    <a:pt x="36" y="53"/>
                  </a:lnTo>
                  <a:lnTo>
                    <a:pt x="80" y="71"/>
                  </a:lnTo>
                  <a:lnTo>
                    <a:pt x="112" y="82"/>
                  </a:lnTo>
                  <a:lnTo>
                    <a:pt x="127" y="105"/>
                  </a:lnTo>
                  <a:lnTo>
                    <a:pt x="171" y="110"/>
                  </a:lnTo>
                  <a:lnTo>
                    <a:pt x="181" y="86"/>
                  </a:lnTo>
                  <a:lnTo>
                    <a:pt x="171" y="62"/>
                  </a:lnTo>
                  <a:lnTo>
                    <a:pt x="181" y="30"/>
                  </a:lnTo>
                  <a:lnTo>
                    <a:pt x="202" y="0"/>
                  </a:lnTo>
                  <a:lnTo>
                    <a:pt x="161" y="14"/>
                  </a:lnTo>
                  <a:lnTo>
                    <a:pt x="118" y="19"/>
                  </a:lnTo>
                  <a:lnTo>
                    <a:pt x="80" y="19"/>
                  </a:lnTo>
                  <a:lnTo>
                    <a:pt x="53" y="5"/>
                  </a:lnTo>
                  <a:lnTo>
                    <a:pt x="21" y="5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4" name="Freeform 125"/>
            <p:cNvSpPr>
              <a:spLocks/>
            </p:cNvSpPr>
            <p:nvPr/>
          </p:nvSpPr>
          <p:spPr bwMode="auto">
            <a:xfrm>
              <a:off x="4052" y="3671"/>
              <a:ext cx="202" cy="110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6" y="48"/>
                </a:cxn>
                <a:cxn ang="0">
                  <a:pos x="36" y="53"/>
                </a:cxn>
                <a:cxn ang="0">
                  <a:pos x="80" y="71"/>
                </a:cxn>
                <a:cxn ang="0">
                  <a:pos x="112" y="82"/>
                </a:cxn>
                <a:cxn ang="0">
                  <a:pos x="127" y="105"/>
                </a:cxn>
                <a:cxn ang="0">
                  <a:pos x="171" y="110"/>
                </a:cxn>
                <a:cxn ang="0">
                  <a:pos x="181" y="86"/>
                </a:cxn>
                <a:cxn ang="0">
                  <a:pos x="171" y="62"/>
                </a:cxn>
                <a:cxn ang="0">
                  <a:pos x="181" y="30"/>
                </a:cxn>
                <a:cxn ang="0">
                  <a:pos x="202" y="0"/>
                </a:cxn>
                <a:cxn ang="0">
                  <a:pos x="161" y="14"/>
                </a:cxn>
                <a:cxn ang="0">
                  <a:pos x="118" y="19"/>
                </a:cxn>
                <a:cxn ang="0">
                  <a:pos x="80" y="19"/>
                </a:cxn>
                <a:cxn ang="0">
                  <a:pos x="53" y="5"/>
                </a:cxn>
                <a:cxn ang="0">
                  <a:pos x="21" y="5"/>
                </a:cxn>
                <a:cxn ang="0">
                  <a:pos x="0" y="19"/>
                </a:cxn>
              </a:cxnLst>
              <a:rect l="0" t="0" r="r" b="b"/>
              <a:pathLst>
                <a:path w="202" h="110">
                  <a:moveTo>
                    <a:pt x="0" y="19"/>
                  </a:moveTo>
                  <a:lnTo>
                    <a:pt x="16" y="48"/>
                  </a:lnTo>
                  <a:lnTo>
                    <a:pt x="36" y="53"/>
                  </a:lnTo>
                  <a:lnTo>
                    <a:pt x="80" y="71"/>
                  </a:lnTo>
                  <a:lnTo>
                    <a:pt x="112" y="82"/>
                  </a:lnTo>
                  <a:lnTo>
                    <a:pt x="127" y="105"/>
                  </a:lnTo>
                  <a:lnTo>
                    <a:pt x="171" y="110"/>
                  </a:lnTo>
                  <a:lnTo>
                    <a:pt x="181" y="86"/>
                  </a:lnTo>
                  <a:lnTo>
                    <a:pt x="171" y="62"/>
                  </a:lnTo>
                  <a:lnTo>
                    <a:pt x="181" y="30"/>
                  </a:lnTo>
                  <a:lnTo>
                    <a:pt x="202" y="0"/>
                  </a:lnTo>
                  <a:lnTo>
                    <a:pt x="161" y="14"/>
                  </a:lnTo>
                  <a:lnTo>
                    <a:pt x="118" y="19"/>
                  </a:lnTo>
                  <a:lnTo>
                    <a:pt x="80" y="19"/>
                  </a:lnTo>
                  <a:lnTo>
                    <a:pt x="53" y="5"/>
                  </a:lnTo>
                  <a:lnTo>
                    <a:pt x="21" y="5"/>
                  </a:lnTo>
                  <a:lnTo>
                    <a:pt x="0" y="19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35" name="Freeform 126"/>
          <p:cNvSpPr>
            <a:spLocks/>
          </p:cNvSpPr>
          <p:nvPr/>
        </p:nvSpPr>
        <p:spPr bwMode="auto">
          <a:xfrm>
            <a:off x="8007801" y="6107804"/>
            <a:ext cx="191192" cy="196678"/>
          </a:xfrm>
          <a:custGeom>
            <a:avLst/>
            <a:gdLst/>
            <a:ahLst/>
            <a:cxnLst>
              <a:cxn ang="0">
                <a:pos x="0" y="35"/>
              </a:cxn>
              <a:cxn ang="0">
                <a:pos x="34" y="54"/>
              </a:cxn>
              <a:cxn ang="0">
                <a:pos x="34" y="84"/>
              </a:cxn>
              <a:cxn ang="0">
                <a:pos x="43" y="103"/>
              </a:cxn>
              <a:cxn ang="0">
                <a:pos x="70" y="98"/>
              </a:cxn>
              <a:cxn ang="0">
                <a:pos x="87" y="122"/>
              </a:cxn>
              <a:cxn ang="0">
                <a:pos x="108" y="98"/>
              </a:cxn>
              <a:cxn ang="0">
                <a:pos x="134" y="117"/>
              </a:cxn>
              <a:cxn ang="0">
                <a:pos x="103" y="49"/>
              </a:cxn>
              <a:cxn ang="0">
                <a:pos x="130" y="54"/>
              </a:cxn>
              <a:cxn ang="0">
                <a:pos x="108" y="20"/>
              </a:cxn>
              <a:cxn ang="0">
                <a:pos x="75" y="10"/>
              </a:cxn>
              <a:cxn ang="0">
                <a:pos x="43" y="0"/>
              </a:cxn>
              <a:cxn ang="0">
                <a:pos x="12" y="10"/>
              </a:cxn>
              <a:cxn ang="0">
                <a:pos x="0" y="35"/>
              </a:cxn>
            </a:cxnLst>
            <a:rect l="0" t="0" r="r" b="b"/>
            <a:pathLst>
              <a:path w="134" h="122">
                <a:moveTo>
                  <a:pt x="0" y="35"/>
                </a:moveTo>
                <a:lnTo>
                  <a:pt x="34" y="54"/>
                </a:lnTo>
                <a:lnTo>
                  <a:pt x="34" y="84"/>
                </a:lnTo>
                <a:lnTo>
                  <a:pt x="43" y="103"/>
                </a:lnTo>
                <a:lnTo>
                  <a:pt x="70" y="98"/>
                </a:lnTo>
                <a:lnTo>
                  <a:pt x="87" y="122"/>
                </a:lnTo>
                <a:lnTo>
                  <a:pt x="108" y="98"/>
                </a:lnTo>
                <a:lnTo>
                  <a:pt x="134" y="117"/>
                </a:lnTo>
                <a:lnTo>
                  <a:pt x="103" y="49"/>
                </a:lnTo>
                <a:lnTo>
                  <a:pt x="130" y="54"/>
                </a:lnTo>
                <a:lnTo>
                  <a:pt x="108" y="20"/>
                </a:lnTo>
                <a:lnTo>
                  <a:pt x="75" y="10"/>
                </a:lnTo>
                <a:lnTo>
                  <a:pt x="43" y="0"/>
                </a:lnTo>
                <a:lnTo>
                  <a:pt x="12" y="10"/>
                </a:lnTo>
                <a:lnTo>
                  <a:pt x="0" y="35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36" name="Group 127"/>
          <p:cNvGrpSpPr>
            <a:grpSpLocks/>
          </p:cNvGrpSpPr>
          <p:nvPr/>
        </p:nvGrpSpPr>
        <p:grpSpPr bwMode="auto">
          <a:xfrm>
            <a:off x="8014393" y="6099744"/>
            <a:ext cx="192509" cy="198291"/>
            <a:chOff x="4601" y="3651"/>
            <a:chExt cx="135" cy="123"/>
          </a:xfrm>
          <a:solidFill>
            <a:schemeClr val="bg1">
              <a:lumMod val="50000"/>
            </a:schemeClr>
          </a:solidFill>
        </p:grpSpPr>
        <p:sp>
          <p:nvSpPr>
            <p:cNvPr id="37" name="Freeform 128"/>
            <p:cNvSpPr>
              <a:spLocks/>
            </p:cNvSpPr>
            <p:nvPr/>
          </p:nvSpPr>
          <p:spPr bwMode="auto">
            <a:xfrm>
              <a:off x="4601" y="3651"/>
              <a:ext cx="135" cy="123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34" y="54"/>
                </a:cxn>
                <a:cxn ang="0">
                  <a:pos x="34" y="84"/>
                </a:cxn>
                <a:cxn ang="0">
                  <a:pos x="44" y="103"/>
                </a:cxn>
                <a:cxn ang="0">
                  <a:pos x="71" y="99"/>
                </a:cxn>
                <a:cxn ang="0">
                  <a:pos x="88" y="123"/>
                </a:cxn>
                <a:cxn ang="0">
                  <a:pos x="109" y="99"/>
                </a:cxn>
                <a:cxn ang="0">
                  <a:pos x="135" y="118"/>
                </a:cxn>
                <a:cxn ang="0">
                  <a:pos x="104" y="49"/>
                </a:cxn>
                <a:cxn ang="0">
                  <a:pos x="131" y="54"/>
                </a:cxn>
                <a:cxn ang="0">
                  <a:pos x="109" y="20"/>
                </a:cxn>
                <a:cxn ang="0">
                  <a:pos x="75" y="10"/>
                </a:cxn>
                <a:cxn ang="0">
                  <a:pos x="44" y="0"/>
                </a:cxn>
                <a:cxn ang="0">
                  <a:pos x="12" y="10"/>
                </a:cxn>
                <a:cxn ang="0">
                  <a:pos x="0" y="35"/>
                </a:cxn>
              </a:cxnLst>
              <a:rect l="0" t="0" r="r" b="b"/>
              <a:pathLst>
                <a:path w="135" h="123">
                  <a:moveTo>
                    <a:pt x="0" y="35"/>
                  </a:moveTo>
                  <a:lnTo>
                    <a:pt x="34" y="54"/>
                  </a:lnTo>
                  <a:lnTo>
                    <a:pt x="34" y="84"/>
                  </a:lnTo>
                  <a:lnTo>
                    <a:pt x="44" y="103"/>
                  </a:lnTo>
                  <a:lnTo>
                    <a:pt x="71" y="99"/>
                  </a:lnTo>
                  <a:lnTo>
                    <a:pt x="88" y="123"/>
                  </a:lnTo>
                  <a:lnTo>
                    <a:pt x="109" y="99"/>
                  </a:lnTo>
                  <a:lnTo>
                    <a:pt x="135" y="118"/>
                  </a:lnTo>
                  <a:lnTo>
                    <a:pt x="104" y="49"/>
                  </a:lnTo>
                  <a:lnTo>
                    <a:pt x="131" y="54"/>
                  </a:lnTo>
                  <a:lnTo>
                    <a:pt x="109" y="20"/>
                  </a:lnTo>
                  <a:lnTo>
                    <a:pt x="75" y="10"/>
                  </a:lnTo>
                  <a:lnTo>
                    <a:pt x="44" y="0"/>
                  </a:lnTo>
                  <a:lnTo>
                    <a:pt x="12" y="10"/>
                  </a:lnTo>
                  <a:lnTo>
                    <a:pt x="0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8" name="Freeform 129"/>
            <p:cNvSpPr>
              <a:spLocks/>
            </p:cNvSpPr>
            <p:nvPr/>
          </p:nvSpPr>
          <p:spPr bwMode="auto">
            <a:xfrm>
              <a:off x="4601" y="3651"/>
              <a:ext cx="135" cy="123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34" y="54"/>
                </a:cxn>
                <a:cxn ang="0">
                  <a:pos x="34" y="84"/>
                </a:cxn>
                <a:cxn ang="0">
                  <a:pos x="44" y="103"/>
                </a:cxn>
                <a:cxn ang="0">
                  <a:pos x="71" y="99"/>
                </a:cxn>
                <a:cxn ang="0">
                  <a:pos x="88" y="123"/>
                </a:cxn>
                <a:cxn ang="0">
                  <a:pos x="109" y="99"/>
                </a:cxn>
                <a:cxn ang="0">
                  <a:pos x="135" y="118"/>
                </a:cxn>
                <a:cxn ang="0">
                  <a:pos x="104" y="49"/>
                </a:cxn>
                <a:cxn ang="0">
                  <a:pos x="131" y="54"/>
                </a:cxn>
                <a:cxn ang="0">
                  <a:pos x="109" y="20"/>
                </a:cxn>
                <a:cxn ang="0">
                  <a:pos x="75" y="10"/>
                </a:cxn>
                <a:cxn ang="0">
                  <a:pos x="44" y="0"/>
                </a:cxn>
                <a:cxn ang="0">
                  <a:pos x="12" y="10"/>
                </a:cxn>
                <a:cxn ang="0">
                  <a:pos x="0" y="35"/>
                </a:cxn>
              </a:cxnLst>
              <a:rect l="0" t="0" r="r" b="b"/>
              <a:pathLst>
                <a:path w="135" h="123">
                  <a:moveTo>
                    <a:pt x="0" y="35"/>
                  </a:moveTo>
                  <a:lnTo>
                    <a:pt x="34" y="54"/>
                  </a:lnTo>
                  <a:lnTo>
                    <a:pt x="34" y="84"/>
                  </a:lnTo>
                  <a:lnTo>
                    <a:pt x="44" y="103"/>
                  </a:lnTo>
                  <a:lnTo>
                    <a:pt x="71" y="99"/>
                  </a:lnTo>
                  <a:lnTo>
                    <a:pt x="88" y="123"/>
                  </a:lnTo>
                  <a:lnTo>
                    <a:pt x="109" y="99"/>
                  </a:lnTo>
                  <a:lnTo>
                    <a:pt x="135" y="118"/>
                  </a:lnTo>
                  <a:lnTo>
                    <a:pt x="104" y="49"/>
                  </a:lnTo>
                  <a:lnTo>
                    <a:pt x="131" y="54"/>
                  </a:lnTo>
                  <a:lnTo>
                    <a:pt x="109" y="20"/>
                  </a:lnTo>
                  <a:lnTo>
                    <a:pt x="75" y="10"/>
                  </a:lnTo>
                  <a:lnTo>
                    <a:pt x="44" y="0"/>
                  </a:lnTo>
                  <a:lnTo>
                    <a:pt x="12" y="10"/>
                  </a:lnTo>
                  <a:lnTo>
                    <a:pt x="0" y="35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39" name="Freeform 134"/>
          <p:cNvSpPr>
            <a:spLocks/>
          </p:cNvSpPr>
          <p:nvPr/>
        </p:nvSpPr>
        <p:spPr bwMode="auto">
          <a:xfrm>
            <a:off x="6367512" y="5854700"/>
            <a:ext cx="98892" cy="72546"/>
          </a:xfrm>
          <a:custGeom>
            <a:avLst/>
            <a:gdLst/>
            <a:ahLst/>
            <a:cxnLst>
              <a:cxn ang="0">
                <a:pos x="0" y="16"/>
              </a:cxn>
              <a:cxn ang="0">
                <a:pos x="27" y="25"/>
              </a:cxn>
              <a:cxn ang="0">
                <a:pos x="48" y="45"/>
              </a:cxn>
              <a:cxn ang="0">
                <a:pos x="69" y="20"/>
              </a:cxn>
              <a:cxn ang="0">
                <a:pos x="43" y="0"/>
              </a:cxn>
              <a:cxn ang="0">
                <a:pos x="0" y="16"/>
              </a:cxn>
            </a:cxnLst>
            <a:rect l="0" t="0" r="r" b="b"/>
            <a:pathLst>
              <a:path w="69" h="45">
                <a:moveTo>
                  <a:pt x="0" y="16"/>
                </a:moveTo>
                <a:lnTo>
                  <a:pt x="27" y="25"/>
                </a:lnTo>
                <a:lnTo>
                  <a:pt x="48" y="45"/>
                </a:lnTo>
                <a:lnTo>
                  <a:pt x="69" y="20"/>
                </a:lnTo>
                <a:lnTo>
                  <a:pt x="43" y="0"/>
                </a:lnTo>
                <a:lnTo>
                  <a:pt x="0" y="16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40" name="Group 135"/>
          <p:cNvGrpSpPr>
            <a:grpSpLocks/>
          </p:cNvGrpSpPr>
          <p:nvPr/>
        </p:nvGrpSpPr>
        <p:grpSpPr bwMode="auto">
          <a:xfrm>
            <a:off x="6367512" y="5854700"/>
            <a:ext cx="98892" cy="72546"/>
            <a:chOff x="3448" y="3499"/>
            <a:chExt cx="69" cy="45"/>
          </a:xfrm>
          <a:solidFill>
            <a:schemeClr val="bg1">
              <a:lumMod val="50000"/>
            </a:schemeClr>
          </a:solidFill>
        </p:grpSpPr>
        <p:sp>
          <p:nvSpPr>
            <p:cNvPr id="41" name="Freeform 136"/>
            <p:cNvSpPr>
              <a:spLocks/>
            </p:cNvSpPr>
            <p:nvPr/>
          </p:nvSpPr>
          <p:spPr bwMode="auto">
            <a:xfrm>
              <a:off x="3448" y="3499"/>
              <a:ext cx="69" cy="45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7" y="25"/>
                </a:cxn>
                <a:cxn ang="0">
                  <a:pos x="48" y="45"/>
                </a:cxn>
                <a:cxn ang="0">
                  <a:pos x="69" y="20"/>
                </a:cxn>
                <a:cxn ang="0">
                  <a:pos x="43" y="0"/>
                </a:cxn>
                <a:cxn ang="0">
                  <a:pos x="0" y="16"/>
                </a:cxn>
              </a:cxnLst>
              <a:rect l="0" t="0" r="r" b="b"/>
              <a:pathLst>
                <a:path w="69" h="45">
                  <a:moveTo>
                    <a:pt x="0" y="16"/>
                  </a:moveTo>
                  <a:lnTo>
                    <a:pt x="27" y="25"/>
                  </a:lnTo>
                  <a:lnTo>
                    <a:pt x="48" y="45"/>
                  </a:lnTo>
                  <a:lnTo>
                    <a:pt x="69" y="20"/>
                  </a:lnTo>
                  <a:lnTo>
                    <a:pt x="43" y="0"/>
                  </a:lnTo>
                  <a:lnTo>
                    <a:pt x="0" y="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42" name="Freeform 137"/>
            <p:cNvSpPr>
              <a:spLocks/>
            </p:cNvSpPr>
            <p:nvPr/>
          </p:nvSpPr>
          <p:spPr bwMode="auto">
            <a:xfrm>
              <a:off x="3448" y="3499"/>
              <a:ext cx="69" cy="45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7" y="25"/>
                </a:cxn>
                <a:cxn ang="0">
                  <a:pos x="48" y="45"/>
                </a:cxn>
                <a:cxn ang="0">
                  <a:pos x="69" y="20"/>
                </a:cxn>
                <a:cxn ang="0">
                  <a:pos x="43" y="0"/>
                </a:cxn>
                <a:cxn ang="0">
                  <a:pos x="0" y="16"/>
                </a:cxn>
              </a:cxnLst>
              <a:rect l="0" t="0" r="r" b="b"/>
              <a:pathLst>
                <a:path w="69" h="45">
                  <a:moveTo>
                    <a:pt x="0" y="16"/>
                  </a:moveTo>
                  <a:lnTo>
                    <a:pt x="27" y="25"/>
                  </a:lnTo>
                  <a:lnTo>
                    <a:pt x="48" y="45"/>
                  </a:lnTo>
                  <a:lnTo>
                    <a:pt x="69" y="20"/>
                  </a:lnTo>
                  <a:lnTo>
                    <a:pt x="43" y="0"/>
                  </a:lnTo>
                  <a:lnTo>
                    <a:pt x="0" y="16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43" name="Freeform 140"/>
          <p:cNvSpPr>
            <a:spLocks/>
          </p:cNvSpPr>
          <p:nvPr/>
        </p:nvSpPr>
        <p:spPr bwMode="auto">
          <a:xfrm>
            <a:off x="5364088" y="5382351"/>
            <a:ext cx="392931" cy="544896"/>
          </a:xfrm>
          <a:custGeom>
            <a:avLst/>
            <a:gdLst/>
            <a:ahLst/>
            <a:cxnLst>
              <a:cxn ang="0">
                <a:pos x="142" y="10"/>
              </a:cxn>
              <a:cxn ang="0">
                <a:pos x="169" y="0"/>
              </a:cxn>
              <a:cxn ang="0">
                <a:pos x="184" y="25"/>
              </a:cxn>
              <a:cxn ang="0">
                <a:pos x="206" y="31"/>
              </a:cxn>
              <a:cxn ang="0">
                <a:pos x="239" y="35"/>
              </a:cxn>
              <a:cxn ang="0">
                <a:pos x="271" y="44"/>
              </a:cxn>
              <a:cxn ang="0">
                <a:pos x="275" y="74"/>
              </a:cxn>
              <a:cxn ang="0">
                <a:pos x="227" y="108"/>
              </a:cxn>
              <a:cxn ang="0">
                <a:pos x="206" y="162"/>
              </a:cxn>
              <a:cxn ang="0">
                <a:pos x="191" y="176"/>
              </a:cxn>
              <a:cxn ang="0">
                <a:pos x="169" y="182"/>
              </a:cxn>
              <a:cxn ang="0">
                <a:pos x="169" y="206"/>
              </a:cxn>
              <a:cxn ang="0">
                <a:pos x="163" y="231"/>
              </a:cxn>
              <a:cxn ang="0">
                <a:pos x="145" y="250"/>
              </a:cxn>
              <a:cxn ang="0">
                <a:pos x="152" y="280"/>
              </a:cxn>
              <a:cxn ang="0">
                <a:pos x="142" y="294"/>
              </a:cxn>
              <a:cxn ang="0">
                <a:pos x="115" y="309"/>
              </a:cxn>
              <a:cxn ang="0">
                <a:pos x="109" y="338"/>
              </a:cxn>
              <a:cxn ang="0">
                <a:pos x="97" y="333"/>
              </a:cxn>
              <a:cxn ang="0">
                <a:pos x="66" y="333"/>
              </a:cxn>
              <a:cxn ang="0">
                <a:pos x="38" y="318"/>
              </a:cxn>
              <a:cxn ang="0">
                <a:pos x="0" y="314"/>
              </a:cxn>
              <a:cxn ang="0">
                <a:pos x="21" y="291"/>
              </a:cxn>
              <a:cxn ang="0">
                <a:pos x="33" y="261"/>
              </a:cxn>
              <a:cxn ang="0">
                <a:pos x="55" y="226"/>
              </a:cxn>
              <a:cxn ang="0">
                <a:pos x="26" y="222"/>
              </a:cxn>
              <a:cxn ang="0">
                <a:pos x="21" y="192"/>
              </a:cxn>
              <a:cxn ang="0">
                <a:pos x="38" y="162"/>
              </a:cxn>
              <a:cxn ang="0">
                <a:pos x="70" y="148"/>
              </a:cxn>
              <a:cxn ang="0">
                <a:pos x="87" y="108"/>
              </a:cxn>
              <a:cxn ang="0">
                <a:pos x="109" y="81"/>
              </a:cxn>
              <a:cxn ang="0">
                <a:pos x="125" y="56"/>
              </a:cxn>
              <a:cxn ang="0">
                <a:pos x="135" y="10"/>
              </a:cxn>
              <a:cxn ang="0">
                <a:pos x="142" y="10"/>
              </a:cxn>
            </a:cxnLst>
            <a:rect l="0" t="0" r="r" b="b"/>
            <a:pathLst>
              <a:path w="275" h="338">
                <a:moveTo>
                  <a:pt x="142" y="10"/>
                </a:moveTo>
                <a:lnTo>
                  <a:pt x="169" y="0"/>
                </a:lnTo>
                <a:lnTo>
                  <a:pt x="184" y="25"/>
                </a:lnTo>
                <a:lnTo>
                  <a:pt x="206" y="31"/>
                </a:lnTo>
                <a:lnTo>
                  <a:pt x="239" y="35"/>
                </a:lnTo>
                <a:lnTo>
                  <a:pt x="271" y="44"/>
                </a:lnTo>
                <a:lnTo>
                  <a:pt x="275" y="74"/>
                </a:lnTo>
                <a:lnTo>
                  <a:pt x="227" y="108"/>
                </a:lnTo>
                <a:lnTo>
                  <a:pt x="206" y="162"/>
                </a:lnTo>
                <a:lnTo>
                  <a:pt x="191" y="176"/>
                </a:lnTo>
                <a:lnTo>
                  <a:pt x="169" y="182"/>
                </a:lnTo>
                <a:lnTo>
                  <a:pt x="169" y="206"/>
                </a:lnTo>
                <a:lnTo>
                  <a:pt x="163" y="231"/>
                </a:lnTo>
                <a:lnTo>
                  <a:pt x="145" y="250"/>
                </a:lnTo>
                <a:lnTo>
                  <a:pt x="152" y="280"/>
                </a:lnTo>
                <a:lnTo>
                  <a:pt x="142" y="294"/>
                </a:lnTo>
                <a:lnTo>
                  <a:pt x="115" y="309"/>
                </a:lnTo>
                <a:lnTo>
                  <a:pt x="109" y="338"/>
                </a:lnTo>
                <a:lnTo>
                  <a:pt x="97" y="333"/>
                </a:lnTo>
                <a:lnTo>
                  <a:pt x="66" y="333"/>
                </a:lnTo>
                <a:lnTo>
                  <a:pt x="38" y="318"/>
                </a:lnTo>
                <a:lnTo>
                  <a:pt x="0" y="314"/>
                </a:lnTo>
                <a:lnTo>
                  <a:pt x="21" y="291"/>
                </a:lnTo>
                <a:lnTo>
                  <a:pt x="33" y="261"/>
                </a:lnTo>
                <a:lnTo>
                  <a:pt x="55" y="226"/>
                </a:lnTo>
                <a:lnTo>
                  <a:pt x="26" y="222"/>
                </a:lnTo>
                <a:lnTo>
                  <a:pt x="21" y="192"/>
                </a:lnTo>
                <a:lnTo>
                  <a:pt x="38" y="162"/>
                </a:lnTo>
                <a:lnTo>
                  <a:pt x="70" y="148"/>
                </a:lnTo>
                <a:lnTo>
                  <a:pt x="87" y="108"/>
                </a:lnTo>
                <a:lnTo>
                  <a:pt x="109" y="81"/>
                </a:lnTo>
                <a:lnTo>
                  <a:pt x="125" y="56"/>
                </a:lnTo>
                <a:lnTo>
                  <a:pt x="135" y="10"/>
                </a:lnTo>
                <a:lnTo>
                  <a:pt x="142" y="1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4" name="Freeform 141"/>
          <p:cNvSpPr>
            <a:spLocks/>
          </p:cNvSpPr>
          <p:nvPr/>
        </p:nvSpPr>
        <p:spPr bwMode="auto">
          <a:xfrm>
            <a:off x="5364088" y="5382351"/>
            <a:ext cx="392931" cy="544896"/>
          </a:xfrm>
          <a:custGeom>
            <a:avLst/>
            <a:gdLst/>
            <a:ahLst/>
            <a:cxnLst>
              <a:cxn ang="0">
                <a:pos x="142" y="10"/>
              </a:cxn>
              <a:cxn ang="0">
                <a:pos x="169" y="0"/>
              </a:cxn>
              <a:cxn ang="0">
                <a:pos x="184" y="25"/>
              </a:cxn>
              <a:cxn ang="0">
                <a:pos x="206" y="31"/>
              </a:cxn>
              <a:cxn ang="0">
                <a:pos x="239" y="35"/>
              </a:cxn>
              <a:cxn ang="0">
                <a:pos x="271" y="44"/>
              </a:cxn>
              <a:cxn ang="0">
                <a:pos x="275" y="74"/>
              </a:cxn>
              <a:cxn ang="0">
                <a:pos x="227" y="108"/>
              </a:cxn>
              <a:cxn ang="0">
                <a:pos x="206" y="162"/>
              </a:cxn>
              <a:cxn ang="0">
                <a:pos x="191" y="176"/>
              </a:cxn>
              <a:cxn ang="0">
                <a:pos x="169" y="182"/>
              </a:cxn>
              <a:cxn ang="0">
                <a:pos x="169" y="206"/>
              </a:cxn>
              <a:cxn ang="0">
                <a:pos x="163" y="231"/>
              </a:cxn>
              <a:cxn ang="0">
                <a:pos x="145" y="250"/>
              </a:cxn>
              <a:cxn ang="0">
                <a:pos x="152" y="280"/>
              </a:cxn>
              <a:cxn ang="0">
                <a:pos x="142" y="294"/>
              </a:cxn>
              <a:cxn ang="0">
                <a:pos x="115" y="309"/>
              </a:cxn>
              <a:cxn ang="0">
                <a:pos x="109" y="338"/>
              </a:cxn>
              <a:cxn ang="0">
                <a:pos x="97" y="333"/>
              </a:cxn>
              <a:cxn ang="0">
                <a:pos x="66" y="333"/>
              </a:cxn>
              <a:cxn ang="0">
                <a:pos x="38" y="318"/>
              </a:cxn>
              <a:cxn ang="0">
                <a:pos x="0" y="314"/>
              </a:cxn>
              <a:cxn ang="0">
                <a:pos x="21" y="291"/>
              </a:cxn>
              <a:cxn ang="0">
                <a:pos x="33" y="261"/>
              </a:cxn>
              <a:cxn ang="0">
                <a:pos x="55" y="226"/>
              </a:cxn>
              <a:cxn ang="0">
                <a:pos x="26" y="222"/>
              </a:cxn>
              <a:cxn ang="0">
                <a:pos x="21" y="192"/>
              </a:cxn>
              <a:cxn ang="0">
                <a:pos x="38" y="162"/>
              </a:cxn>
              <a:cxn ang="0">
                <a:pos x="70" y="148"/>
              </a:cxn>
              <a:cxn ang="0">
                <a:pos x="87" y="108"/>
              </a:cxn>
              <a:cxn ang="0">
                <a:pos x="109" y="81"/>
              </a:cxn>
              <a:cxn ang="0">
                <a:pos x="125" y="56"/>
              </a:cxn>
              <a:cxn ang="0">
                <a:pos x="135" y="10"/>
              </a:cxn>
              <a:cxn ang="0">
                <a:pos x="142" y="10"/>
              </a:cxn>
            </a:cxnLst>
            <a:rect l="0" t="0" r="r" b="b"/>
            <a:pathLst>
              <a:path w="275" h="338">
                <a:moveTo>
                  <a:pt x="142" y="10"/>
                </a:moveTo>
                <a:lnTo>
                  <a:pt x="169" y="0"/>
                </a:lnTo>
                <a:lnTo>
                  <a:pt x="184" y="25"/>
                </a:lnTo>
                <a:lnTo>
                  <a:pt x="206" y="31"/>
                </a:lnTo>
                <a:lnTo>
                  <a:pt x="239" y="35"/>
                </a:lnTo>
                <a:lnTo>
                  <a:pt x="271" y="44"/>
                </a:lnTo>
                <a:lnTo>
                  <a:pt x="275" y="74"/>
                </a:lnTo>
                <a:lnTo>
                  <a:pt x="227" y="108"/>
                </a:lnTo>
                <a:lnTo>
                  <a:pt x="206" y="162"/>
                </a:lnTo>
                <a:lnTo>
                  <a:pt x="191" y="176"/>
                </a:lnTo>
                <a:lnTo>
                  <a:pt x="169" y="182"/>
                </a:lnTo>
                <a:lnTo>
                  <a:pt x="169" y="206"/>
                </a:lnTo>
                <a:lnTo>
                  <a:pt x="163" y="231"/>
                </a:lnTo>
                <a:lnTo>
                  <a:pt x="145" y="250"/>
                </a:lnTo>
                <a:lnTo>
                  <a:pt x="152" y="280"/>
                </a:lnTo>
                <a:lnTo>
                  <a:pt x="142" y="294"/>
                </a:lnTo>
                <a:lnTo>
                  <a:pt x="115" y="309"/>
                </a:lnTo>
                <a:lnTo>
                  <a:pt x="109" y="338"/>
                </a:lnTo>
                <a:lnTo>
                  <a:pt x="97" y="333"/>
                </a:lnTo>
                <a:lnTo>
                  <a:pt x="66" y="333"/>
                </a:lnTo>
                <a:lnTo>
                  <a:pt x="38" y="318"/>
                </a:lnTo>
                <a:lnTo>
                  <a:pt x="0" y="314"/>
                </a:lnTo>
                <a:lnTo>
                  <a:pt x="21" y="291"/>
                </a:lnTo>
                <a:lnTo>
                  <a:pt x="33" y="261"/>
                </a:lnTo>
                <a:lnTo>
                  <a:pt x="55" y="226"/>
                </a:lnTo>
                <a:lnTo>
                  <a:pt x="26" y="222"/>
                </a:lnTo>
                <a:lnTo>
                  <a:pt x="21" y="192"/>
                </a:lnTo>
                <a:lnTo>
                  <a:pt x="38" y="162"/>
                </a:lnTo>
                <a:lnTo>
                  <a:pt x="70" y="148"/>
                </a:lnTo>
                <a:lnTo>
                  <a:pt x="87" y="108"/>
                </a:lnTo>
                <a:lnTo>
                  <a:pt x="109" y="81"/>
                </a:lnTo>
                <a:lnTo>
                  <a:pt x="125" y="56"/>
                </a:lnTo>
                <a:lnTo>
                  <a:pt x="135" y="10"/>
                </a:lnTo>
                <a:lnTo>
                  <a:pt x="142" y="10"/>
                </a:lnTo>
              </a:path>
            </a:pathLst>
          </a:custGeom>
          <a:solidFill>
            <a:schemeClr val="bg1">
              <a:lumMod val="5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5" name="Freeform 152"/>
          <p:cNvSpPr>
            <a:spLocks/>
          </p:cNvSpPr>
          <p:nvPr/>
        </p:nvSpPr>
        <p:spPr bwMode="auto">
          <a:xfrm>
            <a:off x="6782859" y="5050253"/>
            <a:ext cx="333596" cy="199902"/>
          </a:xfrm>
          <a:custGeom>
            <a:avLst/>
            <a:gdLst/>
            <a:ahLst/>
            <a:cxnLst>
              <a:cxn ang="0">
                <a:pos x="49" y="119"/>
              </a:cxn>
              <a:cxn ang="0">
                <a:pos x="38" y="106"/>
              </a:cxn>
              <a:cxn ang="0">
                <a:pos x="38" y="81"/>
              </a:cxn>
              <a:cxn ang="0">
                <a:pos x="21" y="81"/>
              </a:cxn>
              <a:cxn ang="0">
                <a:pos x="7" y="94"/>
              </a:cxn>
              <a:cxn ang="0">
                <a:pos x="0" y="74"/>
              </a:cxn>
              <a:cxn ang="0">
                <a:pos x="29" y="45"/>
              </a:cxn>
              <a:cxn ang="0">
                <a:pos x="49" y="20"/>
              </a:cxn>
              <a:cxn ang="0">
                <a:pos x="60" y="7"/>
              </a:cxn>
              <a:cxn ang="0">
                <a:pos x="77" y="11"/>
              </a:cxn>
              <a:cxn ang="0">
                <a:pos x="92" y="0"/>
              </a:cxn>
              <a:cxn ang="0">
                <a:pos x="118" y="7"/>
              </a:cxn>
              <a:cxn ang="0">
                <a:pos x="164" y="7"/>
              </a:cxn>
              <a:cxn ang="0">
                <a:pos x="190" y="20"/>
              </a:cxn>
              <a:cxn ang="0">
                <a:pos x="190" y="45"/>
              </a:cxn>
              <a:cxn ang="0">
                <a:pos x="195" y="56"/>
              </a:cxn>
              <a:cxn ang="0">
                <a:pos x="222" y="65"/>
              </a:cxn>
              <a:cxn ang="0">
                <a:pos x="233" y="65"/>
              </a:cxn>
              <a:cxn ang="0">
                <a:pos x="215" y="84"/>
              </a:cxn>
              <a:cxn ang="0">
                <a:pos x="215" y="106"/>
              </a:cxn>
              <a:cxn ang="0">
                <a:pos x="179" y="94"/>
              </a:cxn>
              <a:cxn ang="0">
                <a:pos x="167" y="106"/>
              </a:cxn>
              <a:cxn ang="0">
                <a:pos x="157" y="124"/>
              </a:cxn>
              <a:cxn ang="0">
                <a:pos x="140" y="115"/>
              </a:cxn>
              <a:cxn ang="0">
                <a:pos x="130" y="94"/>
              </a:cxn>
              <a:cxn ang="0">
                <a:pos x="109" y="99"/>
              </a:cxn>
              <a:cxn ang="0">
                <a:pos x="97" y="119"/>
              </a:cxn>
              <a:cxn ang="0">
                <a:pos x="49" y="119"/>
              </a:cxn>
            </a:cxnLst>
            <a:rect l="0" t="0" r="r" b="b"/>
            <a:pathLst>
              <a:path w="233" h="124">
                <a:moveTo>
                  <a:pt x="49" y="119"/>
                </a:moveTo>
                <a:lnTo>
                  <a:pt x="38" y="106"/>
                </a:lnTo>
                <a:lnTo>
                  <a:pt x="38" y="81"/>
                </a:lnTo>
                <a:lnTo>
                  <a:pt x="21" y="81"/>
                </a:lnTo>
                <a:lnTo>
                  <a:pt x="7" y="94"/>
                </a:lnTo>
                <a:lnTo>
                  <a:pt x="0" y="74"/>
                </a:lnTo>
                <a:lnTo>
                  <a:pt x="29" y="45"/>
                </a:lnTo>
                <a:lnTo>
                  <a:pt x="49" y="20"/>
                </a:lnTo>
                <a:lnTo>
                  <a:pt x="60" y="7"/>
                </a:lnTo>
                <a:lnTo>
                  <a:pt x="77" y="11"/>
                </a:lnTo>
                <a:lnTo>
                  <a:pt x="92" y="0"/>
                </a:lnTo>
                <a:lnTo>
                  <a:pt x="118" y="7"/>
                </a:lnTo>
                <a:lnTo>
                  <a:pt x="164" y="7"/>
                </a:lnTo>
                <a:lnTo>
                  <a:pt x="190" y="20"/>
                </a:lnTo>
                <a:lnTo>
                  <a:pt x="190" y="45"/>
                </a:lnTo>
                <a:lnTo>
                  <a:pt x="195" y="56"/>
                </a:lnTo>
                <a:lnTo>
                  <a:pt x="222" y="65"/>
                </a:lnTo>
                <a:lnTo>
                  <a:pt x="233" y="65"/>
                </a:lnTo>
                <a:lnTo>
                  <a:pt x="215" y="84"/>
                </a:lnTo>
                <a:lnTo>
                  <a:pt x="215" y="106"/>
                </a:lnTo>
                <a:lnTo>
                  <a:pt x="179" y="94"/>
                </a:lnTo>
                <a:lnTo>
                  <a:pt x="167" y="106"/>
                </a:lnTo>
                <a:lnTo>
                  <a:pt x="157" y="124"/>
                </a:lnTo>
                <a:lnTo>
                  <a:pt x="140" y="115"/>
                </a:lnTo>
                <a:lnTo>
                  <a:pt x="130" y="94"/>
                </a:lnTo>
                <a:lnTo>
                  <a:pt x="109" y="99"/>
                </a:lnTo>
                <a:lnTo>
                  <a:pt x="97" y="119"/>
                </a:lnTo>
                <a:lnTo>
                  <a:pt x="49" y="119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6" name="Freeform 153"/>
          <p:cNvSpPr>
            <a:spLocks/>
          </p:cNvSpPr>
          <p:nvPr/>
        </p:nvSpPr>
        <p:spPr bwMode="auto">
          <a:xfrm>
            <a:off x="6782859" y="5050253"/>
            <a:ext cx="333596" cy="199902"/>
          </a:xfrm>
          <a:custGeom>
            <a:avLst/>
            <a:gdLst/>
            <a:ahLst/>
            <a:cxnLst>
              <a:cxn ang="0">
                <a:pos x="49" y="119"/>
              </a:cxn>
              <a:cxn ang="0">
                <a:pos x="38" y="106"/>
              </a:cxn>
              <a:cxn ang="0">
                <a:pos x="38" y="81"/>
              </a:cxn>
              <a:cxn ang="0">
                <a:pos x="21" y="81"/>
              </a:cxn>
              <a:cxn ang="0">
                <a:pos x="7" y="94"/>
              </a:cxn>
              <a:cxn ang="0">
                <a:pos x="0" y="74"/>
              </a:cxn>
              <a:cxn ang="0">
                <a:pos x="29" y="45"/>
              </a:cxn>
              <a:cxn ang="0">
                <a:pos x="49" y="20"/>
              </a:cxn>
              <a:cxn ang="0">
                <a:pos x="60" y="7"/>
              </a:cxn>
              <a:cxn ang="0">
                <a:pos x="77" y="11"/>
              </a:cxn>
              <a:cxn ang="0">
                <a:pos x="92" y="0"/>
              </a:cxn>
              <a:cxn ang="0">
                <a:pos x="118" y="7"/>
              </a:cxn>
              <a:cxn ang="0">
                <a:pos x="164" y="7"/>
              </a:cxn>
              <a:cxn ang="0">
                <a:pos x="190" y="20"/>
              </a:cxn>
              <a:cxn ang="0">
                <a:pos x="190" y="45"/>
              </a:cxn>
              <a:cxn ang="0">
                <a:pos x="195" y="56"/>
              </a:cxn>
              <a:cxn ang="0">
                <a:pos x="222" y="65"/>
              </a:cxn>
              <a:cxn ang="0">
                <a:pos x="233" y="65"/>
              </a:cxn>
              <a:cxn ang="0">
                <a:pos x="215" y="84"/>
              </a:cxn>
              <a:cxn ang="0">
                <a:pos x="215" y="106"/>
              </a:cxn>
              <a:cxn ang="0">
                <a:pos x="179" y="94"/>
              </a:cxn>
              <a:cxn ang="0">
                <a:pos x="167" y="106"/>
              </a:cxn>
              <a:cxn ang="0">
                <a:pos x="157" y="124"/>
              </a:cxn>
              <a:cxn ang="0">
                <a:pos x="140" y="115"/>
              </a:cxn>
              <a:cxn ang="0">
                <a:pos x="130" y="94"/>
              </a:cxn>
              <a:cxn ang="0">
                <a:pos x="109" y="99"/>
              </a:cxn>
              <a:cxn ang="0">
                <a:pos x="97" y="119"/>
              </a:cxn>
              <a:cxn ang="0">
                <a:pos x="49" y="119"/>
              </a:cxn>
            </a:cxnLst>
            <a:rect l="0" t="0" r="r" b="b"/>
            <a:pathLst>
              <a:path w="233" h="124">
                <a:moveTo>
                  <a:pt x="49" y="119"/>
                </a:moveTo>
                <a:lnTo>
                  <a:pt x="38" y="106"/>
                </a:lnTo>
                <a:lnTo>
                  <a:pt x="38" y="81"/>
                </a:lnTo>
                <a:lnTo>
                  <a:pt x="21" y="81"/>
                </a:lnTo>
                <a:lnTo>
                  <a:pt x="7" y="94"/>
                </a:lnTo>
                <a:lnTo>
                  <a:pt x="0" y="74"/>
                </a:lnTo>
                <a:lnTo>
                  <a:pt x="29" y="45"/>
                </a:lnTo>
                <a:lnTo>
                  <a:pt x="49" y="20"/>
                </a:lnTo>
                <a:lnTo>
                  <a:pt x="60" y="7"/>
                </a:lnTo>
                <a:lnTo>
                  <a:pt x="77" y="11"/>
                </a:lnTo>
                <a:lnTo>
                  <a:pt x="92" y="0"/>
                </a:lnTo>
                <a:lnTo>
                  <a:pt x="118" y="7"/>
                </a:lnTo>
                <a:lnTo>
                  <a:pt x="164" y="7"/>
                </a:lnTo>
                <a:lnTo>
                  <a:pt x="190" y="20"/>
                </a:lnTo>
                <a:lnTo>
                  <a:pt x="190" y="45"/>
                </a:lnTo>
                <a:lnTo>
                  <a:pt x="195" y="56"/>
                </a:lnTo>
                <a:lnTo>
                  <a:pt x="222" y="65"/>
                </a:lnTo>
                <a:lnTo>
                  <a:pt x="233" y="65"/>
                </a:lnTo>
                <a:lnTo>
                  <a:pt x="215" y="84"/>
                </a:lnTo>
                <a:lnTo>
                  <a:pt x="215" y="106"/>
                </a:lnTo>
                <a:lnTo>
                  <a:pt x="179" y="94"/>
                </a:lnTo>
                <a:lnTo>
                  <a:pt x="167" y="106"/>
                </a:lnTo>
                <a:lnTo>
                  <a:pt x="157" y="124"/>
                </a:lnTo>
                <a:lnTo>
                  <a:pt x="140" y="115"/>
                </a:lnTo>
                <a:lnTo>
                  <a:pt x="130" y="94"/>
                </a:lnTo>
                <a:lnTo>
                  <a:pt x="109" y="99"/>
                </a:lnTo>
                <a:lnTo>
                  <a:pt x="97" y="119"/>
                </a:lnTo>
                <a:lnTo>
                  <a:pt x="49" y="119"/>
                </a:lnTo>
              </a:path>
            </a:pathLst>
          </a:custGeom>
          <a:solidFill>
            <a:schemeClr val="bg1">
              <a:lumMod val="5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7" name="Freeform 154"/>
          <p:cNvSpPr>
            <a:spLocks/>
          </p:cNvSpPr>
          <p:nvPr/>
        </p:nvSpPr>
        <p:spPr bwMode="auto">
          <a:xfrm>
            <a:off x="7054482" y="5082497"/>
            <a:ext cx="21097" cy="56425"/>
          </a:xfrm>
          <a:custGeom>
            <a:avLst/>
            <a:gdLst/>
            <a:ahLst/>
            <a:cxnLst>
              <a:cxn ang="0">
                <a:pos x="5" y="35"/>
              </a:cxn>
              <a:cxn ang="0">
                <a:pos x="15" y="20"/>
              </a:cxn>
              <a:cxn ang="0">
                <a:pos x="0" y="0"/>
              </a:cxn>
              <a:cxn ang="0">
                <a:pos x="0" y="25"/>
              </a:cxn>
              <a:cxn ang="0">
                <a:pos x="5" y="35"/>
              </a:cxn>
            </a:cxnLst>
            <a:rect l="0" t="0" r="r" b="b"/>
            <a:pathLst>
              <a:path w="15" h="35">
                <a:moveTo>
                  <a:pt x="5" y="35"/>
                </a:moveTo>
                <a:lnTo>
                  <a:pt x="15" y="20"/>
                </a:lnTo>
                <a:lnTo>
                  <a:pt x="0" y="0"/>
                </a:lnTo>
                <a:lnTo>
                  <a:pt x="0" y="25"/>
                </a:lnTo>
                <a:lnTo>
                  <a:pt x="5" y="35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8" name="Freeform 155"/>
          <p:cNvSpPr>
            <a:spLocks/>
          </p:cNvSpPr>
          <p:nvPr/>
        </p:nvSpPr>
        <p:spPr bwMode="auto">
          <a:xfrm>
            <a:off x="7054482" y="5082497"/>
            <a:ext cx="21097" cy="56425"/>
          </a:xfrm>
          <a:custGeom>
            <a:avLst/>
            <a:gdLst/>
            <a:ahLst/>
            <a:cxnLst>
              <a:cxn ang="0">
                <a:pos x="5" y="35"/>
              </a:cxn>
              <a:cxn ang="0">
                <a:pos x="15" y="20"/>
              </a:cxn>
              <a:cxn ang="0">
                <a:pos x="0" y="0"/>
              </a:cxn>
              <a:cxn ang="0">
                <a:pos x="0" y="25"/>
              </a:cxn>
              <a:cxn ang="0">
                <a:pos x="5" y="35"/>
              </a:cxn>
            </a:cxnLst>
            <a:rect l="0" t="0" r="r" b="b"/>
            <a:pathLst>
              <a:path w="15" h="35">
                <a:moveTo>
                  <a:pt x="5" y="35"/>
                </a:moveTo>
                <a:lnTo>
                  <a:pt x="15" y="20"/>
                </a:lnTo>
                <a:lnTo>
                  <a:pt x="0" y="0"/>
                </a:lnTo>
                <a:lnTo>
                  <a:pt x="0" y="25"/>
                </a:lnTo>
                <a:lnTo>
                  <a:pt x="5" y="35"/>
                </a:lnTo>
              </a:path>
            </a:pathLst>
          </a:custGeom>
          <a:solidFill>
            <a:schemeClr val="bg1">
              <a:lumMod val="5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49" name="Group 157"/>
          <p:cNvGrpSpPr>
            <a:grpSpLocks/>
          </p:cNvGrpSpPr>
          <p:nvPr/>
        </p:nvGrpSpPr>
        <p:grpSpPr bwMode="auto">
          <a:xfrm>
            <a:off x="7336653" y="5163103"/>
            <a:ext cx="225473" cy="172496"/>
            <a:chOff x="4127" y="3070"/>
            <a:chExt cx="157" cy="107"/>
          </a:xfrm>
          <a:solidFill>
            <a:schemeClr val="bg1">
              <a:lumMod val="50000"/>
            </a:schemeClr>
          </a:solidFill>
        </p:grpSpPr>
        <p:sp>
          <p:nvSpPr>
            <p:cNvPr id="50" name="Freeform 158"/>
            <p:cNvSpPr>
              <a:spLocks/>
            </p:cNvSpPr>
            <p:nvPr/>
          </p:nvSpPr>
          <p:spPr bwMode="auto">
            <a:xfrm>
              <a:off x="4127" y="3070"/>
              <a:ext cx="157" cy="107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6" y="98"/>
                </a:cxn>
                <a:cxn ang="0">
                  <a:pos x="16" y="93"/>
                </a:cxn>
                <a:cxn ang="0">
                  <a:pos x="29" y="88"/>
                </a:cxn>
                <a:cxn ang="0">
                  <a:pos x="16" y="77"/>
                </a:cxn>
                <a:cxn ang="0">
                  <a:pos x="10" y="53"/>
                </a:cxn>
                <a:cxn ang="0">
                  <a:pos x="10" y="35"/>
                </a:cxn>
                <a:cxn ang="0">
                  <a:pos x="16" y="28"/>
                </a:cxn>
                <a:cxn ang="0">
                  <a:pos x="54" y="35"/>
                </a:cxn>
                <a:cxn ang="0">
                  <a:pos x="93" y="14"/>
                </a:cxn>
                <a:cxn ang="0">
                  <a:pos x="108" y="14"/>
                </a:cxn>
                <a:cxn ang="0">
                  <a:pos x="126" y="10"/>
                </a:cxn>
                <a:cxn ang="0">
                  <a:pos x="146" y="0"/>
                </a:cxn>
                <a:cxn ang="0">
                  <a:pos x="157" y="10"/>
                </a:cxn>
                <a:cxn ang="0">
                  <a:pos x="146" y="14"/>
                </a:cxn>
                <a:cxn ang="0">
                  <a:pos x="146" y="24"/>
                </a:cxn>
                <a:cxn ang="0">
                  <a:pos x="108" y="39"/>
                </a:cxn>
                <a:cxn ang="0">
                  <a:pos x="93" y="98"/>
                </a:cxn>
                <a:cxn ang="0">
                  <a:pos x="54" y="88"/>
                </a:cxn>
                <a:cxn ang="0">
                  <a:pos x="16" y="107"/>
                </a:cxn>
                <a:cxn ang="0">
                  <a:pos x="0" y="102"/>
                </a:cxn>
              </a:cxnLst>
              <a:rect l="0" t="0" r="r" b="b"/>
              <a:pathLst>
                <a:path w="157" h="107">
                  <a:moveTo>
                    <a:pt x="0" y="102"/>
                  </a:moveTo>
                  <a:lnTo>
                    <a:pt x="16" y="98"/>
                  </a:lnTo>
                  <a:lnTo>
                    <a:pt x="16" y="93"/>
                  </a:lnTo>
                  <a:lnTo>
                    <a:pt x="29" y="88"/>
                  </a:lnTo>
                  <a:lnTo>
                    <a:pt x="16" y="77"/>
                  </a:lnTo>
                  <a:lnTo>
                    <a:pt x="10" y="53"/>
                  </a:lnTo>
                  <a:lnTo>
                    <a:pt x="10" y="35"/>
                  </a:lnTo>
                  <a:lnTo>
                    <a:pt x="16" y="28"/>
                  </a:lnTo>
                  <a:lnTo>
                    <a:pt x="54" y="35"/>
                  </a:lnTo>
                  <a:lnTo>
                    <a:pt x="93" y="14"/>
                  </a:lnTo>
                  <a:lnTo>
                    <a:pt x="108" y="14"/>
                  </a:lnTo>
                  <a:lnTo>
                    <a:pt x="126" y="10"/>
                  </a:lnTo>
                  <a:lnTo>
                    <a:pt x="146" y="0"/>
                  </a:lnTo>
                  <a:lnTo>
                    <a:pt x="157" y="10"/>
                  </a:lnTo>
                  <a:lnTo>
                    <a:pt x="146" y="14"/>
                  </a:lnTo>
                  <a:lnTo>
                    <a:pt x="146" y="24"/>
                  </a:lnTo>
                  <a:lnTo>
                    <a:pt x="108" y="39"/>
                  </a:lnTo>
                  <a:lnTo>
                    <a:pt x="93" y="98"/>
                  </a:lnTo>
                  <a:lnTo>
                    <a:pt x="54" y="88"/>
                  </a:lnTo>
                  <a:lnTo>
                    <a:pt x="16" y="107"/>
                  </a:lnTo>
                  <a:lnTo>
                    <a:pt x="0" y="10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51" name="Freeform 159"/>
            <p:cNvSpPr>
              <a:spLocks/>
            </p:cNvSpPr>
            <p:nvPr/>
          </p:nvSpPr>
          <p:spPr bwMode="auto">
            <a:xfrm>
              <a:off x="4127" y="3070"/>
              <a:ext cx="157" cy="107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6" y="98"/>
                </a:cxn>
                <a:cxn ang="0">
                  <a:pos x="16" y="93"/>
                </a:cxn>
                <a:cxn ang="0">
                  <a:pos x="29" y="88"/>
                </a:cxn>
                <a:cxn ang="0">
                  <a:pos x="16" y="77"/>
                </a:cxn>
                <a:cxn ang="0">
                  <a:pos x="10" y="53"/>
                </a:cxn>
                <a:cxn ang="0">
                  <a:pos x="10" y="35"/>
                </a:cxn>
                <a:cxn ang="0">
                  <a:pos x="16" y="28"/>
                </a:cxn>
                <a:cxn ang="0">
                  <a:pos x="54" y="35"/>
                </a:cxn>
                <a:cxn ang="0">
                  <a:pos x="93" y="14"/>
                </a:cxn>
                <a:cxn ang="0">
                  <a:pos x="108" y="14"/>
                </a:cxn>
                <a:cxn ang="0">
                  <a:pos x="126" y="10"/>
                </a:cxn>
                <a:cxn ang="0">
                  <a:pos x="146" y="0"/>
                </a:cxn>
                <a:cxn ang="0">
                  <a:pos x="157" y="10"/>
                </a:cxn>
                <a:cxn ang="0">
                  <a:pos x="146" y="14"/>
                </a:cxn>
                <a:cxn ang="0">
                  <a:pos x="146" y="24"/>
                </a:cxn>
                <a:cxn ang="0">
                  <a:pos x="108" y="39"/>
                </a:cxn>
                <a:cxn ang="0">
                  <a:pos x="93" y="98"/>
                </a:cxn>
                <a:cxn ang="0">
                  <a:pos x="54" y="88"/>
                </a:cxn>
                <a:cxn ang="0">
                  <a:pos x="16" y="107"/>
                </a:cxn>
                <a:cxn ang="0">
                  <a:pos x="0" y="102"/>
                </a:cxn>
              </a:cxnLst>
              <a:rect l="0" t="0" r="r" b="b"/>
              <a:pathLst>
                <a:path w="157" h="107">
                  <a:moveTo>
                    <a:pt x="0" y="102"/>
                  </a:moveTo>
                  <a:lnTo>
                    <a:pt x="16" y="98"/>
                  </a:lnTo>
                  <a:lnTo>
                    <a:pt x="16" y="93"/>
                  </a:lnTo>
                  <a:lnTo>
                    <a:pt x="29" y="88"/>
                  </a:lnTo>
                  <a:lnTo>
                    <a:pt x="16" y="77"/>
                  </a:lnTo>
                  <a:lnTo>
                    <a:pt x="10" y="53"/>
                  </a:lnTo>
                  <a:lnTo>
                    <a:pt x="10" y="35"/>
                  </a:lnTo>
                  <a:lnTo>
                    <a:pt x="16" y="28"/>
                  </a:lnTo>
                  <a:lnTo>
                    <a:pt x="54" y="35"/>
                  </a:lnTo>
                  <a:lnTo>
                    <a:pt x="93" y="14"/>
                  </a:lnTo>
                  <a:lnTo>
                    <a:pt x="108" y="14"/>
                  </a:lnTo>
                  <a:lnTo>
                    <a:pt x="126" y="10"/>
                  </a:lnTo>
                  <a:lnTo>
                    <a:pt x="146" y="0"/>
                  </a:lnTo>
                  <a:lnTo>
                    <a:pt x="157" y="10"/>
                  </a:lnTo>
                  <a:lnTo>
                    <a:pt x="146" y="14"/>
                  </a:lnTo>
                  <a:lnTo>
                    <a:pt x="146" y="24"/>
                  </a:lnTo>
                  <a:lnTo>
                    <a:pt x="108" y="39"/>
                  </a:lnTo>
                  <a:lnTo>
                    <a:pt x="93" y="98"/>
                  </a:lnTo>
                  <a:lnTo>
                    <a:pt x="54" y="88"/>
                  </a:lnTo>
                  <a:lnTo>
                    <a:pt x="16" y="107"/>
                  </a:lnTo>
                  <a:lnTo>
                    <a:pt x="0" y="102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52" name="Group 160"/>
          <p:cNvGrpSpPr>
            <a:grpSpLocks/>
          </p:cNvGrpSpPr>
          <p:nvPr/>
        </p:nvGrpSpPr>
        <p:grpSpPr bwMode="auto">
          <a:xfrm>
            <a:off x="7919458" y="5633841"/>
            <a:ext cx="201740" cy="180557"/>
            <a:chOff x="4535" y="3362"/>
            <a:chExt cx="141" cy="112"/>
          </a:xfrm>
          <a:solidFill>
            <a:schemeClr val="bg1">
              <a:lumMod val="50000"/>
            </a:schemeClr>
          </a:solidFill>
        </p:grpSpPr>
        <p:sp>
          <p:nvSpPr>
            <p:cNvPr id="53" name="Freeform 161"/>
            <p:cNvSpPr>
              <a:spLocks/>
            </p:cNvSpPr>
            <p:nvPr/>
          </p:nvSpPr>
          <p:spPr bwMode="auto">
            <a:xfrm>
              <a:off x="4535" y="3362"/>
              <a:ext cx="141" cy="112"/>
            </a:xfrm>
            <a:custGeom>
              <a:avLst/>
              <a:gdLst/>
              <a:ahLst/>
              <a:cxnLst>
                <a:cxn ang="0">
                  <a:pos x="103" y="5"/>
                </a:cxn>
                <a:cxn ang="0">
                  <a:pos x="103" y="11"/>
                </a:cxn>
                <a:cxn ang="0">
                  <a:pos x="130" y="25"/>
                </a:cxn>
                <a:cxn ang="0">
                  <a:pos x="141" y="69"/>
                </a:cxn>
                <a:cxn ang="0">
                  <a:pos x="125" y="85"/>
                </a:cxn>
                <a:cxn ang="0">
                  <a:pos x="103" y="87"/>
                </a:cxn>
                <a:cxn ang="0">
                  <a:pos x="48" y="109"/>
                </a:cxn>
                <a:cxn ang="0">
                  <a:pos x="34" y="112"/>
                </a:cxn>
                <a:cxn ang="0">
                  <a:pos x="12" y="98"/>
                </a:cxn>
                <a:cxn ang="0">
                  <a:pos x="0" y="79"/>
                </a:cxn>
                <a:cxn ang="0">
                  <a:pos x="0" y="50"/>
                </a:cxn>
                <a:cxn ang="0">
                  <a:pos x="0" y="40"/>
                </a:cxn>
                <a:cxn ang="0">
                  <a:pos x="7" y="35"/>
                </a:cxn>
                <a:cxn ang="0">
                  <a:pos x="7" y="25"/>
                </a:cxn>
                <a:cxn ang="0">
                  <a:pos x="28" y="11"/>
                </a:cxn>
                <a:cxn ang="0">
                  <a:pos x="45" y="0"/>
                </a:cxn>
                <a:cxn ang="0">
                  <a:pos x="94" y="0"/>
                </a:cxn>
                <a:cxn ang="0">
                  <a:pos x="103" y="5"/>
                </a:cxn>
              </a:cxnLst>
              <a:rect l="0" t="0" r="r" b="b"/>
              <a:pathLst>
                <a:path w="141" h="112">
                  <a:moveTo>
                    <a:pt x="103" y="5"/>
                  </a:moveTo>
                  <a:lnTo>
                    <a:pt x="103" y="11"/>
                  </a:lnTo>
                  <a:lnTo>
                    <a:pt x="130" y="25"/>
                  </a:lnTo>
                  <a:lnTo>
                    <a:pt x="141" y="69"/>
                  </a:lnTo>
                  <a:lnTo>
                    <a:pt x="125" y="85"/>
                  </a:lnTo>
                  <a:lnTo>
                    <a:pt x="103" y="87"/>
                  </a:lnTo>
                  <a:lnTo>
                    <a:pt x="48" y="109"/>
                  </a:lnTo>
                  <a:lnTo>
                    <a:pt x="34" y="112"/>
                  </a:lnTo>
                  <a:lnTo>
                    <a:pt x="12" y="98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0" y="40"/>
                  </a:lnTo>
                  <a:lnTo>
                    <a:pt x="7" y="35"/>
                  </a:lnTo>
                  <a:lnTo>
                    <a:pt x="7" y="25"/>
                  </a:lnTo>
                  <a:lnTo>
                    <a:pt x="28" y="11"/>
                  </a:lnTo>
                  <a:lnTo>
                    <a:pt x="45" y="0"/>
                  </a:lnTo>
                  <a:lnTo>
                    <a:pt x="94" y="0"/>
                  </a:lnTo>
                  <a:lnTo>
                    <a:pt x="103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54" name="Freeform 162"/>
            <p:cNvSpPr>
              <a:spLocks/>
            </p:cNvSpPr>
            <p:nvPr/>
          </p:nvSpPr>
          <p:spPr bwMode="auto">
            <a:xfrm>
              <a:off x="4535" y="3362"/>
              <a:ext cx="141" cy="112"/>
            </a:xfrm>
            <a:custGeom>
              <a:avLst/>
              <a:gdLst/>
              <a:ahLst/>
              <a:cxnLst>
                <a:cxn ang="0">
                  <a:pos x="103" y="5"/>
                </a:cxn>
                <a:cxn ang="0">
                  <a:pos x="103" y="11"/>
                </a:cxn>
                <a:cxn ang="0">
                  <a:pos x="130" y="25"/>
                </a:cxn>
                <a:cxn ang="0">
                  <a:pos x="141" y="69"/>
                </a:cxn>
                <a:cxn ang="0">
                  <a:pos x="125" y="85"/>
                </a:cxn>
                <a:cxn ang="0">
                  <a:pos x="103" y="87"/>
                </a:cxn>
                <a:cxn ang="0">
                  <a:pos x="48" y="109"/>
                </a:cxn>
                <a:cxn ang="0">
                  <a:pos x="34" y="112"/>
                </a:cxn>
                <a:cxn ang="0">
                  <a:pos x="12" y="98"/>
                </a:cxn>
                <a:cxn ang="0">
                  <a:pos x="0" y="79"/>
                </a:cxn>
                <a:cxn ang="0">
                  <a:pos x="0" y="50"/>
                </a:cxn>
                <a:cxn ang="0">
                  <a:pos x="0" y="40"/>
                </a:cxn>
                <a:cxn ang="0">
                  <a:pos x="7" y="35"/>
                </a:cxn>
                <a:cxn ang="0">
                  <a:pos x="7" y="25"/>
                </a:cxn>
                <a:cxn ang="0">
                  <a:pos x="28" y="11"/>
                </a:cxn>
                <a:cxn ang="0">
                  <a:pos x="45" y="0"/>
                </a:cxn>
                <a:cxn ang="0">
                  <a:pos x="94" y="0"/>
                </a:cxn>
                <a:cxn ang="0">
                  <a:pos x="103" y="5"/>
                </a:cxn>
              </a:cxnLst>
              <a:rect l="0" t="0" r="r" b="b"/>
              <a:pathLst>
                <a:path w="141" h="112">
                  <a:moveTo>
                    <a:pt x="103" y="5"/>
                  </a:moveTo>
                  <a:lnTo>
                    <a:pt x="103" y="11"/>
                  </a:lnTo>
                  <a:lnTo>
                    <a:pt x="130" y="25"/>
                  </a:lnTo>
                  <a:lnTo>
                    <a:pt x="141" y="69"/>
                  </a:lnTo>
                  <a:lnTo>
                    <a:pt x="125" y="85"/>
                  </a:lnTo>
                  <a:lnTo>
                    <a:pt x="103" y="87"/>
                  </a:lnTo>
                  <a:lnTo>
                    <a:pt x="48" y="109"/>
                  </a:lnTo>
                  <a:lnTo>
                    <a:pt x="34" y="112"/>
                  </a:lnTo>
                  <a:lnTo>
                    <a:pt x="12" y="98"/>
                  </a:lnTo>
                  <a:lnTo>
                    <a:pt x="0" y="79"/>
                  </a:lnTo>
                  <a:lnTo>
                    <a:pt x="0" y="50"/>
                  </a:lnTo>
                  <a:lnTo>
                    <a:pt x="0" y="40"/>
                  </a:lnTo>
                  <a:lnTo>
                    <a:pt x="7" y="35"/>
                  </a:lnTo>
                  <a:lnTo>
                    <a:pt x="7" y="25"/>
                  </a:lnTo>
                  <a:lnTo>
                    <a:pt x="28" y="11"/>
                  </a:lnTo>
                  <a:lnTo>
                    <a:pt x="45" y="0"/>
                  </a:lnTo>
                  <a:lnTo>
                    <a:pt x="94" y="0"/>
                  </a:lnTo>
                  <a:lnTo>
                    <a:pt x="103" y="5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55" name="Group 163"/>
          <p:cNvGrpSpPr>
            <a:grpSpLocks/>
          </p:cNvGrpSpPr>
          <p:nvPr/>
        </p:nvGrpSpPr>
        <p:grpSpPr bwMode="auto">
          <a:xfrm>
            <a:off x="7336653" y="5179224"/>
            <a:ext cx="475999" cy="480413"/>
            <a:chOff x="4127" y="3080"/>
            <a:chExt cx="333" cy="298"/>
          </a:xfrm>
          <a:solidFill>
            <a:schemeClr val="bg1">
              <a:lumMod val="50000"/>
            </a:schemeClr>
          </a:solidFill>
        </p:grpSpPr>
        <p:sp>
          <p:nvSpPr>
            <p:cNvPr id="56" name="Freeform 164"/>
            <p:cNvSpPr>
              <a:spLocks/>
            </p:cNvSpPr>
            <p:nvPr/>
          </p:nvSpPr>
          <p:spPr bwMode="auto">
            <a:xfrm>
              <a:off x="4127" y="3080"/>
              <a:ext cx="333" cy="298"/>
            </a:xfrm>
            <a:custGeom>
              <a:avLst/>
              <a:gdLst/>
              <a:ahLst/>
              <a:cxnLst>
                <a:cxn ang="0">
                  <a:pos x="270" y="298"/>
                </a:cxn>
                <a:cxn ang="0">
                  <a:pos x="254" y="288"/>
                </a:cxn>
                <a:cxn ang="0">
                  <a:pos x="222" y="259"/>
                </a:cxn>
                <a:cxn ang="0">
                  <a:pos x="178" y="234"/>
                </a:cxn>
                <a:cxn ang="0">
                  <a:pos x="145" y="231"/>
                </a:cxn>
                <a:cxn ang="0">
                  <a:pos x="129" y="209"/>
                </a:cxn>
                <a:cxn ang="0">
                  <a:pos x="97" y="196"/>
                </a:cxn>
                <a:cxn ang="0">
                  <a:pos x="97" y="171"/>
                </a:cxn>
                <a:cxn ang="0">
                  <a:pos x="80" y="151"/>
                </a:cxn>
                <a:cxn ang="0">
                  <a:pos x="80" y="126"/>
                </a:cxn>
                <a:cxn ang="0">
                  <a:pos x="43" y="101"/>
                </a:cxn>
                <a:cxn ang="0">
                  <a:pos x="38" y="122"/>
                </a:cxn>
                <a:cxn ang="0">
                  <a:pos x="22" y="136"/>
                </a:cxn>
                <a:cxn ang="0">
                  <a:pos x="5" y="117"/>
                </a:cxn>
                <a:cxn ang="0">
                  <a:pos x="0" y="92"/>
                </a:cxn>
                <a:cxn ang="0">
                  <a:pos x="16" y="97"/>
                </a:cxn>
                <a:cxn ang="0">
                  <a:pos x="53" y="77"/>
                </a:cxn>
                <a:cxn ang="0">
                  <a:pos x="92" y="88"/>
                </a:cxn>
                <a:cxn ang="0">
                  <a:pos x="107" y="29"/>
                </a:cxn>
                <a:cxn ang="0">
                  <a:pos x="145" y="14"/>
                </a:cxn>
                <a:cxn ang="0">
                  <a:pos x="145" y="3"/>
                </a:cxn>
                <a:cxn ang="0">
                  <a:pos x="157" y="0"/>
                </a:cxn>
                <a:cxn ang="0">
                  <a:pos x="204" y="43"/>
                </a:cxn>
                <a:cxn ang="0">
                  <a:pos x="244" y="67"/>
                </a:cxn>
                <a:cxn ang="0">
                  <a:pos x="259" y="63"/>
                </a:cxn>
                <a:cxn ang="0">
                  <a:pos x="285" y="52"/>
                </a:cxn>
                <a:cxn ang="0">
                  <a:pos x="297" y="63"/>
                </a:cxn>
                <a:cxn ang="0">
                  <a:pos x="302" y="88"/>
                </a:cxn>
                <a:cxn ang="0">
                  <a:pos x="333" y="101"/>
                </a:cxn>
                <a:cxn ang="0">
                  <a:pos x="318" y="108"/>
                </a:cxn>
                <a:cxn ang="0">
                  <a:pos x="311" y="117"/>
                </a:cxn>
                <a:cxn ang="0">
                  <a:pos x="302" y="122"/>
                </a:cxn>
                <a:cxn ang="0">
                  <a:pos x="285" y="108"/>
                </a:cxn>
                <a:cxn ang="0">
                  <a:pos x="249" y="108"/>
                </a:cxn>
                <a:cxn ang="0">
                  <a:pos x="193" y="97"/>
                </a:cxn>
                <a:cxn ang="0">
                  <a:pos x="167" y="97"/>
                </a:cxn>
                <a:cxn ang="0">
                  <a:pos x="157" y="113"/>
                </a:cxn>
                <a:cxn ang="0">
                  <a:pos x="135" y="92"/>
                </a:cxn>
                <a:cxn ang="0">
                  <a:pos x="125" y="126"/>
                </a:cxn>
                <a:cxn ang="0">
                  <a:pos x="140" y="136"/>
                </a:cxn>
                <a:cxn ang="0">
                  <a:pos x="145" y="165"/>
                </a:cxn>
                <a:cxn ang="0">
                  <a:pos x="193" y="214"/>
                </a:cxn>
                <a:cxn ang="0">
                  <a:pos x="209" y="221"/>
                </a:cxn>
                <a:cxn ang="0">
                  <a:pos x="209" y="231"/>
                </a:cxn>
                <a:cxn ang="0">
                  <a:pos x="237" y="256"/>
                </a:cxn>
                <a:cxn ang="0">
                  <a:pos x="280" y="283"/>
                </a:cxn>
                <a:cxn ang="0">
                  <a:pos x="270" y="298"/>
                </a:cxn>
              </a:cxnLst>
              <a:rect l="0" t="0" r="r" b="b"/>
              <a:pathLst>
                <a:path w="333" h="298">
                  <a:moveTo>
                    <a:pt x="270" y="298"/>
                  </a:moveTo>
                  <a:lnTo>
                    <a:pt x="254" y="288"/>
                  </a:lnTo>
                  <a:lnTo>
                    <a:pt x="222" y="259"/>
                  </a:lnTo>
                  <a:lnTo>
                    <a:pt x="178" y="234"/>
                  </a:lnTo>
                  <a:lnTo>
                    <a:pt x="145" y="231"/>
                  </a:lnTo>
                  <a:lnTo>
                    <a:pt x="129" y="209"/>
                  </a:lnTo>
                  <a:lnTo>
                    <a:pt x="97" y="196"/>
                  </a:lnTo>
                  <a:lnTo>
                    <a:pt x="97" y="171"/>
                  </a:lnTo>
                  <a:lnTo>
                    <a:pt x="80" y="151"/>
                  </a:lnTo>
                  <a:lnTo>
                    <a:pt x="80" y="126"/>
                  </a:lnTo>
                  <a:lnTo>
                    <a:pt x="43" y="101"/>
                  </a:lnTo>
                  <a:lnTo>
                    <a:pt x="38" y="122"/>
                  </a:lnTo>
                  <a:lnTo>
                    <a:pt x="22" y="136"/>
                  </a:lnTo>
                  <a:lnTo>
                    <a:pt x="5" y="117"/>
                  </a:lnTo>
                  <a:lnTo>
                    <a:pt x="0" y="92"/>
                  </a:lnTo>
                  <a:lnTo>
                    <a:pt x="16" y="97"/>
                  </a:lnTo>
                  <a:lnTo>
                    <a:pt x="53" y="77"/>
                  </a:lnTo>
                  <a:lnTo>
                    <a:pt x="92" y="88"/>
                  </a:lnTo>
                  <a:lnTo>
                    <a:pt x="107" y="29"/>
                  </a:lnTo>
                  <a:lnTo>
                    <a:pt x="145" y="14"/>
                  </a:lnTo>
                  <a:lnTo>
                    <a:pt x="145" y="3"/>
                  </a:lnTo>
                  <a:lnTo>
                    <a:pt x="157" y="0"/>
                  </a:lnTo>
                  <a:lnTo>
                    <a:pt x="204" y="43"/>
                  </a:lnTo>
                  <a:lnTo>
                    <a:pt x="244" y="67"/>
                  </a:lnTo>
                  <a:lnTo>
                    <a:pt x="259" y="63"/>
                  </a:lnTo>
                  <a:lnTo>
                    <a:pt x="285" y="52"/>
                  </a:lnTo>
                  <a:lnTo>
                    <a:pt x="297" y="63"/>
                  </a:lnTo>
                  <a:lnTo>
                    <a:pt x="302" y="88"/>
                  </a:lnTo>
                  <a:lnTo>
                    <a:pt x="333" y="101"/>
                  </a:lnTo>
                  <a:lnTo>
                    <a:pt x="318" y="108"/>
                  </a:lnTo>
                  <a:lnTo>
                    <a:pt x="311" y="117"/>
                  </a:lnTo>
                  <a:lnTo>
                    <a:pt x="302" y="122"/>
                  </a:lnTo>
                  <a:lnTo>
                    <a:pt x="285" y="108"/>
                  </a:lnTo>
                  <a:lnTo>
                    <a:pt x="249" y="108"/>
                  </a:lnTo>
                  <a:lnTo>
                    <a:pt x="193" y="97"/>
                  </a:lnTo>
                  <a:lnTo>
                    <a:pt x="167" y="97"/>
                  </a:lnTo>
                  <a:lnTo>
                    <a:pt x="157" y="113"/>
                  </a:lnTo>
                  <a:lnTo>
                    <a:pt x="135" y="92"/>
                  </a:lnTo>
                  <a:lnTo>
                    <a:pt x="125" y="126"/>
                  </a:lnTo>
                  <a:lnTo>
                    <a:pt x="140" y="136"/>
                  </a:lnTo>
                  <a:lnTo>
                    <a:pt x="145" y="165"/>
                  </a:lnTo>
                  <a:lnTo>
                    <a:pt x="193" y="214"/>
                  </a:lnTo>
                  <a:lnTo>
                    <a:pt x="209" y="221"/>
                  </a:lnTo>
                  <a:lnTo>
                    <a:pt x="209" y="231"/>
                  </a:lnTo>
                  <a:lnTo>
                    <a:pt x="237" y="256"/>
                  </a:lnTo>
                  <a:lnTo>
                    <a:pt x="280" y="283"/>
                  </a:lnTo>
                  <a:lnTo>
                    <a:pt x="270" y="29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57" name="Freeform 165"/>
            <p:cNvSpPr>
              <a:spLocks/>
            </p:cNvSpPr>
            <p:nvPr/>
          </p:nvSpPr>
          <p:spPr bwMode="auto">
            <a:xfrm>
              <a:off x="4127" y="3080"/>
              <a:ext cx="333" cy="298"/>
            </a:xfrm>
            <a:custGeom>
              <a:avLst/>
              <a:gdLst/>
              <a:ahLst/>
              <a:cxnLst>
                <a:cxn ang="0">
                  <a:pos x="270" y="298"/>
                </a:cxn>
                <a:cxn ang="0">
                  <a:pos x="254" y="288"/>
                </a:cxn>
                <a:cxn ang="0">
                  <a:pos x="222" y="259"/>
                </a:cxn>
                <a:cxn ang="0">
                  <a:pos x="178" y="234"/>
                </a:cxn>
                <a:cxn ang="0">
                  <a:pos x="145" y="231"/>
                </a:cxn>
                <a:cxn ang="0">
                  <a:pos x="129" y="209"/>
                </a:cxn>
                <a:cxn ang="0">
                  <a:pos x="97" y="196"/>
                </a:cxn>
                <a:cxn ang="0">
                  <a:pos x="97" y="171"/>
                </a:cxn>
                <a:cxn ang="0">
                  <a:pos x="80" y="151"/>
                </a:cxn>
                <a:cxn ang="0">
                  <a:pos x="80" y="126"/>
                </a:cxn>
                <a:cxn ang="0">
                  <a:pos x="43" y="101"/>
                </a:cxn>
                <a:cxn ang="0">
                  <a:pos x="38" y="122"/>
                </a:cxn>
                <a:cxn ang="0">
                  <a:pos x="22" y="136"/>
                </a:cxn>
                <a:cxn ang="0">
                  <a:pos x="5" y="117"/>
                </a:cxn>
                <a:cxn ang="0">
                  <a:pos x="0" y="92"/>
                </a:cxn>
                <a:cxn ang="0">
                  <a:pos x="16" y="97"/>
                </a:cxn>
                <a:cxn ang="0">
                  <a:pos x="53" y="77"/>
                </a:cxn>
                <a:cxn ang="0">
                  <a:pos x="92" y="88"/>
                </a:cxn>
                <a:cxn ang="0">
                  <a:pos x="107" y="29"/>
                </a:cxn>
                <a:cxn ang="0">
                  <a:pos x="145" y="14"/>
                </a:cxn>
                <a:cxn ang="0">
                  <a:pos x="145" y="3"/>
                </a:cxn>
                <a:cxn ang="0">
                  <a:pos x="157" y="0"/>
                </a:cxn>
                <a:cxn ang="0">
                  <a:pos x="204" y="43"/>
                </a:cxn>
                <a:cxn ang="0">
                  <a:pos x="244" y="67"/>
                </a:cxn>
                <a:cxn ang="0">
                  <a:pos x="259" y="63"/>
                </a:cxn>
                <a:cxn ang="0">
                  <a:pos x="285" y="52"/>
                </a:cxn>
                <a:cxn ang="0">
                  <a:pos x="297" y="63"/>
                </a:cxn>
                <a:cxn ang="0">
                  <a:pos x="302" y="88"/>
                </a:cxn>
                <a:cxn ang="0">
                  <a:pos x="333" y="101"/>
                </a:cxn>
                <a:cxn ang="0">
                  <a:pos x="318" y="108"/>
                </a:cxn>
                <a:cxn ang="0">
                  <a:pos x="311" y="117"/>
                </a:cxn>
                <a:cxn ang="0">
                  <a:pos x="302" y="122"/>
                </a:cxn>
                <a:cxn ang="0">
                  <a:pos x="285" y="108"/>
                </a:cxn>
                <a:cxn ang="0">
                  <a:pos x="249" y="108"/>
                </a:cxn>
                <a:cxn ang="0">
                  <a:pos x="193" y="97"/>
                </a:cxn>
                <a:cxn ang="0">
                  <a:pos x="167" y="97"/>
                </a:cxn>
                <a:cxn ang="0">
                  <a:pos x="157" y="113"/>
                </a:cxn>
                <a:cxn ang="0">
                  <a:pos x="135" y="92"/>
                </a:cxn>
                <a:cxn ang="0">
                  <a:pos x="125" y="126"/>
                </a:cxn>
                <a:cxn ang="0">
                  <a:pos x="140" y="136"/>
                </a:cxn>
                <a:cxn ang="0">
                  <a:pos x="145" y="165"/>
                </a:cxn>
                <a:cxn ang="0">
                  <a:pos x="193" y="214"/>
                </a:cxn>
                <a:cxn ang="0">
                  <a:pos x="209" y="221"/>
                </a:cxn>
                <a:cxn ang="0">
                  <a:pos x="209" y="231"/>
                </a:cxn>
                <a:cxn ang="0">
                  <a:pos x="237" y="256"/>
                </a:cxn>
                <a:cxn ang="0">
                  <a:pos x="280" y="283"/>
                </a:cxn>
                <a:cxn ang="0">
                  <a:pos x="270" y="298"/>
                </a:cxn>
              </a:cxnLst>
              <a:rect l="0" t="0" r="r" b="b"/>
              <a:pathLst>
                <a:path w="333" h="298">
                  <a:moveTo>
                    <a:pt x="270" y="298"/>
                  </a:moveTo>
                  <a:lnTo>
                    <a:pt x="254" y="288"/>
                  </a:lnTo>
                  <a:lnTo>
                    <a:pt x="222" y="259"/>
                  </a:lnTo>
                  <a:lnTo>
                    <a:pt x="178" y="234"/>
                  </a:lnTo>
                  <a:lnTo>
                    <a:pt x="145" y="231"/>
                  </a:lnTo>
                  <a:lnTo>
                    <a:pt x="129" y="209"/>
                  </a:lnTo>
                  <a:lnTo>
                    <a:pt x="97" y="196"/>
                  </a:lnTo>
                  <a:lnTo>
                    <a:pt x="97" y="171"/>
                  </a:lnTo>
                  <a:lnTo>
                    <a:pt x="80" y="151"/>
                  </a:lnTo>
                  <a:lnTo>
                    <a:pt x="80" y="126"/>
                  </a:lnTo>
                  <a:lnTo>
                    <a:pt x="43" y="101"/>
                  </a:lnTo>
                  <a:lnTo>
                    <a:pt x="38" y="122"/>
                  </a:lnTo>
                  <a:lnTo>
                    <a:pt x="22" y="136"/>
                  </a:lnTo>
                  <a:lnTo>
                    <a:pt x="5" y="117"/>
                  </a:lnTo>
                  <a:lnTo>
                    <a:pt x="0" y="92"/>
                  </a:lnTo>
                  <a:lnTo>
                    <a:pt x="16" y="97"/>
                  </a:lnTo>
                  <a:lnTo>
                    <a:pt x="53" y="77"/>
                  </a:lnTo>
                  <a:lnTo>
                    <a:pt x="92" y="88"/>
                  </a:lnTo>
                  <a:lnTo>
                    <a:pt x="107" y="29"/>
                  </a:lnTo>
                  <a:lnTo>
                    <a:pt x="145" y="14"/>
                  </a:lnTo>
                  <a:lnTo>
                    <a:pt x="145" y="3"/>
                  </a:lnTo>
                  <a:lnTo>
                    <a:pt x="157" y="0"/>
                  </a:lnTo>
                  <a:lnTo>
                    <a:pt x="204" y="43"/>
                  </a:lnTo>
                  <a:lnTo>
                    <a:pt x="244" y="67"/>
                  </a:lnTo>
                  <a:lnTo>
                    <a:pt x="259" y="63"/>
                  </a:lnTo>
                  <a:lnTo>
                    <a:pt x="285" y="52"/>
                  </a:lnTo>
                  <a:lnTo>
                    <a:pt x="297" y="63"/>
                  </a:lnTo>
                  <a:lnTo>
                    <a:pt x="302" y="88"/>
                  </a:lnTo>
                  <a:lnTo>
                    <a:pt x="333" y="101"/>
                  </a:lnTo>
                  <a:lnTo>
                    <a:pt x="318" y="108"/>
                  </a:lnTo>
                  <a:lnTo>
                    <a:pt x="311" y="117"/>
                  </a:lnTo>
                  <a:lnTo>
                    <a:pt x="302" y="122"/>
                  </a:lnTo>
                  <a:lnTo>
                    <a:pt x="285" y="108"/>
                  </a:lnTo>
                  <a:lnTo>
                    <a:pt x="249" y="108"/>
                  </a:lnTo>
                  <a:lnTo>
                    <a:pt x="193" y="97"/>
                  </a:lnTo>
                  <a:lnTo>
                    <a:pt x="167" y="97"/>
                  </a:lnTo>
                  <a:lnTo>
                    <a:pt x="157" y="113"/>
                  </a:lnTo>
                  <a:lnTo>
                    <a:pt x="135" y="92"/>
                  </a:lnTo>
                  <a:lnTo>
                    <a:pt x="125" y="126"/>
                  </a:lnTo>
                  <a:lnTo>
                    <a:pt x="140" y="136"/>
                  </a:lnTo>
                  <a:lnTo>
                    <a:pt x="145" y="165"/>
                  </a:lnTo>
                  <a:lnTo>
                    <a:pt x="193" y="214"/>
                  </a:lnTo>
                  <a:lnTo>
                    <a:pt x="209" y="221"/>
                  </a:lnTo>
                  <a:lnTo>
                    <a:pt x="209" y="231"/>
                  </a:lnTo>
                  <a:lnTo>
                    <a:pt x="237" y="256"/>
                  </a:lnTo>
                  <a:lnTo>
                    <a:pt x="280" y="283"/>
                  </a:lnTo>
                  <a:lnTo>
                    <a:pt x="270" y="298"/>
                  </a:lnTo>
                </a:path>
              </a:pathLst>
            </a:custGeom>
            <a:grpFill/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58" name="Group 166"/>
          <p:cNvGrpSpPr>
            <a:grpSpLocks/>
          </p:cNvGrpSpPr>
          <p:nvPr/>
        </p:nvGrpSpPr>
        <p:grpSpPr bwMode="auto">
          <a:xfrm>
            <a:off x="7745407" y="5224362"/>
            <a:ext cx="338870" cy="473962"/>
            <a:chOff x="4413" y="3108"/>
            <a:chExt cx="237" cy="294"/>
          </a:xfrm>
          <a:solidFill>
            <a:schemeClr val="bg1">
              <a:lumMod val="50000"/>
            </a:schemeClr>
          </a:solidFill>
        </p:grpSpPr>
        <p:sp>
          <p:nvSpPr>
            <p:cNvPr id="59" name="Freeform 167"/>
            <p:cNvSpPr>
              <a:spLocks/>
            </p:cNvSpPr>
            <p:nvPr/>
          </p:nvSpPr>
          <p:spPr bwMode="auto">
            <a:xfrm>
              <a:off x="4413" y="3108"/>
              <a:ext cx="237" cy="294"/>
            </a:xfrm>
            <a:custGeom>
              <a:avLst/>
              <a:gdLst/>
              <a:ahLst/>
              <a:cxnLst>
                <a:cxn ang="0">
                  <a:pos x="81" y="250"/>
                </a:cxn>
                <a:cxn ang="0">
                  <a:pos x="81" y="234"/>
                </a:cxn>
                <a:cxn ang="0">
                  <a:pos x="93" y="240"/>
                </a:cxn>
                <a:cxn ang="0">
                  <a:pos x="102" y="230"/>
                </a:cxn>
                <a:cxn ang="0">
                  <a:pos x="38" y="196"/>
                </a:cxn>
                <a:cxn ang="0">
                  <a:pos x="38" y="185"/>
                </a:cxn>
                <a:cxn ang="0">
                  <a:pos x="44" y="178"/>
                </a:cxn>
                <a:cxn ang="0">
                  <a:pos x="54" y="178"/>
                </a:cxn>
                <a:cxn ang="0">
                  <a:pos x="44" y="153"/>
                </a:cxn>
                <a:cxn ang="0">
                  <a:pos x="60" y="153"/>
                </a:cxn>
                <a:cxn ang="0">
                  <a:pos x="60" y="146"/>
                </a:cxn>
                <a:cxn ang="0">
                  <a:pos x="33" y="132"/>
                </a:cxn>
                <a:cxn ang="0">
                  <a:pos x="48" y="97"/>
                </a:cxn>
                <a:cxn ang="0">
                  <a:pos x="26" y="88"/>
                </a:cxn>
                <a:cxn ang="0">
                  <a:pos x="33" y="79"/>
                </a:cxn>
                <a:cxn ang="0">
                  <a:pos x="48" y="72"/>
                </a:cxn>
                <a:cxn ang="0">
                  <a:pos x="16" y="59"/>
                </a:cxn>
                <a:cxn ang="0">
                  <a:pos x="11" y="34"/>
                </a:cxn>
                <a:cxn ang="0">
                  <a:pos x="0" y="23"/>
                </a:cxn>
                <a:cxn ang="0">
                  <a:pos x="48" y="5"/>
                </a:cxn>
                <a:cxn ang="0">
                  <a:pos x="69" y="0"/>
                </a:cxn>
                <a:cxn ang="0">
                  <a:pos x="81" y="5"/>
                </a:cxn>
                <a:cxn ang="0">
                  <a:pos x="102" y="15"/>
                </a:cxn>
                <a:cxn ang="0">
                  <a:pos x="113" y="34"/>
                </a:cxn>
                <a:cxn ang="0">
                  <a:pos x="130" y="59"/>
                </a:cxn>
                <a:cxn ang="0">
                  <a:pos x="151" y="68"/>
                </a:cxn>
                <a:cxn ang="0">
                  <a:pos x="156" y="88"/>
                </a:cxn>
                <a:cxn ang="0">
                  <a:pos x="171" y="97"/>
                </a:cxn>
                <a:cxn ang="0">
                  <a:pos x="189" y="104"/>
                </a:cxn>
                <a:cxn ang="0">
                  <a:pos x="209" y="92"/>
                </a:cxn>
                <a:cxn ang="0">
                  <a:pos x="209" y="111"/>
                </a:cxn>
                <a:cxn ang="0">
                  <a:pos x="232" y="132"/>
                </a:cxn>
                <a:cxn ang="0">
                  <a:pos x="217" y="157"/>
                </a:cxn>
                <a:cxn ang="0">
                  <a:pos x="226" y="191"/>
                </a:cxn>
                <a:cxn ang="0">
                  <a:pos x="237" y="215"/>
                </a:cxn>
                <a:cxn ang="0">
                  <a:pos x="226" y="240"/>
                </a:cxn>
                <a:cxn ang="0">
                  <a:pos x="226" y="259"/>
                </a:cxn>
                <a:cxn ang="0">
                  <a:pos x="217" y="254"/>
                </a:cxn>
                <a:cxn ang="0">
                  <a:pos x="168" y="254"/>
                </a:cxn>
                <a:cxn ang="0">
                  <a:pos x="151" y="265"/>
                </a:cxn>
                <a:cxn ang="0">
                  <a:pos x="130" y="279"/>
                </a:cxn>
                <a:cxn ang="0">
                  <a:pos x="130" y="289"/>
                </a:cxn>
                <a:cxn ang="0">
                  <a:pos x="123" y="294"/>
                </a:cxn>
                <a:cxn ang="0">
                  <a:pos x="113" y="269"/>
                </a:cxn>
                <a:cxn ang="0">
                  <a:pos x="97" y="254"/>
                </a:cxn>
                <a:cxn ang="0">
                  <a:pos x="81" y="250"/>
                </a:cxn>
              </a:cxnLst>
              <a:rect l="0" t="0" r="r" b="b"/>
              <a:pathLst>
                <a:path w="237" h="294">
                  <a:moveTo>
                    <a:pt x="81" y="250"/>
                  </a:moveTo>
                  <a:lnTo>
                    <a:pt x="81" y="234"/>
                  </a:lnTo>
                  <a:lnTo>
                    <a:pt x="93" y="240"/>
                  </a:lnTo>
                  <a:lnTo>
                    <a:pt x="102" y="230"/>
                  </a:lnTo>
                  <a:lnTo>
                    <a:pt x="38" y="196"/>
                  </a:lnTo>
                  <a:lnTo>
                    <a:pt x="38" y="185"/>
                  </a:lnTo>
                  <a:lnTo>
                    <a:pt x="44" y="178"/>
                  </a:lnTo>
                  <a:lnTo>
                    <a:pt x="54" y="178"/>
                  </a:lnTo>
                  <a:lnTo>
                    <a:pt x="44" y="153"/>
                  </a:lnTo>
                  <a:lnTo>
                    <a:pt x="60" y="153"/>
                  </a:lnTo>
                  <a:lnTo>
                    <a:pt x="60" y="146"/>
                  </a:lnTo>
                  <a:lnTo>
                    <a:pt x="33" y="132"/>
                  </a:lnTo>
                  <a:lnTo>
                    <a:pt x="48" y="97"/>
                  </a:lnTo>
                  <a:lnTo>
                    <a:pt x="26" y="88"/>
                  </a:lnTo>
                  <a:lnTo>
                    <a:pt x="33" y="79"/>
                  </a:lnTo>
                  <a:lnTo>
                    <a:pt x="48" y="72"/>
                  </a:lnTo>
                  <a:lnTo>
                    <a:pt x="16" y="59"/>
                  </a:lnTo>
                  <a:lnTo>
                    <a:pt x="11" y="34"/>
                  </a:lnTo>
                  <a:lnTo>
                    <a:pt x="0" y="23"/>
                  </a:lnTo>
                  <a:lnTo>
                    <a:pt x="48" y="5"/>
                  </a:lnTo>
                  <a:lnTo>
                    <a:pt x="69" y="0"/>
                  </a:lnTo>
                  <a:lnTo>
                    <a:pt x="81" y="5"/>
                  </a:lnTo>
                  <a:lnTo>
                    <a:pt x="102" y="15"/>
                  </a:lnTo>
                  <a:lnTo>
                    <a:pt x="113" y="34"/>
                  </a:lnTo>
                  <a:lnTo>
                    <a:pt x="130" y="59"/>
                  </a:lnTo>
                  <a:lnTo>
                    <a:pt x="151" y="68"/>
                  </a:lnTo>
                  <a:lnTo>
                    <a:pt x="156" y="88"/>
                  </a:lnTo>
                  <a:lnTo>
                    <a:pt x="171" y="97"/>
                  </a:lnTo>
                  <a:lnTo>
                    <a:pt x="189" y="104"/>
                  </a:lnTo>
                  <a:lnTo>
                    <a:pt x="209" y="92"/>
                  </a:lnTo>
                  <a:lnTo>
                    <a:pt x="209" y="111"/>
                  </a:lnTo>
                  <a:lnTo>
                    <a:pt x="232" y="132"/>
                  </a:lnTo>
                  <a:lnTo>
                    <a:pt x="217" y="157"/>
                  </a:lnTo>
                  <a:lnTo>
                    <a:pt x="226" y="191"/>
                  </a:lnTo>
                  <a:lnTo>
                    <a:pt x="237" y="215"/>
                  </a:lnTo>
                  <a:lnTo>
                    <a:pt x="226" y="240"/>
                  </a:lnTo>
                  <a:lnTo>
                    <a:pt x="226" y="259"/>
                  </a:lnTo>
                  <a:lnTo>
                    <a:pt x="217" y="254"/>
                  </a:lnTo>
                  <a:lnTo>
                    <a:pt x="168" y="254"/>
                  </a:lnTo>
                  <a:lnTo>
                    <a:pt x="151" y="265"/>
                  </a:lnTo>
                  <a:lnTo>
                    <a:pt x="130" y="279"/>
                  </a:lnTo>
                  <a:lnTo>
                    <a:pt x="130" y="289"/>
                  </a:lnTo>
                  <a:lnTo>
                    <a:pt x="123" y="294"/>
                  </a:lnTo>
                  <a:lnTo>
                    <a:pt x="113" y="269"/>
                  </a:lnTo>
                  <a:lnTo>
                    <a:pt x="97" y="254"/>
                  </a:lnTo>
                  <a:lnTo>
                    <a:pt x="81" y="2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60" name="Freeform 168"/>
            <p:cNvSpPr>
              <a:spLocks/>
            </p:cNvSpPr>
            <p:nvPr/>
          </p:nvSpPr>
          <p:spPr bwMode="auto">
            <a:xfrm>
              <a:off x="4413" y="3108"/>
              <a:ext cx="237" cy="294"/>
            </a:xfrm>
            <a:custGeom>
              <a:avLst/>
              <a:gdLst/>
              <a:ahLst/>
              <a:cxnLst>
                <a:cxn ang="0">
                  <a:pos x="81" y="250"/>
                </a:cxn>
                <a:cxn ang="0">
                  <a:pos x="81" y="234"/>
                </a:cxn>
                <a:cxn ang="0">
                  <a:pos x="93" y="240"/>
                </a:cxn>
                <a:cxn ang="0">
                  <a:pos x="102" y="230"/>
                </a:cxn>
                <a:cxn ang="0">
                  <a:pos x="38" y="196"/>
                </a:cxn>
                <a:cxn ang="0">
                  <a:pos x="38" y="185"/>
                </a:cxn>
                <a:cxn ang="0">
                  <a:pos x="44" y="178"/>
                </a:cxn>
                <a:cxn ang="0">
                  <a:pos x="54" y="178"/>
                </a:cxn>
                <a:cxn ang="0">
                  <a:pos x="44" y="153"/>
                </a:cxn>
                <a:cxn ang="0">
                  <a:pos x="60" y="153"/>
                </a:cxn>
                <a:cxn ang="0">
                  <a:pos x="60" y="146"/>
                </a:cxn>
                <a:cxn ang="0">
                  <a:pos x="33" y="132"/>
                </a:cxn>
                <a:cxn ang="0">
                  <a:pos x="48" y="97"/>
                </a:cxn>
                <a:cxn ang="0">
                  <a:pos x="26" y="88"/>
                </a:cxn>
                <a:cxn ang="0">
                  <a:pos x="33" y="79"/>
                </a:cxn>
                <a:cxn ang="0">
                  <a:pos x="48" y="72"/>
                </a:cxn>
                <a:cxn ang="0">
                  <a:pos x="16" y="59"/>
                </a:cxn>
                <a:cxn ang="0">
                  <a:pos x="11" y="34"/>
                </a:cxn>
                <a:cxn ang="0">
                  <a:pos x="0" y="23"/>
                </a:cxn>
                <a:cxn ang="0">
                  <a:pos x="48" y="5"/>
                </a:cxn>
                <a:cxn ang="0">
                  <a:pos x="69" y="0"/>
                </a:cxn>
                <a:cxn ang="0">
                  <a:pos x="81" y="5"/>
                </a:cxn>
                <a:cxn ang="0">
                  <a:pos x="102" y="15"/>
                </a:cxn>
                <a:cxn ang="0">
                  <a:pos x="113" y="34"/>
                </a:cxn>
                <a:cxn ang="0">
                  <a:pos x="130" y="59"/>
                </a:cxn>
                <a:cxn ang="0">
                  <a:pos x="151" y="68"/>
                </a:cxn>
                <a:cxn ang="0">
                  <a:pos x="156" y="88"/>
                </a:cxn>
                <a:cxn ang="0">
                  <a:pos x="171" y="97"/>
                </a:cxn>
                <a:cxn ang="0">
                  <a:pos x="189" y="104"/>
                </a:cxn>
                <a:cxn ang="0">
                  <a:pos x="209" y="92"/>
                </a:cxn>
                <a:cxn ang="0">
                  <a:pos x="209" y="111"/>
                </a:cxn>
                <a:cxn ang="0">
                  <a:pos x="232" y="132"/>
                </a:cxn>
                <a:cxn ang="0">
                  <a:pos x="217" y="157"/>
                </a:cxn>
                <a:cxn ang="0">
                  <a:pos x="226" y="191"/>
                </a:cxn>
                <a:cxn ang="0">
                  <a:pos x="237" y="215"/>
                </a:cxn>
                <a:cxn ang="0">
                  <a:pos x="226" y="240"/>
                </a:cxn>
                <a:cxn ang="0">
                  <a:pos x="226" y="259"/>
                </a:cxn>
                <a:cxn ang="0">
                  <a:pos x="217" y="254"/>
                </a:cxn>
                <a:cxn ang="0">
                  <a:pos x="168" y="254"/>
                </a:cxn>
                <a:cxn ang="0">
                  <a:pos x="151" y="265"/>
                </a:cxn>
                <a:cxn ang="0">
                  <a:pos x="130" y="279"/>
                </a:cxn>
                <a:cxn ang="0">
                  <a:pos x="130" y="289"/>
                </a:cxn>
                <a:cxn ang="0">
                  <a:pos x="123" y="294"/>
                </a:cxn>
                <a:cxn ang="0">
                  <a:pos x="113" y="269"/>
                </a:cxn>
                <a:cxn ang="0">
                  <a:pos x="97" y="254"/>
                </a:cxn>
                <a:cxn ang="0">
                  <a:pos x="81" y="250"/>
                </a:cxn>
              </a:cxnLst>
              <a:rect l="0" t="0" r="r" b="b"/>
              <a:pathLst>
                <a:path w="237" h="294">
                  <a:moveTo>
                    <a:pt x="81" y="250"/>
                  </a:moveTo>
                  <a:lnTo>
                    <a:pt x="81" y="234"/>
                  </a:lnTo>
                  <a:lnTo>
                    <a:pt x="93" y="240"/>
                  </a:lnTo>
                  <a:lnTo>
                    <a:pt x="102" y="230"/>
                  </a:lnTo>
                  <a:lnTo>
                    <a:pt x="38" y="196"/>
                  </a:lnTo>
                  <a:lnTo>
                    <a:pt x="38" y="185"/>
                  </a:lnTo>
                  <a:lnTo>
                    <a:pt x="44" y="178"/>
                  </a:lnTo>
                  <a:lnTo>
                    <a:pt x="54" y="178"/>
                  </a:lnTo>
                  <a:lnTo>
                    <a:pt x="44" y="153"/>
                  </a:lnTo>
                  <a:lnTo>
                    <a:pt x="60" y="153"/>
                  </a:lnTo>
                  <a:lnTo>
                    <a:pt x="60" y="146"/>
                  </a:lnTo>
                  <a:lnTo>
                    <a:pt x="33" y="132"/>
                  </a:lnTo>
                  <a:lnTo>
                    <a:pt x="48" y="97"/>
                  </a:lnTo>
                  <a:lnTo>
                    <a:pt x="26" y="88"/>
                  </a:lnTo>
                  <a:lnTo>
                    <a:pt x="33" y="79"/>
                  </a:lnTo>
                  <a:lnTo>
                    <a:pt x="48" y="72"/>
                  </a:lnTo>
                  <a:lnTo>
                    <a:pt x="16" y="59"/>
                  </a:lnTo>
                  <a:lnTo>
                    <a:pt x="11" y="34"/>
                  </a:lnTo>
                  <a:lnTo>
                    <a:pt x="0" y="23"/>
                  </a:lnTo>
                  <a:lnTo>
                    <a:pt x="48" y="5"/>
                  </a:lnTo>
                  <a:lnTo>
                    <a:pt x="69" y="0"/>
                  </a:lnTo>
                  <a:lnTo>
                    <a:pt x="81" y="5"/>
                  </a:lnTo>
                  <a:lnTo>
                    <a:pt x="102" y="15"/>
                  </a:lnTo>
                  <a:lnTo>
                    <a:pt x="113" y="34"/>
                  </a:lnTo>
                  <a:lnTo>
                    <a:pt x="130" y="59"/>
                  </a:lnTo>
                  <a:lnTo>
                    <a:pt x="151" y="68"/>
                  </a:lnTo>
                  <a:lnTo>
                    <a:pt x="156" y="88"/>
                  </a:lnTo>
                  <a:lnTo>
                    <a:pt x="171" y="97"/>
                  </a:lnTo>
                  <a:lnTo>
                    <a:pt x="189" y="104"/>
                  </a:lnTo>
                  <a:lnTo>
                    <a:pt x="209" y="92"/>
                  </a:lnTo>
                  <a:lnTo>
                    <a:pt x="209" y="111"/>
                  </a:lnTo>
                  <a:lnTo>
                    <a:pt x="232" y="132"/>
                  </a:lnTo>
                  <a:lnTo>
                    <a:pt x="217" y="157"/>
                  </a:lnTo>
                  <a:lnTo>
                    <a:pt x="226" y="191"/>
                  </a:lnTo>
                  <a:lnTo>
                    <a:pt x="237" y="215"/>
                  </a:lnTo>
                  <a:lnTo>
                    <a:pt x="226" y="240"/>
                  </a:lnTo>
                  <a:lnTo>
                    <a:pt x="226" y="259"/>
                  </a:lnTo>
                  <a:lnTo>
                    <a:pt x="217" y="254"/>
                  </a:lnTo>
                  <a:lnTo>
                    <a:pt x="168" y="254"/>
                  </a:lnTo>
                  <a:lnTo>
                    <a:pt x="151" y="265"/>
                  </a:lnTo>
                  <a:lnTo>
                    <a:pt x="130" y="279"/>
                  </a:lnTo>
                  <a:lnTo>
                    <a:pt x="130" y="289"/>
                  </a:lnTo>
                  <a:lnTo>
                    <a:pt x="123" y="294"/>
                  </a:lnTo>
                  <a:lnTo>
                    <a:pt x="113" y="269"/>
                  </a:lnTo>
                  <a:lnTo>
                    <a:pt x="97" y="254"/>
                  </a:lnTo>
                  <a:lnTo>
                    <a:pt x="81" y="250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61" name="Freeform 169"/>
          <p:cNvSpPr>
            <a:spLocks/>
          </p:cNvSpPr>
          <p:nvPr/>
        </p:nvSpPr>
        <p:spPr bwMode="auto">
          <a:xfrm>
            <a:off x="7721674" y="5522604"/>
            <a:ext cx="170094" cy="190230"/>
          </a:xfrm>
          <a:custGeom>
            <a:avLst/>
            <a:gdLst/>
            <a:ahLst/>
            <a:cxnLst>
              <a:cxn ang="0">
                <a:pos x="10" y="69"/>
              </a:cxn>
              <a:cxn ang="0">
                <a:pos x="16" y="65"/>
              </a:cxn>
              <a:cxn ang="0">
                <a:pos x="10" y="35"/>
              </a:cxn>
              <a:cxn ang="0">
                <a:pos x="27" y="31"/>
              </a:cxn>
              <a:cxn ang="0">
                <a:pos x="16" y="7"/>
              </a:cxn>
              <a:cxn ang="0">
                <a:pos x="27" y="0"/>
              </a:cxn>
              <a:cxn ang="0">
                <a:pos x="49" y="17"/>
              </a:cxn>
              <a:cxn ang="0">
                <a:pos x="42" y="0"/>
              </a:cxn>
              <a:cxn ang="0">
                <a:pos x="54" y="0"/>
              </a:cxn>
              <a:cxn ang="0">
                <a:pos x="54" y="11"/>
              </a:cxn>
              <a:cxn ang="0">
                <a:pos x="119" y="45"/>
              </a:cxn>
              <a:cxn ang="0">
                <a:pos x="110" y="55"/>
              </a:cxn>
              <a:cxn ang="0">
                <a:pos x="98" y="49"/>
              </a:cxn>
              <a:cxn ang="0">
                <a:pos x="98" y="65"/>
              </a:cxn>
              <a:cxn ang="0">
                <a:pos x="86" y="65"/>
              </a:cxn>
              <a:cxn ang="0">
                <a:pos x="76" y="80"/>
              </a:cxn>
              <a:cxn ang="0">
                <a:pos x="76" y="104"/>
              </a:cxn>
              <a:cxn ang="0">
                <a:pos x="71" y="118"/>
              </a:cxn>
              <a:cxn ang="0">
                <a:pos x="49" y="113"/>
              </a:cxn>
              <a:cxn ang="0">
                <a:pos x="22" y="88"/>
              </a:cxn>
              <a:cxn ang="0">
                <a:pos x="0" y="84"/>
              </a:cxn>
              <a:cxn ang="0">
                <a:pos x="10" y="69"/>
              </a:cxn>
            </a:cxnLst>
            <a:rect l="0" t="0" r="r" b="b"/>
            <a:pathLst>
              <a:path w="119" h="118">
                <a:moveTo>
                  <a:pt x="10" y="69"/>
                </a:moveTo>
                <a:lnTo>
                  <a:pt x="16" y="65"/>
                </a:lnTo>
                <a:lnTo>
                  <a:pt x="10" y="35"/>
                </a:lnTo>
                <a:lnTo>
                  <a:pt x="27" y="31"/>
                </a:lnTo>
                <a:lnTo>
                  <a:pt x="16" y="7"/>
                </a:lnTo>
                <a:lnTo>
                  <a:pt x="27" y="0"/>
                </a:lnTo>
                <a:lnTo>
                  <a:pt x="49" y="17"/>
                </a:lnTo>
                <a:lnTo>
                  <a:pt x="42" y="0"/>
                </a:lnTo>
                <a:lnTo>
                  <a:pt x="54" y="0"/>
                </a:lnTo>
                <a:lnTo>
                  <a:pt x="54" y="11"/>
                </a:lnTo>
                <a:lnTo>
                  <a:pt x="119" y="45"/>
                </a:lnTo>
                <a:lnTo>
                  <a:pt x="110" y="55"/>
                </a:lnTo>
                <a:lnTo>
                  <a:pt x="98" y="49"/>
                </a:lnTo>
                <a:lnTo>
                  <a:pt x="98" y="65"/>
                </a:lnTo>
                <a:lnTo>
                  <a:pt x="86" y="65"/>
                </a:lnTo>
                <a:lnTo>
                  <a:pt x="76" y="80"/>
                </a:lnTo>
                <a:lnTo>
                  <a:pt x="76" y="104"/>
                </a:lnTo>
                <a:lnTo>
                  <a:pt x="71" y="118"/>
                </a:lnTo>
                <a:lnTo>
                  <a:pt x="49" y="113"/>
                </a:lnTo>
                <a:lnTo>
                  <a:pt x="22" y="88"/>
                </a:lnTo>
                <a:lnTo>
                  <a:pt x="0" y="84"/>
                </a:lnTo>
                <a:lnTo>
                  <a:pt x="10" y="69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2" name="Freeform 170"/>
          <p:cNvSpPr>
            <a:spLocks/>
          </p:cNvSpPr>
          <p:nvPr/>
        </p:nvSpPr>
        <p:spPr bwMode="auto">
          <a:xfrm>
            <a:off x="7721674" y="5522604"/>
            <a:ext cx="170094" cy="190230"/>
          </a:xfrm>
          <a:custGeom>
            <a:avLst/>
            <a:gdLst/>
            <a:ahLst/>
            <a:cxnLst>
              <a:cxn ang="0">
                <a:pos x="10" y="69"/>
              </a:cxn>
              <a:cxn ang="0">
                <a:pos x="16" y="65"/>
              </a:cxn>
              <a:cxn ang="0">
                <a:pos x="10" y="35"/>
              </a:cxn>
              <a:cxn ang="0">
                <a:pos x="27" y="31"/>
              </a:cxn>
              <a:cxn ang="0">
                <a:pos x="16" y="7"/>
              </a:cxn>
              <a:cxn ang="0">
                <a:pos x="27" y="0"/>
              </a:cxn>
              <a:cxn ang="0">
                <a:pos x="49" y="17"/>
              </a:cxn>
              <a:cxn ang="0">
                <a:pos x="42" y="0"/>
              </a:cxn>
              <a:cxn ang="0">
                <a:pos x="54" y="0"/>
              </a:cxn>
              <a:cxn ang="0">
                <a:pos x="54" y="11"/>
              </a:cxn>
              <a:cxn ang="0">
                <a:pos x="119" y="45"/>
              </a:cxn>
              <a:cxn ang="0">
                <a:pos x="110" y="55"/>
              </a:cxn>
              <a:cxn ang="0">
                <a:pos x="98" y="49"/>
              </a:cxn>
              <a:cxn ang="0">
                <a:pos x="98" y="65"/>
              </a:cxn>
              <a:cxn ang="0">
                <a:pos x="86" y="65"/>
              </a:cxn>
              <a:cxn ang="0">
                <a:pos x="76" y="80"/>
              </a:cxn>
              <a:cxn ang="0">
                <a:pos x="76" y="104"/>
              </a:cxn>
              <a:cxn ang="0">
                <a:pos x="71" y="118"/>
              </a:cxn>
              <a:cxn ang="0">
                <a:pos x="49" y="113"/>
              </a:cxn>
              <a:cxn ang="0">
                <a:pos x="22" y="88"/>
              </a:cxn>
              <a:cxn ang="0">
                <a:pos x="0" y="84"/>
              </a:cxn>
              <a:cxn ang="0">
                <a:pos x="10" y="69"/>
              </a:cxn>
            </a:cxnLst>
            <a:rect l="0" t="0" r="r" b="b"/>
            <a:pathLst>
              <a:path w="119" h="118">
                <a:moveTo>
                  <a:pt x="10" y="69"/>
                </a:moveTo>
                <a:lnTo>
                  <a:pt x="16" y="65"/>
                </a:lnTo>
                <a:lnTo>
                  <a:pt x="10" y="35"/>
                </a:lnTo>
                <a:lnTo>
                  <a:pt x="27" y="31"/>
                </a:lnTo>
                <a:lnTo>
                  <a:pt x="16" y="7"/>
                </a:lnTo>
                <a:lnTo>
                  <a:pt x="27" y="0"/>
                </a:lnTo>
                <a:lnTo>
                  <a:pt x="49" y="17"/>
                </a:lnTo>
                <a:lnTo>
                  <a:pt x="42" y="0"/>
                </a:lnTo>
                <a:lnTo>
                  <a:pt x="54" y="0"/>
                </a:lnTo>
                <a:lnTo>
                  <a:pt x="54" y="11"/>
                </a:lnTo>
                <a:lnTo>
                  <a:pt x="119" y="45"/>
                </a:lnTo>
                <a:lnTo>
                  <a:pt x="110" y="55"/>
                </a:lnTo>
                <a:lnTo>
                  <a:pt x="98" y="49"/>
                </a:lnTo>
                <a:lnTo>
                  <a:pt x="98" y="65"/>
                </a:lnTo>
                <a:lnTo>
                  <a:pt x="86" y="65"/>
                </a:lnTo>
                <a:lnTo>
                  <a:pt x="76" y="80"/>
                </a:lnTo>
                <a:lnTo>
                  <a:pt x="76" y="104"/>
                </a:lnTo>
                <a:lnTo>
                  <a:pt x="71" y="118"/>
                </a:lnTo>
                <a:lnTo>
                  <a:pt x="49" y="113"/>
                </a:lnTo>
                <a:lnTo>
                  <a:pt x="22" y="88"/>
                </a:lnTo>
                <a:lnTo>
                  <a:pt x="0" y="84"/>
                </a:lnTo>
                <a:lnTo>
                  <a:pt x="10" y="69"/>
                </a:lnTo>
              </a:path>
            </a:pathLst>
          </a:custGeom>
          <a:solidFill>
            <a:schemeClr val="bg1">
              <a:lumMod val="5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3" name="Freeform 175"/>
          <p:cNvSpPr>
            <a:spLocks/>
          </p:cNvSpPr>
          <p:nvPr/>
        </p:nvSpPr>
        <p:spPr bwMode="auto">
          <a:xfrm>
            <a:off x="6822416" y="5138921"/>
            <a:ext cx="932222" cy="1031756"/>
          </a:xfrm>
          <a:custGeom>
            <a:avLst/>
            <a:gdLst/>
            <a:ahLst/>
            <a:cxnLst>
              <a:cxn ang="0">
                <a:pos x="31" y="186"/>
              </a:cxn>
              <a:cxn ang="0">
                <a:pos x="5" y="171"/>
              </a:cxn>
              <a:cxn ang="0">
                <a:pos x="0" y="132"/>
              </a:cxn>
              <a:cxn ang="0">
                <a:pos x="20" y="64"/>
              </a:cxn>
              <a:cxn ang="0">
                <a:pos x="80" y="43"/>
              </a:cxn>
              <a:cxn ang="0">
                <a:pos x="112" y="58"/>
              </a:cxn>
              <a:cxn ang="0">
                <a:pos x="139" y="50"/>
              </a:cxn>
              <a:cxn ang="0">
                <a:pos x="187" y="50"/>
              </a:cxn>
              <a:cxn ang="0">
                <a:pos x="205" y="9"/>
              </a:cxn>
              <a:cxn ang="0">
                <a:pos x="258" y="5"/>
              </a:cxn>
              <a:cxn ang="0">
                <a:pos x="296" y="0"/>
              </a:cxn>
              <a:cxn ang="0">
                <a:pos x="334" y="34"/>
              </a:cxn>
              <a:cxn ang="0">
                <a:pos x="371" y="50"/>
              </a:cxn>
              <a:cxn ang="0">
                <a:pos x="377" y="92"/>
              </a:cxn>
              <a:cxn ang="0">
                <a:pos x="377" y="107"/>
              </a:cxn>
              <a:cxn ang="0">
                <a:pos x="343" y="97"/>
              </a:cxn>
              <a:cxn ang="0">
                <a:pos x="296" y="112"/>
              </a:cxn>
              <a:cxn ang="0">
                <a:pos x="302" y="150"/>
              </a:cxn>
              <a:cxn ang="0">
                <a:pos x="296" y="199"/>
              </a:cxn>
              <a:cxn ang="0">
                <a:pos x="371" y="258"/>
              </a:cxn>
              <a:cxn ang="0">
                <a:pos x="389" y="318"/>
              </a:cxn>
              <a:cxn ang="0">
                <a:pos x="464" y="367"/>
              </a:cxn>
              <a:cxn ang="0">
                <a:pos x="496" y="392"/>
              </a:cxn>
              <a:cxn ang="0">
                <a:pos x="619" y="450"/>
              </a:cxn>
              <a:cxn ang="0">
                <a:pos x="646" y="503"/>
              </a:cxn>
              <a:cxn ang="0">
                <a:pos x="619" y="475"/>
              </a:cxn>
              <a:cxn ang="0">
                <a:pos x="561" y="459"/>
              </a:cxn>
              <a:cxn ang="0">
                <a:pos x="539" y="518"/>
              </a:cxn>
              <a:cxn ang="0">
                <a:pos x="570" y="561"/>
              </a:cxn>
              <a:cxn ang="0">
                <a:pos x="544" y="605"/>
              </a:cxn>
              <a:cxn ang="0">
                <a:pos x="512" y="640"/>
              </a:cxn>
              <a:cxn ang="0">
                <a:pos x="489" y="621"/>
              </a:cxn>
              <a:cxn ang="0">
                <a:pos x="517" y="577"/>
              </a:cxn>
              <a:cxn ang="0">
                <a:pos x="496" y="518"/>
              </a:cxn>
              <a:cxn ang="0">
                <a:pos x="447" y="483"/>
              </a:cxn>
              <a:cxn ang="0">
                <a:pos x="414" y="450"/>
              </a:cxn>
              <a:cxn ang="0">
                <a:pos x="366" y="410"/>
              </a:cxn>
              <a:cxn ang="0">
                <a:pos x="296" y="392"/>
              </a:cxn>
              <a:cxn ang="0">
                <a:pos x="220" y="327"/>
              </a:cxn>
              <a:cxn ang="0">
                <a:pos x="187" y="273"/>
              </a:cxn>
              <a:cxn ang="0">
                <a:pos x="177" y="211"/>
              </a:cxn>
              <a:cxn ang="0">
                <a:pos x="123" y="189"/>
              </a:cxn>
              <a:cxn ang="0">
                <a:pos x="75" y="189"/>
              </a:cxn>
              <a:cxn ang="0">
                <a:pos x="31" y="211"/>
              </a:cxn>
            </a:cxnLst>
            <a:rect l="0" t="0" r="r" b="b"/>
            <a:pathLst>
              <a:path w="652" h="640">
                <a:moveTo>
                  <a:pt x="31" y="211"/>
                </a:moveTo>
                <a:lnTo>
                  <a:pt x="31" y="186"/>
                </a:lnTo>
                <a:lnTo>
                  <a:pt x="15" y="181"/>
                </a:lnTo>
                <a:lnTo>
                  <a:pt x="5" y="171"/>
                </a:lnTo>
                <a:lnTo>
                  <a:pt x="5" y="150"/>
                </a:lnTo>
                <a:lnTo>
                  <a:pt x="0" y="132"/>
                </a:lnTo>
                <a:lnTo>
                  <a:pt x="15" y="92"/>
                </a:lnTo>
                <a:lnTo>
                  <a:pt x="20" y="64"/>
                </a:lnTo>
                <a:lnTo>
                  <a:pt x="68" y="64"/>
                </a:lnTo>
                <a:lnTo>
                  <a:pt x="80" y="43"/>
                </a:lnTo>
                <a:lnTo>
                  <a:pt x="101" y="39"/>
                </a:lnTo>
                <a:lnTo>
                  <a:pt x="112" y="58"/>
                </a:lnTo>
                <a:lnTo>
                  <a:pt x="128" y="68"/>
                </a:lnTo>
                <a:lnTo>
                  <a:pt x="139" y="50"/>
                </a:lnTo>
                <a:lnTo>
                  <a:pt x="150" y="39"/>
                </a:lnTo>
                <a:lnTo>
                  <a:pt x="187" y="50"/>
                </a:lnTo>
                <a:lnTo>
                  <a:pt x="187" y="28"/>
                </a:lnTo>
                <a:lnTo>
                  <a:pt x="205" y="9"/>
                </a:lnTo>
                <a:lnTo>
                  <a:pt x="220" y="15"/>
                </a:lnTo>
                <a:lnTo>
                  <a:pt x="258" y="5"/>
                </a:lnTo>
                <a:lnTo>
                  <a:pt x="274" y="5"/>
                </a:lnTo>
                <a:lnTo>
                  <a:pt x="296" y="0"/>
                </a:lnTo>
                <a:lnTo>
                  <a:pt x="302" y="18"/>
                </a:lnTo>
                <a:lnTo>
                  <a:pt x="334" y="34"/>
                </a:lnTo>
                <a:lnTo>
                  <a:pt x="377" y="43"/>
                </a:lnTo>
                <a:lnTo>
                  <a:pt x="371" y="50"/>
                </a:lnTo>
                <a:lnTo>
                  <a:pt x="371" y="68"/>
                </a:lnTo>
                <a:lnTo>
                  <a:pt x="377" y="92"/>
                </a:lnTo>
                <a:lnTo>
                  <a:pt x="389" y="101"/>
                </a:lnTo>
                <a:lnTo>
                  <a:pt x="377" y="107"/>
                </a:lnTo>
                <a:lnTo>
                  <a:pt x="377" y="112"/>
                </a:lnTo>
                <a:lnTo>
                  <a:pt x="343" y="97"/>
                </a:lnTo>
                <a:lnTo>
                  <a:pt x="317" y="112"/>
                </a:lnTo>
                <a:lnTo>
                  <a:pt x="296" y="112"/>
                </a:lnTo>
                <a:lnTo>
                  <a:pt x="292" y="137"/>
                </a:lnTo>
                <a:lnTo>
                  <a:pt x="302" y="150"/>
                </a:lnTo>
                <a:lnTo>
                  <a:pt x="292" y="175"/>
                </a:lnTo>
                <a:lnTo>
                  <a:pt x="296" y="199"/>
                </a:lnTo>
                <a:lnTo>
                  <a:pt x="317" y="220"/>
                </a:lnTo>
                <a:lnTo>
                  <a:pt x="371" y="258"/>
                </a:lnTo>
                <a:lnTo>
                  <a:pt x="382" y="287"/>
                </a:lnTo>
                <a:lnTo>
                  <a:pt x="389" y="318"/>
                </a:lnTo>
                <a:lnTo>
                  <a:pt x="399" y="331"/>
                </a:lnTo>
                <a:lnTo>
                  <a:pt x="464" y="367"/>
                </a:lnTo>
                <a:lnTo>
                  <a:pt x="512" y="367"/>
                </a:lnTo>
                <a:lnTo>
                  <a:pt x="496" y="392"/>
                </a:lnTo>
                <a:lnTo>
                  <a:pt x="561" y="419"/>
                </a:lnTo>
                <a:lnTo>
                  <a:pt x="619" y="450"/>
                </a:lnTo>
                <a:lnTo>
                  <a:pt x="652" y="479"/>
                </a:lnTo>
                <a:lnTo>
                  <a:pt x="646" y="503"/>
                </a:lnTo>
                <a:lnTo>
                  <a:pt x="624" y="499"/>
                </a:lnTo>
                <a:lnTo>
                  <a:pt x="619" y="475"/>
                </a:lnTo>
                <a:lnTo>
                  <a:pt x="588" y="468"/>
                </a:lnTo>
                <a:lnTo>
                  <a:pt x="561" y="459"/>
                </a:lnTo>
                <a:lnTo>
                  <a:pt x="550" y="483"/>
                </a:lnTo>
                <a:lnTo>
                  <a:pt x="539" y="518"/>
                </a:lnTo>
                <a:lnTo>
                  <a:pt x="570" y="533"/>
                </a:lnTo>
                <a:lnTo>
                  <a:pt x="570" y="561"/>
                </a:lnTo>
                <a:lnTo>
                  <a:pt x="539" y="577"/>
                </a:lnTo>
                <a:lnTo>
                  <a:pt x="544" y="605"/>
                </a:lnTo>
                <a:lnTo>
                  <a:pt x="522" y="621"/>
                </a:lnTo>
                <a:lnTo>
                  <a:pt x="512" y="640"/>
                </a:lnTo>
                <a:lnTo>
                  <a:pt x="489" y="640"/>
                </a:lnTo>
                <a:lnTo>
                  <a:pt x="489" y="621"/>
                </a:lnTo>
                <a:lnTo>
                  <a:pt x="501" y="591"/>
                </a:lnTo>
                <a:lnTo>
                  <a:pt x="517" y="577"/>
                </a:lnTo>
                <a:lnTo>
                  <a:pt x="512" y="548"/>
                </a:lnTo>
                <a:lnTo>
                  <a:pt x="496" y="518"/>
                </a:lnTo>
                <a:lnTo>
                  <a:pt x="489" y="493"/>
                </a:lnTo>
                <a:lnTo>
                  <a:pt x="447" y="483"/>
                </a:lnTo>
                <a:lnTo>
                  <a:pt x="437" y="454"/>
                </a:lnTo>
                <a:lnTo>
                  <a:pt x="414" y="450"/>
                </a:lnTo>
                <a:lnTo>
                  <a:pt x="389" y="429"/>
                </a:lnTo>
                <a:lnTo>
                  <a:pt x="366" y="410"/>
                </a:lnTo>
                <a:lnTo>
                  <a:pt x="329" y="405"/>
                </a:lnTo>
                <a:lnTo>
                  <a:pt x="296" y="392"/>
                </a:lnTo>
                <a:lnTo>
                  <a:pt x="247" y="327"/>
                </a:lnTo>
                <a:lnTo>
                  <a:pt x="220" y="327"/>
                </a:lnTo>
                <a:lnTo>
                  <a:pt x="215" y="303"/>
                </a:lnTo>
                <a:lnTo>
                  <a:pt x="187" y="273"/>
                </a:lnTo>
                <a:lnTo>
                  <a:pt x="177" y="245"/>
                </a:lnTo>
                <a:lnTo>
                  <a:pt x="177" y="211"/>
                </a:lnTo>
                <a:lnTo>
                  <a:pt x="145" y="199"/>
                </a:lnTo>
                <a:lnTo>
                  <a:pt x="123" y="189"/>
                </a:lnTo>
                <a:lnTo>
                  <a:pt x="97" y="181"/>
                </a:lnTo>
                <a:lnTo>
                  <a:pt x="75" y="189"/>
                </a:lnTo>
                <a:lnTo>
                  <a:pt x="60" y="211"/>
                </a:lnTo>
                <a:lnTo>
                  <a:pt x="31" y="211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64" name="Group 176"/>
          <p:cNvGrpSpPr>
            <a:grpSpLocks/>
          </p:cNvGrpSpPr>
          <p:nvPr/>
        </p:nvGrpSpPr>
        <p:grpSpPr bwMode="auto">
          <a:xfrm>
            <a:off x="6822416" y="5138921"/>
            <a:ext cx="932222" cy="1031756"/>
            <a:chOff x="3767" y="3055"/>
            <a:chExt cx="652" cy="640"/>
          </a:xfrm>
          <a:solidFill>
            <a:schemeClr val="bg1">
              <a:lumMod val="50000"/>
            </a:schemeClr>
          </a:solidFill>
        </p:grpSpPr>
        <p:sp>
          <p:nvSpPr>
            <p:cNvPr id="65" name="Freeform 177"/>
            <p:cNvSpPr>
              <a:spLocks/>
            </p:cNvSpPr>
            <p:nvPr/>
          </p:nvSpPr>
          <p:spPr bwMode="auto">
            <a:xfrm>
              <a:off x="3767" y="3055"/>
              <a:ext cx="652" cy="640"/>
            </a:xfrm>
            <a:custGeom>
              <a:avLst/>
              <a:gdLst/>
              <a:ahLst/>
              <a:cxnLst>
                <a:cxn ang="0">
                  <a:pos x="31" y="186"/>
                </a:cxn>
                <a:cxn ang="0">
                  <a:pos x="5" y="171"/>
                </a:cxn>
                <a:cxn ang="0">
                  <a:pos x="0" y="132"/>
                </a:cxn>
                <a:cxn ang="0">
                  <a:pos x="20" y="64"/>
                </a:cxn>
                <a:cxn ang="0">
                  <a:pos x="80" y="43"/>
                </a:cxn>
                <a:cxn ang="0">
                  <a:pos x="112" y="58"/>
                </a:cxn>
                <a:cxn ang="0">
                  <a:pos x="139" y="50"/>
                </a:cxn>
                <a:cxn ang="0">
                  <a:pos x="187" y="50"/>
                </a:cxn>
                <a:cxn ang="0">
                  <a:pos x="205" y="9"/>
                </a:cxn>
                <a:cxn ang="0">
                  <a:pos x="258" y="5"/>
                </a:cxn>
                <a:cxn ang="0">
                  <a:pos x="296" y="0"/>
                </a:cxn>
                <a:cxn ang="0">
                  <a:pos x="334" y="34"/>
                </a:cxn>
                <a:cxn ang="0">
                  <a:pos x="371" y="50"/>
                </a:cxn>
                <a:cxn ang="0">
                  <a:pos x="377" y="92"/>
                </a:cxn>
                <a:cxn ang="0">
                  <a:pos x="377" y="107"/>
                </a:cxn>
                <a:cxn ang="0">
                  <a:pos x="343" y="97"/>
                </a:cxn>
                <a:cxn ang="0">
                  <a:pos x="296" y="112"/>
                </a:cxn>
                <a:cxn ang="0">
                  <a:pos x="302" y="150"/>
                </a:cxn>
                <a:cxn ang="0">
                  <a:pos x="296" y="199"/>
                </a:cxn>
                <a:cxn ang="0">
                  <a:pos x="371" y="258"/>
                </a:cxn>
                <a:cxn ang="0">
                  <a:pos x="389" y="318"/>
                </a:cxn>
                <a:cxn ang="0">
                  <a:pos x="464" y="367"/>
                </a:cxn>
                <a:cxn ang="0">
                  <a:pos x="496" y="392"/>
                </a:cxn>
                <a:cxn ang="0">
                  <a:pos x="619" y="450"/>
                </a:cxn>
                <a:cxn ang="0">
                  <a:pos x="646" y="503"/>
                </a:cxn>
                <a:cxn ang="0">
                  <a:pos x="619" y="475"/>
                </a:cxn>
                <a:cxn ang="0">
                  <a:pos x="561" y="459"/>
                </a:cxn>
                <a:cxn ang="0">
                  <a:pos x="539" y="518"/>
                </a:cxn>
                <a:cxn ang="0">
                  <a:pos x="570" y="561"/>
                </a:cxn>
                <a:cxn ang="0">
                  <a:pos x="544" y="605"/>
                </a:cxn>
                <a:cxn ang="0">
                  <a:pos x="512" y="640"/>
                </a:cxn>
                <a:cxn ang="0">
                  <a:pos x="489" y="621"/>
                </a:cxn>
                <a:cxn ang="0">
                  <a:pos x="517" y="577"/>
                </a:cxn>
                <a:cxn ang="0">
                  <a:pos x="496" y="518"/>
                </a:cxn>
                <a:cxn ang="0">
                  <a:pos x="447" y="483"/>
                </a:cxn>
                <a:cxn ang="0">
                  <a:pos x="414" y="450"/>
                </a:cxn>
                <a:cxn ang="0">
                  <a:pos x="366" y="410"/>
                </a:cxn>
                <a:cxn ang="0">
                  <a:pos x="296" y="392"/>
                </a:cxn>
                <a:cxn ang="0">
                  <a:pos x="220" y="327"/>
                </a:cxn>
                <a:cxn ang="0">
                  <a:pos x="187" y="273"/>
                </a:cxn>
                <a:cxn ang="0">
                  <a:pos x="177" y="211"/>
                </a:cxn>
                <a:cxn ang="0">
                  <a:pos x="123" y="189"/>
                </a:cxn>
                <a:cxn ang="0">
                  <a:pos x="75" y="189"/>
                </a:cxn>
                <a:cxn ang="0">
                  <a:pos x="31" y="211"/>
                </a:cxn>
              </a:cxnLst>
              <a:rect l="0" t="0" r="r" b="b"/>
              <a:pathLst>
                <a:path w="652" h="640">
                  <a:moveTo>
                    <a:pt x="31" y="211"/>
                  </a:moveTo>
                  <a:lnTo>
                    <a:pt x="31" y="186"/>
                  </a:lnTo>
                  <a:lnTo>
                    <a:pt x="15" y="181"/>
                  </a:lnTo>
                  <a:lnTo>
                    <a:pt x="5" y="171"/>
                  </a:lnTo>
                  <a:lnTo>
                    <a:pt x="5" y="150"/>
                  </a:lnTo>
                  <a:lnTo>
                    <a:pt x="0" y="132"/>
                  </a:lnTo>
                  <a:lnTo>
                    <a:pt x="15" y="92"/>
                  </a:lnTo>
                  <a:lnTo>
                    <a:pt x="20" y="64"/>
                  </a:lnTo>
                  <a:lnTo>
                    <a:pt x="68" y="64"/>
                  </a:lnTo>
                  <a:lnTo>
                    <a:pt x="80" y="43"/>
                  </a:lnTo>
                  <a:lnTo>
                    <a:pt x="101" y="39"/>
                  </a:lnTo>
                  <a:lnTo>
                    <a:pt x="112" y="58"/>
                  </a:lnTo>
                  <a:lnTo>
                    <a:pt x="128" y="68"/>
                  </a:lnTo>
                  <a:lnTo>
                    <a:pt x="139" y="50"/>
                  </a:lnTo>
                  <a:lnTo>
                    <a:pt x="150" y="39"/>
                  </a:lnTo>
                  <a:lnTo>
                    <a:pt x="187" y="50"/>
                  </a:lnTo>
                  <a:lnTo>
                    <a:pt x="187" y="28"/>
                  </a:lnTo>
                  <a:lnTo>
                    <a:pt x="205" y="9"/>
                  </a:lnTo>
                  <a:lnTo>
                    <a:pt x="220" y="15"/>
                  </a:lnTo>
                  <a:lnTo>
                    <a:pt x="258" y="5"/>
                  </a:lnTo>
                  <a:lnTo>
                    <a:pt x="274" y="5"/>
                  </a:lnTo>
                  <a:lnTo>
                    <a:pt x="296" y="0"/>
                  </a:lnTo>
                  <a:lnTo>
                    <a:pt x="302" y="18"/>
                  </a:lnTo>
                  <a:lnTo>
                    <a:pt x="334" y="34"/>
                  </a:lnTo>
                  <a:lnTo>
                    <a:pt x="377" y="43"/>
                  </a:lnTo>
                  <a:lnTo>
                    <a:pt x="371" y="50"/>
                  </a:lnTo>
                  <a:lnTo>
                    <a:pt x="371" y="68"/>
                  </a:lnTo>
                  <a:lnTo>
                    <a:pt x="377" y="92"/>
                  </a:lnTo>
                  <a:lnTo>
                    <a:pt x="389" y="101"/>
                  </a:lnTo>
                  <a:lnTo>
                    <a:pt x="377" y="107"/>
                  </a:lnTo>
                  <a:lnTo>
                    <a:pt x="377" y="112"/>
                  </a:lnTo>
                  <a:lnTo>
                    <a:pt x="343" y="97"/>
                  </a:lnTo>
                  <a:lnTo>
                    <a:pt x="317" y="112"/>
                  </a:lnTo>
                  <a:lnTo>
                    <a:pt x="296" y="112"/>
                  </a:lnTo>
                  <a:lnTo>
                    <a:pt x="292" y="137"/>
                  </a:lnTo>
                  <a:lnTo>
                    <a:pt x="302" y="150"/>
                  </a:lnTo>
                  <a:lnTo>
                    <a:pt x="292" y="175"/>
                  </a:lnTo>
                  <a:lnTo>
                    <a:pt x="296" y="199"/>
                  </a:lnTo>
                  <a:lnTo>
                    <a:pt x="317" y="220"/>
                  </a:lnTo>
                  <a:lnTo>
                    <a:pt x="371" y="258"/>
                  </a:lnTo>
                  <a:lnTo>
                    <a:pt x="382" y="287"/>
                  </a:lnTo>
                  <a:lnTo>
                    <a:pt x="389" y="318"/>
                  </a:lnTo>
                  <a:lnTo>
                    <a:pt x="399" y="331"/>
                  </a:lnTo>
                  <a:lnTo>
                    <a:pt x="464" y="367"/>
                  </a:lnTo>
                  <a:lnTo>
                    <a:pt x="512" y="367"/>
                  </a:lnTo>
                  <a:lnTo>
                    <a:pt x="496" y="392"/>
                  </a:lnTo>
                  <a:lnTo>
                    <a:pt x="561" y="419"/>
                  </a:lnTo>
                  <a:lnTo>
                    <a:pt x="619" y="450"/>
                  </a:lnTo>
                  <a:lnTo>
                    <a:pt x="652" y="479"/>
                  </a:lnTo>
                  <a:lnTo>
                    <a:pt x="646" y="503"/>
                  </a:lnTo>
                  <a:lnTo>
                    <a:pt x="624" y="499"/>
                  </a:lnTo>
                  <a:lnTo>
                    <a:pt x="619" y="475"/>
                  </a:lnTo>
                  <a:lnTo>
                    <a:pt x="588" y="468"/>
                  </a:lnTo>
                  <a:lnTo>
                    <a:pt x="561" y="459"/>
                  </a:lnTo>
                  <a:lnTo>
                    <a:pt x="550" y="483"/>
                  </a:lnTo>
                  <a:lnTo>
                    <a:pt x="539" y="518"/>
                  </a:lnTo>
                  <a:lnTo>
                    <a:pt x="570" y="533"/>
                  </a:lnTo>
                  <a:lnTo>
                    <a:pt x="570" y="561"/>
                  </a:lnTo>
                  <a:lnTo>
                    <a:pt x="539" y="577"/>
                  </a:lnTo>
                  <a:lnTo>
                    <a:pt x="544" y="605"/>
                  </a:lnTo>
                  <a:lnTo>
                    <a:pt x="522" y="621"/>
                  </a:lnTo>
                  <a:lnTo>
                    <a:pt x="512" y="640"/>
                  </a:lnTo>
                  <a:lnTo>
                    <a:pt x="489" y="640"/>
                  </a:lnTo>
                  <a:lnTo>
                    <a:pt x="489" y="621"/>
                  </a:lnTo>
                  <a:lnTo>
                    <a:pt x="501" y="591"/>
                  </a:lnTo>
                  <a:lnTo>
                    <a:pt x="517" y="577"/>
                  </a:lnTo>
                  <a:lnTo>
                    <a:pt x="512" y="548"/>
                  </a:lnTo>
                  <a:lnTo>
                    <a:pt x="496" y="518"/>
                  </a:lnTo>
                  <a:lnTo>
                    <a:pt x="489" y="493"/>
                  </a:lnTo>
                  <a:lnTo>
                    <a:pt x="447" y="483"/>
                  </a:lnTo>
                  <a:lnTo>
                    <a:pt x="437" y="454"/>
                  </a:lnTo>
                  <a:lnTo>
                    <a:pt x="414" y="450"/>
                  </a:lnTo>
                  <a:lnTo>
                    <a:pt x="389" y="429"/>
                  </a:lnTo>
                  <a:lnTo>
                    <a:pt x="366" y="410"/>
                  </a:lnTo>
                  <a:lnTo>
                    <a:pt x="329" y="405"/>
                  </a:lnTo>
                  <a:lnTo>
                    <a:pt x="296" y="392"/>
                  </a:lnTo>
                  <a:lnTo>
                    <a:pt x="247" y="327"/>
                  </a:lnTo>
                  <a:lnTo>
                    <a:pt x="220" y="327"/>
                  </a:lnTo>
                  <a:lnTo>
                    <a:pt x="215" y="303"/>
                  </a:lnTo>
                  <a:lnTo>
                    <a:pt x="187" y="273"/>
                  </a:lnTo>
                  <a:lnTo>
                    <a:pt x="177" y="245"/>
                  </a:lnTo>
                  <a:lnTo>
                    <a:pt x="177" y="211"/>
                  </a:lnTo>
                  <a:lnTo>
                    <a:pt x="145" y="199"/>
                  </a:lnTo>
                  <a:lnTo>
                    <a:pt x="123" y="189"/>
                  </a:lnTo>
                  <a:lnTo>
                    <a:pt x="97" y="181"/>
                  </a:lnTo>
                  <a:lnTo>
                    <a:pt x="75" y="189"/>
                  </a:lnTo>
                  <a:lnTo>
                    <a:pt x="60" y="211"/>
                  </a:lnTo>
                  <a:lnTo>
                    <a:pt x="31" y="2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66" name="Freeform 178"/>
            <p:cNvSpPr>
              <a:spLocks/>
            </p:cNvSpPr>
            <p:nvPr/>
          </p:nvSpPr>
          <p:spPr bwMode="auto">
            <a:xfrm>
              <a:off x="3767" y="3055"/>
              <a:ext cx="652" cy="640"/>
            </a:xfrm>
            <a:custGeom>
              <a:avLst/>
              <a:gdLst/>
              <a:ahLst/>
              <a:cxnLst>
                <a:cxn ang="0">
                  <a:pos x="31" y="186"/>
                </a:cxn>
                <a:cxn ang="0">
                  <a:pos x="5" y="171"/>
                </a:cxn>
                <a:cxn ang="0">
                  <a:pos x="0" y="132"/>
                </a:cxn>
                <a:cxn ang="0">
                  <a:pos x="20" y="64"/>
                </a:cxn>
                <a:cxn ang="0">
                  <a:pos x="80" y="43"/>
                </a:cxn>
                <a:cxn ang="0">
                  <a:pos x="112" y="58"/>
                </a:cxn>
                <a:cxn ang="0">
                  <a:pos x="139" y="50"/>
                </a:cxn>
                <a:cxn ang="0">
                  <a:pos x="187" y="50"/>
                </a:cxn>
                <a:cxn ang="0">
                  <a:pos x="205" y="9"/>
                </a:cxn>
                <a:cxn ang="0">
                  <a:pos x="258" y="5"/>
                </a:cxn>
                <a:cxn ang="0">
                  <a:pos x="296" y="0"/>
                </a:cxn>
                <a:cxn ang="0">
                  <a:pos x="334" y="34"/>
                </a:cxn>
                <a:cxn ang="0">
                  <a:pos x="371" y="50"/>
                </a:cxn>
                <a:cxn ang="0">
                  <a:pos x="377" y="92"/>
                </a:cxn>
                <a:cxn ang="0">
                  <a:pos x="377" y="107"/>
                </a:cxn>
                <a:cxn ang="0">
                  <a:pos x="343" y="97"/>
                </a:cxn>
                <a:cxn ang="0">
                  <a:pos x="296" y="112"/>
                </a:cxn>
                <a:cxn ang="0">
                  <a:pos x="302" y="150"/>
                </a:cxn>
                <a:cxn ang="0">
                  <a:pos x="296" y="199"/>
                </a:cxn>
                <a:cxn ang="0">
                  <a:pos x="371" y="258"/>
                </a:cxn>
                <a:cxn ang="0">
                  <a:pos x="389" y="318"/>
                </a:cxn>
                <a:cxn ang="0">
                  <a:pos x="464" y="367"/>
                </a:cxn>
                <a:cxn ang="0">
                  <a:pos x="496" y="392"/>
                </a:cxn>
                <a:cxn ang="0">
                  <a:pos x="619" y="450"/>
                </a:cxn>
                <a:cxn ang="0">
                  <a:pos x="646" y="503"/>
                </a:cxn>
                <a:cxn ang="0">
                  <a:pos x="619" y="475"/>
                </a:cxn>
                <a:cxn ang="0">
                  <a:pos x="561" y="459"/>
                </a:cxn>
                <a:cxn ang="0">
                  <a:pos x="539" y="518"/>
                </a:cxn>
                <a:cxn ang="0">
                  <a:pos x="570" y="561"/>
                </a:cxn>
                <a:cxn ang="0">
                  <a:pos x="544" y="605"/>
                </a:cxn>
                <a:cxn ang="0">
                  <a:pos x="512" y="640"/>
                </a:cxn>
                <a:cxn ang="0">
                  <a:pos x="489" y="621"/>
                </a:cxn>
                <a:cxn ang="0">
                  <a:pos x="517" y="577"/>
                </a:cxn>
                <a:cxn ang="0">
                  <a:pos x="496" y="518"/>
                </a:cxn>
                <a:cxn ang="0">
                  <a:pos x="447" y="483"/>
                </a:cxn>
                <a:cxn ang="0">
                  <a:pos x="414" y="450"/>
                </a:cxn>
                <a:cxn ang="0">
                  <a:pos x="366" y="410"/>
                </a:cxn>
                <a:cxn ang="0">
                  <a:pos x="296" y="392"/>
                </a:cxn>
                <a:cxn ang="0">
                  <a:pos x="220" y="327"/>
                </a:cxn>
                <a:cxn ang="0">
                  <a:pos x="187" y="273"/>
                </a:cxn>
                <a:cxn ang="0">
                  <a:pos x="177" y="211"/>
                </a:cxn>
                <a:cxn ang="0">
                  <a:pos x="123" y="189"/>
                </a:cxn>
                <a:cxn ang="0">
                  <a:pos x="75" y="189"/>
                </a:cxn>
                <a:cxn ang="0">
                  <a:pos x="31" y="211"/>
                </a:cxn>
              </a:cxnLst>
              <a:rect l="0" t="0" r="r" b="b"/>
              <a:pathLst>
                <a:path w="652" h="640">
                  <a:moveTo>
                    <a:pt x="31" y="211"/>
                  </a:moveTo>
                  <a:lnTo>
                    <a:pt x="31" y="186"/>
                  </a:lnTo>
                  <a:lnTo>
                    <a:pt x="15" y="181"/>
                  </a:lnTo>
                  <a:lnTo>
                    <a:pt x="5" y="171"/>
                  </a:lnTo>
                  <a:lnTo>
                    <a:pt x="5" y="150"/>
                  </a:lnTo>
                  <a:lnTo>
                    <a:pt x="0" y="132"/>
                  </a:lnTo>
                  <a:lnTo>
                    <a:pt x="15" y="92"/>
                  </a:lnTo>
                  <a:lnTo>
                    <a:pt x="20" y="64"/>
                  </a:lnTo>
                  <a:lnTo>
                    <a:pt x="68" y="64"/>
                  </a:lnTo>
                  <a:lnTo>
                    <a:pt x="80" y="43"/>
                  </a:lnTo>
                  <a:lnTo>
                    <a:pt x="101" y="39"/>
                  </a:lnTo>
                  <a:lnTo>
                    <a:pt x="112" y="58"/>
                  </a:lnTo>
                  <a:lnTo>
                    <a:pt x="128" y="68"/>
                  </a:lnTo>
                  <a:lnTo>
                    <a:pt x="139" y="50"/>
                  </a:lnTo>
                  <a:lnTo>
                    <a:pt x="150" y="39"/>
                  </a:lnTo>
                  <a:lnTo>
                    <a:pt x="187" y="50"/>
                  </a:lnTo>
                  <a:lnTo>
                    <a:pt x="187" y="28"/>
                  </a:lnTo>
                  <a:lnTo>
                    <a:pt x="205" y="9"/>
                  </a:lnTo>
                  <a:lnTo>
                    <a:pt x="220" y="15"/>
                  </a:lnTo>
                  <a:lnTo>
                    <a:pt x="258" y="5"/>
                  </a:lnTo>
                  <a:lnTo>
                    <a:pt x="274" y="5"/>
                  </a:lnTo>
                  <a:lnTo>
                    <a:pt x="296" y="0"/>
                  </a:lnTo>
                  <a:lnTo>
                    <a:pt x="302" y="18"/>
                  </a:lnTo>
                  <a:lnTo>
                    <a:pt x="334" y="34"/>
                  </a:lnTo>
                  <a:lnTo>
                    <a:pt x="377" y="43"/>
                  </a:lnTo>
                  <a:lnTo>
                    <a:pt x="371" y="50"/>
                  </a:lnTo>
                  <a:lnTo>
                    <a:pt x="371" y="68"/>
                  </a:lnTo>
                  <a:lnTo>
                    <a:pt x="377" y="92"/>
                  </a:lnTo>
                  <a:lnTo>
                    <a:pt x="389" y="101"/>
                  </a:lnTo>
                  <a:lnTo>
                    <a:pt x="377" y="107"/>
                  </a:lnTo>
                  <a:lnTo>
                    <a:pt x="377" y="112"/>
                  </a:lnTo>
                  <a:lnTo>
                    <a:pt x="343" y="97"/>
                  </a:lnTo>
                  <a:lnTo>
                    <a:pt x="317" y="112"/>
                  </a:lnTo>
                  <a:lnTo>
                    <a:pt x="296" y="112"/>
                  </a:lnTo>
                  <a:lnTo>
                    <a:pt x="292" y="137"/>
                  </a:lnTo>
                  <a:lnTo>
                    <a:pt x="302" y="150"/>
                  </a:lnTo>
                  <a:lnTo>
                    <a:pt x="292" y="175"/>
                  </a:lnTo>
                  <a:lnTo>
                    <a:pt x="296" y="199"/>
                  </a:lnTo>
                  <a:lnTo>
                    <a:pt x="317" y="220"/>
                  </a:lnTo>
                  <a:lnTo>
                    <a:pt x="371" y="258"/>
                  </a:lnTo>
                  <a:lnTo>
                    <a:pt x="382" y="287"/>
                  </a:lnTo>
                  <a:lnTo>
                    <a:pt x="389" y="318"/>
                  </a:lnTo>
                  <a:lnTo>
                    <a:pt x="399" y="331"/>
                  </a:lnTo>
                  <a:lnTo>
                    <a:pt x="464" y="367"/>
                  </a:lnTo>
                  <a:lnTo>
                    <a:pt x="512" y="367"/>
                  </a:lnTo>
                  <a:lnTo>
                    <a:pt x="496" y="392"/>
                  </a:lnTo>
                  <a:lnTo>
                    <a:pt x="561" y="419"/>
                  </a:lnTo>
                  <a:lnTo>
                    <a:pt x="619" y="450"/>
                  </a:lnTo>
                  <a:lnTo>
                    <a:pt x="652" y="479"/>
                  </a:lnTo>
                  <a:lnTo>
                    <a:pt x="646" y="503"/>
                  </a:lnTo>
                  <a:lnTo>
                    <a:pt x="624" y="499"/>
                  </a:lnTo>
                  <a:lnTo>
                    <a:pt x="619" y="475"/>
                  </a:lnTo>
                  <a:lnTo>
                    <a:pt x="588" y="468"/>
                  </a:lnTo>
                  <a:lnTo>
                    <a:pt x="561" y="459"/>
                  </a:lnTo>
                  <a:lnTo>
                    <a:pt x="550" y="483"/>
                  </a:lnTo>
                  <a:lnTo>
                    <a:pt x="539" y="518"/>
                  </a:lnTo>
                  <a:lnTo>
                    <a:pt x="570" y="533"/>
                  </a:lnTo>
                  <a:lnTo>
                    <a:pt x="570" y="561"/>
                  </a:lnTo>
                  <a:lnTo>
                    <a:pt x="539" y="577"/>
                  </a:lnTo>
                  <a:lnTo>
                    <a:pt x="544" y="605"/>
                  </a:lnTo>
                  <a:lnTo>
                    <a:pt x="522" y="621"/>
                  </a:lnTo>
                  <a:lnTo>
                    <a:pt x="512" y="640"/>
                  </a:lnTo>
                  <a:lnTo>
                    <a:pt x="489" y="640"/>
                  </a:lnTo>
                  <a:lnTo>
                    <a:pt x="489" y="621"/>
                  </a:lnTo>
                  <a:lnTo>
                    <a:pt x="501" y="591"/>
                  </a:lnTo>
                  <a:lnTo>
                    <a:pt x="517" y="577"/>
                  </a:lnTo>
                  <a:lnTo>
                    <a:pt x="512" y="548"/>
                  </a:lnTo>
                  <a:lnTo>
                    <a:pt x="496" y="518"/>
                  </a:lnTo>
                  <a:lnTo>
                    <a:pt x="489" y="493"/>
                  </a:lnTo>
                  <a:lnTo>
                    <a:pt x="447" y="483"/>
                  </a:lnTo>
                  <a:lnTo>
                    <a:pt x="437" y="454"/>
                  </a:lnTo>
                  <a:lnTo>
                    <a:pt x="414" y="450"/>
                  </a:lnTo>
                  <a:lnTo>
                    <a:pt x="389" y="429"/>
                  </a:lnTo>
                  <a:lnTo>
                    <a:pt x="366" y="410"/>
                  </a:lnTo>
                  <a:lnTo>
                    <a:pt x="329" y="405"/>
                  </a:lnTo>
                  <a:lnTo>
                    <a:pt x="296" y="392"/>
                  </a:lnTo>
                  <a:lnTo>
                    <a:pt x="247" y="327"/>
                  </a:lnTo>
                  <a:lnTo>
                    <a:pt x="220" y="327"/>
                  </a:lnTo>
                  <a:lnTo>
                    <a:pt x="215" y="303"/>
                  </a:lnTo>
                  <a:lnTo>
                    <a:pt x="187" y="273"/>
                  </a:lnTo>
                  <a:lnTo>
                    <a:pt x="177" y="245"/>
                  </a:lnTo>
                  <a:lnTo>
                    <a:pt x="177" y="211"/>
                  </a:lnTo>
                  <a:lnTo>
                    <a:pt x="145" y="199"/>
                  </a:lnTo>
                  <a:lnTo>
                    <a:pt x="123" y="189"/>
                  </a:lnTo>
                  <a:lnTo>
                    <a:pt x="97" y="181"/>
                  </a:lnTo>
                  <a:lnTo>
                    <a:pt x="75" y="189"/>
                  </a:lnTo>
                  <a:lnTo>
                    <a:pt x="60" y="211"/>
                  </a:lnTo>
                  <a:lnTo>
                    <a:pt x="31" y="211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67" name="Group 179"/>
          <p:cNvGrpSpPr>
            <a:grpSpLocks/>
          </p:cNvGrpSpPr>
          <p:nvPr/>
        </p:nvGrpSpPr>
        <p:grpSpPr bwMode="auto">
          <a:xfrm>
            <a:off x="7824521" y="5629004"/>
            <a:ext cx="151635" cy="330484"/>
            <a:chOff x="4468" y="3359"/>
            <a:chExt cx="106" cy="205"/>
          </a:xfrm>
          <a:solidFill>
            <a:schemeClr val="bg1">
              <a:lumMod val="50000"/>
            </a:schemeClr>
          </a:solidFill>
        </p:grpSpPr>
        <p:sp>
          <p:nvSpPr>
            <p:cNvPr id="68" name="Freeform 180"/>
            <p:cNvSpPr>
              <a:spLocks/>
            </p:cNvSpPr>
            <p:nvPr/>
          </p:nvSpPr>
          <p:spPr bwMode="auto">
            <a:xfrm>
              <a:off x="4468" y="3359"/>
              <a:ext cx="106" cy="20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5" y="39"/>
                </a:cxn>
                <a:cxn ang="0">
                  <a:pos x="5" y="15"/>
                </a:cxn>
                <a:cxn ang="0">
                  <a:pos x="15" y="0"/>
                </a:cxn>
                <a:cxn ang="0">
                  <a:pos x="26" y="0"/>
                </a:cxn>
                <a:cxn ang="0">
                  <a:pos x="42" y="4"/>
                </a:cxn>
                <a:cxn ang="0">
                  <a:pos x="58" y="19"/>
                </a:cxn>
                <a:cxn ang="0">
                  <a:pos x="68" y="44"/>
                </a:cxn>
                <a:cxn ang="0">
                  <a:pos x="68" y="54"/>
                </a:cxn>
                <a:cxn ang="0">
                  <a:pos x="68" y="83"/>
                </a:cxn>
                <a:cxn ang="0">
                  <a:pos x="80" y="102"/>
                </a:cxn>
                <a:cxn ang="0">
                  <a:pos x="102" y="116"/>
                </a:cxn>
                <a:cxn ang="0">
                  <a:pos x="106" y="141"/>
                </a:cxn>
                <a:cxn ang="0">
                  <a:pos x="75" y="190"/>
                </a:cxn>
                <a:cxn ang="0">
                  <a:pos x="58" y="205"/>
                </a:cxn>
                <a:cxn ang="0">
                  <a:pos x="53" y="205"/>
                </a:cxn>
                <a:cxn ang="0">
                  <a:pos x="31" y="186"/>
                </a:cxn>
                <a:cxn ang="0">
                  <a:pos x="5" y="165"/>
                </a:cxn>
                <a:cxn ang="0">
                  <a:pos x="5" y="131"/>
                </a:cxn>
                <a:cxn ang="0">
                  <a:pos x="10" y="64"/>
                </a:cxn>
                <a:cxn ang="0">
                  <a:pos x="0" y="54"/>
                </a:cxn>
              </a:cxnLst>
              <a:rect l="0" t="0" r="r" b="b"/>
              <a:pathLst>
                <a:path w="106" h="205">
                  <a:moveTo>
                    <a:pt x="0" y="54"/>
                  </a:moveTo>
                  <a:lnTo>
                    <a:pt x="5" y="39"/>
                  </a:lnTo>
                  <a:lnTo>
                    <a:pt x="5" y="15"/>
                  </a:lnTo>
                  <a:lnTo>
                    <a:pt x="15" y="0"/>
                  </a:lnTo>
                  <a:lnTo>
                    <a:pt x="26" y="0"/>
                  </a:lnTo>
                  <a:lnTo>
                    <a:pt x="42" y="4"/>
                  </a:lnTo>
                  <a:lnTo>
                    <a:pt x="58" y="19"/>
                  </a:lnTo>
                  <a:lnTo>
                    <a:pt x="68" y="44"/>
                  </a:lnTo>
                  <a:lnTo>
                    <a:pt x="68" y="54"/>
                  </a:lnTo>
                  <a:lnTo>
                    <a:pt x="68" y="83"/>
                  </a:lnTo>
                  <a:lnTo>
                    <a:pt x="80" y="102"/>
                  </a:lnTo>
                  <a:lnTo>
                    <a:pt x="102" y="116"/>
                  </a:lnTo>
                  <a:lnTo>
                    <a:pt x="106" y="141"/>
                  </a:lnTo>
                  <a:lnTo>
                    <a:pt x="75" y="190"/>
                  </a:lnTo>
                  <a:lnTo>
                    <a:pt x="58" y="205"/>
                  </a:lnTo>
                  <a:lnTo>
                    <a:pt x="53" y="205"/>
                  </a:lnTo>
                  <a:lnTo>
                    <a:pt x="31" y="186"/>
                  </a:lnTo>
                  <a:lnTo>
                    <a:pt x="5" y="165"/>
                  </a:lnTo>
                  <a:lnTo>
                    <a:pt x="5" y="131"/>
                  </a:lnTo>
                  <a:lnTo>
                    <a:pt x="10" y="64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69" name="Freeform 181"/>
            <p:cNvSpPr>
              <a:spLocks/>
            </p:cNvSpPr>
            <p:nvPr/>
          </p:nvSpPr>
          <p:spPr bwMode="auto">
            <a:xfrm>
              <a:off x="4468" y="3359"/>
              <a:ext cx="106" cy="20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5" y="39"/>
                </a:cxn>
                <a:cxn ang="0">
                  <a:pos x="5" y="15"/>
                </a:cxn>
                <a:cxn ang="0">
                  <a:pos x="15" y="0"/>
                </a:cxn>
                <a:cxn ang="0">
                  <a:pos x="26" y="0"/>
                </a:cxn>
                <a:cxn ang="0">
                  <a:pos x="42" y="4"/>
                </a:cxn>
                <a:cxn ang="0">
                  <a:pos x="58" y="19"/>
                </a:cxn>
                <a:cxn ang="0">
                  <a:pos x="68" y="44"/>
                </a:cxn>
                <a:cxn ang="0">
                  <a:pos x="68" y="54"/>
                </a:cxn>
                <a:cxn ang="0">
                  <a:pos x="68" y="83"/>
                </a:cxn>
                <a:cxn ang="0">
                  <a:pos x="80" y="102"/>
                </a:cxn>
                <a:cxn ang="0">
                  <a:pos x="102" y="116"/>
                </a:cxn>
                <a:cxn ang="0">
                  <a:pos x="106" y="141"/>
                </a:cxn>
                <a:cxn ang="0">
                  <a:pos x="75" y="190"/>
                </a:cxn>
                <a:cxn ang="0">
                  <a:pos x="58" y="205"/>
                </a:cxn>
                <a:cxn ang="0">
                  <a:pos x="53" y="205"/>
                </a:cxn>
                <a:cxn ang="0">
                  <a:pos x="31" y="186"/>
                </a:cxn>
                <a:cxn ang="0">
                  <a:pos x="5" y="165"/>
                </a:cxn>
                <a:cxn ang="0">
                  <a:pos x="5" y="131"/>
                </a:cxn>
                <a:cxn ang="0">
                  <a:pos x="10" y="64"/>
                </a:cxn>
                <a:cxn ang="0">
                  <a:pos x="0" y="54"/>
                </a:cxn>
              </a:cxnLst>
              <a:rect l="0" t="0" r="r" b="b"/>
              <a:pathLst>
                <a:path w="106" h="205">
                  <a:moveTo>
                    <a:pt x="0" y="54"/>
                  </a:moveTo>
                  <a:lnTo>
                    <a:pt x="5" y="39"/>
                  </a:lnTo>
                  <a:lnTo>
                    <a:pt x="5" y="15"/>
                  </a:lnTo>
                  <a:lnTo>
                    <a:pt x="15" y="0"/>
                  </a:lnTo>
                  <a:lnTo>
                    <a:pt x="26" y="0"/>
                  </a:lnTo>
                  <a:lnTo>
                    <a:pt x="42" y="4"/>
                  </a:lnTo>
                  <a:lnTo>
                    <a:pt x="58" y="19"/>
                  </a:lnTo>
                  <a:lnTo>
                    <a:pt x="68" y="44"/>
                  </a:lnTo>
                  <a:lnTo>
                    <a:pt x="68" y="54"/>
                  </a:lnTo>
                  <a:lnTo>
                    <a:pt x="68" y="83"/>
                  </a:lnTo>
                  <a:lnTo>
                    <a:pt x="80" y="102"/>
                  </a:lnTo>
                  <a:lnTo>
                    <a:pt x="102" y="116"/>
                  </a:lnTo>
                  <a:lnTo>
                    <a:pt x="106" y="141"/>
                  </a:lnTo>
                  <a:lnTo>
                    <a:pt x="75" y="190"/>
                  </a:lnTo>
                  <a:lnTo>
                    <a:pt x="58" y="205"/>
                  </a:lnTo>
                  <a:lnTo>
                    <a:pt x="53" y="205"/>
                  </a:lnTo>
                  <a:lnTo>
                    <a:pt x="31" y="186"/>
                  </a:lnTo>
                  <a:lnTo>
                    <a:pt x="5" y="165"/>
                  </a:lnTo>
                  <a:lnTo>
                    <a:pt x="5" y="131"/>
                  </a:lnTo>
                  <a:lnTo>
                    <a:pt x="10" y="64"/>
                  </a:lnTo>
                  <a:lnTo>
                    <a:pt x="0" y="54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70" name="Freeform 182"/>
          <p:cNvSpPr>
            <a:spLocks/>
          </p:cNvSpPr>
          <p:nvPr/>
        </p:nvSpPr>
        <p:spPr bwMode="auto">
          <a:xfrm>
            <a:off x="7898361" y="5659634"/>
            <a:ext cx="523468" cy="491696"/>
          </a:xfrm>
          <a:custGeom>
            <a:avLst/>
            <a:gdLst/>
            <a:ahLst/>
            <a:cxnLst>
              <a:cxn ang="0">
                <a:pos x="157" y="53"/>
              </a:cxn>
              <a:cxn ang="0">
                <a:pos x="189" y="44"/>
              </a:cxn>
              <a:cxn ang="0">
                <a:pos x="216" y="44"/>
              </a:cxn>
              <a:cxn ang="0">
                <a:pos x="243" y="30"/>
              </a:cxn>
              <a:cxn ang="0">
                <a:pos x="308" y="39"/>
              </a:cxn>
              <a:cxn ang="0">
                <a:pos x="330" y="34"/>
              </a:cxn>
              <a:cxn ang="0">
                <a:pos x="340" y="20"/>
              </a:cxn>
              <a:cxn ang="0">
                <a:pos x="351" y="0"/>
              </a:cxn>
              <a:cxn ang="0">
                <a:pos x="366" y="20"/>
              </a:cxn>
              <a:cxn ang="0">
                <a:pos x="345" y="72"/>
              </a:cxn>
              <a:cxn ang="0">
                <a:pos x="330" y="72"/>
              </a:cxn>
              <a:cxn ang="0">
                <a:pos x="291" y="69"/>
              </a:cxn>
              <a:cxn ang="0">
                <a:pos x="269" y="78"/>
              </a:cxn>
              <a:cxn ang="0">
                <a:pos x="238" y="78"/>
              </a:cxn>
              <a:cxn ang="0">
                <a:pos x="228" y="97"/>
              </a:cxn>
              <a:cxn ang="0">
                <a:pos x="199" y="97"/>
              </a:cxn>
              <a:cxn ang="0">
                <a:pos x="216" y="112"/>
              </a:cxn>
              <a:cxn ang="0">
                <a:pos x="207" y="132"/>
              </a:cxn>
              <a:cxn ang="0">
                <a:pos x="179" y="137"/>
              </a:cxn>
              <a:cxn ang="0">
                <a:pos x="146" y="112"/>
              </a:cxn>
              <a:cxn ang="0">
                <a:pos x="146" y="151"/>
              </a:cxn>
              <a:cxn ang="0">
                <a:pos x="168" y="176"/>
              </a:cxn>
              <a:cxn ang="0">
                <a:pos x="189" y="200"/>
              </a:cxn>
              <a:cxn ang="0">
                <a:pos x="207" y="218"/>
              </a:cxn>
              <a:cxn ang="0">
                <a:pos x="228" y="233"/>
              </a:cxn>
              <a:cxn ang="0">
                <a:pos x="254" y="243"/>
              </a:cxn>
              <a:cxn ang="0">
                <a:pos x="265" y="267"/>
              </a:cxn>
              <a:cxn ang="0">
                <a:pos x="291" y="273"/>
              </a:cxn>
              <a:cxn ang="0">
                <a:pos x="254" y="273"/>
              </a:cxn>
              <a:cxn ang="0">
                <a:pos x="259" y="305"/>
              </a:cxn>
              <a:cxn ang="0">
                <a:pos x="221" y="287"/>
              </a:cxn>
              <a:cxn ang="0">
                <a:pos x="189" y="287"/>
              </a:cxn>
              <a:cxn ang="0">
                <a:pos x="162" y="263"/>
              </a:cxn>
              <a:cxn ang="0">
                <a:pos x="119" y="273"/>
              </a:cxn>
              <a:cxn ang="0">
                <a:pos x="71" y="273"/>
              </a:cxn>
              <a:cxn ang="0">
                <a:pos x="44" y="249"/>
              </a:cxn>
              <a:cxn ang="0">
                <a:pos x="0" y="185"/>
              </a:cxn>
              <a:cxn ang="0">
                <a:pos x="5" y="185"/>
              </a:cxn>
              <a:cxn ang="0">
                <a:pos x="22" y="170"/>
              </a:cxn>
              <a:cxn ang="0">
                <a:pos x="53" y="121"/>
              </a:cxn>
              <a:cxn ang="0">
                <a:pos x="49" y="97"/>
              </a:cxn>
              <a:cxn ang="0">
                <a:pos x="64" y="93"/>
              </a:cxn>
              <a:cxn ang="0">
                <a:pos x="119" y="72"/>
              </a:cxn>
              <a:cxn ang="0">
                <a:pos x="141" y="69"/>
              </a:cxn>
              <a:cxn ang="0">
                <a:pos x="157" y="53"/>
              </a:cxn>
            </a:cxnLst>
            <a:rect l="0" t="0" r="r" b="b"/>
            <a:pathLst>
              <a:path w="366" h="305">
                <a:moveTo>
                  <a:pt x="157" y="53"/>
                </a:moveTo>
                <a:lnTo>
                  <a:pt x="189" y="44"/>
                </a:lnTo>
                <a:lnTo>
                  <a:pt x="216" y="44"/>
                </a:lnTo>
                <a:lnTo>
                  <a:pt x="243" y="30"/>
                </a:lnTo>
                <a:lnTo>
                  <a:pt x="308" y="39"/>
                </a:lnTo>
                <a:lnTo>
                  <a:pt x="330" y="34"/>
                </a:lnTo>
                <a:lnTo>
                  <a:pt x="340" y="20"/>
                </a:lnTo>
                <a:lnTo>
                  <a:pt x="351" y="0"/>
                </a:lnTo>
                <a:lnTo>
                  <a:pt x="366" y="20"/>
                </a:lnTo>
                <a:lnTo>
                  <a:pt x="345" y="72"/>
                </a:lnTo>
                <a:lnTo>
                  <a:pt x="330" y="72"/>
                </a:lnTo>
                <a:lnTo>
                  <a:pt x="291" y="69"/>
                </a:lnTo>
                <a:lnTo>
                  <a:pt x="269" y="78"/>
                </a:lnTo>
                <a:lnTo>
                  <a:pt x="238" y="78"/>
                </a:lnTo>
                <a:lnTo>
                  <a:pt x="228" y="97"/>
                </a:lnTo>
                <a:lnTo>
                  <a:pt x="199" y="97"/>
                </a:lnTo>
                <a:lnTo>
                  <a:pt x="216" y="112"/>
                </a:lnTo>
                <a:lnTo>
                  <a:pt x="207" y="132"/>
                </a:lnTo>
                <a:lnTo>
                  <a:pt x="179" y="137"/>
                </a:lnTo>
                <a:lnTo>
                  <a:pt x="146" y="112"/>
                </a:lnTo>
                <a:lnTo>
                  <a:pt x="146" y="151"/>
                </a:lnTo>
                <a:lnTo>
                  <a:pt x="168" y="176"/>
                </a:lnTo>
                <a:lnTo>
                  <a:pt x="189" y="200"/>
                </a:lnTo>
                <a:lnTo>
                  <a:pt x="207" y="218"/>
                </a:lnTo>
                <a:lnTo>
                  <a:pt x="228" y="233"/>
                </a:lnTo>
                <a:lnTo>
                  <a:pt x="254" y="243"/>
                </a:lnTo>
                <a:lnTo>
                  <a:pt x="265" y="267"/>
                </a:lnTo>
                <a:lnTo>
                  <a:pt x="291" y="273"/>
                </a:lnTo>
                <a:lnTo>
                  <a:pt x="254" y="273"/>
                </a:lnTo>
                <a:lnTo>
                  <a:pt x="259" y="305"/>
                </a:lnTo>
                <a:lnTo>
                  <a:pt x="221" y="287"/>
                </a:lnTo>
                <a:lnTo>
                  <a:pt x="189" y="287"/>
                </a:lnTo>
                <a:lnTo>
                  <a:pt x="162" y="263"/>
                </a:lnTo>
                <a:lnTo>
                  <a:pt x="119" y="273"/>
                </a:lnTo>
                <a:lnTo>
                  <a:pt x="71" y="273"/>
                </a:lnTo>
                <a:lnTo>
                  <a:pt x="44" y="249"/>
                </a:lnTo>
                <a:lnTo>
                  <a:pt x="0" y="185"/>
                </a:lnTo>
                <a:lnTo>
                  <a:pt x="5" y="185"/>
                </a:lnTo>
                <a:lnTo>
                  <a:pt x="22" y="170"/>
                </a:lnTo>
                <a:lnTo>
                  <a:pt x="53" y="121"/>
                </a:lnTo>
                <a:lnTo>
                  <a:pt x="49" y="97"/>
                </a:lnTo>
                <a:lnTo>
                  <a:pt x="64" y="93"/>
                </a:lnTo>
                <a:lnTo>
                  <a:pt x="119" y="72"/>
                </a:lnTo>
                <a:lnTo>
                  <a:pt x="141" y="69"/>
                </a:lnTo>
                <a:lnTo>
                  <a:pt x="157" y="53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71" name="Group 183"/>
          <p:cNvGrpSpPr>
            <a:grpSpLocks/>
          </p:cNvGrpSpPr>
          <p:nvPr/>
        </p:nvGrpSpPr>
        <p:grpSpPr bwMode="auto">
          <a:xfrm>
            <a:off x="7898361" y="5659634"/>
            <a:ext cx="523468" cy="491696"/>
            <a:chOff x="4520" y="3378"/>
            <a:chExt cx="366" cy="305"/>
          </a:xfrm>
          <a:solidFill>
            <a:schemeClr val="bg1">
              <a:lumMod val="50000"/>
            </a:schemeClr>
          </a:solidFill>
        </p:grpSpPr>
        <p:sp>
          <p:nvSpPr>
            <p:cNvPr id="72" name="Freeform 184"/>
            <p:cNvSpPr>
              <a:spLocks/>
            </p:cNvSpPr>
            <p:nvPr/>
          </p:nvSpPr>
          <p:spPr bwMode="auto">
            <a:xfrm>
              <a:off x="4520" y="3378"/>
              <a:ext cx="366" cy="305"/>
            </a:xfrm>
            <a:custGeom>
              <a:avLst/>
              <a:gdLst/>
              <a:ahLst/>
              <a:cxnLst>
                <a:cxn ang="0">
                  <a:pos x="157" y="53"/>
                </a:cxn>
                <a:cxn ang="0">
                  <a:pos x="189" y="44"/>
                </a:cxn>
                <a:cxn ang="0">
                  <a:pos x="216" y="44"/>
                </a:cxn>
                <a:cxn ang="0">
                  <a:pos x="243" y="30"/>
                </a:cxn>
                <a:cxn ang="0">
                  <a:pos x="308" y="39"/>
                </a:cxn>
                <a:cxn ang="0">
                  <a:pos x="330" y="34"/>
                </a:cxn>
                <a:cxn ang="0">
                  <a:pos x="340" y="20"/>
                </a:cxn>
                <a:cxn ang="0">
                  <a:pos x="351" y="0"/>
                </a:cxn>
                <a:cxn ang="0">
                  <a:pos x="366" y="20"/>
                </a:cxn>
                <a:cxn ang="0">
                  <a:pos x="345" y="72"/>
                </a:cxn>
                <a:cxn ang="0">
                  <a:pos x="330" y="72"/>
                </a:cxn>
                <a:cxn ang="0">
                  <a:pos x="291" y="69"/>
                </a:cxn>
                <a:cxn ang="0">
                  <a:pos x="269" y="78"/>
                </a:cxn>
                <a:cxn ang="0">
                  <a:pos x="238" y="78"/>
                </a:cxn>
                <a:cxn ang="0">
                  <a:pos x="228" y="97"/>
                </a:cxn>
                <a:cxn ang="0">
                  <a:pos x="199" y="97"/>
                </a:cxn>
                <a:cxn ang="0">
                  <a:pos x="216" y="112"/>
                </a:cxn>
                <a:cxn ang="0">
                  <a:pos x="207" y="132"/>
                </a:cxn>
                <a:cxn ang="0">
                  <a:pos x="179" y="137"/>
                </a:cxn>
                <a:cxn ang="0">
                  <a:pos x="146" y="112"/>
                </a:cxn>
                <a:cxn ang="0">
                  <a:pos x="146" y="151"/>
                </a:cxn>
                <a:cxn ang="0">
                  <a:pos x="168" y="176"/>
                </a:cxn>
                <a:cxn ang="0">
                  <a:pos x="189" y="200"/>
                </a:cxn>
                <a:cxn ang="0">
                  <a:pos x="207" y="218"/>
                </a:cxn>
                <a:cxn ang="0">
                  <a:pos x="228" y="233"/>
                </a:cxn>
                <a:cxn ang="0">
                  <a:pos x="254" y="243"/>
                </a:cxn>
                <a:cxn ang="0">
                  <a:pos x="265" y="267"/>
                </a:cxn>
                <a:cxn ang="0">
                  <a:pos x="291" y="273"/>
                </a:cxn>
                <a:cxn ang="0">
                  <a:pos x="254" y="273"/>
                </a:cxn>
                <a:cxn ang="0">
                  <a:pos x="259" y="305"/>
                </a:cxn>
                <a:cxn ang="0">
                  <a:pos x="221" y="287"/>
                </a:cxn>
                <a:cxn ang="0">
                  <a:pos x="189" y="287"/>
                </a:cxn>
                <a:cxn ang="0">
                  <a:pos x="162" y="263"/>
                </a:cxn>
                <a:cxn ang="0">
                  <a:pos x="119" y="273"/>
                </a:cxn>
                <a:cxn ang="0">
                  <a:pos x="71" y="273"/>
                </a:cxn>
                <a:cxn ang="0">
                  <a:pos x="44" y="249"/>
                </a:cxn>
                <a:cxn ang="0">
                  <a:pos x="0" y="185"/>
                </a:cxn>
                <a:cxn ang="0">
                  <a:pos x="5" y="185"/>
                </a:cxn>
                <a:cxn ang="0">
                  <a:pos x="22" y="170"/>
                </a:cxn>
                <a:cxn ang="0">
                  <a:pos x="53" y="121"/>
                </a:cxn>
                <a:cxn ang="0">
                  <a:pos x="49" y="97"/>
                </a:cxn>
                <a:cxn ang="0">
                  <a:pos x="64" y="93"/>
                </a:cxn>
                <a:cxn ang="0">
                  <a:pos x="119" y="72"/>
                </a:cxn>
                <a:cxn ang="0">
                  <a:pos x="141" y="69"/>
                </a:cxn>
                <a:cxn ang="0">
                  <a:pos x="157" y="53"/>
                </a:cxn>
              </a:cxnLst>
              <a:rect l="0" t="0" r="r" b="b"/>
              <a:pathLst>
                <a:path w="366" h="305">
                  <a:moveTo>
                    <a:pt x="157" y="53"/>
                  </a:moveTo>
                  <a:lnTo>
                    <a:pt x="189" y="44"/>
                  </a:lnTo>
                  <a:lnTo>
                    <a:pt x="216" y="44"/>
                  </a:lnTo>
                  <a:lnTo>
                    <a:pt x="243" y="30"/>
                  </a:lnTo>
                  <a:lnTo>
                    <a:pt x="308" y="39"/>
                  </a:lnTo>
                  <a:lnTo>
                    <a:pt x="330" y="34"/>
                  </a:lnTo>
                  <a:lnTo>
                    <a:pt x="340" y="20"/>
                  </a:lnTo>
                  <a:lnTo>
                    <a:pt x="351" y="0"/>
                  </a:lnTo>
                  <a:lnTo>
                    <a:pt x="366" y="20"/>
                  </a:lnTo>
                  <a:lnTo>
                    <a:pt x="345" y="72"/>
                  </a:lnTo>
                  <a:lnTo>
                    <a:pt x="330" y="72"/>
                  </a:lnTo>
                  <a:lnTo>
                    <a:pt x="291" y="69"/>
                  </a:lnTo>
                  <a:lnTo>
                    <a:pt x="269" y="78"/>
                  </a:lnTo>
                  <a:lnTo>
                    <a:pt x="238" y="78"/>
                  </a:lnTo>
                  <a:lnTo>
                    <a:pt x="228" y="97"/>
                  </a:lnTo>
                  <a:lnTo>
                    <a:pt x="199" y="97"/>
                  </a:lnTo>
                  <a:lnTo>
                    <a:pt x="216" y="112"/>
                  </a:lnTo>
                  <a:lnTo>
                    <a:pt x="207" y="132"/>
                  </a:lnTo>
                  <a:lnTo>
                    <a:pt x="179" y="137"/>
                  </a:lnTo>
                  <a:lnTo>
                    <a:pt x="146" y="112"/>
                  </a:lnTo>
                  <a:lnTo>
                    <a:pt x="146" y="151"/>
                  </a:lnTo>
                  <a:lnTo>
                    <a:pt x="168" y="176"/>
                  </a:lnTo>
                  <a:lnTo>
                    <a:pt x="189" y="200"/>
                  </a:lnTo>
                  <a:lnTo>
                    <a:pt x="207" y="218"/>
                  </a:lnTo>
                  <a:lnTo>
                    <a:pt x="228" y="233"/>
                  </a:lnTo>
                  <a:lnTo>
                    <a:pt x="254" y="243"/>
                  </a:lnTo>
                  <a:lnTo>
                    <a:pt x="265" y="267"/>
                  </a:lnTo>
                  <a:lnTo>
                    <a:pt x="291" y="273"/>
                  </a:lnTo>
                  <a:lnTo>
                    <a:pt x="254" y="273"/>
                  </a:lnTo>
                  <a:lnTo>
                    <a:pt x="259" y="305"/>
                  </a:lnTo>
                  <a:lnTo>
                    <a:pt x="221" y="287"/>
                  </a:lnTo>
                  <a:lnTo>
                    <a:pt x="189" y="287"/>
                  </a:lnTo>
                  <a:lnTo>
                    <a:pt x="162" y="263"/>
                  </a:lnTo>
                  <a:lnTo>
                    <a:pt x="119" y="273"/>
                  </a:lnTo>
                  <a:lnTo>
                    <a:pt x="71" y="273"/>
                  </a:lnTo>
                  <a:lnTo>
                    <a:pt x="44" y="249"/>
                  </a:lnTo>
                  <a:lnTo>
                    <a:pt x="0" y="185"/>
                  </a:lnTo>
                  <a:lnTo>
                    <a:pt x="5" y="185"/>
                  </a:lnTo>
                  <a:lnTo>
                    <a:pt x="22" y="170"/>
                  </a:lnTo>
                  <a:lnTo>
                    <a:pt x="53" y="121"/>
                  </a:lnTo>
                  <a:lnTo>
                    <a:pt x="49" y="97"/>
                  </a:lnTo>
                  <a:lnTo>
                    <a:pt x="64" y="93"/>
                  </a:lnTo>
                  <a:lnTo>
                    <a:pt x="119" y="72"/>
                  </a:lnTo>
                  <a:lnTo>
                    <a:pt x="141" y="69"/>
                  </a:lnTo>
                  <a:lnTo>
                    <a:pt x="157" y="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73" name="Freeform 185"/>
            <p:cNvSpPr>
              <a:spLocks/>
            </p:cNvSpPr>
            <p:nvPr/>
          </p:nvSpPr>
          <p:spPr bwMode="auto">
            <a:xfrm>
              <a:off x="4520" y="3378"/>
              <a:ext cx="366" cy="305"/>
            </a:xfrm>
            <a:custGeom>
              <a:avLst/>
              <a:gdLst/>
              <a:ahLst/>
              <a:cxnLst>
                <a:cxn ang="0">
                  <a:pos x="157" y="53"/>
                </a:cxn>
                <a:cxn ang="0">
                  <a:pos x="189" y="44"/>
                </a:cxn>
                <a:cxn ang="0">
                  <a:pos x="216" y="44"/>
                </a:cxn>
                <a:cxn ang="0">
                  <a:pos x="243" y="30"/>
                </a:cxn>
                <a:cxn ang="0">
                  <a:pos x="308" y="39"/>
                </a:cxn>
                <a:cxn ang="0">
                  <a:pos x="330" y="34"/>
                </a:cxn>
                <a:cxn ang="0">
                  <a:pos x="340" y="20"/>
                </a:cxn>
                <a:cxn ang="0">
                  <a:pos x="351" y="0"/>
                </a:cxn>
                <a:cxn ang="0">
                  <a:pos x="366" y="20"/>
                </a:cxn>
                <a:cxn ang="0">
                  <a:pos x="345" y="72"/>
                </a:cxn>
                <a:cxn ang="0">
                  <a:pos x="330" y="72"/>
                </a:cxn>
                <a:cxn ang="0">
                  <a:pos x="291" y="69"/>
                </a:cxn>
                <a:cxn ang="0">
                  <a:pos x="269" y="78"/>
                </a:cxn>
                <a:cxn ang="0">
                  <a:pos x="238" y="78"/>
                </a:cxn>
                <a:cxn ang="0">
                  <a:pos x="228" y="97"/>
                </a:cxn>
                <a:cxn ang="0">
                  <a:pos x="199" y="97"/>
                </a:cxn>
                <a:cxn ang="0">
                  <a:pos x="216" y="112"/>
                </a:cxn>
                <a:cxn ang="0">
                  <a:pos x="207" y="132"/>
                </a:cxn>
                <a:cxn ang="0">
                  <a:pos x="179" y="137"/>
                </a:cxn>
                <a:cxn ang="0">
                  <a:pos x="146" y="112"/>
                </a:cxn>
                <a:cxn ang="0">
                  <a:pos x="146" y="151"/>
                </a:cxn>
                <a:cxn ang="0">
                  <a:pos x="168" y="176"/>
                </a:cxn>
                <a:cxn ang="0">
                  <a:pos x="189" y="200"/>
                </a:cxn>
                <a:cxn ang="0">
                  <a:pos x="207" y="218"/>
                </a:cxn>
                <a:cxn ang="0">
                  <a:pos x="228" y="233"/>
                </a:cxn>
                <a:cxn ang="0">
                  <a:pos x="254" y="243"/>
                </a:cxn>
                <a:cxn ang="0">
                  <a:pos x="265" y="267"/>
                </a:cxn>
                <a:cxn ang="0">
                  <a:pos x="291" y="273"/>
                </a:cxn>
                <a:cxn ang="0">
                  <a:pos x="254" y="273"/>
                </a:cxn>
                <a:cxn ang="0">
                  <a:pos x="259" y="305"/>
                </a:cxn>
                <a:cxn ang="0">
                  <a:pos x="221" y="287"/>
                </a:cxn>
                <a:cxn ang="0">
                  <a:pos x="189" y="287"/>
                </a:cxn>
                <a:cxn ang="0">
                  <a:pos x="162" y="263"/>
                </a:cxn>
                <a:cxn ang="0">
                  <a:pos x="119" y="273"/>
                </a:cxn>
                <a:cxn ang="0">
                  <a:pos x="71" y="273"/>
                </a:cxn>
                <a:cxn ang="0">
                  <a:pos x="44" y="249"/>
                </a:cxn>
                <a:cxn ang="0">
                  <a:pos x="0" y="185"/>
                </a:cxn>
                <a:cxn ang="0">
                  <a:pos x="5" y="185"/>
                </a:cxn>
                <a:cxn ang="0">
                  <a:pos x="22" y="170"/>
                </a:cxn>
                <a:cxn ang="0">
                  <a:pos x="53" y="121"/>
                </a:cxn>
                <a:cxn ang="0">
                  <a:pos x="49" y="97"/>
                </a:cxn>
                <a:cxn ang="0">
                  <a:pos x="64" y="93"/>
                </a:cxn>
                <a:cxn ang="0">
                  <a:pos x="119" y="72"/>
                </a:cxn>
                <a:cxn ang="0">
                  <a:pos x="141" y="69"/>
                </a:cxn>
                <a:cxn ang="0">
                  <a:pos x="157" y="53"/>
                </a:cxn>
              </a:cxnLst>
              <a:rect l="0" t="0" r="r" b="b"/>
              <a:pathLst>
                <a:path w="366" h="305">
                  <a:moveTo>
                    <a:pt x="157" y="53"/>
                  </a:moveTo>
                  <a:lnTo>
                    <a:pt x="189" y="44"/>
                  </a:lnTo>
                  <a:lnTo>
                    <a:pt x="216" y="44"/>
                  </a:lnTo>
                  <a:lnTo>
                    <a:pt x="243" y="30"/>
                  </a:lnTo>
                  <a:lnTo>
                    <a:pt x="308" y="39"/>
                  </a:lnTo>
                  <a:lnTo>
                    <a:pt x="330" y="34"/>
                  </a:lnTo>
                  <a:lnTo>
                    <a:pt x="340" y="20"/>
                  </a:lnTo>
                  <a:lnTo>
                    <a:pt x="351" y="0"/>
                  </a:lnTo>
                  <a:lnTo>
                    <a:pt x="366" y="20"/>
                  </a:lnTo>
                  <a:lnTo>
                    <a:pt x="345" y="72"/>
                  </a:lnTo>
                  <a:lnTo>
                    <a:pt x="330" y="72"/>
                  </a:lnTo>
                  <a:lnTo>
                    <a:pt x="291" y="69"/>
                  </a:lnTo>
                  <a:lnTo>
                    <a:pt x="269" y="78"/>
                  </a:lnTo>
                  <a:lnTo>
                    <a:pt x="238" y="78"/>
                  </a:lnTo>
                  <a:lnTo>
                    <a:pt x="228" y="97"/>
                  </a:lnTo>
                  <a:lnTo>
                    <a:pt x="199" y="97"/>
                  </a:lnTo>
                  <a:lnTo>
                    <a:pt x="216" y="112"/>
                  </a:lnTo>
                  <a:lnTo>
                    <a:pt x="207" y="132"/>
                  </a:lnTo>
                  <a:lnTo>
                    <a:pt x="179" y="137"/>
                  </a:lnTo>
                  <a:lnTo>
                    <a:pt x="146" y="112"/>
                  </a:lnTo>
                  <a:lnTo>
                    <a:pt x="146" y="151"/>
                  </a:lnTo>
                  <a:lnTo>
                    <a:pt x="168" y="176"/>
                  </a:lnTo>
                  <a:lnTo>
                    <a:pt x="189" y="200"/>
                  </a:lnTo>
                  <a:lnTo>
                    <a:pt x="207" y="218"/>
                  </a:lnTo>
                  <a:lnTo>
                    <a:pt x="228" y="233"/>
                  </a:lnTo>
                  <a:lnTo>
                    <a:pt x="254" y="243"/>
                  </a:lnTo>
                  <a:lnTo>
                    <a:pt x="265" y="267"/>
                  </a:lnTo>
                  <a:lnTo>
                    <a:pt x="291" y="273"/>
                  </a:lnTo>
                  <a:lnTo>
                    <a:pt x="254" y="273"/>
                  </a:lnTo>
                  <a:lnTo>
                    <a:pt x="259" y="305"/>
                  </a:lnTo>
                  <a:lnTo>
                    <a:pt x="221" y="287"/>
                  </a:lnTo>
                  <a:lnTo>
                    <a:pt x="189" y="287"/>
                  </a:lnTo>
                  <a:lnTo>
                    <a:pt x="162" y="263"/>
                  </a:lnTo>
                  <a:lnTo>
                    <a:pt x="119" y="273"/>
                  </a:lnTo>
                  <a:lnTo>
                    <a:pt x="71" y="273"/>
                  </a:lnTo>
                  <a:lnTo>
                    <a:pt x="44" y="249"/>
                  </a:lnTo>
                  <a:lnTo>
                    <a:pt x="0" y="185"/>
                  </a:lnTo>
                  <a:lnTo>
                    <a:pt x="5" y="185"/>
                  </a:lnTo>
                  <a:lnTo>
                    <a:pt x="22" y="170"/>
                  </a:lnTo>
                  <a:lnTo>
                    <a:pt x="53" y="121"/>
                  </a:lnTo>
                  <a:lnTo>
                    <a:pt x="49" y="97"/>
                  </a:lnTo>
                  <a:lnTo>
                    <a:pt x="64" y="93"/>
                  </a:lnTo>
                  <a:lnTo>
                    <a:pt x="119" y="72"/>
                  </a:lnTo>
                  <a:lnTo>
                    <a:pt x="141" y="69"/>
                  </a:lnTo>
                  <a:lnTo>
                    <a:pt x="157" y="53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74" name="Group 186"/>
          <p:cNvGrpSpPr>
            <a:grpSpLocks/>
          </p:cNvGrpSpPr>
          <p:nvPr/>
        </p:nvGrpSpPr>
        <p:grpSpPr bwMode="auto">
          <a:xfrm>
            <a:off x="8055268" y="5392022"/>
            <a:ext cx="489186" cy="351442"/>
            <a:chOff x="4630" y="3212"/>
            <a:chExt cx="342" cy="218"/>
          </a:xfrm>
          <a:solidFill>
            <a:schemeClr val="bg1">
              <a:lumMod val="50000"/>
            </a:schemeClr>
          </a:solidFill>
        </p:grpSpPr>
        <p:sp>
          <p:nvSpPr>
            <p:cNvPr id="75" name="Freeform 187"/>
            <p:cNvSpPr>
              <a:spLocks/>
            </p:cNvSpPr>
            <p:nvPr/>
          </p:nvSpPr>
          <p:spPr bwMode="auto">
            <a:xfrm>
              <a:off x="4630" y="3212"/>
              <a:ext cx="342" cy="218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0" y="53"/>
                </a:cxn>
                <a:cxn ang="0">
                  <a:pos x="10" y="87"/>
                </a:cxn>
                <a:cxn ang="0">
                  <a:pos x="21" y="111"/>
                </a:cxn>
                <a:cxn ang="0">
                  <a:pos x="10" y="136"/>
                </a:cxn>
                <a:cxn ang="0">
                  <a:pos x="10" y="154"/>
                </a:cxn>
                <a:cxn ang="0">
                  <a:pos x="10" y="161"/>
                </a:cxn>
                <a:cxn ang="0">
                  <a:pos x="36" y="174"/>
                </a:cxn>
                <a:cxn ang="0">
                  <a:pos x="48" y="218"/>
                </a:cxn>
                <a:cxn ang="0">
                  <a:pos x="79" y="210"/>
                </a:cxn>
                <a:cxn ang="0">
                  <a:pos x="106" y="210"/>
                </a:cxn>
                <a:cxn ang="0">
                  <a:pos x="133" y="194"/>
                </a:cxn>
                <a:cxn ang="0">
                  <a:pos x="197" y="203"/>
                </a:cxn>
                <a:cxn ang="0">
                  <a:pos x="219" y="199"/>
                </a:cxn>
                <a:cxn ang="0">
                  <a:pos x="230" y="185"/>
                </a:cxn>
                <a:cxn ang="0">
                  <a:pos x="241" y="165"/>
                </a:cxn>
                <a:cxn ang="0">
                  <a:pos x="284" y="141"/>
                </a:cxn>
                <a:cxn ang="0">
                  <a:pos x="304" y="145"/>
                </a:cxn>
                <a:cxn ang="0">
                  <a:pos x="337" y="141"/>
                </a:cxn>
                <a:cxn ang="0">
                  <a:pos x="327" y="129"/>
                </a:cxn>
                <a:cxn ang="0">
                  <a:pos x="294" y="106"/>
                </a:cxn>
                <a:cxn ang="0">
                  <a:pos x="315" y="81"/>
                </a:cxn>
                <a:cxn ang="0">
                  <a:pos x="315" y="49"/>
                </a:cxn>
                <a:cxn ang="0">
                  <a:pos x="342" y="32"/>
                </a:cxn>
                <a:cxn ang="0">
                  <a:pos x="342" y="7"/>
                </a:cxn>
                <a:cxn ang="0">
                  <a:pos x="327" y="14"/>
                </a:cxn>
                <a:cxn ang="0">
                  <a:pos x="304" y="4"/>
                </a:cxn>
                <a:cxn ang="0">
                  <a:pos x="246" y="0"/>
                </a:cxn>
                <a:cxn ang="0">
                  <a:pos x="219" y="7"/>
                </a:cxn>
                <a:cxn ang="0">
                  <a:pos x="186" y="37"/>
                </a:cxn>
                <a:cxn ang="0">
                  <a:pos x="171" y="42"/>
                </a:cxn>
                <a:cxn ang="0">
                  <a:pos x="123" y="42"/>
                </a:cxn>
                <a:cxn ang="0">
                  <a:pos x="79" y="49"/>
                </a:cxn>
                <a:cxn ang="0">
                  <a:pos x="48" y="49"/>
                </a:cxn>
                <a:cxn ang="0">
                  <a:pos x="21" y="42"/>
                </a:cxn>
                <a:cxn ang="0">
                  <a:pos x="15" y="28"/>
                </a:cxn>
              </a:cxnLst>
              <a:rect l="0" t="0" r="r" b="b"/>
              <a:pathLst>
                <a:path w="342" h="218">
                  <a:moveTo>
                    <a:pt x="15" y="28"/>
                  </a:moveTo>
                  <a:lnTo>
                    <a:pt x="0" y="53"/>
                  </a:lnTo>
                  <a:lnTo>
                    <a:pt x="10" y="87"/>
                  </a:lnTo>
                  <a:lnTo>
                    <a:pt x="21" y="111"/>
                  </a:lnTo>
                  <a:lnTo>
                    <a:pt x="10" y="136"/>
                  </a:lnTo>
                  <a:lnTo>
                    <a:pt x="10" y="154"/>
                  </a:lnTo>
                  <a:lnTo>
                    <a:pt x="10" y="161"/>
                  </a:lnTo>
                  <a:lnTo>
                    <a:pt x="36" y="174"/>
                  </a:lnTo>
                  <a:lnTo>
                    <a:pt x="48" y="218"/>
                  </a:lnTo>
                  <a:lnTo>
                    <a:pt x="79" y="210"/>
                  </a:lnTo>
                  <a:lnTo>
                    <a:pt x="106" y="210"/>
                  </a:lnTo>
                  <a:lnTo>
                    <a:pt x="133" y="194"/>
                  </a:lnTo>
                  <a:lnTo>
                    <a:pt x="197" y="203"/>
                  </a:lnTo>
                  <a:lnTo>
                    <a:pt x="219" y="199"/>
                  </a:lnTo>
                  <a:lnTo>
                    <a:pt x="230" y="185"/>
                  </a:lnTo>
                  <a:lnTo>
                    <a:pt x="241" y="165"/>
                  </a:lnTo>
                  <a:lnTo>
                    <a:pt x="284" y="141"/>
                  </a:lnTo>
                  <a:lnTo>
                    <a:pt x="304" y="145"/>
                  </a:lnTo>
                  <a:lnTo>
                    <a:pt x="337" y="141"/>
                  </a:lnTo>
                  <a:lnTo>
                    <a:pt x="327" y="129"/>
                  </a:lnTo>
                  <a:lnTo>
                    <a:pt x="294" y="106"/>
                  </a:lnTo>
                  <a:lnTo>
                    <a:pt x="315" y="81"/>
                  </a:lnTo>
                  <a:lnTo>
                    <a:pt x="315" y="49"/>
                  </a:lnTo>
                  <a:lnTo>
                    <a:pt x="342" y="32"/>
                  </a:lnTo>
                  <a:lnTo>
                    <a:pt x="342" y="7"/>
                  </a:lnTo>
                  <a:lnTo>
                    <a:pt x="327" y="14"/>
                  </a:lnTo>
                  <a:lnTo>
                    <a:pt x="304" y="4"/>
                  </a:lnTo>
                  <a:lnTo>
                    <a:pt x="246" y="0"/>
                  </a:lnTo>
                  <a:lnTo>
                    <a:pt x="219" y="7"/>
                  </a:lnTo>
                  <a:lnTo>
                    <a:pt x="186" y="37"/>
                  </a:lnTo>
                  <a:lnTo>
                    <a:pt x="171" y="42"/>
                  </a:lnTo>
                  <a:lnTo>
                    <a:pt x="123" y="42"/>
                  </a:lnTo>
                  <a:lnTo>
                    <a:pt x="79" y="49"/>
                  </a:lnTo>
                  <a:lnTo>
                    <a:pt x="48" y="49"/>
                  </a:lnTo>
                  <a:lnTo>
                    <a:pt x="21" y="42"/>
                  </a:lnTo>
                  <a:lnTo>
                    <a:pt x="15" y="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76" name="Freeform 188"/>
            <p:cNvSpPr>
              <a:spLocks/>
            </p:cNvSpPr>
            <p:nvPr/>
          </p:nvSpPr>
          <p:spPr bwMode="auto">
            <a:xfrm>
              <a:off x="4630" y="3212"/>
              <a:ext cx="342" cy="218"/>
            </a:xfrm>
            <a:custGeom>
              <a:avLst/>
              <a:gdLst/>
              <a:ahLst/>
              <a:cxnLst>
                <a:cxn ang="0">
                  <a:pos x="15" y="28"/>
                </a:cxn>
                <a:cxn ang="0">
                  <a:pos x="0" y="53"/>
                </a:cxn>
                <a:cxn ang="0">
                  <a:pos x="10" y="87"/>
                </a:cxn>
                <a:cxn ang="0">
                  <a:pos x="21" y="111"/>
                </a:cxn>
                <a:cxn ang="0">
                  <a:pos x="10" y="136"/>
                </a:cxn>
                <a:cxn ang="0">
                  <a:pos x="10" y="154"/>
                </a:cxn>
                <a:cxn ang="0">
                  <a:pos x="10" y="161"/>
                </a:cxn>
                <a:cxn ang="0">
                  <a:pos x="36" y="174"/>
                </a:cxn>
                <a:cxn ang="0">
                  <a:pos x="48" y="218"/>
                </a:cxn>
                <a:cxn ang="0">
                  <a:pos x="79" y="210"/>
                </a:cxn>
                <a:cxn ang="0">
                  <a:pos x="106" y="210"/>
                </a:cxn>
                <a:cxn ang="0">
                  <a:pos x="133" y="194"/>
                </a:cxn>
                <a:cxn ang="0">
                  <a:pos x="197" y="203"/>
                </a:cxn>
                <a:cxn ang="0">
                  <a:pos x="219" y="199"/>
                </a:cxn>
                <a:cxn ang="0">
                  <a:pos x="230" y="185"/>
                </a:cxn>
                <a:cxn ang="0">
                  <a:pos x="241" y="165"/>
                </a:cxn>
                <a:cxn ang="0">
                  <a:pos x="284" y="141"/>
                </a:cxn>
                <a:cxn ang="0">
                  <a:pos x="304" y="145"/>
                </a:cxn>
                <a:cxn ang="0">
                  <a:pos x="337" y="141"/>
                </a:cxn>
                <a:cxn ang="0">
                  <a:pos x="327" y="129"/>
                </a:cxn>
                <a:cxn ang="0">
                  <a:pos x="294" y="106"/>
                </a:cxn>
                <a:cxn ang="0">
                  <a:pos x="315" y="81"/>
                </a:cxn>
                <a:cxn ang="0">
                  <a:pos x="315" y="49"/>
                </a:cxn>
                <a:cxn ang="0">
                  <a:pos x="342" y="32"/>
                </a:cxn>
                <a:cxn ang="0">
                  <a:pos x="342" y="7"/>
                </a:cxn>
                <a:cxn ang="0">
                  <a:pos x="327" y="14"/>
                </a:cxn>
                <a:cxn ang="0">
                  <a:pos x="304" y="4"/>
                </a:cxn>
                <a:cxn ang="0">
                  <a:pos x="246" y="0"/>
                </a:cxn>
                <a:cxn ang="0">
                  <a:pos x="219" y="7"/>
                </a:cxn>
                <a:cxn ang="0">
                  <a:pos x="186" y="37"/>
                </a:cxn>
                <a:cxn ang="0">
                  <a:pos x="171" y="42"/>
                </a:cxn>
                <a:cxn ang="0">
                  <a:pos x="123" y="42"/>
                </a:cxn>
                <a:cxn ang="0">
                  <a:pos x="79" y="49"/>
                </a:cxn>
                <a:cxn ang="0">
                  <a:pos x="48" y="49"/>
                </a:cxn>
                <a:cxn ang="0">
                  <a:pos x="21" y="42"/>
                </a:cxn>
                <a:cxn ang="0">
                  <a:pos x="15" y="28"/>
                </a:cxn>
              </a:cxnLst>
              <a:rect l="0" t="0" r="r" b="b"/>
              <a:pathLst>
                <a:path w="342" h="218">
                  <a:moveTo>
                    <a:pt x="15" y="28"/>
                  </a:moveTo>
                  <a:lnTo>
                    <a:pt x="0" y="53"/>
                  </a:lnTo>
                  <a:lnTo>
                    <a:pt x="10" y="87"/>
                  </a:lnTo>
                  <a:lnTo>
                    <a:pt x="21" y="111"/>
                  </a:lnTo>
                  <a:lnTo>
                    <a:pt x="10" y="136"/>
                  </a:lnTo>
                  <a:lnTo>
                    <a:pt x="10" y="154"/>
                  </a:lnTo>
                  <a:lnTo>
                    <a:pt x="10" y="161"/>
                  </a:lnTo>
                  <a:lnTo>
                    <a:pt x="36" y="174"/>
                  </a:lnTo>
                  <a:lnTo>
                    <a:pt x="48" y="218"/>
                  </a:lnTo>
                  <a:lnTo>
                    <a:pt x="79" y="210"/>
                  </a:lnTo>
                  <a:lnTo>
                    <a:pt x="106" y="210"/>
                  </a:lnTo>
                  <a:lnTo>
                    <a:pt x="133" y="194"/>
                  </a:lnTo>
                  <a:lnTo>
                    <a:pt x="197" y="203"/>
                  </a:lnTo>
                  <a:lnTo>
                    <a:pt x="219" y="199"/>
                  </a:lnTo>
                  <a:lnTo>
                    <a:pt x="230" y="185"/>
                  </a:lnTo>
                  <a:lnTo>
                    <a:pt x="241" y="165"/>
                  </a:lnTo>
                  <a:lnTo>
                    <a:pt x="284" y="141"/>
                  </a:lnTo>
                  <a:lnTo>
                    <a:pt x="304" y="145"/>
                  </a:lnTo>
                  <a:lnTo>
                    <a:pt x="337" y="141"/>
                  </a:lnTo>
                  <a:lnTo>
                    <a:pt x="327" y="129"/>
                  </a:lnTo>
                  <a:lnTo>
                    <a:pt x="294" y="106"/>
                  </a:lnTo>
                  <a:lnTo>
                    <a:pt x="315" y="81"/>
                  </a:lnTo>
                  <a:lnTo>
                    <a:pt x="315" y="49"/>
                  </a:lnTo>
                  <a:lnTo>
                    <a:pt x="342" y="32"/>
                  </a:lnTo>
                  <a:lnTo>
                    <a:pt x="342" y="7"/>
                  </a:lnTo>
                  <a:lnTo>
                    <a:pt x="327" y="14"/>
                  </a:lnTo>
                  <a:lnTo>
                    <a:pt x="304" y="4"/>
                  </a:lnTo>
                  <a:lnTo>
                    <a:pt x="246" y="0"/>
                  </a:lnTo>
                  <a:lnTo>
                    <a:pt x="219" y="7"/>
                  </a:lnTo>
                  <a:lnTo>
                    <a:pt x="186" y="37"/>
                  </a:lnTo>
                  <a:lnTo>
                    <a:pt x="171" y="42"/>
                  </a:lnTo>
                  <a:lnTo>
                    <a:pt x="123" y="42"/>
                  </a:lnTo>
                  <a:lnTo>
                    <a:pt x="79" y="49"/>
                  </a:lnTo>
                  <a:lnTo>
                    <a:pt x="48" y="49"/>
                  </a:lnTo>
                  <a:lnTo>
                    <a:pt x="21" y="42"/>
                  </a:lnTo>
                  <a:lnTo>
                    <a:pt x="15" y="28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77" name="Group 189"/>
          <p:cNvGrpSpPr>
            <a:grpSpLocks/>
          </p:cNvGrpSpPr>
          <p:nvPr/>
        </p:nvGrpSpPr>
        <p:grpSpPr bwMode="auto">
          <a:xfrm>
            <a:off x="7862758" y="4940630"/>
            <a:ext cx="730481" cy="528776"/>
            <a:chOff x="4495" y="2932"/>
            <a:chExt cx="511" cy="328"/>
          </a:xfrm>
          <a:solidFill>
            <a:schemeClr val="bg1">
              <a:lumMod val="50000"/>
            </a:schemeClr>
          </a:solidFill>
        </p:grpSpPr>
        <p:sp>
          <p:nvSpPr>
            <p:cNvPr id="78" name="Freeform 190"/>
            <p:cNvSpPr>
              <a:spLocks/>
            </p:cNvSpPr>
            <p:nvPr/>
          </p:nvSpPr>
          <p:spPr bwMode="auto">
            <a:xfrm>
              <a:off x="4495" y="2932"/>
              <a:ext cx="511" cy="328"/>
            </a:xfrm>
            <a:custGeom>
              <a:avLst/>
              <a:gdLst/>
              <a:ahLst/>
              <a:cxnLst>
                <a:cxn ang="0">
                  <a:pos x="507" y="166"/>
                </a:cxn>
                <a:cxn ang="0">
                  <a:pos x="500" y="166"/>
                </a:cxn>
                <a:cxn ang="0">
                  <a:pos x="485" y="172"/>
                </a:cxn>
                <a:cxn ang="0">
                  <a:pos x="463" y="186"/>
                </a:cxn>
                <a:cxn ang="0">
                  <a:pos x="447" y="181"/>
                </a:cxn>
                <a:cxn ang="0">
                  <a:pos x="440" y="181"/>
                </a:cxn>
                <a:cxn ang="0">
                  <a:pos x="425" y="161"/>
                </a:cxn>
                <a:cxn ang="0">
                  <a:pos x="415" y="141"/>
                </a:cxn>
                <a:cxn ang="0">
                  <a:pos x="415" y="107"/>
                </a:cxn>
                <a:cxn ang="0">
                  <a:pos x="404" y="83"/>
                </a:cxn>
                <a:cxn ang="0">
                  <a:pos x="361" y="39"/>
                </a:cxn>
                <a:cxn ang="0">
                  <a:pos x="343" y="15"/>
                </a:cxn>
                <a:cxn ang="0">
                  <a:pos x="329" y="5"/>
                </a:cxn>
                <a:cxn ang="0">
                  <a:pos x="317" y="5"/>
                </a:cxn>
                <a:cxn ang="0">
                  <a:pos x="302" y="0"/>
                </a:cxn>
                <a:cxn ang="0">
                  <a:pos x="274" y="18"/>
                </a:cxn>
                <a:cxn ang="0">
                  <a:pos x="242" y="29"/>
                </a:cxn>
                <a:cxn ang="0">
                  <a:pos x="232" y="43"/>
                </a:cxn>
                <a:cxn ang="0">
                  <a:pos x="210" y="29"/>
                </a:cxn>
                <a:cxn ang="0">
                  <a:pos x="184" y="39"/>
                </a:cxn>
                <a:cxn ang="0">
                  <a:pos x="138" y="39"/>
                </a:cxn>
                <a:cxn ang="0">
                  <a:pos x="118" y="43"/>
                </a:cxn>
                <a:cxn ang="0">
                  <a:pos x="109" y="60"/>
                </a:cxn>
                <a:cxn ang="0">
                  <a:pos x="90" y="63"/>
                </a:cxn>
                <a:cxn ang="0">
                  <a:pos x="64" y="112"/>
                </a:cxn>
                <a:cxn ang="0">
                  <a:pos x="42" y="161"/>
                </a:cxn>
                <a:cxn ang="0">
                  <a:pos x="0" y="181"/>
                </a:cxn>
                <a:cxn ang="0">
                  <a:pos x="22" y="190"/>
                </a:cxn>
                <a:cxn ang="0">
                  <a:pos x="32" y="210"/>
                </a:cxn>
                <a:cxn ang="0">
                  <a:pos x="49" y="235"/>
                </a:cxn>
                <a:cxn ang="0">
                  <a:pos x="71" y="244"/>
                </a:cxn>
                <a:cxn ang="0">
                  <a:pos x="76" y="263"/>
                </a:cxn>
                <a:cxn ang="0">
                  <a:pos x="90" y="273"/>
                </a:cxn>
                <a:cxn ang="0">
                  <a:pos x="109" y="279"/>
                </a:cxn>
                <a:cxn ang="0">
                  <a:pos x="128" y="268"/>
                </a:cxn>
                <a:cxn ang="0">
                  <a:pos x="128" y="287"/>
                </a:cxn>
                <a:cxn ang="0">
                  <a:pos x="151" y="309"/>
                </a:cxn>
                <a:cxn ang="0">
                  <a:pos x="156" y="322"/>
                </a:cxn>
                <a:cxn ang="0">
                  <a:pos x="184" y="328"/>
                </a:cxn>
                <a:cxn ang="0">
                  <a:pos x="215" y="328"/>
                </a:cxn>
                <a:cxn ang="0">
                  <a:pos x="258" y="322"/>
                </a:cxn>
                <a:cxn ang="0">
                  <a:pos x="307" y="322"/>
                </a:cxn>
                <a:cxn ang="0">
                  <a:pos x="322" y="317"/>
                </a:cxn>
                <a:cxn ang="0">
                  <a:pos x="355" y="287"/>
                </a:cxn>
                <a:cxn ang="0">
                  <a:pos x="382" y="279"/>
                </a:cxn>
                <a:cxn ang="0">
                  <a:pos x="440" y="284"/>
                </a:cxn>
                <a:cxn ang="0">
                  <a:pos x="463" y="293"/>
                </a:cxn>
                <a:cxn ang="0">
                  <a:pos x="478" y="287"/>
                </a:cxn>
                <a:cxn ang="0">
                  <a:pos x="478" y="279"/>
                </a:cxn>
                <a:cxn ang="0">
                  <a:pos x="473" y="248"/>
                </a:cxn>
                <a:cxn ang="0">
                  <a:pos x="485" y="224"/>
                </a:cxn>
                <a:cxn ang="0">
                  <a:pos x="511" y="210"/>
                </a:cxn>
                <a:cxn ang="0">
                  <a:pos x="511" y="186"/>
                </a:cxn>
                <a:cxn ang="0">
                  <a:pos x="507" y="166"/>
                </a:cxn>
              </a:cxnLst>
              <a:rect l="0" t="0" r="r" b="b"/>
              <a:pathLst>
                <a:path w="511" h="328">
                  <a:moveTo>
                    <a:pt x="507" y="166"/>
                  </a:moveTo>
                  <a:lnTo>
                    <a:pt x="500" y="166"/>
                  </a:lnTo>
                  <a:lnTo>
                    <a:pt x="485" y="172"/>
                  </a:lnTo>
                  <a:lnTo>
                    <a:pt x="463" y="186"/>
                  </a:lnTo>
                  <a:lnTo>
                    <a:pt x="447" y="181"/>
                  </a:lnTo>
                  <a:lnTo>
                    <a:pt x="440" y="181"/>
                  </a:lnTo>
                  <a:lnTo>
                    <a:pt x="425" y="161"/>
                  </a:lnTo>
                  <a:lnTo>
                    <a:pt x="415" y="141"/>
                  </a:lnTo>
                  <a:lnTo>
                    <a:pt x="415" y="107"/>
                  </a:lnTo>
                  <a:lnTo>
                    <a:pt x="404" y="83"/>
                  </a:lnTo>
                  <a:lnTo>
                    <a:pt x="361" y="39"/>
                  </a:lnTo>
                  <a:lnTo>
                    <a:pt x="343" y="15"/>
                  </a:lnTo>
                  <a:lnTo>
                    <a:pt x="329" y="5"/>
                  </a:lnTo>
                  <a:lnTo>
                    <a:pt x="317" y="5"/>
                  </a:lnTo>
                  <a:lnTo>
                    <a:pt x="302" y="0"/>
                  </a:lnTo>
                  <a:lnTo>
                    <a:pt x="274" y="18"/>
                  </a:lnTo>
                  <a:lnTo>
                    <a:pt x="242" y="29"/>
                  </a:lnTo>
                  <a:lnTo>
                    <a:pt x="232" y="43"/>
                  </a:lnTo>
                  <a:lnTo>
                    <a:pt x="210" y="29"/>
                  </a:lnTo>
                  <a:lnTo>
                    <a:pt x="184" y="39"/>
                  </a:lnTo>
                  <a:lnTo>
                    <a:pt x="138" y="39"/>
                  </a:lnTo>
                  <a:lnTo>
                    <a:pt x="118" y="43"/>
                  </a:lnTo>
                  <a:lnTo>
                    <a:pt x="109" y="60"/>
                  </a:lnTo>
                  <a:lnTo>
                    <a:pt x="90" y="63"/>
                  </a:lnTo>
                  <a:lnTo>
                    <a:pt x="64" y="112"/>
                  </a:lnTo>
                  <a:lnTo>
                    <a:pt x="42" y="161"/>
                  </a:lnTo>
                  <a:lnTo>
                    <a:pt x="0" y="181"/>
                  </a:lnTo>
                  <a:lnTo>
                    <a:pt x="22" y="190"/>
                  </a:lnTo>
                  <a:lnTo>
                    <a:pt x="32" y="210"/>
                  </a:lnTo>
                  <a:lnTo>
                    <a:pt x="49" y="235"/>
                  </a:lnTo>
                  <a:lnTo>
                    <a:pt x="71" y="244"/>
                  </a:lnTo>
                  <a:lnTo>
                    <a:pt x="76" y="263"/>
                  </a:lnTo>
                  <a:lnTo>
                    <a:pt x="90" y="273"/>
                  </a:lnTo>
                  <a:lnTo>
                    <a:pt x="109" y="279"/>
                  </a:lnTo>
                  <a:lnTo>
                    <a:pt x="128" y="268"/>
                  </a:lnTo>
                  <a:lnTo>
                    <a:pt x="128" y="287"/>
                  </a:lnTo>
                  <a:lnTo>
                    <a:pt x="151" y="309"/>
                  </a:lnTo>
                  <a:lnTo>
                    <a:pt x="156" y="322"/>
                  </a:lnTo>
                  <a:lnTo>
                    <a:pt x="184" y="328"/>
                  </a:lnTo>
                  <a:lnTo>
                    <a:pt x="215" y="328"/>
                  </a:lnTo>
                  <a:lnTo>
                    <a:pt x="258" y="322"/>
                  </a:lnTo>
                  <a:lnTo>
                    <a:pt x="307" y="322"/>
                  </a:lnTo>
                  <a:lnTo>
                    <a:pt x="322" y="317"/>
                  </a:lnTo>
                  <a:lnTo>
                    <a:pt x="355" y="287"/>
                  </a:lnTo>
                  <a:lnTo>
                    <a:pt x="382" y="279"/>
                  </a:lnTo>
                  <a:lnTo>
                    <a:pt x="440" y="284"/>
                  </a:lnTo>
                  <a:lnTo>
                    <a:pt x="463" y="293"/>
                  </a:lnTo>
                  <a:lnTo>
                    <a:pt x="478" y="287"/>
                  </a:lnTo>
                  <a:lnTo>
                    <a:pt x="478" y="279"/>
                  </a:lnTo>
                  <a:lnTo>
                    <a:pt x="473" y="248"/>
                  </a:lnTo>
                  <a:lnTo>
                    <a:pt x="485" y="224"/>
                  </a:lnTo>
                  <a:lnTo>
                    <a:pt x="511" y="210"/>
                  </a:lnTo>
                  <a:lnTo>
                    <a:pt x="511" y="186"/>
                  </a:lnTo>
                  <a:lnTo>
                    <a:pt x="507" y="16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79" name="Freeform 191"/>
            <p:cNvSpPr>
              <a:spLocks/>
            </p:cNvSpPr>
            <p:nvPr/>
          </p:nvSpPr>
          <p:spPr bwMode="auto">
            <a:xfrm>
              <a:off x="4495" y="2932"/>
              <a:ext cx="511" cy="328"/>
            </a:xfrm>
            <a:custGeom>
              <a:avLst/>
              <a:gdLst/>
              <a:ahLst/>
              <a:cxnLst>
                <a:cxn ang="0">
                  <a:pos x="507" y="166"/>
                </a:cxn>
                <a:cxn ang="0">
                  <a:pos x="500" y="166"/>
                </a:cxn>
                <a:cxn ang="0">
                  <a:pos x="485" y="172"/>
                </a:cxn>
                <a:cxn ang="0">
                  <a:pos x="463" y="186"/>
                </a:cxn>
                <a:cxn ang="0">
                  <a:pos x="447" y="181"/>
                </a:cxn>
                <a:cxn ang="0">
                  <a:pos x="440" y="181"/>
                </a:cxn>
                <a:cxn ang="0">
                  <a:pos x="425" y="161"/>
                </a:cxn>
                <a:cxn ang="0">
                  <a:pos x="415" y="141"/>
                </a:cxn>
                <a:cxn ang="0">
                  <a:pos x="415" y="107"/>
                </a:cxn>
                <a:cxn ang="0">
                  <a:pos x="404" y="83"/>
                </a:cxn>
                <a:cxn ang="0">
                  <a:pos x="361" y="39"/>
                </a:cxn>
                <a:cxn ang="0">
                  <a:pos x="343" y="15"/>
                </a:cxn>
                <a:cxn ang="0">
                  <a:pos x="329" y="5"/>
                </a:cxn>
                <a:cxn ang="0">
                  <a:pos x="317" y="5"/>
                </a:cxn>
                <a:cxn ang="0">
                  <a:pos x="302" y="0"/>
                </a:cxn>
                <a:cxn ang="0">
                  <a:pos x="274" y="18"/>
                </a:cxn>
                <a:cxn ang="0">
                  <a:pos x="242" y="29"/>
                </a:cxn>
                <a:cxn ang="0">
                  <a:pos x="232" y="43"/>
                </a:cxn>
                <a:cxn ang="0">
                  <a:pos x="210" y="29"/>
                </a:cxn>
                <a:cxn ang="0">
                  <a:pos x="184" y="39"/>
                </a:cxn>
                <a:cxn ang="0">
                  <a:pos x="138" y="39"/>
                </a:cxn>
                <a:cxn ang="0">
                  <a:pos x="118" y="43"/>
                </a:cxn>
                <a:cxn ang="0">
                  <a:pos x="109" y="60"/>
                </a:cxn>
                <a:cxn ang="0">
                  <a:pos x="90" y="63"/>
                </a:cxn>
                <a:cxn ang="0">
                  <a:pos x="64" y="112"/>
                </a:cxn>
                <a:cxn ang="0">
                  <a:pos x="42" y="161"/>
                </a:cxn>
                <a:cxn ang="0">
                  <a:pos x="0" y="181"/>
                </a:cxn>
                <a:cxn ang="0">
                  <a:pos x="22" y="190"/>
                </a:cxn>
                <a:cxn ang="0">
                  <a:pos x="32" y="210"/>
                </a:cxn>
                <a:cxn ang="0">
                  <a:pos x="49" y="235"/>
                </a:cxn>
                <a:cxn ang="0">
                  <a:pos x="71" y="244"/>
                </a:cxn>
                <a:cxn ang="0">
                  <a:pos x="76" y="263"/>
                </a:cxn>
                <a:cxn ang="0">
                  <a:pos x="90" y="273"/>
                </a:cxn>
                <a:cxn ang="0">
                  <a:pos x="109" y="279"/>
                </a:cxn>
                <a:cxn ang="0">
                  <a:pos x="128" y="268"/>
                </a:cxn>
                <a:cxn ang="0">
                  <a:pos x="128" y="287"/>
                </a:cxn>
                <a:cxn ang="0">
                  <a:pos x="151" y="309"/>
                </a:cxn>
                <a:cxn ang="0">
                  <a:pos x="156" y="322"/>
                </a:cxn>
                <a:cxn ang="0">
                  <a:pos x="184" y="328"/>
                </a:cxn>
                <a:cxn ang="0">
                  <a:pos x="215" y="328"/>
                </a:cxn>
                <a:cxn ang="0">
                  <a:pos x="258" y="322"/>
                </a:cxn>
                <a:cxn ang="0">
                  <a:pos x="307" y="322"/>
                </a:cxn>
                <a:cxn ang="0">
                  <a:pos x="322" y="317"/>
                </a:cxn>
                <a:cxn ang="0">
                  <a:pos x="355" y="287"/>
                </a:cxn>
                <a:cxn ang="0">
                  <a:pos x="382" y="279"/>
                </a:cxn>
                <a:cxn ang="0">
                  <a:pos x="440" y="284"/>
                </a:cxn>
                <a:cxn ang="0">
                  <a:pos x="463" y="293"/>
                </a:cxn>
                <a:cxn ang="0">
                  <a:pos x="478" y="287"/>
                </a:cxn>
                <a:cxn ang="0">
                  <a:pos x="478" y="279"/>
                </a:cxn>
                <a:cxn ang="0">
                  <a:pos x="473" y="248"/>
                </a:cxn>
                <a:cxn ang="0">
                  <a:pos x="485" y="224"/>
                </a:cxn>
                <a:cxn ang="0">
                  <a:pos x="511" y="210"/>
                </a:cxn>
                <a:cxn ang="0">
                  <a:pos x="511" y="186"/>
                </a:cxn>
                <a:cxn ang="0">
                  <a:pos x="507" y="166"/>
                </a:cxn>
              </a:cxnLst>
              <a:rect l="0" t="0" r="r" b="b"/>
              <a:pathLst>
                <a:path w="511" h="328">
                  <a:moveTo>
                    <a:pt x="507" y="166"/>
                  </a:moveTo>
                  <a:lnTo>
                    <a:pt x="500" y="166"/>
                  </a:lnTo>
                  <a:lnTo>
                    <a:pt x="485" y="172"/>
                  </a:lnTo>
                  <a:lnTo>
                    <a:pt x="463" y="186"/>
                  </a:lnTo>
                  <a:lnTo>
                    <a:pt x="447" y="181"/>
                  </a:lnTo>
                  <a:lnTo>
                    <a:pt x="440" y="181"/>
                  </a:lnTo>
                  <a:lnTo>
                    <a:pt x="425" y="161"/>
                  </a:lnTo>
                  <a:lnTo>
                    <a:pt x="415" y="141"/>
                  </a:lnTo>
                  <a:lnTo>
                    <a:pt x="415" y="107"/>
                  </a:lnTo>
                  <a:lnTo>
                    <a:pt x="404" y="83"/>
                  </a:lnTo>
                  <a:lnTo>
                    <a:pt x="361" y="39"/>
                  </a:lnTo>
                  <a:lnTo>
                    <a:pt x="343" y="15"/>
                  </a:lnTo>
                  <a:lnTo>
                    <a:pt x="329" y="5"/>
                  </a:lnTo>
                  <a:lnTo>
                    <a:pt x="317" y="5"/>
                  </a:lnTo>
                  <a:lnTo>
                    <a:pt x="302" y="0"/>
                  </a:lnTo>
                  <a:lnTo>
                    <a:pt x="274" y="18"/>
                  </a:lnTo>
                  <a:lnTo>
                    <a:pt x="242" y="29"/>
                  </a:lnTo>
                  <a:lnTo>
                    <a:pt x="232" y="43"/>
                  </a:lnTo>
                  <a:lnTo>
                    <a:pt x="210" y="29"/>
                  </a:lnTo>
                  <a:lnTo>
                    <a:pt x="184" y="39"/>
                  </a:lnTo>
                  <a:lnTo>
                    <a:pt x="138" y="39"/>
                  </a:lnTo>
                  <a:lnTo>
                    <a:pt x="118" y="43"/>
                  </a:lnTo>
                  <a:lnTo>
                    <a:pt x="109" y="60"/>
                  </a:lnTo>
                  <a:lnTo>
                    <a:pt x="90" y="63"/>
                  </a:lnTo>
                  <a:lnTo>
                    <a:pt x="64" y="112"/>
                  </a:lnTo>
                  <a:lnTo>
                    <a:pt x="42" y="161"/>
                  </a:lnTo>
                  <a:lnTo>
                    <a:pt x="0" y="181"/>
                  </a:lnTo>
                  <a:lnTo>
                    <a:pt x="22" y="190"/>
                  </a:lnTo>
                  <a:lnTo>
                    <a:pt x="32" y="210"/>
                  </a:lnTo>
                  <a:lnTo>
                    <a:pt x="49" y="235"/>
                  </a:lnTo>
                  <a:lnTo>
                    <a:pt x="71" y="244"/>
                  </a:lnTo>
                  <a:lnTo>
                    <a:pt x="76" y="263"/>
                  </a:lnTo>
                  <a:lnTo>
                    <a:pt x="90" y="273"/>
                  </a:lnTo>
                  <a:lnTo>
                    <a:pt x="109" y="279"/>
                  </a:lnTo>
                  <a:lnTo>
                    <a:pt x="128" y="268"/>
                  </a:lnTo>
                  <a:lnTo>
                    <a:pt x="128" y="287"/>
                  </a:lnTo>
                  <a:lnTo>
                    <a:pt x="151" y="309"/>
                  </a:lnTo>
                  <a:lnTo>
                    <a:pt x="156" y="322"/>
                  </a:lnTo>
                  <a:lnTo>
                    <a:pt x="184" y="328"/>
                  </a:lnTo>
                  <a:lnTo>
                    <a:pt x="215" y="328"/>
                  </a:lnTo>
                  <a:lnTo>
                    <a:pt x="258" y="322"/>
                  </a:lnTo>
                  <a:lnTo>
                    <a:pt x="307" y="322"/>
                  </a:lnTo>
                  <a:lnTo>
                    <a:pt x="322" y="317"/>
                  </a:lnTo>
                  <a:lnTo>
                    <a:pt x="355" y="287"/>
                  </a:lnTo>
                  <a:lnTo>
                    <a:pt x="382" y="279"/>
                  </a:lnTo>
                  <a:lnTo>
                    <a:pt x="440" y="284"/>
                  </a:lnTo>
                  <a:lnTo>
                    <a:pt x="463" y="293"/>
                  </a:lnTo>
                  <a:lnTo>
                    <a:pt x="478" y="287"/>
                  </a:lnTo>
                  <a:lnTo>
                    <a:pt x="478" y="279"/>
                  </a:lnTo>
                  <a:lnTo>
                    <a:pt x="473" y="248"/>
                  </a:lnTo>
                  <a:lnTo>
                    <a:pt x="485" y="224"/>
                  </a:lnTo>
                  <a:lnTo>
                    <a:pt x="511" y="210"/>
                  </a:lnTo>
                  <a:lnTo>
                    <a:pt x="511" y="186"/>
                  </a:lnTo>
                  <a:lnTo>
                    <a:pt x="507" y="166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0" name="Freeform 192"/>
          <p:cNvSpPr>
            <a:spLocks/>
          </p:cNvSpPr>
          <p:nvPr/>
        </p:nvSpPr>
        <p:spPr bwMode="auto">
          <a:xfrm>
            <a:off x="7544985" y="4959975"/>
            <a:ext cx="485231" cy="325648"/>
          </a:xfrm>
          <a:custGeom>
            <a:avLst/>
            <a:gdLst/>
            <a:ahLst/>
            <a:cxnLst>
              <a:cxn ang="0">
                <a:pos x="222" y="169"/>
              </a:cxn>
              <a:cxn ang="0">
                <a:pos x="210" y="164"/>
              </a:cxn>
              <a:cxn ang="0">
                <a:pos x="189" y="169"/>
              </a:cxn>
              <a:cxn ang="0">
                <a:pos x="141" y="187"/>
              </a:cxn>
              <a:cxn ang="0">
                <a:pos x="113" y="197"/>
              </a:cxn>
              <a:cxn ang="0">
                <a:pos x="99" y="202"/>
              </a:cxn>
              <a:cxn ang="0">
                <a:pos x="59" y="178"/>
              </a:cxn>
              <a:cxn ang="0">
                <a:pos x="11" y="136"/>
              </a:cxn>
              <a:cxn ang="0">
                <a:pos x="0" y="125"/>
              </a:cxn>
              <a:cxn ang="0">
                <a:pos x="16" y="115"/>
              </a:cxn>
              <a:cxn ang="0">
                <a:pos x="16" y="96"/>
              </a:cxn>
              <a:cxn ang="0">
                <a:pos x="33" y="67"/>
              </a:cxn>
              <a:cxn ang="0">
                <a:pos x="48" y="67"/>
              </a:cxn>
              <a:cxn ang="0">
                <a:pos x="48" y="42"/>
              </a:cxn>
              <a:cxn ang="0">
                <a:pos x="82" y="62"/>
              </a:cxn>
              <a:cxn ang="0">
                <a:pos x="99" y="62"/>
              </a:cxn>
              <a:cxn ang="0">
                <a:pos x="113" y="62"/>
              </a:cxn>
              <a:cxn ang="0">
                <a:pos x="179" y="27"/>
              </a:cxn>
              <a:cxn ang="0">
                <a:pos x="205" y="24"/>
              </a:cxn>
              <a:cxn ang="0">
                <a:pos x="215" y="14"/>
              </a:cxn>
              <a:cxn ang="0">
                <a:pos x="234" y="4"/>
              </a:cxn>
              <a:cxn ang="0">
                <a:pos x="261" y="0"/>
              </a:cxn>
              <a:cxn ang="0">
                <a:pos x="302" y="7"/>
              </a:cxn>
              <a:cxn ang="0">
                <a:pos x="331" y="17"/>
              </a:cxn>
              <a:cxn ang="0">
                <a:pos x="340" y="32"/>
              </a:cxn>
              <a:cxn ang="0">
                <a:pos x="331" y="49"/>
              </a:cxn>
              <a:cxn ang="0">
                <a:pos x="312" y="51"/>
              </a:cxn>
              <a:cxn ang="0">
                <a:pos x="286" y="100"/>
              </a:cxn>
              <a:cxn ang="0">
                <a:pos x="264" y="149"/>
              </a:cxn>
              <a:cxn ang="0">
                <a:pos x="222" y="169"/>
              </a:cxn>
            </a:cxnLst>
            <a:rect l="0" t="0" r="r" b="b"/>
            <a:pathLst>
              <a:path w="340" h="202">
                <a:moveTo>
                  <a:pt x="222" y="169"/>
                </a:moveTo>
                <a:lnTo>
                  <a:pt x="210" y="164"/>
                </a:lnTo>
                <a:lnTo>
                  <a:pt x="189" y="169"/>
                </a:lnTo>
                <a:lnTo>
                  <a:pt x="141" y="187"/>
                </a:lnTo>
                <a:lnTo>
                  <a:pt x="113" y="197"/>
                </a:lnTo>
                <a:lnTo>
                  <a:pt x="99" y="202"/>
                </a:lnTo>
                <a:lnTo>
                  <a:pt x="59" y="178"/>
                </a:lnTo>
                <a:lnTo>
                  <a:pt x="11" y="136"/>
                </a:lnTo>
                <a:lnTo>
                  <a:pt x="0" y="125"/>
                </a:lnTo>
                <a:lnTo>
                  <a:pt x="16" y="115"/>
                </a:lnTo>
                <a:lnTo>
                  <a:pt x="16" y="96"/>
                </a:lnTo>
                <a:lnTo>
                  <a:pt x="33" y="67"/>
                </a:lnTo>
                <a:lnTo>
                  <a:pt x="48" y="67"/>
                </a:lnTo>
                <a:lnTo>
                  <a:pt x="48" y="42"/>
                </a:lnTo>
                <a:lnTo>
                  <a:pt x="82" y="62"/>
                </a:lnTo>
                <a:lnTo>
                  <a:pt x="99" y="62"/>
                </a:lnTo>
                <a:lnTo>
                  <a:pt x="113" y="62"/>
                </a:lnTo>
                <a:lnTo>
                  <a:pt x="179" y="27"/>
                </a:lnTo>
                <a:lnTo>
                  <a:pt x="205" y="24"/>
                </a:lnTo>
                <a:lnTo>
                  <a:pt x="215" y="14"/>
                </a:lnTo>
                <a:lnTo>
                  <a:pt x="234" y="4"/>
                </a:lnTo>
                <a:lnTo>
                  <a:pt x="261" y="0"/>
                </a:lnTo>
                <a:lnTo>
                  <a:pt x="302" y="7"/>
                </a:lnTo>
                <a:lnTo>
                  <a:pt x="331" y="17"/>
                </a:lnTo>
                <a:lnTo>
                  <a:pt x="340" y="32"/>
                </a:lnTo>
                <a:lnTo>
                  <a:pt x="331" y="49"/>
                </a:lnTo>
                <a:lnTo>
                  <a:pt x="312" y="51"/>
                </a:lnTo>
                <a:lnTo>
                  <a:pt x="286" y="100"/>
                </a:lnTo>
                <a:lnTo>
                  <a:pt x="264" y="149"/>
                </a:lnTo>
                <a:lnTo>
                  <a:pt x="222" y="169"/>
                </a:lnTo>
              </a:path>
            </a:pathLst>
          </a:custGeom>
          <a:solidFill>
            <a:schemeClr val="bg1">
              <a:lumMod val="5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81" name="Group 199"/>
          <p:cNvGrpSpPr>
            <a:grpSpLocks/>
          </p:cNvGrpSpPr>
          <p:nvPr/>
        </p:nvGrpSpPr>
        <p:grpSpPr bwMode="auto">
          <a:xfrm>
            <a:off x="7754638" y="4208728"/>
            <a:ext cx="196466" cy="109623"/>
            <a:chOff x="4419" y="2478"/>
            <a:chExt cx="138" cy="68"/>
          </a:xfrm>
          <a:solidFill>
            <a:schemeClr val="bg1">
              <a:lumMod val="50000"/>
            </a:schemeClr>
          </a:solidFill>
        </p:grpSpPr>
        <p:sp>
          <p:nvSpPr>
            <p:cNvPr id="82" name="Freeform 200"/>
            <p:cNvSpPr>
              <a:spLocks/>
            </p:cNvSpPr>
            <p:nvPr/>
          </p:nvSpPr>
          <p:spPr bwMode="auto">
            <a:xfrm>
              <a:off x="4419" y="2478"/>
              <a:ext cx="138" cy="68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8" y="10"/>
                </a:cxn>
                <a:cxn ang="0">
                  <a:pos x="16" y="29"/>
                </a:cxn>
                <a:cxn ang="0">
                  <a:pos x="0" y="63"/>
                </a:cxn>
                <a:cxn ang="0">
                  <a:pos x="58" y="68"/>
                </a:cxn>
                <a:cxn ang="0">
                  <a:pos x="102" y="63"/>
                </a:cxn>
                <a:cxn ang="0">
                  <a:pos x="138" y="54"/>
                </a:cxn>
                <a:cxn ang="0">
                  <a:pos x="135" y="50"/>
                </a:cxn>
                <a:cxn ang="0">
                  <a:pos x="135" y="39"/>
                </a:cxn>
                <a:cxn ang="0">
                  <a:pos x="138" y="29"/>
                </a:cxn>
                <a:cxn ang="0">
                  <a:pos x="129" y="10"/>
                </a:cxn>
                <a:cxn ang="0">
                  <a:pos x="123" y="10"/>
                </a:cxn>
                <a:cxn ang="0">
                  <a:pos x="107" y="10"/>
                </a:cxn>
                <a:cxn ang="0">
                  <a:pos x="96" y="10"/>
                </a:cxn>
                <a:cxn ang="0">
                  <a:pos x="80" y="5"/>
                </a:cxn>
                <a:cxn ang="0">
                  <a:pos x="75" y="0"/>
                </a:cxn>
                <a:cxn ang="0">
                  <a:pos x="48" y="0"/>
                </a:cxn>
              </a:cxnLst>
              <a:rect l="0" t="0" r="r" b="b"/>
              <a:pathLst>
                <a:path w="138" h="68">
                  <a:moveTo>
                    <a:pt x="48" y="0"/>
                  </a:moveTo>
                  <a:lnTo>
                    <a:pt x="48" y="10"/>
                  </a:lnTo>
                  <a:lnTo>
                    <a:pt x="16" y="29"/>
                  </a:lnTo>
                  <a:lnTo>
                    <a:pt x="0" y="63"/>
                  </a:lnTo>
                  <a:lnTo>
                    <a:pt x="58" y="68"/>
                  </a:lnTo>
                  <a:lnTo>
                    <a:pt x="102" y="63"/>
                  </a:lnTo>
                  <a:lnTo>
                    <a:pt x="138" y="54"/>
                  </a:lnTo>
                  <a:lnTo>
                    <a:pt x="135" y="50"/>
                  </a:lnTo>
                  <a:lnTo>
                    <a:pt x="135" y="39"/>
                  </a:lnTo>
                  <a:lnTo>
                    <a:pt x="138" y="29"/>
                  </a:lnTo>
                  <a:lnTo>
                    <a:pt x="129" y="10"/>
                  </a:lnTo>
                  <a:lnTo>
                    <a:pt x="123" y="10"/>
                  </a:lnTo>
                  <a:lnTo>
                    <a:pt x="107" y="10"/>
                  </a:lnTo>
                  <a:lnTo>
                    <a:pt x="96" y="10"/>
                  </a:lnTo>
                  <a:lnTo>
                    <a:pt x="80" y="5"/>
                  </a:lnTo>
                  <a:lnTo>
                    <a:pt x="75" y="0"/>
                  </a:lnTo>
                  <a:lnTo>
                    <a:pt x="4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83" name="Freeform 201"/>
            <p:cNvSpPr>
              <a:spLocks/>
            </p:cNvSpPr>
            <p:nvPr/>
          </p:nvSpPr>
          <p:spPr bwMode="auto">
            <a:xfrm>
              <a:off x="4419" y="2478"/>
              <a:ext cx="138" cy="68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8" y="10"/>
                </a:cxn>
                <a:cxn ang="0">
                  <a:pos x="16" y="29"/>
                </a:cxn>
                <a:cxn ang="0">
                  <a:pos x="0" y="63"/>
                </a:cxn>
                <a:cxn ang="0">
                  <a:pos x="58" y="68"/>
                </a:cxn>
                <a:cxn ang="0">
                  <a:pos x="102" y="63"/>
                </a:cxn>
                <a:cxn ang="0">
                  <a:pos x="138" y="54"/>
                </a:cxn>
                <a:cxn ang="0">
                  <a:pos x="135" y="50"/>
                </a:cxn>
                <a:cxn ang="0">
                  <a:pos x="135" y="39"/>
                </a:cxn>
                <a:cxn ang="0">
                  <a:pos x="138" y="29"/>
                </a:cxn>
                <a:cxn ang="0">
                  <a:pos x="129" y="10"/>
                </a:cxn>
                <a:cxn ang="0">
                  <a:pos x="123" y="10"/>
                </a:cxn>
                <a:cxn ang="0">
                  <a:pos x="107" y="10"/>
                </a:cxn>
                <a:cxn ang="0">
                  <a:pos x="96" y="10"/>
                </a:cxn>
                <a:cxn ang="0">
                  <a:pos x="80" y="5"/>
                </a:cxn>
                <a:cxn ang="0">
                  <a:pos x="75" y="0"/>
                </a:cxn>
                <a:cxn ang="0">
                  <a:pos x="48" y="0"/>
                </a:cxn>
              </a:cxnLst>
              <a:rect l="0" t="0" r="r" b="b"/>
              <a:pathLst>
                <a:path w="138" h="68">
                  <a:moveTo>
                    <a:pt x="48" y="0"/>
                  </a:moveTo>
                  <a:lnTo>
                    <a:pt x="48" y="10"/>
                  </a:lnTo>
                  <a:lnTo>
                    <a:pt x="16" y="29"/>
                  </a:lnTo>
                  <a:lnTo>
                    <a:pt x="0" y="63"/>
                  </a:lnTo>
                  <a:lnTo>
                    <a:pt x="58" y="68"/>
                  </a:lnTo>
                  <a:lnTo>
                    <a:pt x="102" y="63"/>
                  </a:lnTo>
                  <a:lnTo>
                    <a:pt x="138" y="54"/>
                  </a:lnTo>
                  <a:lnTo>
                    <a:pt x="135" y="50"/>
                  </a:lnTo>
                  <a:lnTo>
                    <a:pt x="135" y="39"/>
                  </a:lnTo>
                  <a:lnTo>
                    <a:pt x="138" y="29"/>
                  </a:lnTo>
                  <a:lnTo>
                    <a:pt x="129" y="10"/>
                  </a:lnTo>
                  <a:lnTo>
                    <a:pt x="123" y="10"/>
                  </a:lnTo>
                  <a:lnTo>
                    <a:pt x="107" y="10"/>
                  </a:lnTo>
                  <a:lnTo>
                    <a:pt x="96" y="10"/>
                  </a:lnTo>
                  <a:lnTo>
                    <a:pt x="80" y="5"/>
                  </a:lnTo>
                  <a:lnTo>
                    <a:pt x="75" y="0"/>
                  </a:lnTo>
                  <a:lnTo>
                    <a:pt x="48" y="0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4" name="Freeform 210"/>
          <p:cNvSpPr>
            <a:spLocks/>
          </p:cNvSpPr>
          <p:nvPr/>
        </p:nvSpPr>
        <p:spPr bwMode="auto">
          <a:xfrm>
            <a:off x="7253584" y="4697200"/>
            <a:ext cx="441717" cy="272449"/>
          </a:xfrm>
          <a:custGeom>
            <a:avLst/>
            <a:gdLst/>
            <a:ahLst/>
            <a:cxnLst>
              <a:cxn ang="0">
                <a:pos x="135" y="15"/>
              </a:cxn>
              <a:cxn ang="0">
                <a:pos x="112" y="0"/>
              </a:cxn>
              <a:cxn ang="0">
                <a:pos x="102" y="15"/>
              </a:cxn>
              <a:cxn ang="0">
                <a:pos x="81" y="24"/>
              </a:cxn>
              <a:cxn ang="0">
                <a:pos x="64" y="33"/>
              </a:cxn>
              <a:cxn ang="0">
                <a:pos x="15" y="49"/>
              </a:cxn>
              <a:cxn ang="0">
                <a:pos x="0" y="49"/>
              </a:cxn>
              <a:cxn ang="0">
                <a:pos x="5" y="69"/>
              </a:cxn>
              <a:cxn ang="0">
                <a:pos x="15" y="82"/>
              </a:cxn>
              <a:cxn ang="0">
                <a:pos x="20" y="107"/>
              </a:cxn>
              <a:cxn ang="0">
                <a:pos x="49" y="126"/>
              </a:cxn>
              <a:cxn ang="0">
                <a:pos x="87" y="162"/>
              </a:cxn>
              <a:cxn ang="0">
                <a:pos x="112" y="169"/>
              </a:cxn>
              <a:cxn ang="0">
                <a:pos x="129" y="166"/>
              </a:cxn>
              <a:cxn ang="0">
                <a:pos x="151" y="145"/>
              </a:cxn>
              <a:cxn ang="0">
                <a:pos x="188" y="151"/>
              </a:cxn>
              <a:cxn ang="0">
                <a:pos x="199" y="162"/>
              </a:cxn>
              <a:cxn ang="0">
                <a:pos x="232" y="155"/>
              </a:cxn>
              <a:cxn ang="0">
                <a:pos x="310" y="89"/>
              </a:cxn>
              <a:cxn ang="0">
                <a:pos x="286" y="72"/>
              </a:cxn>
              <a:cxn ang="0">
                <a:pos x="269" y="54"/>
              </a:cxn>
              <a:cxn ang="0">
                <a:pos x="237" y="44"/>
              </a:cxn>
              <a:cxn ang="0">
                <a:pos x="232" y="64"/>
              </a:cxn>
              <a:cxn ang="0">
                <a:pos x="216" y="54"/>
              </a:cxn>
              <a:cxn ang="0">
                <a:pos x="199" y="31"/>
              </a:cxn>
              <a:cxn ang="0">
                <a:pos x="184" y="19"/>
              </a:cxn>
              <a:cxn ang="0">
                <a:pos x="166" y="19"/>
              </a:cxn>
              <a:cxn ang="0">
                <a:pos x="151" y="4"/>
              </a:cxn>
              <a:cxn ang="0">
                <a:pos x="135" y="15"/>
              </a:cxn>
            </a:cxnLst>
            <a:rect l="0" t="0" r="r" b="b"/>
            <a:pathLst>
              <a:path w="310" h="169">
                <a:moveTo>
                  <a:pt x="135" y="15"/>
                </a:moveTo>
                <a:lnTo>
                  <a:pt x="112" y="0"/>
                </a:lnTo>
                <a:lnTo>
                  <a:pt x="102" y="15"/>
                </a:lnTo>
                <a:lnTo>
                  <a:pt x="81" y="24"/>
                </a:lnTo>
                <a:lnTo>
                  <a:pt x="64" y="33"/>
                </a:lnTo>
                <a:lnTo>
                  <a:pt x="15" y="49"/>
                </a:lnTo>
                <a:lnTo>
                  <a:pt x="0" y="49"/>
                </a:lnTo>
                <a:lnTo>
                  <a:pt x="5" y="69"/>
                </a:lnTo>
                <a:lnTo>
                  <a:pt x="15" y="82"/>
                </a:lnTo>
                <a:lnTo>
                  <a:pt x="20" y="107"/>
                </a:lnTo>
                <a:lnTo>
                  <a:pt x="49" y="126"/>
                </a:lnTo>
                <a:lnTo>
                  <a:pt x="87" y="162"/>
                </a:lnTo>
                <a:lnTo>
                  <a:pt x="112" y="169"/>
                </a:lnTo>
                <a:lnTo>
                  <a:pt x="129" y="166"/>
                </a:lnTo>
                <a:lnTo>
                  <a:pt x="151" y="145"/>
                </a:lnTo>
                <a:lnTo>
                  <a:pt x="188" y="151"/>
                </a:lnTo>
                <a:lnTo>
                  <a:pt x="199" y="162"/>
                </a:lnTo>
                <a:lnTo>
                  <a:pt x="232" y="155"/>
                </a:lnTo>
                <a:lnTo>
                  <a:pt x="310" y="89"/>
                </a:lnTo>
                <a:lnTo>
                  <a:pt x="286" y="72"/>
                </a:lnTo>
                <a:lnTo>
                  <a:pt x="269" y="54"/>
                </a:lnTo>
                <a:lnTo>
                  <a:pt x="237" y="44"/>
                </a:lnTo>
                <a:lnTo>
                  <a:pt x="232" y="64"/>
                </a:lnTo>
                <a:lnTo>
                  <a:pt x="216" y="54"/>
                </a:lnTo>
                <a:lnTo>
                  <a:pt x="199" y="31"/>
                </a:lnTo>
                <a:lnTo>
                  <a:pt x="184" y="19"/>
                </a:lnTo>
                <a:lnTo>
                  <a:pt x="166" y="19"/>
                </a:lnTo>
                <a:lnTo>
                  <a:pt x="151" y="4"/>
                </a:lnTo>
                <a:lnTo>
                  <a:pt x="135" y="15"/>
                </a:lnTo>
              </a:path>
            </a:pathLst>
          </a:custGeom>
          <a:solidFill>
            <a:schemeClr val="bg1">
              <a:lumMod val="5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85" name="Freeform 82"/>
          <p:cNvSpPr>
            <a:spLocks/>
          </p:cNvSpPr>
          <p:nvPr/>
        </p:nvSpPr>
        <p:spPr bwMode="auto">
          <a:xfrm>
            <a:off x="6045783" y="3715419"/>
            <a:ext cx="552478" cy="928580"/>
          </a:xfrm>
          <a:custGeom>
            <a:avLst/>
            <a:gdLst/>
            <a:ahLst/>
            <a:cxnLst>
              <a:cxn ang="0">
                <a:pos x="20" y="565"/>
              </a:cxn>
              <a:cxn ang="0">
                <a:pos x="90" y="571"/>
              </a:cxn>
              <a:cxn ang="0">
                <a:pos x="138" y="546"/>
              </a:cxn>
              <a:cxn ang="0">
                <a:pos x="209" y="557"/>
              </a:cxn>
              <a:cxn ang="0">
                <a:pos x="274" y="576"/>
              </a:cxn>
              <a:cxn ang="0">
                <a:pos x="350" y="546"/>
              </a:cxn>
              <a:cxn ang="0">
                <a:pos x="339" y="511"/>
              </a:cxn>
              <a:cxn ang="0">
                <a:pos x="387" y="473"/>
              </a:cxn>
              <a:cxn ang="0">
                <a:pos x="355" y="429"/>
              </a:cxn>
              <a:cxn ang="0">
                <a:pos x="317" y="439"/>
              </a:cxn>
              <a:cxn ang="0">
                <a:pos x="329" y="415"/>
              </a:cxn>
              <a:cxn ang="0">
                <a:pos x="317" y="371"/>
              </a:cxn>
              <a:cxn ang="0">
                <a:pos x="284" y="297"/>
              </a:cxn>
              <a:cxn ang="0">
                <a:pos x="280" y="234"/>
              </a:cxn>
              <a:cxn ang="0">
                <a:pos x="247" y="190"/>
              </a:cxn>
              <a:cxn ang="0">
                <a:pos x="247" y="170"/>
              </a:cxn>
              <a:cxn ang="0">
                <a:pos x="305" y="107"/>
              </a:cxn>
              <a:cxn ang="0">
                <a:pos x="252" y="74"/>
              </a:cxn>
              <a:cxn ang="0">
                <a:pos x="242" y="42"/>
              </a:cxn>
              <a:cxn ang="0">
                <a:pos x="280" y="14"/>
              </a:cxn>
              <a:cxn ang="0">
                <a:pos x="209" y="0"/>
              </a:cxn>
              <a:cxn ang="0">
                <a:pos x="160" y="42"/>
              </a:cxn>
              <a:cxn ang="0">
                <a:pos x="134" y="49"/>
              </a:cxn>
              <a:cxn ang="0">
                <a:pos x="129" y="74"/>
              </a:cxn>
              <a:cxn ang="0">
                <a:pos x="129" y="112"/>
              </a:cxn>
              <a:cxn ang="0">
                <a:pos x="151" y="125"/>
              </a:cxn>
              <a:cxn ang="0">
                <a:pos x="102" y="170"/>
              </a:cxn>
              <a:cxn ang="0">
                <a:pos x="118" y="199"/>
              </a:cxn>
              <a:cxn ang="0">
                <a:pos x="157" y="205"/>
              </a:cxn>
              <a:cxn ang="0">
                <a:pos x="134" y="263"/>
              </a:cxn>
              <a:cxn ang="0">
                <a:pos x="182" y="282"/>
              </a:cxn>
              <a:cxn ang="0">
                <a:pos x="215" y="312"/>
              </a:cxn>
              <a:cxn ang="0">
                <a:pos x="182" y="365"/>
              </a:cxn>
              <a:cxn ang="0">
                <a:pos x="118" y="351"/>
              </a:cxn>
              <a:cxn ang="0">
                <a:pos x="97" y="386"/>
              </a:cxn>
              <a:cxn ang="0">
                <a:pos x="112" y="425"/>
              </a:cxn>
              <a:cxn ang="0">
                <a:pos x="58" y="458"/>
              </a:cxn>
              <a:cxn ang="0">
                <a:pos x="112" y="473"/>
              </a:cxn>
              <a:cxn ang="0">
                <a:pos x="167" y="487"/>
              </a:cxn>
              <a:cxn ang="0">
                <a:pos x="90" y="497"/>
              </a:cxn>
              <a:cxn ang="0">
                <a:pos x="0" y="551"/>
              </a:cxn>
            </a:cxnLst>
            <a:rect l="0" t="0" r="r" b="b"/>
            <a:pathLst>
              <a:path w="387" h="576">
                <a:moveTo>
                  <a:pt x="0" y="551"/>
                </a:moveTo>
                <a:lnTo>
                  <a:pt x="20" y="565"/>
                </a:lnTo>
                <a:lnTo>
                  <a:pt x="54" y="546"/>
                </a:lnTo>
                <a:lnTo>
                  <a:pt x="90" y="571"/>
                </a:lnTo>
                <a:lnTo>
                  <a:pt x="107" y="541"/>
                </a:lnTo>
                <a:lnTo>
                  <a:pt x="138" y="546"/>
                </a:lnTo>
                <a:lnTo>
                  <a:pt x="172" y="565"/>
                </a:lnTo>
                <a:lnTo>
                  <a:pt x="209" y="557"/>
                </a:lnTo>
                <a:lnTo>
                  <a:pt x="242" y="565"/>
                </a:lnTo>
                <a:lnTo>
                  <a:pt x="274" y="576"/>
                </a:lnTo>
                <a:lnTo>
                  <a:pt x="317" y="571"/>
                </a:lnTo>
                <a:lnTo>
                  <a:pt x="350" y="546"/>
                </a:lnTo>
                <a:lnTo>
                  <a:pt x="311" y="536"/>
                </a:lnTo>
                <a:lnTo>
                  <a:pt x="339" y="511"/>
                </a:lnTo>
                <a:lnTo>
                  <a:pt x="366" y="497"/>
                </a:lnTo>
                <a:lnTo>
                  <a:pt x="387" y="473"/>
                </a:lnTo>
                <a:lnTo>
                  <a:pt x="377" y="449"/>
                </a:lnTo>
                <a:lnTo>
                  <a:pt x="355" y="429"/>
                </a:lnTo>
                <a:lnTo>
                  <a:pt x="331" y="429"/>
                </a:lnTo>
                <a:lnTo>
                  <a:pt x="317" y="439"/>
                </a:lnTo>
                <a:lnTo>
                  <a:pt x="305" y="429"/>
                </a:lnTo>
                <a:lnTo>
                  <a:pt x="329" y="415"/>
                </a:lnTo>
                <a:lnTo>
                  <a:pt x="322" y="390"/>
                </a:lnTo>
                <a:lnTo>
                  <a:pt x="317" y="371"/>
                </a:lnTo>
                <a:lnTo>
                  <a:pt x="311" y="317"/>
                </a:lnTo>
                <a:lnTo>
                  <a:pt x="284" y="297"/>
                </a:lnTo>
                <a:lnTo>
                  <a:pt x="280" y="268"/>
                </a:lnTo>
                <a:lnTo>
                  <a:pt x="280" y="234"/>
                </a:lnTo>
                <a:lnTo>
                  <a:pt x="274" y="209"/>
                </a:lnTo>
                <a:lnTo>
                  <a:pt x="247" y="190"/>
                </a:lnTo>
                <a:lnTo>
                  <a:pt x="220" y="185"/>
                </a:lnTo>
                <a:lnTo>
                  <a:pt x="247" y="170"/>
                </a:lnTo>
                <a:lnTo>
                  <a:pt x="269" y="150"/>
                </a:lnTo>
                <a:lnTo>
                  <a:pt x="305" y="107"/>
                </a:lnTo>
                <a:lnTo>
                  <a:pt x="311" y="82"/>
                </a:lnTo>
                <a:lnTo>
                  <a:pt x="252" y="74"/>
                </a:lnTo>
                <a:lnTo>
                  <a:pt x="220" y="67"/>
                </a:lnTo>
                <a:lnTo>
                  <a:pt x="242" y="42"/>
                </a:lnTo>
                <a:lnTo>
                  <a:pt x="280" y="27"/>
                </a:lnTo>
                <a:lnTo>
                  <a:pt x="280" y="14"/>
                </a:lnTo>
                <a:lnTo>
                  <a:pt x="242" y="9"/>
                </a:lnTo>
                <a:lnTo>
                  <a:pt x="209" y="0"/>
                </a:lnTo>
                <a:lnTo>
                  <a:pt x="187" y="24"/>
                </a:lnTo>
                <a:lnTo>
                  <a:pt x="160" y="42"/>
                </a:lnTo>
                <a:lnTo>
                  <a:pt x="151" y="63"/>
                </a:lnTo>
                <a:lnTo>
                  <a:pt x="134" y="49"/>
                </a:lnTo>
                <a:lnTo>
                  <a:pt x="118" y="54"/>
                </a:lnTo>
                <a:lnTo>
                  <a:pt x="129" y="74"/>
                </a:lnTo>
                <a:lnTo>
                  <a:pt x="157" y="82"/>
                </a:lnTo>
                <a:lnTo>
                  <a:pt x="129" y="112"/>
                </a:lnTo>
                <a:lnTo>
                  <a:pt x="118" y="131"/>
                </a:lnTo>
                <a:lnTo>
                  <a:pt x="151" y="125"/>
                </a:lnTo>
                <a:lnTo>
                  <a:pt x="134" y="156"/>
                </a:lnTo>
                <a:lnTo>
                  <a:pt x="102" y="170"/>
                </a:lnTo>
                <a:lnTo>
                  <a:pt x="123" y="174"/>
                </a:lnTo>
                <a:lnTo>
                  <a:pt x="118" y="199"/>
                </a:lnTo>
                <a:lnTo>
                  <a:pt x="146" y="174"/>
                </a:lnTo>
                <a:lnTo>
                  <a:pt x="157" y="205"/>
                </a:lnTo>
                <a:lnTo>
                  <a:pt x="129" y="239"/>
                </a:lnTo>
                <a:lnTo>
                  <a:pt x="134" y="263"/>
                </a:lnTo>
                <a:lnTo>
                  <a:pt x="205" y="257"/>
                </a:lnTo>
                <a:lnTo>
                  <a:pt x="182" y="282"/>
                </a:lnTo>
                <a:lnTo>
                  <a:pt x="194" y="306"/>
                </a:lnTo>
                <a:lnTo>
                  <a:pt x="215" y="312"/>
                </a:lnTo>
                <a:lnTo>
                  <a:pt x="194" y="337"/>
                </a:lnTo>
                <a:lnTo>
                  <a:pt x="182" y="365"/>
                </a:lnTo>
                <a:lnTo>
                  <a:pt x="157" y="365"/>
                </a:lnTo>
                <a:lnTo>
                  <a:pt x="118" y="351"/>
                </a:lnTo>
                <a:lnTo>
                  <a:pt x="118" y="365"/>
                </a:lnTo>
                <a:lnTo>
                  <a:pt x="97" y="386"/>
                </a:lnTo>
                <a:lnTo>
                  <a:pt x="123" y="390"/>
                </a:lnTo>
                <a:lnTo>
                  <a:pt x="112" y="425"/>
                </a:lnTo>
                <a:lnTo>
                  <a:pt x="58" y="439"/>
                </a:lnTo>
                <a:lnTo>
                  <a:pt x="58" y="458"/>
                </a:lnTo>
                <a:lnTo>
                  <a:pt x="90" y="462"/>
                </a:lnTo>
                <a:lnTo>
                  <a:pt x="112" y="473"/>
                </a:lnTo>
                <a:lnTo>
                  <a:pt x="129" y="497"/>
                </a:lnTo>
                <a:lnTo>
                  <a:pt x="167" y="487"/>
                </a:lnTo>
                <a:lnTo>
                  <a:pt x="138" y="511"/>
                </a:lnTo>
                <a:lnTo>
                  <a:pt x="90" y="497"/>
                </a:lnTo>
                <a:lnTo>
                  <a:pt x="64" y="522"/>
                </a:lnTo>
                <a:lnTo>
                  <a:pt x="0" y="551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86" name="Group 83"/>
          <p:cNvGrpSpPr>
            <a:grpSpLocks/>
          </p:cNvGrpSpPr>
          <p:nvPr/>
        </p:nvGrpSpPr>
        <p:grpSpPr bwMode="auto">
          <a:xfrm>
            <a:off x="6045783" y="3715419"/>
            <a:ext cx="552478" cy="928580"/>
            <a:chOff x="3223" y="2166"/>
            <a:chExt cx="387" cy="576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87" name="Freeform 84"/>
            <p:cNvSpPr>
              <a:spLocks/>
            </p:cNvSpPr>
            <p:nvPr/>
          </p:nvSpPr>
          <p:spPr bwMode="auto">
            <a:xfrm>
              <a:off x="3223" y="2166"/>
              <a:ext cx="387" cy="576"/>
            </a:xfrm>
            <a:custGeom>
              <a:avLst/>
              <a:gdLst/>
              <a:ahLst/>
              <a:cxnLst>
                <a:cxn ang="0">
                  <a:pos x="20" y="565"/>
                </a:cxn>
                <a:cxn ang="0">
                  <a:pos x="90" y="571"/>
                </a:cxn>
                <a:cxn ang="0">
                  <a:pos x="138" y="546"/>
                </a:cxn>
                <a:cxn ang="0">
                  <a:pos x="209" y="557"/>
                </a:cxn>
                <a:cxn ang="0">
                  <a:pos x="274" y="576"/>
                </a:cxn>
                <a:cxn ang="0">
                  <a:pos x="350" y="546"/>
                </a:cxn>
                <a:cxn ang="0">
                  <a:pos x="339" y="511"/>
                </a:cxn>
                <a:cxn ang="0">
                  <a:pos x="387" y="473"/>
                </a:cxn>
                <a:cxn ang="0">
                  <a:pos x="355" y="429"/>
                </a:cxn>
                <a:cxn ang="0">
                  <a:pos x="317" y="439"/>
                </a:cxn>
                <a:cxn ang="0">
                  <a:pos x="329" y="415"/>
                </a:cxn>
                <a:cxn ang="0">
                  <a:pos x="317" y="371"/>
                </a:cxn>
                <a:cxn ang="0">
                  <a:pos x="284" y="297"/>
                </a:cxn>
                <a:cxn ang="0">
                  <a:pos x="280" y="234"/>
                </a:cxn>
                <a:cxn ang="0">
                  <a:pos x="247" y="190"/>
                </a:cxn>
                <a:cxn ang="0">
                  <a:pos x="247" y="170"/>
                </a:cxn>
                <a:cxn ang="0">
                  <a:pos x="305" y="107"/>
                </a:cxn>
                <a:cxn ang="0">
                  <a:pos x="252" y="74"/>
                </a:cxn>
                <a:cxn ang="0">
                  <a:pos x="242" y="42"/>
                </a:cxn>
                <a:cxn ang="0">
                  <a:pos x="280" y="14"/>
                </a:cxn>
                <a:cxn ang="0">
                  <a:pos x="209" y="0"/>
                </a:cxn>
                <a:cxn ang="0">
                  <a:pos x="160" y="42"/>
                </a:cxn>
                <a:cxn ang="0">
                  <a:pos x="134" y="49"/>
                </a:cxn>
                <a:cxn ang="0">
                  <a:pos x="129" y="74"/>
                </a:cxn>
                <a:cxn ang="0">
                  <a:pos x="129" y="112"/>
                </a:cxn>
                <a:cxn ang="0">
                  <a:pos x="151" y="125"/>
                </a:cxn>
                <a:cxn ang="0">
                  <a:pos x="102" y="170"/>
                </a:cxn>
                <a:cxn ang="0">
                  <a:pos x="118" y="199"/>
                </a:cxn>
                <a:cxn ang="0">
                  <a:pos x="157" y="205"/>
                </a:cxn>
                <a:cxn ang="0">
                  <a:pos x="134" y="263"/>
                </a:cxn>
                <a:cxn ang="0">
                  <a:pos x="182" y="282"/>
                </a:cxn>
                <a:cxn ang="0">
                  <a:pos x="215" y="312"/>
                </a:cxn>
                <a:cxn ang="0">
                  <a:pos x="182" y="365"/>
                </a:cxn>
                <a:cxn ang="0">
                  <a:pos x="118" y="351"/>
                </a:cxn>
                <a:cxn ang="0">
                  <a:pos x="97" y="386"/>
                </a:cxn>
                <a:cxn ang="0">
                  <a:pos x="112" y="425"/>
                </a:cxn>
                <a:cxn ang="0">
                  <a:pos x="58" y="458"/>
                </a:cxn>
                <a:cxn ang="0">
                  <a:pos x="112" y="473"/>
                </a:cxn>
                <a:cxn ang="0">
                  <a:pos x="167" y="487"/>
                </a:cxn>
                <a:cxn ang="0">
                  <a:pos x="90" y="497"/>
                </a:cxn>
                <a:cxn ang="0">
                  <a:pos x="0" y="551"/>
                </a:cxn>
              </a:cxnLst>
              <a:rect l="0" t="0" r="r" b="b"/>
              <a:pathLst>
                <a:path w="387" h="576">
                  <a:moveTo>
                    <a:pt x="0" y="551"/>
                  </a:moveTo>
                  <a:lnTo>
                    <a:pt x="20" y="565"/>
                  </a:lnTo>
                  <a:lnTo>
                    <a:pt x="54" y="546"/>
                  </a:lnTo>
                  <a:lnTo>
                    <a:pt x="90" y="571"/>
                  </a:lnTo>
                  <a:lnTo>
                    <a:pt x="107" y="541"/>
                  </a:lnTo>
                  <a:lnTo>
                    <a:pt x="138" y="546"/>
                  </a:lnTo>
                  <a:lnTo>
                    <a:pt x="172" y="565"/>
                  </a:lnTo>
                  <a:lnTo>
                    <a:pt x="209" y="557"/>
                  </a:lnTo>
                  <a:lnTo>
                    <a:pt x="242" y="565"/>
                  </a:lnTo>
                  <a:lnTo>
                    <a:pt x="274" y="576"/>
                  </a:lnTo>
                  <a:lnTo>
                    <a:pt x="317" y="571"/>
                  </a:lnTo>
                  <a:lnTo>
                    <a:pt x="350" y="546"/>
                  </a:lnTo>
                  <a:lnTo>
                    <a:pt x="311" y="536"/>
                  </a:lnTo>
                  <a:lnTo>
                    <a:pt x="339" y="511"/>
                  </a:lnTo>
                  <a:lnTo>
                    <a:pt x="366" y="497"/>
                  </a:lnTo>
                  <a:lnTo>
                    <a:pt x="387" y="473"/>
                  </a:lnTo>
                  <a:lnTo>
                    <a:pt x="377" y="449"/>
                  </a:lnTo>
                  <a:lnTo>
                    <a:pt x="355" y="429"/>
                  </a:lnTo>
                  <a:lnTo>
                    <a:pt x="331" y="429"/>
                  </a:lnTo>
                  <a:lnTo>
                    <a:pt x="317" y="439"/>
                  </a:lnTo>
                  <a:lnTo>
                    <a:pt x="305" y="429"/>
                  </a:lnTo>
                  <a:lnTo>
                    <a:pt x="329" y="415"/>
                  </a:lnTo>
                  <a:lnTo>
                    <a:pt x="322" y="390"/>
                  </a:lnTo>
                  <a:lnTo>
                    <a:pt x="317" y="371"/>
                  </a:lnTo>
                  <a:lnTo>
                    <a:pt x="311" y="317"/>
                  </a:lnTo>
                  <a:lnTo>
                    <a:pt x="284" y="297"/>
                  </a:lnTo>
                  <a:lnTo>
                    <a:pt x="280" y="268"/>
                  </a:lnTo>
                  <a:lnTo>
                    <a:pt x="280" y="234"/>
                  </a:lnTo>
                  <a:lnTo>
                    <a:pt x="274" y="209"/>
                  </a:lnTo>
                  <a:lnTo>
                    <a:pt x="247" y="190"/>
                  </a:lnTo>
                  <a:lnTo>
                    <a:pt x="220" y="185"/>
                  </a:lnTo>
                  <a:lnTo>
                    <a:pt x="247" y="170"/>
                  </a:lnTo>
                  <a:lnTo>
                    <a:pt x="269" y="150"/>
                  </a:lnTo>
                  <a:lnTo>
                    <a:pt x="305" y="107"/>
                  </a:lnTo>
                  <a:lnTo>
                    <a:pt x="311" y="82"/>
                  </a:lnTo>
                  <a:lnTo>
                    <a:pt x="252" y="74"/>
                  </a:lnTo>
                  <a:lnTo>
                    <a:pt x="220" y="67"/>
                  </a:lnTo>
                  <a:lnTo>
                    <a:pt x="242" y="42"/>
                  </a:lnTo>
                  <a:lnTo>
                    <a:pt x="280" y="27"/>
                  </a:lnTo>
                  <a:lnTo>
                    <a:pt x="280" y="14"/>
                  </a:lnTo>
                  <a:lnTo>
                    <a:pt x="242" y="9"/>
                  </a:lnTo>
                  <a:lnTo>
                    <a:pt x="209" y="0"/>
                  </a:lnTo>
                  <a:lnTo>
                    <a:pt x="187" y="24"/>
                  </a:lnTo>
                  <a:lnTo>
                    <a:pt x="160" y="42"/>
                  </a:lnTo>
                  <a:lnTo>
                    <a:pt x="151" y="63"/>
                  </a:lnTo>
                  <a:lnTo>
                    <a:pt x="134" y="49"/>
                  </a:lnTo>
                  <a:lnTo>
                    <a:pt x="118" y="54"/>
                  </a:lnTo>
                  <a:lnTo>
                    <a:pt x="129" y="74"/>
                  </a:lnTo>
                  <a:lnTo>
                    <a:pt x="157" y="82"/>
                  </a:lnTo>
                  <a:lnTo>
                    <a:pt x="129" y="112"/>
                  </a:lnTo>
                  <a:lnTo>
                    <a:pt x="118" y="131"/>
                  </a:lnTo>
                  <a:lnTo>
                    <a:pt x="151" y="125"/>
                  </a:lnTo>
                  <a:lnTo>
                    <a:pt x="134" y="156"/>
                  </a:lnTo>
                  <a:lnTo>
                    <a:pt x="102" y="170"/>
                  </a:lnTo>
                  <a:lnTo>
                    <a:pt x="123" y="174"/>
                  </a:lnTo>
                  <a:lnTo>
                    <a:pt x="118" y="199"/>
                  </a:lnTo>
                  <a:lnTo>
                    <a:pt x="146" y="174"/>
                  </a:lnTo>
                  <a:lnTo>
                    <a:pt x="157" y="205"/>
                  </a:lnTo>
                  <a:lnTo>
                    <a:pt x="129" y="239"/>
                  </a:lnTo>
                  <a:lnTo>
                    <a:pt x="134" y="263"/>
                  </a:lnTo>
                  <a:lnTo>
                    <a:pt x="205" y="257"/>
                  </a:lnTo>
                  <a:lnTo>
                    <a:pt x="182" y="282"/>
                  </a:lnTo>
                  <a:lnTo>
                    <a:pt x="194" y="306"/>
                  </a:lnTo>
                  <a:lnTo>
                    <a:pt x="215" y="312"/>
                  </a:lnTo>
                  <a:lnTo>
                    <a:pt x="194" y="337"/>
                  </a:lnTo>
                  <a:lnTo>
                    <a:pt x="182" y="365"/>
                  </a:lnTo>
                  <a:lnTo>
                    <a:pt x="157" y="365"/>
                  </a:lnTo>
                  <a:lnTo>
                    <a:pt x="118" y="351"/>
                  </a:lnTo>
                  <a:lnTo>
                    <a:pt x="118" y="365"/>
                  </a:lnTo>
                  <a:lnTo>
                    <a:pt x="97" y="386"/>
                  </a:lnTo>
                  <a:lnTo>
                    <a:pt x="123" y="390"/>
                  </a:lnTo>
                  <a:lnTo>
                    <a:pt x="112" y="425"/>
                  </a:lnTo>
                  <a:lnTo>
                    <a:pt x="58" y="439"/>
                  </a:lnTo>
                  <a:lnTo>
                    <a:pt x="58" y="458"/>
                  </a:lnTo>
                  <a:lnTo>
                    <a:pt x="90" y="462"/>
                  </a:lnTo>
                  <a:lnTo>
                    <a:pt x="112" y="473"/>
                  </a:lnTo>
                  <a:lnTo>
                    <a:pt x="129" y="497"/>
                  </a:lnTo>
                  <a:lnTo>
                    <a:pt x="167" y="487"/>
                  </a:lnTo>
                  <a:lnTo>
                    <a:pt x="138" y="511"/>
                  </a:lnTo>
                  <a:lnTo>
                    <a:pt x="90" y="497"/>
                  </a:lnTo>
                  <a:lnTo>
                    <a:pt x="64" y="522"/>
                  </a:lnTo>
                  <a:lnTo>
                    <a:pt x="0" y="5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88" name="Freeform 85"/>
            <p:cNvSpPr>
              <a:spLocks/>
            </p:cNvSpPr>
            <p:nvPr/>
          </p:nvSpPr>
          <p:spPr bwMode="auto">
            <a:xfrm>
              <a:off x="3223" y="2166"/>
              <a:ext cx="387" cy="576"/>
            </a:xfrm>
            <a:custGeom>
              <a:avLst/>
              <a:gdLst/>
              <a:ahLst/>
              <a:cxnLst>
                <a:cxn ang="0">
                  <a:pos x="20" y="565"/>
                </a:cxn>
                <a:cxn ang="0">
                  <a:pos x="90" y="571"/>
                </a:cxn>
                <a:cxn ang="0">
                  <a:pos x="138" y="546"/>
                </a:cxn>
                <a:cxn ang="0">
                  <a:pos x="209" y="557"/>
                </a:cxn>
                <a:cxn ang="0">
                  <a:pos x="274" y="576"/>
                </a:cxn>
                <a:cxn ang="0">
                  <a:pos x="350" y="546"/>
                </a:cxn>
                <a:cxn ang="0">
                  <a:pos x="339" y="511"/>
                </a:cxn>
                <a:cxn ang="0">
                  <a:pos x="387" y="473"/>
                </a:cxn>
                <a:cxn ang="0">
                  <a:pos x="355" y="429"/>
                </a:cxn>
                <a:cxn ang="0">
                  <a:pos x="317" y="439"/>
                </a:cxn>
                <a:cxn ang="0">
                  <a:pos x="329" y="415"/>
                </a:cxn>
                <a:cxn ang="0">
                  <a:pos x="317" y="371"/>
                </a:cxn>
                <a:cxn ang="0">
                  <a:pos x="284" y="297"/>
                </a:cxn>
                <a:cxn ang="0">
                  <a:pos x="280" y="234"/>
                </a:cxn>
                <a:cxn ang="0">
                  <a:pos x="247" y="190"/>
                </a:cxn>
                <a:cxn ang="0">
                  <a:pos x="247" y="170"/>
                </a:cxn>
                <a:cxn ang="0">
                  <a:pos x="305" y="107"/>
                </a:cxn>
                <a:cxn ang="0">
                  <a:pos x="252" y="74"/>
                </a:cxn>
                <a:cxn ang="0">
                  <a:pos x="242" y="42"/>
                </a:cxn>
                <a:cxn ang="0">
                  <a:pos x="280" y="14"/>
                </a:cxn>
                <a:cxn ang="0">
                  <a:pos x="209" y="0"/>
                </a:cxn>
                <a:cxn ang="0">
                  <a:pos x="160" y="42"/>
                </a:cxn>
                <a:cxn ang="0">
                  <a:pos x="134" y="49"/>
                </a:cxn>
                <a:cxn ang="0">
                  <a:pos x="129" y="74"/>
                </a:cxn>
                <a:cxn ang="0">
                  <a:pos x="129" y="112"/>
                </a:cxn>
                <a:cxn ang="0">
                  <a:pos x="151" y="125"/>
                </a:cxn>
                <a:cxn ang="0">
                  <a:pos x="102" y="170"/>
                </a:cxn>
                <a:cxn ang="0">
                  <a:pos x="118" y="199"/>
                </a:cxn>
                <a:cxn ang="0">
                  <a:pos x="157" y="205"/>
                </a:cxn>
                <a:cxn ang="0">
                  <a:pos x="134" y="263"/>
                </a:cxn>
                <a:cxn ang="0">
                  <a:pos x="182" y="282"/>
                </a:cxn>
                <a:cxn ang="0">
                  <a:pos x="215" y="312"/>
                </a:cxn>
                <a:cxn ang="0">
                  <a:pos x="182" y="365"/>
                </a:cxn>
                <a:cxn ang="0">
                  <a:pos x="118" y="351"/>
                </a:cxn>
                <a:cxn ang="0">
                  <a:pos x="97" y="386"/>
                </a:cxn>
                <a:cxn ang="0">
                  <a:pos x="112" y="425"/>
                </a:cxn>
                <a:cxn ang="0">
                  <a:pos x="58" y="458"/>
                </a:cxn>
                <a:cxn ang="0">
                  <a:pos x="112" y="473"/>
                </a:cxn>
                <a:cxn ang="0">
                  <a:pos x="167" y="487"/>
                </a:cxn>
                <a:cxn ang="0">
                  <a:pos x="90" y="497"/>
                </a:cxn>
                <a:cxn ang="0">
                  <a:pos x="0" y="551"/>
                </a:cxn>
              </a:cxnLst>
              <a:rect l="0" t="0" r="r" b="b"/>
              <a:pathLst>
                <a:path w="387" h="576">
                  <a:moveTo>
                    <a:pt x="0" y="551"/>
                  </a:moveTo>
                  <a:lnTo>
                    <a:pt x="20" y="565"/>
                  </a:lnTo>
                  <a:lnTo>
                    <a:pt x="54" y="546"/>
                  </a:lnTo>
                  <a:lnTo>
                    <a:pt x="90" y="571"/>
                  </a:lnTo>
                  <a:lnTo>
                    <a:pt x="107" y="541"/>
                  </a:lnTo>
                  <a:lnTo>
                    <a:pt x="138" y="546"/>
                  </a:lnTo>
                  <a:lnTo>
                    <a:pt x="172" y="565"/>
                  </a:lnTo>
                  <a:lnTo>
                    <a:pt x="209" y="557"/>
                  </a:lnTo>
                  <a:lnTo>
                    <a:pt x="242" y="565"/>
                  </a:lnTo>
                  <a:lnTo>
                    <a:pt x="274" y="576"/>
                  </a:lnTo>
                  <a:lnTo>
                    <a:pt x="317" y="571"/>
                  </a:lnTo>
                  <a:lnTo>
                    <a:pt x="350" y="546"/>
                  </a:lnTo>
                  <a:lnTo>
                    <a:pt x="311" y="536"/>
                  </a:lnTo>
                  <a:lnTo>
                    <a:pt x="339" y="511"/>
                  </a:lnTo>
                  <a:lnTo>
                    <a:pt x="366" y="497"/>
                  </a:lnTo>
                  <a:lnTo>
                    <a:pt x="387" y="473"/>
                  </a:lnTo>
                  <a:lnTo>
                    <a:pt x="377" y="449"/>
                  </a:lnTo>
                  <a:lnTo>
                    <a:pt x="355" y="429"/>
                  </a:lnTo>
                  <a:lnTo>
                    <a:pt x="331" y="429"/>
                  </a:lnTo>
                  <a:lnTo>
                    <a:pt x="317" y="439"/>
                  </a:lnTo>
                  <a:lnTo>
                    <a:pt x="305" y="429"/>
                  </a:lnTo>
                  <a:lnTo>
                    <a:pt x="329" y="415"/>
                  </a:lnTo>
                  <a:lnTo>
                    <a:pt x="322" y="390"/>
                  </a:lnTo>
                  <a:lnTo>
                    <a:pt x="317" y="371"/>
                  </a:lnTo>
                  <a:lnTo>
                    <a:pt x="311" y="317"/>
                  </a:lnTo>
                  <a:lnTo>
                    <a:pt x="284" y="297"/>
                  </a:lnTo>
                  <a:lnTo>
                    <a:pt x="280" y="268"/>
                  </a:lnTo>
                  <a:lnTo>
                    <a:pt x="280" y="234"/>
                  </a:lnTo>
                  <a:lnTo>
                    <a:pt x="274" y="209"/>
                  </a:lnTo>
                  <a:lnTo>
                    <a:pt x="247" y="190"/>
                  </a:lnTo>
                  <a:lnTo>
                    <a:pt x="220" y="185"/>
                  </a:lnTo>
                  <a:lnTo>
                    <a:pt x="247" y="170"/>
                  </a:lnTo>
                  <a:lnTo>
                    <a:pt x="269" y="150"/>
                  </a:lnTo>
                  <a:lnTo>
                    <a:pt x="305" y="107"/>
                  </a:lnTo>
                  <a:lnTo>
                    <a:pt x="311" y="82"/>
                  </a:lnTo>
                  <a:lnTo>
                    <a:pt x="252" y="74"/>
                  </a:lnTo>
                  <a:lnTo>
                    <a:pt x="220" y="67"/>
                  </a:lnTo>
                  <a:lnTo>
                    <a:pt x="242" y="42"/>
                  </a:lnTo>
                  <a:lnTo>
                    <a:pt x="280" y="27"/>
                  </a:lnTo>
                  <a:lnTo>
                    <a:pt x="280" y="14"/>
                  </a:lnTo>
                  <a:lnTo>
                    <a:pt x="242" y="9"/>
                  </a:lnTo>
                  <a:lnTo>
                    <a:pt x="209" y="0"/>
                  </a:lnTo>
                  <a:lnTo>
                    <a:pt x="187" y="24"/>
                  </a:lnTo>
                  <a:lnTo>
                    <a:pt x="160" y="42"/>
                  </a:lnTo>
                  <a:lnTo>
                    <a:pt x="151" y="63"/>
                  </a:lnTo>
                  <a:lnTo>
                    <a:pt x="134" y="49"/>
                  </a:lnTo>
                  <a:lnTo>
                    <a:pt x="118" y="54"/>
                  </a:lnTo>
                  <a:lnTo>
                    <a:pt x="129" y="74"/>
                  </a:lnTo>
                  <a:lnTo>
                    <a:pt x="157" y="82"/>
                  </a:lnTo>
                  <a:lnTo>
                    <a:pt x="129" y="112"/>
                  </a:lnTo>
                  <a:lnTo>
                    <a:pt x="118" y="131"/>
                  </a:lnTo>
                  <a:lnTo>
                    <a:pt x="151" y="125"/>
                  </a:lnTo>
                  <a:lnTo>
                    <a:pt x="134" y="156"/>
                  </a:lnTo>
                  <a:lnTo>
                    <a:pt x="102" y="170"/>
                  </a:lnTo>
                  <a:lnTo>
                    <a:pt x="123" y="174"/>
                  </a:lnTo>
                  <a:lnTo>
                    <a:pt x="118" y="199"/>
                  </a:lnTo>
                  <a:lnTo>
                    <a:pt x="146" y="174"/>
                  </a:lnTo>
                  <a:lnTo>
                    <a:pt x="157" y="205"/>
                  </a:lnTo>
                  <a:lnTo>
                    <a:pt x="129" y="239"/>
                  </a:lnTo>
                  <a:lnTo>
                    <a:pt x="134" y="263"/>
                  </a:lnTo>
                  <a:lnTo>
                    <a:pt x="205" y="257"/>
                  </a:lnTo>
                  <a:lnTo>
                    <a:pt x="182" y="282"/>
                  </a:lnTo>
                  <a:lnTo>
                    <a:pt x="194" y="306"/>
                  </a:lnTo>
                  <a:lnTo>
                    <a:pt x="215" y="312"/>
                  </a:lnTo>
                  <a:lnTo>
                    <a:pt x="194" y="337"/>
                  </a:lnTo>
                  <a:lnTo>
                    <a:pt x="182" y="365"/>
                  </a:lnTo>
                  <a:lnTo>
                    <a:pt x="157" y="365"/>
                  </a:lnTo>
                  <a:lnTo>
                    <a:pt x="118" y="351"/>
                  </a:lnTo>
                  <a:lnTo>
                    <a:pt x="118" y="365"/>
                  </a:lnTo>
                  <a:lnTo>
                    <a:pt x="97" y="386"/>
                  </a:lnTo>
                  <a:lnTo>
                    <a:pt x="123" y="390"/>
                  </a:lnTo>
                  <a:lnTo>
                    <a:pt x="112" y="425"/>
                  </a:lnTo>
                  <a:lnTo>
                    <a:pt x="58" y="439"/>
                  </a:lnTo>
                  <a:lnTo>
                    <a:pt x="58" y="458"/>
                  </a:lnTo>
                  <a:lnTo>
                    <a:pt x="90" y="462"/>
                  </a:lnTo>
                  <a:lnTo>
                    <a:pt x="112" y="473"/>
                  </a:lnTo>
                  <a:lnTo>
                    <a:pt x="129" y="497"/>
                  </a:lnTo>
                  <a:lnTo>
                    <a:pt x="167" y="487"/>
                  </a:lnTo>
                  <a:lnTo>
                    <a:pt x="138" y="511"/>
                  </a:lnTo>
                  <a:lnTo>
                    <a:pt x="90" y="497"/>
                  </a:lnTo>
                  <a:lnTo>
                    <a:pt x="64" y="522"/>
                  </a:lnTo>
                  <a:lnTo>
                    <a:pt x="0" y="551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" name="Group 100"/>
          <p:cNvGrpSpPr>
            <a:grpSpLocks/>
          </p:cNvGrpSpPr>
          <p:nvPr/>
        </p:nvGrpSpPr>
        <p:grpSpPr bwMode="auto">
          <a:xfrm>
            <a:off x="7829795" y="4086209"/>
            <a:ext cx="370516" cy="291794"/>
            <a:chOff x="4472" y="2390"/>
            <a:chExt cx="259" cy="181"/>
          </a:xfrm>
          <a:solidFill>
            <a:schemeClr val="bg1">
              <a:lumMod val="50000"/>
            </a:schemeClr>
          </a:solidFill>
        </p:grpSpPr>
        <p:sp>
          <p:nvSpPr>
            <p:cNvPr id="90" name="Freeform 101"/>
            <p:cNvSpPr>
              <a:spLocks/>
            </p:cNvSpPr>
            <p:nvPr/>
          </p:nvSpPr>
          <p:spPr bwMode="auto">
            <a:xfrm>
              <a:off x="4472" y="2390"/>
              <a:ext cx="259" cy="181"/>
            </a:xfrm>
            <a:custGeom>
              <a:avLst/>
              <a:gdLst/>
              <a:ahLst/>
              <a:cxnLst>
                <a:cxn ang="0">
                  <a:pos x="5" y="39"/>
                </a:cxn>
                <a:cxn ang="0">
                  <a:pos x="10" y="58"/>
                </a:cxn>
                <a:cxn ang="0">
                  <a:pos x="0" y="83"/>
                </a:cxn>
                <a:cxn ang="0">
                  <a:pos x="26" y="83"/>
                </a:cxn>
                <a:cxn ang="0">
                  <a:pos x="31" y="88"/>
                </a:cxn>
                <a:cxn ang="0">
                  <a:pos x="48" y="92"/>
                </a:cxn>
                <a:cxn ang="0">
                  <a:pos x="58" y="92"/>
                </a:cxn>
                <a:cxn ang="0">
                  <a:pos x="75" y="92"/>
                </a:cxn>
                <a:cxn ang="0">
                  <a:pos x="81" y="92"/>
                </a:cxn>
                <a:cxn ang="0">
                  <a:pos x="90" y="113"/>
                </a:cxn>
                <a:cxn ang="0">
                  <a:pos x="86" y="121"/>
                </a:cxn>
                <a:cxn ang="0">
                  <a:pos x="86" y="132"/>
                </a:cxn>
                <a:cxn ang="0">
                  <a:pos x="90" y="137"/>
                </a:cxn>
                <a:cxn ang="0">
                  <a:pos x="102" y="141"/>
                </a:cxn>
                <a:cxn ang="0">
                  <a:pos x="124" y="162"/>
                </a:cxn>
                <a:cxn ang="0">
                  <a:pos x="128" y="175"/>
                </a:cxn>
                <a:cxn ang="0">
                  <a:pos x="145" y="181"/>
                </a:cxn>
                <a:cxn ang="0">
                  <a:pos x="155" y="175"/>
                </a:cxn>
                <a:cxn ang="0">
                  <a:pos x="165" y="175"/>
                </a:cxn>
                <a:cxn ang="0">
                  <a:pos x="177" y="164"/>
                </a:cxn>
                <a:cxn ang="0">
                  <a:pos x="183" y="170"/>
                </a:cxn>
                <a:cxn ang="0">
                  <a:pos x="194" y="164"/>
                </a:cxn>
                <a:cxn ang="0">
                  <a:pos x="188" y="156"/>
                </a:cxn>
                <a:cxn ang="0">
                  <a:pos x="199" y="156"/>
                </a:cxn>
                <a:cxn ang="0">
                  <a:pos x="211" y="146"/>
                </a:cxn>
                <a:cxn ang="0">
                  <a:pos x="226" y="151"/>
                </a:cxn>
                <a:cxn ang="0">
                  <a:pos x="232" y="151"/>
                </a:cxn>
                <a:cxn ang="0">
                  <a:pos x="221" y="137"/>
                </a:cxn>
                <a:cxn ang="0">
                  <a:pos x="226" y="116"/>
                </a:cxn>
                <a:cxn ang="0">
                  <a:pos x="226" y="92"/>
                </a:cxn>
                <a:cxn ang="0">
                  <a:pos x="237" y="88"/>
                </a:cxn>
                <a:cxn ang="0">
                  <a:pos x="242" y="77"/>
                </a:cxn>
                <a:cxn ang="0">
                  <a:pos x="252" y="77"/>
                </a:cxn>
                <a:cxn ang="0">
                  <a:pos x="259" y="63"/>
                </a:cxn>
                <a:cxn ang="0">
                  <a:pos x="247" y="63"/>
                </a:cxn>
                <a:cxn ang="0">
                  <a:pos x="242" y="52"/>
                </a:cxn>
                <a:cxn ang="0">
                  <a:pos x="247" y="49"/>
                </a:cxn>
                <a:cxn ang="0">
                  <a:pos x="252" y="43"/>
                </a:cxn>
                <a:cxn ang="0">
                  <a:pos x="237" y="39"/>
                </a:cxn>
                <a:cxn ang="0">
                  <a:pos x="221" y="25"/>
                </a:cxn>
                <a:cxn ang="0">
                  <a:pos x="199" y="14"/>
                </a:cxn>
                <a:cxn ang="0">
                  <a:pos x="177" y="14"/>
                </a:cxn>
                <a:cxn ang="0">
                  <a:pos x="165" y="0"/>
                </a:cxn>
                <a:cxn ang="0">
                  <a:pos x="162" y="0"/>
                </a:cxn>
                <a:cxn ang="0">
                  <a:pos x="150" y="9"/>
                </a:cxn>
                <a:cxn ang="0">
                  <a:pos x="140" y="14"/>
                </a:cxn>
                <a:cxn ang="0">
                  <a:pos x="114" y="9"/>
                </a:cxn>
                <a:cxn ang="0">
                  <a:pos x="86" y="9"/>
                </a:cxn>
                <a:cxn ang="0">
                  <a:pos x="75" y="14"/>
                </a:cxn>
                <a:cxn ang="0">
                  <a:pos x="68" y="9"/>
                </a:cxn>
                <a:cxn ang="0">
                  <a:pos x="48" y="14"/>
                </a:cxn>
                <a:cxn ang="0">
                  <a:pos x="20" y="27"/>
                </a:cxn>
                <a:cxn ang="0">
                  <a:pos x="10" y="39"/>
                </a:cxn>
                <a:cxn ang="0">
                  <a:pos x="5" y="39"/>
                </a:cxn>
              </a:cxnLst>
              <a:rect l="0" t="0" r="r" b="b"/>
              <a:pathLst>
                <a:path w="259" h="181">
                  <a:moveTo>
                    <a:pt x="5" y="39"/>
                  </a:moveTo>
                  <a:lnTo>
                    <a:pt x="10" y="58"/>
                  </a:lnTo>
                  <a:lnTo>
                    <a:pt x="0" y="83"/>
                  </a:lnTo>
                  <a:lnTo>
                    <a:pt x="26" y="83"/>
                  </a:lnTo>
                  <a:lnTo>
                    <a:pt x="31" y="88"/>
                  </a:lnTo>
                  <a:lnTo>
                    <a:pt x="48" y="92"/>
                  </a:lnTo>
                  <a:lnTo>
                    <a:pt x="58" y="92"/>
                  </a:lnTo>
                  <a:lnTo>
                    <a:pt x="75" y="92"/>
                  </a:lnTo>
                  <a:lnTo>
                    <a:pt x="81" y="92"/>
                  </a:lnTo>
                  <a:lnTo>
                    <a:pt x="90" y="113"/>
                  </a:lnTo>
                  <a:lnTo>
                    <a:pt x="86" y="121"/>
                  </a:lnTo>
                  <a:lnTo>
                    <a:pt x="86" y="132"/>
                  </a:lnTo>
                  <a:lnTo>
                    <a:pt x="90" y="137"/>
                  </a:lnTo>
                  <a:lnTo>
                    <a:pt x="102" y="141"/>
                  </a:lnTo>
                  <a:lnTo>
                    <a:pt x="124" y="162"/>
                  </a:lnTo>
                  <a:lnTo>
                    <a:pt x="128" y="175"/>
                  </a:lnTo>
                  <a:lnTo>
                    <a:pt x="145" y="181"/>
                  </a:lnTo>
                  <a:lnTo>
                    <a:pt x="155" y="175"/>
                  </a:lnTo>
                  <a:lnTo>
                    <a:pt x="165" y="175"/>
                  </a:lnTo>
                  <a:lnTo>
                    <a:pt x="177" y="164"/>
                  </a:lnTo>
                  <a:lnTo>
                    <a:pt x="183" y="170"/>
                  </a:lnTo>
                  <a:lnTo>
                    <a:pt x="194" y="164"/>
                  </a:lnTo>
                  <a:lnTo>
                    <a:pt x="188" y="156"/>
                  </a:lnTo>
                  <a:lnTo>
                    <a:pt x="199" y="156"/>
                  </a:lnTo>
                  <a:lnTo>
                    <a:pt x="211" y="146"/>
                  </a:lnTo>
                  <a:lnTo>
                    <a:pt x="226" y="151"/>
                  </a:lnTo>
                  <a:lnTo>
                    <a:pt x="232" y="151"/>
                  </a:lnTo>
                  <a:lnTo>
                    <a:pt x="221" y="137"/>
                  </a:lnTo>
                  <a:lnTo>
                    <a:pt x="226" y="116"/>
                  </a:lnTo>
                  <a:lnTo>
                    <a:pt x="226" y="92"/>
                  </a:lnTo>
                  <a:lnTo>
                    <a:pt x="237" y="88"/>
                  </a:lnTo>
                  <a:lnTo>
                    <a:pt x="242" y="77"/>
                  </a:lnTo>
                  <a:lnTo>
                    <a:pt x="252" y="77"/>
                  </a:lnTo>
                  <a:lnTo>
                    <a:pt x="259" y="63"/>
                  </a:lnTo>
                  <a:lnTo>
                    <a:pt x="247" y="63"/>
                  </a:lnTo>
                  <a:lnTo>
                    <a:pt x="242" y="52"/>
                  </a:lnTo>
                  <a:lnTo>
                    <a:pt x="247" y="49"/>
                  </a:lnTo>
                  <a:lnTo>
                    <a:pt x="252" y="43"/>
                  </a:lnTo>
                  <a:lnTo>
                    <a:pt x="237" y="39"/>
                  </a:lnTo>
                  <a:lnTo>
                    <a:pt x="221" y="25"/>
                  </a:lnTo>
                  <a:lnTo>
                    <a:pt x="199" y="14"/>
                  </a:lnTo>
                  <a:lnTo>
                    <a:pt x="177" y="14"/>
                  </a:lnTo>
                  <a:lnTo>
                    <a:pt x="165" y="0"/>
                  </a:lnTo>
                  <a:lnTo>
                    <a:pt x="162" y="0"/>
                  </a:lnTo>
                  <a:lnTo>
                    <a:pt x="150" y="9"/>
                  </a:lnTo>
                  <a:lnTo>
                    <a:pt x="140" y="14"/>
                  </a:lnTo>
                  <a:lnTo>
                    <a:pt x="114" y="9"/>
                  </a:lnTo>
                  <a:lnTo>
                    <a:pt x="86" y="9"/>
                  </a:lnTo>
                  <a:lnTo>
                    <a:pt x="75" y="14"/>
                  </a:lnTo>
                  <a:lnTo>
                    <a:pt x="68" y="9"/>
                  </a:lnTo>
                  <a:lnTo>
                    <a:pt x="48" y="14"/>
                  </a:lnTo>
                  <a:lnTo>
                    <a:pt x="20" y="27"/>
                  </a:lnTo>
                  <a:lnTo>
                    <a:pt x="10" y="39"/>
                  </a:lnTo>
                  <a:lnTo>
                    <a:pt x="5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1" name="Freeform 102"/>
            <p:cNvSpPr>
              <a:spLocks/>
            </p:cNvSpPr>
            <p:nvPr/>
          </p:nvSpPr>
          <p:spPr bwMode="auto">
            <a:xfrm>
              <a:off x="4472" y="2390"/>
              <a:ext cx="259" cy="181"/>
            </a:xfrm>
            <a:custGeom>
              <a:avLst/>
              <a:gdLst/>
              <a:ahLst/>
              <a:cxnLst>
                <a:cxn ang="0">
                  <a:pos x="5" y="39"/>
                </a:cxn>
                <a:cxn ang="0">
                  <a:pos x="10" y="58"/>
                </a:cxn>
                <a:cxn ang="0">
                  <a:pos x="0" y="83"/>
                </a:cxn>
                <a:cxn ang="0">
                  <a:pos x="26" y="83"/>
                </a:cxn>
                <a:cxn ang="0">
                  <a:pos x="31" y="88"/>
                </a:cxn>
                <a:cxn ang="0">
                  <a:pos x="48" y="92"/>
                </a:cxn>
                <a:cxn ang="0">
                  <a:pos x="58" y="92"/>
                </a:cxn>
                <a:cxn ang="0">
                  <a:pos x="75" y="92"/>
                </a:cxn>
                <a:cxn ang="0">
                  <a:pos x="81" y="92"/>
                </a:cxn>
                <a:cxn ang="0">
                  <a:pos x="90" y="113"/>
                </a:cxn>
                <a:cxn ang="0">
                  <a:pos x="86" y="121"/>
                </a:cxn>
                <a:cxn ang="0">
                  <a:pos x="86" y="132"/>
                </a:cxn>
                <a:cxn ang="0">
                  <a:pos x="90" y="137"/>
                </a:cxn>
                <a:cxn ang="0">
                  <a:pos x="102" y="141"/>
                </a:cxn>
                <a:cxn ang="0">
                  <a:pos x="124" y="162"/>
                </a:cxn>
                <a:cxn ang="0">
                  <a:pos x="128" y="175"/>
                </a:cxn>
                <a:cxn ang="0">
                  <a:pos x="145" y="181"/>
                </a:cxn>
                <a:cxn ang="0">
                  <a:pos x="155" y="175"/>
                </a:cxn>
                <a:cxn ang="0">
                  <a:pos x="165" y="175"/>
                </a:cxn>
                <a:cxn ang="0">
                  <a:pos x="177" y="164"/>
                </a:cxn>
                <a:cxn ang="0">
                  <a:pos x="183" y="170"/>
                </a:cxn>
                <a:cxn ang="0">
                  <a:pos x="194" y="164"/>
                </a:cxn>
                <a:cxn ang="0">
                  <a:pos x="188" y="156"/>
                </a:cxn>
                <a:cxn ang="0">
                  <a:pos x="199" y="156"/>
                </a:cxn>
                <a:cxn ang="0">
                  <a:pos x="211" y="146"/>
                </a:cxn>
                <a:cxn ang="0">
                  <a:pos x="226" y="151"/>
                </a:cxn>
                <a:cxn ang="0">
                  <a:pos x="232" y="151"/>
                </a:cxn>
                <a:cxn ang="0">
                  <a:pos x="221" y="137"/>
                </a:cxn>
                <a:cxn ang="0">
                  <a:pos x="226" y="116"/>
                </a:cxn>
                <a:cxn ang="0">
                  <a:pos x="226" y="92"/>
                </a:cxn>
                <a:cxn ang="0">
                  <a:pos x="237" y="88"/>
                </a:cxn>
                <a:cxn ang="0">
                  <a:pos x="242" y="77"/>
                </a:cxn>
                <a:cxn ang="0">
                  <a:pos x="252" y="77"/>
                </a:cxn>
                <a:cxn ang="0">
                  <a:pos x="259" y="63"/>
                </a:cxn>
                <a:cxn ang="0">
                  <a:pos x="247" y="63"/>
                </a:cxn>
                <a:cxn ang="0">
                  <a:pos x="242" y="52"/>
                </a:cxn>
                <a:cxn ang="0">
                  <a:pos x="247" y="49"/>
                </a:cxn>
                <a:cxn ang="0">
                  <a:pos x="252" y="43"/>
                </a:cxn>
                <a:cxn ang="0">
                  <a:pos x="237" y="39"/>
                </a:cxn>
                <a:cxn ang="0">
                  <a:pos x="221" y="25"/>
                </a:cxn>
                <a:cxn ang="0">
                  <a:pos x="199" y="14"/>
                </a:cxn>
                <a:cxn ang="0">
                  <a:pos x="177" y="14"/>
                </a:cxn>
                <a:cxn ang="0">
                  <a:pos x="165" y="0"/>
                </a:cxn>
                <a:cxn ang="0">
                  <a:pos x="162" y="0"/>
                </a:cxn>
                <a:cxn ang="0">
                  <a:pos x="150" y="9"/>
                </a:cxn>
                <a:cxn ang="0">
                  <a:pos x="140" y="14"/>
                </a:cxn>
                <a:cxn ang="0">
                  <a:pos x="114" y="9"/>
                </a:cxn>
                <a:cxn ang="0">
                  <a:pos x="86" y="9"/>
                </a:cxn>
                <a:cxn ang="0">
                  <a:pos x="75" y="14"/>
                </a:cxn>
                <a:cxn ang="0">
                  <a:pos x="68" y="9"/>
                </a:cxn>
                <a:cxn ang="0">
                  <a:pos x="48" y="14"/>
                </a:cxn>
                <a:cxn ang="0">
                  <a:pos x="20" y="27"/>
                </a:cxn>
                <a:cxn ang="0">
                  <a:pos x="10" y="39"/>
                </a:cxn>
                <a:cxn ang="0">
                  <a:pos x="5" y="39"/>
                </a:cxn>
              </a:cxnLst>
              <a:rect l="0" t="0" r="r" b="b"/>
              <a:pathLst>
                <a:path w="259" h="181">
                  <a:moveTo>
                    <a:pt x="5" y="39"/>
                  </a:moveTo>
                  <a:lnTo>
                    <a:pt x="10" y="58"/>
                  </a:lnTo>
                  <a:lnTo>
                    <a:pt x="0" y="83"/>
                  </a:lnTo>
                  <a:lnTo>
                    <a:pt x="26" y="83"/>
                  </a:lnTo>
                  <a:lnTo>
                    <a:pt x="31" y="88"/>
                  </a:lnTo>
                  <a:lnTo>
                    <a:pt x="48" y="92"/>
                  </a:lnTo>
                  <a:lnTo>
                    <a:pt x="58" y="92"/>
                  </a:lnTo>
                  <a:lnTo>
                    <a:pt x="75" y="92"/>
                  </a:lnTo>
                  <a:lnTo>
                    <a:pt x="81" y="92"/>
                  </a:lnTo>
                  <a:lnTo>
                    <a:pt x="90" y="113"/>
                  </a:lnTo>
                  <a:lnTo>
                    <a:pt x="86" y="121"/>
                  </a:lnTo>
                  <a:lnTo>
                    <a:pt x="86" y="132"/>
                  </a:lnTo>
                  <a:lnTo>
                    <a:pt x="90" y="137"/>
                  </a:lnTo>
                  <a:lnTo>
                    <a:pt x="102" y="141"/>
                  </a:lnTo>
                  <a:lnTo>
                    <a:pt x="124" y="162"/>
                  </a:lnTo>
                  <a:lnTo>
                    <a:pt x="128" y="175"/>
                  </a:lnTo>
                  <a:lnTo>
                    <a:pt x="145" y="181"/>
                  </a:lnTo>
                  <a:lnTo>
                    <a:pt x="155" y="175"/>
                  </a:lnTo>
                  <a:lnTo>
                    <a:pt x="165" y="175"/>
                  </a:lnTo>
                  <a:lnTo>
                    <a:pt x="177" y="164"/>
                  </a:lnTo>
                  <a:lnTo>
                    <a:pt x="183" y="170"/>
                  </a:lnTo>
                  <a:lnTo>
                    <a:pt x="194" y="164"/>
                  </a:lnTo>
                  <a:lnTo>
                    <a:pt x="188" y="156"/>
                  </a:lnTo>
                  <a:lnTo>
                    <a:pt x="199" y="156"/>
                  </a:lnTo>
                  <a:lnTo>
                    <a:pt x="211" y="146"/>
                  </a:lnTo>
                  <a:lnTo>
                    <a:pt x="226" y="151"/>
                  </a:lnTo>
                  <a:lnTo>
                    <a:pt x="232" y="151"/>
                  </a:lnTo>
                  <a:lnTo>
                    <a:pt x="221" y="137"/>
                  </a:lnTo>
                  <a:lnTo>
                    <a:pt x="226" y="116"/>
                  </a:lnTo>
                  <a:lnTo>
                    <a:pt x="226" y="92"/>
                  </a:lnTo>
                  <a:lnTo>
                    <a:pt x="237" y="88"/>
                  </a:lnTo>
                  <a:lnTo>
                    <a:pt x="242" y="77"/>
                  </a:lnTo>
                  <a:lnTo>
                    <a:pt x="252" y="77"/>
                  </a:lnTo>
                  <a:lnTo>
                    <a:pt x="259" y="63"/>
                  </a:lnTo>
                  <a:lnTo>
                    <a:pt x="247" y="63"/>
                  </a:lnTo>
                  <a:lnTo>
                    <a:pt x="242" y="52"/>
                  </a:lnTo>
                  <a:lnTo>
                    <a:pt x="247" y="49"/>
                  </a:lnTo>
                  <a:lnTo>
                    <a:pt x="252" y="43"/>
                  </a:lnTo>
                  <a:lnTo>
                    <a:pt x="237" y="39"/>
                  </a:lnTo>
                  <a:lnTo>
                    <a:pt x="221" y="25"/>
                  </a:lnTo>
                  <a:lnTo>
                    <a:pt x="199" y="14"/>
                  </a:lnTo>
                  <a:lnTo>
                    <a:pt x="177" y="14"/>
                  </a:lnTo>
                  <a:lnTo>
                    <a:pt x="165" y="0"/>
                  </a:lnTo>
                  <a:lnTo>
                    <a:pt x="162" y="0"/>
                  </a:lnTo>
                  <a:lnTo>
                    <a:pt x="150" y="9"/>
                  </a:lnTo>
                  <a:lnTo>
                    <a:pt x="140" y="14"/>
                  </a:lnTo>
                  <a:lnTo>
                    <a:pt x="114" y="9"/>
                  </a:lnTo>
                  <a:lnTo>
                    <a:pt x="86" y="9"/>
                  </a:lnTo>
                  <a:lnTo>
                    <a:pt x="75" y="14"/>
                  </a:lnTo>
                  <a:lnTo>
                    <a:pt x="68" y="9"/>
                  </a:lnTo>
                  <a:lnTo>
                    <a:pt x="48" y="14"/>
                  </a:lnTo>
                  <a:lnTo>
                    <a:pt x="20" y="27"/>
                  </a:lnTo>
                  <a:lnTo>
                    <a:pt x="10" y="39"/>
                  </a:lnTo>
                  <a:lnTo>
                    <a:pt x="5" y="39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92" name="Freeform 111"/>
          <p:cNvSpPr>
            <a:spLocks/>
          </p:cNvSpPr>
          <p:nvPr/>
        </p:nvSpPr>
        <p:spPr bwMode="auto">
          <a:xfrm>
            <a:off x="7853529" y="3847615"/>
            <a:ext cx="75157" cy="53200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18" y="33"/>
              </a:cxn>
              <a:cxn ang="0">
                <a:pos x="53" y="5"/>
              </a:cxn>
              <a:cxn ang="0">
                <a:pos x="18" y="0"/>
              </a:cxn>
              <a:cxn ang="0">
                <a:pos x="0" y="18"/>
              </a:cxn>
            </a:cxnLst>
            <a:rect l="0" t="0" r="r" b="b"/>
            <a:pathLst>
              <a:path w="53" h="33">
                <a:moveTo>
                  <a:pt x="0" y="18"/>
                </a:moveTo>
                <a:lnTo>
                  <a:pt x="18" y="33"/>
                </a:lnTo>
                <a:lnTo>
                  <a:pt x="53" y="5"/>
                </a:lnTo>
                <a:lnTo>
                  <a:pt x="18" y="0"/>
                </a:lnTo>
                <a:lnTo>
                  <a:pt x="0" y="18"/>
                </a:lnTo>
              </a:path>
            </a:pathLst>
          </a:custGeom>
          <a:solidFill>
            <a:schemeClr val="bg1">
              <a:lumMod val="5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93" name="Freeform 113"/>
          <p:cNvSpPr>
            <a:spLocks/>
          </p:cNvSpPr>
          <p:nvPr/>
        </p:nvSpPr>
        <p:spPr bwMode="auto">
          <a:xfrm>
            <a:off x="7878581" y="3792801"/>
            <a:ext cx="38238" cy="38690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3" y="24"/>
              </a:cxn>
              <a:cxn ang="0">
                <a:pos x="27" y="14"/>
              </a:cxn>
              <a:cxn ang="0">
                <a:pos x="3" y="0"/>
              </a:cxn>
              <a:cxn ang="0">
                <a:pos x="0" y="14"/>
              </a:cxn>
            </a:cxnLst>
            <a:rect l="0" t="0" r="r" b="b"/>
            <a:pathLst>
              <a:path w="27" h="24">
                <a:moveTo>
                  <a:pt x="0" y="14"/>
                </a:moveTo>
                <a:lnTo>
                  <a:pt x="3" y="24"/>
                </a:lnTo>
                <a:lnTo>
                  <a:pt x="27" y="14"/>
                </a:lnTo>
                <a:lnTo>
                  <a:pt x="3" y="0"/>
                </a:lnTo>
                <a:lnTo>
                  <a:pt x="0" y="14"/>
                </a:lnTo>
              </a:path>
            </a:pathLst>
          </a:custGeom>
          <a:solidFill>
            <a:schemeClr val="bg1">
              <a:lumMod val="5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94" name="Freeform 138"/>
          <p:cNvSpPr>
            <a:spLocks/>
          </p:cNvSpPr>
          <p:nvPr/>
        </p:nvSpPr>
        <p:spPr bwMode="auto">
          <a:xfrm>
            <a:off x="5804487" y="4021722"/>
            <a:ext cx="329640" cy="354666"/>
          </a:xfrm>
          <a:custGeom>
            <a:avLst/>
            <a:gdLst/>
            <a:ahLst/>
            <a:cxnLst>
              <a:cxn ang="0">
                <a:pos x="231" y="98"/>
              </a:cxn>
              <a:cxn ang="0">
                <a:pos x="231" y="92"/>
              </a:cxn>
              <a:cxn ang="0">
                <a:pos x="231" y="67"/>
              </a:cxn>
              <a:cxn ang="0">
                <a:pos x="216" y="65"/>
              </a:cxn>
              <a:cxn ang="0">
                <a:pos x="198" y="65"/>
              </a:cxn>
              <a:cxn ang="0">
                <a:pos x="183" y="73"/>
              </a:cxn>
              <a:cxn ang="0">
                <a:pos x="172" y="54"/>
              </a:cxn>
              <a:cxn ang="0">
                <a:pos x="168" y="40"/>
              </a:cxn>
              <a:cxn ang="0">
                <a:pos x="198" y="15"/>
              </a:cxn>
              <a:cxn ang="0">
                <a:pos x="168" y="0"/>
              </a:cxn>
              <a:cxn ang="0">
                <a:pos x="140" y="20"/>
              </a:cxn>
              <a:cxn ang="0">
                <a:pos x="157" y="40"/>
              </a:cxn>
              <a:cxn ang="0">
                <a:pos x="135" y="49"/>
              </a:cxn>
              <a:cxn ang="0">
                <a:pos x="82" y="33"/>
              </a:cxn>
              <a:cxn ang="0">
                <a:pos x="65" y="49"/>
              </a:cxn>
              <a:cxn ang="0">
                <a:pos x="82" y="67"/>
              </a:cxn>
              <a:cxn ang="0">
                <a:pos x="53" y="79"/>
              </a:cxn>
              <a:cxn ang="0">
                <a:pos x="65" y="107"/>
              </a:cxn>
              <a:cxn ang="0">
                <a:pos x="87" y="113"/>
              </a:cxn>
              <a:cxn ang="0">
                <a:pos x="53" y="137"/>
              </a:cxn>
              <a:cxn ang="0">
                <a:pos x="27" y="165"/>
              </a:cxn>
              <a:cxn ang="0">
                <a:pos x="0" y="161"/>
              </a:cxn>
              <a:cxn ang="0">
                <a:pos x="0" y="190"/>
              </a:cxn>
              <a:cxn ang="0">
                <a:pos x="16" y="214"/>
              </a:cxn>
              <a:cxn ang="0">
                <a:pos x="60" y="220"/>
              </a:cxn>
              <a:cxn ang="0">
                <a:pos x="97" y="220"/>
              </a:cxn>
              <a:cxn ang="0">
                <a:pos x="135" y="209"/>
              </a:cxn>
              <a:cxn ang="0">
                <a:pos x="178" y="214"/>
              </a:cxn>
              <a:cxn ang="0">
                <a:pos x="216" y="161"/>
              </a:cxn>
              <a:cxn ang="0">
                <a:pos x="222" y="132"/>
              </a:cxn>
              <a:cxn ang="0">
                <a:pos x="231" y="98"/>
              </a:cxn>
            </a:cxnLst>
            <a:rect l="0" t="0" r="r" b="b"/>
            <a:pathLst>
              <a:path w="231" h="220">
                <a:moveTo>
                  <a:pt x="231" y="98"/>
                </a:moveTo>
                <a:lnTo>
                  <a:pt x="231" y="92"/>
                </a:lnTo>
                <a:lnTo>
                  <a:pt x="231" y="67"/>
                </a:lnTo>
                <a:lnTo>
                  <a:pt x="216" y="65"/>
                </a:lnTo>
                <a:lnTo>
                  <a:pt x="198" y="65"/>
                </a:lnTo>
                <a:lnTo>
                  <a:pt x="183" y="73"/>
                </a:lnTo>
                <a:lnTo>
                  <a:pt x="172" y="54"/>
                </a:lnTo>
                <a:lnTo>
                  <a:pt x="168" y="40"/>
                </a:lnTo>
                <a:lnTo>
                  <a:pt x="198" y="15"/>
                </a:lnTo>
                <a:lnTo>
                  <a:pt x="168" y="0"/>
                </a:lnTo>
                <a:lnTo>
                  <a:pt x="140" y="20"/>
                </a:lnTo>
                <a:lnTo>
                  <a:pt x="157" y="40"/>
                </a:lnTo>
                <a:lnTo>
                  <a:pt x="135" y="49"/>
                </a:lnTo>
                <a:lnTo>
                  <a:pt x="82" y="33"/>
                </a:lnTo>
                <a:lnTo>
                  <a:pt x="65" y="49"/>
                </a:lnTo>
                <a:lnTo>
                  <a:pt x="82" y="67"/>
                </a:lnTo>
                <a:lnTo>
                  <a:pt x="53" y="79"/>
                </a:lnTo>
                <a:lnTo>
                  <a:pt x="65" y="107"/>
                </a:lnTo>
                <a:lnTo>
                  <a:pt x="87" y="113"/>
                </a:lnTo>
                <a:lnTo>
                  <a:pt x="53" y="137"/>
                </a:lnTo>
                <a:lnTo>
                  <a:pt x="27" y="165"/>
                </a:lnTo>
                <a:lnTo>
                  <a:pt x="0" y="161"/>
                </a:lnTo>
                <a:lnTo>
                  <a:pt x="0" y="190"/>
                </a:lnTo>
                <a:lnTo>
                  <a:pt x="16" y="214"/>
                </a:lnTo>
                <a:lnTo>
                  <a:pt x="60" y="220"/>
                </a:lnTo>
                <a:lnTo>
                  <a:pt x="97" y="220"/>
                </a:lnTo>
                <a:lnTo>
                  <a:pt x="135" y="209"/>
                </a:lnTo>
                <a:lnTo>
                  <a:pt x="178" y="214"/>
                </a:lnTo>
                <a:lnTo>
                  <a:pt x="216" y="161"/>
                </a:lnTo>
                <a:lnTo>
                  <a:pt x="222" y="132"/>
                </a:lnTo>
                <a:lnTo>
                  <a:pt x="231" y="98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95" name="Freeform 139"/>
          <p:cNvSpPr>
            <a:spLocks/>
          </p:cNvSpPr>
          <p:nvPr/>
        </p:nvSpPr>
        <p:spPr bwMode="auto">
          <a:xfrm>
            <a:off x="5804487" y="4021722"/>
            <a:ext cx="329640" cy="354666"/>
          </a:xfrm>
          <a:custGeom>
            <a:avLst/>
            <a:gdLst/>
            <a:ahLst/>
            <a:cxnLst>
              <a:cxn ang="0">
                <a:pos x="231" y="98"/>
              </a:cxn>
              <a:cxn ang="0">
                <a:pos x="231" y="92"/>
              </a:cxn>
              <a:cxn ang="0">
                <a:pos x="231" y="67"/>
              </a:cxn>
              <a:cxn ang="0">
                <a:pos x="216" y="65"/>
              </a:cxn>
              <a:cxn ang="0">
                <a:pos x="198" y="65"/>
              </a:cxn>
              <a:cxn ang="0">
                <a:pos x="183" y="73"/>
              </a:cxn>
              <a:cxn ang="0">
                <a:pos x="172" y="54"/>
              </a:cxn>
              <a:cxn ang="0">
                <a:pos x="168" y="40"/>
              </a:cxn>
              <a:cxn ang="0">
                <a:pos x="198" y="15"/>
              </a:cxn>
              <a:cxn ang="0">
                <a:pos x="168" y="0"/>
              </a:cxn>
              <a:cxn ang="0">
                <a:pos x="140" y="20"/>
              </a:cxn>
              <a:cxn ang="0">
                <a:pos x="157" y="40"/>
              </a:cxn>
              <a:cxn ang="0">
                <a:pos x="135" y="49"/>
              </a:cxn>
              <a:cxn ang="0">
                <a:pos x="82" y="33"/>
              </a:cxn>
              <a:cxn ang="0">
                <a:pos x="65" y="49"/>
              </a:cxn>
              <a:cxn ang="0">
                <a:pos x="82" y="67"/>
              </a:cxn>
              <a:cxn ang="0">
                <a:pos x="53" y="79"/>
              </a:cxn>
              <a:cxn ang="0">
                <a:pos x="65" y="107"/>
              </a:cxn>
              <a:cxn ang="0">
                <a:pos x="87" y="113"/>
              </a:cxn>
              <a:cxn ang="0">
                <a:pos x="53" y="137"/>
              </a:cxn>
              <a:cxn ang="0">
                <a:pos x="27" y="165"/>
              </a:cxn>
              <a:cxn ang="0">
                <a:pos x="0" y="161"/>
              </a:cxn>
              <a:cxn ang="0">
                <a:pos x="0" y="190"/>
              </a:cxn>
              <a:cxn ang="0">
                <a:pos x="16" y="214"/>
              </a:cxn>
              <a:cxn ang="0">
                <a:pos x="60" y="220"/>
              </a:cxn>
              <a:cxn ang="0">
                <a:pos x="97" y="220"/>
              </a:cxn>
              <a:cxn ang="0">
                <a:pos x="135" y="209"/>
              </a:cxn>
              <a:cxn ang="0">
                <a:pos x="178" y="214"/>
              </a:cxn>
              <a:cxn ang="0">
                <a:pos x="216" y="161"/>
              </a:cxn>
              <a:cxn ang="0">
                <a:pos x="222" y="132"/>
              </a:cxn>
              <a:cxn ang="0">
                <a:pos x="231" y="98"/>
              </a:cxn>
            </a:cxnLst>
            <a:rect l="0" t="0" r="r" b="b"/>
            <a:pathLst>
              <a:path w="231" h="220">
                <a:moveTo>
                  <a:pt x="231" y="98"/>
                </a:moveTo>
                <a:lnTo>
                  <a:pt x="231" y="92"/>
                </a:lnTo>
                <a:lnTo>
                  <a:pt x="231" y="67"/>
                </a:lnTo>
                <a:lnTo>
                  <a:pt x="216" y="65"/>
                </a:lnTo>
                <a:lnTo>
                  <a:pt x="198" y="65"/>
                </a:lnTo>
                <a:lnTo>
                  <a:pt x="183" y="73"/>
                </a:lnTo>
                <a:lnTo>
                  <a:pt x="172" y="54"/>
                </a:lnTo>
                <a:lnTo>
                  <a:pt x="168" y="40"/>
                </a:lnTo>
                <a:lnTo>
                  <a:pt x="198" y="15"/>
                </a:lnTo>
                <a:lnTo>
                  <a:pt x="168" y="0"/>
                </a:lnTo>
                <a:lnTo>
                  <a:pt x="140" y="20"/>
                </a:lnTo>
                <a:lnTo>
                  <a:pt x="157" y="40"/>
                </a:lnTo>
                <a:lnTo>
                  <a:pt x="135" y="49"/>
                </a:lnTo>
                <a:lnTo>
                  <a:pt x="82" y="33"/>
                </a:lnTo>
                <a:lnTo>
                  <a:pt x="65" y="49"/>
                </a:lnTo>
                <a:lnTo>
                  <a:pt x="82" y="67"/>
                </a:lnTo>
                <a:lnTo>
                  <a:pt x="53" y="79"/>
                </a:lnTo>
                <a:lnTo>
                  <a:pt x="65" y="107"/>
                </a:lnTo>
                <a:lnTo>
                  <a:pt x="87" y="113"/>
                </a:lnTo>
                <a:lnTo>
                  <a:pt x="53" y="137"/>
                </a:lnTo>
                <a:lnTo>
                  <a:pt x="27" y="165"/>
                </a:lnTo>
                <a:lnTo>
                  <a:pt x="0" y="161"/>
                </a:lnTo>
                <a:lnTo>
                  <a:pt x="0" y="190"/>
                </a:lnTo>
                <a:lnTo>
                  <a:pt x="16" y="214"/>
                </a:lnTo>
                <a:lnTo>
                  <a:pt x="60" y="220"/>
                </a:lnTo>
                <a:lnTo>
                  <a:pt x="97" y="220"/>
                </a:lnTo>
                <a:lnTo>
                  <a:pt x="135" y="209"/>
                </a:lnTo>
                <a:lnTo>
                  <a:pt x="178" y="214"/>
                </a:lnTo>
                <a:lnTo>
                  <a:pt x="216" y="161"/>
                </a:lnTo>
                <a:lnTo>
                  <a:pt x="222" y="132"/>
                </a:lnTo>
                <a:lnTo>
                  <a:pt x="231" y="98"/>
                </a:lnTo>
              </a:path>
            </a:pathLst>
          </a:custGeom>
          <a:solidFill>
            <a:schemeClr val="bg1">
              <a:lumMod val="5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96" name="Freeform 156"/>
          <p:cNvSpPr>
            <a:spLocks/>
          </p:cNvSpPr>
          <p:nvPr/>
        </p:nvSpPr>
        <p:spPr bwMode="auto">
          <a:xfrm>
            <a:off x="7405219" y="4282886"/>
            <a:ext cx="679058" cy="619053"/>
          </a:xfrm>
          <a:custGeom>
            <a:avLst/>
            <a:gdLst/>
            <a:ahLst/>
            <a:cxnLst>
              <a:cxn ang="0">
                <a:pos x="447" y="221"/>
              </a:cxn>
              <a:cxn ang="0">
                <a:pos x="437" y="205"/>
              </a:cxn>
              <a:cxn ang="0">
                <a:pos x="437" y="186"/>
              </a:cxn>
              <a:cxn ang="0">
                <a:pos x="420" y="165"/>
              </a:cxn>
              <a:cxn ang="0">
                <a:pos x="437" y="140"/>
              </a:cxn>
              <a:cxn ang="0">
                <a:pos x="442" y="112"/>
              </a:cxn>
              <a:cxn ang="0">
                <a:pos x="420" y="54"/>
              </a:cxn>
              <a:cxn ang="0">
                <a:pos x="416" y="40"/>
              </a:cxn>
              <a:cxn ang="0">
                <a:pos x="394" y="20"/>
              </a:cxn>
              <a:cxn ang="0">
                <a:pos x="382" y="15"/>
              </a:cxn>
              <a:cxn ang="0">
                <a:pos x="345" y="25"/>
              </a:cxn>
              <a:cxn ang="0">
                <a:pos x="302" y="30"/>
              </a:cxn>
              <a:cxn ang="0">
                <a:pos x="243" y="25"/>
              </a:cxn>
              <a:cxn ang="0">
                <a:pos x="227" y="35"/>
              </a:cxn>
              <a:cxn ang="0">
                <a:pos x="200" y="35"/>
              </a:cxn>
              <a:cxn ang="0">
                <a:pos x="183" y="0"/>
              </a:cxn>
              <a:cxn ang="0">
                <a:pos x="152" y="11"/>
              </a:cxn>
              <a:cxn ang="0">
                <a:pos x="113" y="20"/>
              </a:cxn>
              <a:cxn ang="0">
                <a:pos x="86" y="43"/>
              </a:cxn>
              <a:cxn ang="0">
                <a:pos x="48" y="49"/>
              </a:cxn>
              <a:cxn ang="0">
                <a:pos x="0" y="79"/>
              </a:cxn>
              <a:cxn ang="0">
                <a:pos x="5" y="98"/>
              </a:cxn>
              <a:cxn ang="0">
                <a:pos x="5" y="116"/>
              </a:cxn>
              <a:cxn ang="0">
                <a:pos x="0" y="137"/>
              </a:cxn>
              <a:cxn ang="0">
                <a:pos x="10" y="152"/>
              </a:cxn>
              <a:cxn ang="0">
                <a:pos x="16" y="226"/>
              </a:cxn>
              <a:cxn ang="0">
                <a:pos x="28" y="239"/>
              </a:cxn>
              <a:cxn ang="0">
                <a:pos x="31" y="259"/>
              </a:cxn>
              <a:cxn ang="0">
                <a:pos x="28" y="279"/>
              </a:cxn>
              <a:cxn ang="0">
                <a:pos x="44" y="268"/>
              </a:cxn>
              <a:cxn ang="0">
                <a:pos x="59" y="283"/>
              </a:cxn>
              <a:cxn ang="0">
                <a:pos x="77" y="283"/>
              </a:cxn>
              <a:cxn ang="0">
                <a:pos x="92" y="294"/>
              </a:cxn>
              <a:cxn ang="0">
                <a:pos x="108" y="317"/>
              </a:cxn>
              <a:cxn ang="0">
                <a:pos x="125" y="328"/>
              </a:cxn>
              <a:cxn ang="0">
                <a:pos x="130" y="308"/>
              </a:cxn>
              <a:cxn ang="0">
                <a:pos x="161" y="317"/>
              </a:cxn>
              <a:cxn ang="0">
                <a:pos x="179" y="336"/>
              </a:cxn>
              <a:cxn ang="0">
                <a:pos x="227" y="366"/>
              </a:cxn>
              <a:cxn ang="0">
                <a:pos x="237" y="370"/>
              </a:cxn>
              <a:cxn ang="0">
                <a:pos x="259" y="361"/>
              </a:cxn>
              <a:cxn ang="0">
                <a:pos x="292" y="384"/>
              </a:cxn>
              <a:cxn ang="0">
                <a:pos x="307" y="370"/>
              </a:cxn>
              <a:cxn ang="0">
                <a:pos x="340" y="370"/>
              </a:cxn>
              <a:cxn ang="0">
                <a:pos x="358" y="361"/>
              </a:cxn>
              <a:cxn ang="0">
                <a:pos x="382" y="366"/>
              </a:cxn>
              <a:cxn ang="0">
                <a:pos x="399" y="381"/>
              </a:cxn>
              <a:cxn ang="0">
                <a:pos x="409" y="381"/>
              </a:cxn>
              <a:cxn ang="0">
                <a:pos x="427" y="341"/>
              </a:cxn>
              <a:cxn ang="0">
                <a:pos x="442" y="308"/>
              </a:cxn>
              <a:cxn ang="0">
                <a:pos x="475" y="283"/>
              </a:cxn>
              <a:cxn ang="0">
                <a:pos x="469" y="259"/>
              </a:cxn>
              <a:cxn ang="0">
                <a:pos x="447" y="221"/>
              </a:cxn>
            </a:cxnLst>
            <a:rect l="0" t="0" r="r" b="b"/>
            <a:pathLst>
              <a:path w="475" h="384">
                <a:moveTo>
                  <a:pt x="447" y="221"/>
                </a:moveTo>
                <a:lnTo>
                  <a:pt x="437" y="205"/>
                </a:lnTo>
                <a:lnTo>
                  <a:pt x="437" y="186"/>
                </a:lnTo>
                <a:lnTo>
                  <a:pt x="420" y="165"/>
                </a:lnTo>
                <a:lnTo>
                  <a:pt x="437" y="140"/>
                </a:lnTo>
                <a:lnTo>
                  <a:pt x="442" y="112"/>
                </a:lnTo>
                <a:lnTo>
                  <a:pt x="420" y="54"/>
                </a:lnTo>
                <a:lnTo>
                  <a:pt x="416" y="40"/>
                </a:lnTo>
                <a:lnTo>
                  <a:pt x="394" y="20"/>
                </a:lnTo>
                <a:lnTo>
                  <a:pt x="382" y="15"/>
                </a:lnTo>
                <a:lnTo>
                  <a:pt x="345" y="25"/>
                </a:lnTo>
                <a:lnTo>
                  <a:pt x="302" y="30"/>
                </a:lnTo>
                <a:lnTo>
                  <a:pt x="243" y="25"/>
                </a:lnTo>
                <a:lnTo>
                  <a:pt x="227" y="35"/>
                </a:lnTo>
                <a:lnTo>
                  <a:pt x="200" y="35"/>
                </a:lnTo>
                <a:lnTo>
                  <a:pt x="183" y="0"/>
                </a:lnTo>
                <a:lnTo>
                  <a:pt x="152" y="11"/>
                </a:lnTo>
                <a:lnTo>
                  <a:pt x="113" y="20"/>
                </a:lnTo>
                <a:lnTo>
                  <a:pt x="86" y="43"/>
                </a:lnTo>
                <a:lnTo>
                  <a:pt x="48" y="49"/>
                </a:lnTo>
                <a:lnTo>
                  <a:pt x="0" y="79"/>
                </a:lnTo>
                <a:lnTo>
                  <a:pt x="5" y="98"/>
                </a:lnTo>
                <a:lnTo>
                  <a:pt x="5" y="116"/>
                </a:lnTo>
                <a:lnTo>
                  <a:pt x="0" y="137"/>
                </a:lnTo>
                <a:lnTo>
                  <a:pt x="10" y="152"/>
                </a:lnTo>
                <a:lnTo>
                  <a:pt x="16" y="226"/>
                </a:lnTo>
                <a:lnTo>
                  <a:pt x="28" y="239"/>
                </a:lnTo>
                <a:lnTo>
                  <a:pt x="31" y="259"/>
                </a:lnTo>
                <a:lnTo>
                  <a:pt x="28" y="279"/>
                </a:lnTo>
                <a:lnTo>
                  <a:pt x="44" y="268"/>
                </a:lnTo>
                <a:lnTo>
                  <a:pt x="59" y="283"/>
                </a:lnTo>
                <a:lnTo>
                  <a:pt x="77" y="283"/>
                </a:lnTo>
                <a:lnTo>
                  <a:pt x="92" y="294"/>
                </a:lnTo>
                <a:lnTo>
                  <a:pt x="108" y="317"/>
                </a:lnTo>
                <a:lnTo>
                  <a:pt x="125" y="328"/>
                </a:lnTo>
                <a:lnTo>
                  <a:pt x="130" y="308"/>
                </a:lnTo>
                <a:lnTo>
                  <a:pt x="161" y="317"/>
                </a:lnTo>
                <a:lnTo>
                  <a:pt x="179" y="336"/>
                </a:lnTo>
                <a:lnTo>
                  <a:pt x="227" y="366"/>
                </a:lnTo>
                <a:lnTo>
                  <a:pt x="237" y="370"/>
                </a:lnTo>
                <a:lnTo>
                  <a:pt x="259" y="361"/>
                </a:lnTo>
                <a:lnTo>
                  <a:pt x="292" y="384"/>
                </a:lnTo>
                <a:lnTo>
                  <a:pt x="307" y="370"/>
                </a:lnTo>
                <a:lnTo>
                  <a:pt x="340" y="370"/>
                </a:lnTo>
                <a:lnTo>
                  <a:pt x="358" y="361"/>
                </a:lnTo>
                <a:lnTo>
                  <a:pt x="382" y="366"/>
                </a:lnTo>
                <a:lnTo>
                  <a:pt x="399" y="381"/>
                </a:lnTo>
                <a:lnTo>
                  <a:pt x="409" y="381"/>
                </a:lnTo>
                <a:lnTo>
                  <a:pt x="427" y="341"/>
                </a:lnTo>
                <a:lnTo>
                  <a:pt x="442" y="308"/>
                </a:lnTo>
                <a:lnTo>
                  <a:pt x="475" y="283"/>
                </a:lnTo>
                <a:lnTo>
                  <a:pt x="469" y="259"/>
                </a:lnTo>
                <a:lnTo>
                  <a:pt x="447" y="221"/>
                </a:lnTo>
              </a:path>
            </a:pathLst>
          </a:cu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97" name="Group 172"/>
          <p:cNvGrpSpPr>
            <a:grpSpLocks/>
          </p:cNvGrpSpPr>
          <p:nvPr/>
        </p:nvGrpSpPr>
        <p:grpSpPr bwMode="auto">
          <a:xfrm>
            <a:off x="7054482" y="4940631"/>
            <a:ext cx="560388" cy="288569"/>
            <a:chOff x="3929" y="2926"/>
            <a:chExt cx="392" cy="179"/>
          </a:xfrm>
          <a:solidFill>
            <a:schemeClr val="bg1">
              <a:lumMod val="50000"/>
            </a:schemeClr>
          </a:solidFill>
        </p:grpSpPr>
        <p:sp>
          <p:nvSpPr>
            <p:cNvPr id="98" name="Freeform 173"/>
            <p:cNvSpPr>
              <a:spLocks/>
            </p:cNvSpPr>
            <p:nvPr/>
          </p:nvSpPr>
          <p:spPr bwMode="auto">
            <a:xfrm>
              <a:off x="3929" y="2926"/>
              <a:ext cx="392" cy="179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16" y="114"/>
                </a:cxn>
                <a:cxn ang="0">
                  <a:pos x="5" y="130"/>
                </a:cxn>
                <a:cxn ang="0">
                  <a:pos x="32" y="139"/>
                </a:cxn>
                <a:cxn ang="0">
                  <a:pos x="44" y="139"/>
                </a:cxn>
                <a:cxn ang="0">
                  <a:pos x="58" y="144"/>
                </a:cxn>
                <a:cxn ang="0">
                  <a:pos x="97" y="134"/>
                </a:cxn>
                <a:cxn ang="0">
                  <a:pos x="112" y="134"/>
                </a:cxn>
                <a:cxn ang="0">
                  <a:pos x="134" y="130"/>
                </a:cxn>
                <a:cxn ang="0">
                  <a:pos x="140" y="148"/>
                </a:cxn>
                <a:cxn ang="0">
                  <a:pos x="173" y="163"/>
                </a:cxn>
                <a:cxn ang="0">
                  <a:pos x="216" y="173"/>
                </a:cxn>
                <a:cxn ang="0">
                  <a:pos x="252" y="179"/>
                </a:cxn>
                <a:cxn ang="0">
                  <a:pos x="291" y="157"/>
                </a:cxn>
                <a:cxn ang="0">
                  <a:pos x="306" y="157"/>
                </a:cxn>
                <a:cxn ang="0">
                  <a:pos x="324" y="154"/>
                </a:cxn>
                <a:cxn ang="0">
                  <a:pos x="344" y="144"/>
                </a:cxn>
                <a:cxn ang="0">
                  <a:pos x="361" y="134"/>
                </a:cxn>
                <a:cxn ang="0">
                  <a:pos x="361" y="114"/>
                </a:cxn>
                <a:cxn ang="0">
                  <a:pos x="377" y="85"/>
                </a:cxn>
                <a:cxn ang="0">
                  <a:pos x="392" y="85"/>
                </a:cxn>
                <a:cxn ang="0">
                  <a:pos x="392" y="60"/>
                </a:cxn>
                <a:cxn ang="0">
                  <a:pos x="372" y="11"/>
                </a:cxn>
                <a:cxn ang="0">
                  <a:pos x="339" y="18"/>
                </a:cxn>
                <a:cxn ang="0">
                  <a:pos x="328" y="7"/>
                </a:cxn>
                <a:cxn ang="0">
                  <a:pos x="291" y="0"/>
                </a:cxn>
                <a:cxn ang="0">
                  <a:pos x="270" y="22"/>
                </a:cxn>
                <a:cxn ang="0">
                  <a:pos x="252" y="25"/>
                </a:cxn>
                <a:cxn ang="0">
                  <a:pos x="227" y="18"/>
                </a:cxn>
                <a:cxn ang="0">
                  <a:pos x="204" y="25"/>
                </a:cxn>
                <a:cxn ang="0">
                  <a:pos x="173" y="60"/>
                </a:cxn>
                <a:cxn ang="0">
                  <a:pos x="183" y="90"/>
                </a:cxn>
                <a:cxn ang="0">
                  <a:pos x="160" y="90"/>
                </a:cxn>
                <a:cxn ang="0">
                  <a:pos x="146" y="85"/>
                </a:cxn>
                <a:cxn ang="0">
                  <a:pos x="80" y="105"/>
                </a:cxn>
                <a:cxn ang="0">
                  <a:pos x="54" y="94"/>
                </a:cxn>
                <a:cxn ang="0">
                  <a:pos x="36" y="105"/>
                </a:cxn>
                <a:cxn ang="0">
                  <a:pos x="25" y="94"/>
                </a:cxn>
                <a:cxn ang="0">
                  <a:pos x="10" y="90"/>
                </a:cxn>
                <a:cxn ang="0">
                  <a:pos x="0" y="94"/>
                </a:cxn>
              </a:cxnLst>
              <a:rect l="0" t="0" r="r" b="b"/>
              <a:pathLst>
                <a:path w="392" h="179">
                  <a:moveTo>
                    <a:pt x="0" y="94"/>
                  </a:moveTo>
                  <a:lnTo>
                    <a:pt x="16" y="114"/>
                  </a:lnTo>
                  <a:lnTo>
                    <a:pt x="5" y="130"/>
                  </a:lnTo>
                  <a:lnTo>
                    <a:pt x="32" y="139"/>
                  </a:lnTo>
                  <a:lnTo>
                    <a:pt x="44" y="139"/>
                  </a:lnTo>
                  <a:lnTo>
                    <a:pt x="58" y="144"/>
                  </a:lnTo>
                  <a:lnTo>
                    <a:pt x="97" y="134"/>
                  </a:lnTo>
                  <a:lnTo>
                    <a:pt x="112" y="134"/>
                  </a:lnTo>
                  <a:lnTo>
                    <a:pt x="134" y="130"/>
                  </a:lnTo>
                  <a:lnTo>
                    <a:pt x="140" y="148"/>
                  </a:lnTo>
                  <a:lnTo>
                    <a:pt x="173" y="163"/>
                  </a:lnTo>
                  <a:lnTo>
                    <a:pt x="216" y="173"/>
                  </a:lnTo>
                  <a:lnTo>
                    <a:pt x="252" y="179"/>
                  </a:lnTo>
                  <a:lnTo>
                    <a:pt x="291" y="157"/>
                  </a:lnTo>
                  <a:lnTo>
                    <a:pt x="306" y="157"/>
                  </a:lnTo>
                  <a:lnTo>
                    <a:pt x="324" y="154"/>
                  </a:lnTo>
                  <a:lnTo>
                    <a:pt x="344" y="144"/>
                  </a:lnTo>
                  <a:lnTo>
                    <a:pt x="361" y="134"/>
                  </a:lnTo>
                  <a:lnTo>
                    <a:pt x="361" y="114"/>
                  </a:lnTo>
                  <a:lnTo>
                    <a:pt x="377" y="85"/>
                  </a:lnTo>
                  <a:lnTo>
                    <a:pt x="392" y="85"/>
                  </a:lnTo>
                  <a:lnTo>
                    <a:pt x="392" y="60"/>
                  </a:lnTo>
                  <a:lnTo>
                    <a:pt x="372" y="11"/>
                  </a:lnTo>
                  <a:lnTo>
                    <a:pt x="339" y="18"/>
                  </a:lnTo>
                  <a:lnTo>
                    <a:pt x="328" y="7"/>
                  </a:lnTo>
                  <a:lnTo>
                    <a:pt x="291" y="0"/>
                  </a:lnTo>
                  <a:lnTo>
                    <a:pt x="270" y="22"/>
                  </a:lnTo>
                  <a:lnTo>
                    <a:pt x="252" y="25"/>
                  </a:lnTo>
                  <a:lnTo>
                    <a:pt x="227" y="18"/>
                  </a:lnTo>
                  <a:lnTo>
                    <a:pt x="204" y="25"/>
                  </a:lnTo>
                  <a:lnTo>
                    <a:pt x="173" y="60"/>
                  </a:lnTo>
                  <a:lnTo>
                    <a:pt x="183" y="90"/>
                  </a:lnTo>
                  <a:lnTo>
                    <a:pt x="160" y="90"/>
                  </a:lnTo>
                  <a:lnTo>
                    <a:pt x="146" y="85"/>
                  </a:lnTo>
                  <a:lnTo>
                    <a:pt x="80" y="105"/>
                  </a:lnTo>
                  <a:lnTo>
                    <a:pt x="54" y="94"/>
                  </a:lnTo>
                  <a:lnTo>
                    <a:pt x="36" y="105"/>
                  </a:lnTo>
                  <a:lnTo>
                    <a:pt x="25" y="94"/>
                  </a:lnTo>
                  <a:lnTo>
                    <a:pt x="10" y="90"/>
                  </a:lnTo>
                  <a:lnTo>
                    <a:pt x="0" y="9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9" name="Freeform 174"/>
            <p:cNvSpPr>
              <a:spLocks/>
            </p:cNvSpPr>
            <p:nvPr/>
          </p:nvSpPr>
          <p:spPr bwMode="auto">
            <a:xfrm>
              <a:off x="3929" y="2926"/>
              <a:ext cx="392" cy="179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16" y="114"/>
                </a:cxn>
                <a:cxn ang="0">
                  <a:pos x="5" y="130"/>
                </a:cxn>
                <a:cxn ang="0">
                  <a:pos x="32" y="139"/>
                </a:cxn>
                <a:cxn ang="0">
                  <a:pos x="44" y="139"/>
                </a:cxn>
                <a:cxn ang="0">
                  <a:pos x="58" y="144"/>
                </a:cxn>
                <a:cxn ang="0">
                  <a:pos x="97" y="134"/>
                </a:cxn>
                <a:cxn ang="0">
                  <a:pos x="112" y="134"/>
                </a:cxn>
                <a:cxn ang="0">
                  <a:pos x="134" y="130"/>
                </a:cxn>
                <a:cxn ang="0">
                  <a:pos x="140" y="148"/>
                </a:cxn>
                <a:cxn ang="0">
                  <a:pos x="173" y="163"/>
                </a:cxn>
                <a:cxn ang="0">
                  <a:pos x="216" y="173"/>
                </a:cxn>
                <a:cxn ang="0">
                  <a:pos x="252" y="179"/>
                </a:cxn>
                <a:cxn ang="0">
                  <a:pos x="291" y="157"/>
                </a:cxn>
                <a:cxn ang="0">
                  <a:pos x="306" y="157"/>
                </a:cxn>
                <a:cxn ang="0">
                  <a:pos x="324" y="154"/>
                </a:cxn>
                <a:cxn ang="0">
                  <a:pos x="344" y="144"/>
                </a:cxn>
                <a:cxn ang="0">
                  <a:pos x="361" y="134"/>
                </a:cxn>
                <a:cxn ang="0">
                  <a:pos x="361" y="114"/>
                </a:cxn>
                <a:cxn ang="0">
                  <a:pos x="377" y="85"/>
                </a:cxn>
                <a:cxn ang="0">
                  <a:pos x="392" y="85"/>
                </a:cxn>
                <a:cxn ang="0">
                  <a:pos x="392" y="60"/>
                </a:cxn>
                <a:cxn ang="0">
                  <a:pos x="372" y="11"/>
                </a:cxn>
                <a:cxn ang="0">
                  <a:pos x="339" y="18"/>
                </a:cxn>
                <a:cxn ang="0">
                  <a:pos x="328" y="7"/>
                </a:cxn>
                <a:cxn ang="0">
                  <a:pos x="291" y="0"/>
                </a:cxn>
                <a:cxn ang="0">
                  <a:pos x="270" y="22"/>
                </a:cxn>
                <a:cxn ang="0">
                  <a:pos x="252" y="25"/>
                </a:cxn>
                <a:cxn ang="0">
                  <a:pos x="227" y="18"/>
                </a:cxn>
                <a:cxn ang="0">
                  <a:pos x="204" y="25"/>
                </a:cxn>
                <a:cxn ang="0">
                  <a:pos x="173" y="60"/>
                </a:cxn>
                <a:cxn ang="0">
                  <a:pos x="183" y="90"/>
                </a:cxn>
                <a:cxn ang="0">
                  <a:pos x="160" y="90"/>
                </a:cxn>
                <a:cxn ang="0">
                  <a:pos x="146" y="85"/>
                </a:cxn>
                <a:cxn ang="0">
                  <a:pos x="80" y="105"/>
                </a:cxn>
                <a:cxn ang="0">
                  <a:pos x="54" y="94"/>
                </a:cxn>
                <a:cxn ang="0">
                  <a:pos x="36" y="105"/>
                </a:cxn>
                <a:cxn ang="0">
                  <a:pos x="25" y="94"/>
                </a:cxn>
                <a:cxn ang="0">
                  <a:pos x="10" y="90"/>
                </a:cxn>
                <a:cxn ang="0">
                  <a:pos x="0" y="94"/>
                </a:cxn>
              </a:cxnLst>
              <a:rect l="0" t="0" r="r" b="b"/>
              <a:pathLst>
                <a:path w="392" h="179">
                  <a:moveTo>
                    <a:pt x="0" y="94"/>
                  </a:moveTo>
                  <a:lnTo>
                    <a:pt x="16" y="114"/>
                  </a:lnTo>
                  <a:lnTo>
                    <a:pt x="5" y="130"/>
                  </a:lnTo>
                  <a:lnTo>
                    <a:pt x="32" y="139"/>
                  </a:lnTo>
                  <a:lnTo>
                    <a:pt x="44" y="139"/>
                  </a:lnTo>
                  <a:lnTo>
                    <a:pt x="58" y="144"/>
                  </a:lnTo>
                  <a:lnTo>
                    <a:pt x="97" y="134"/>
                  </a:lnTo>
                  <a:lnTo>
                    <a:pt x="112" y="134"/>
                  </a:lnTo>
                  <a:lnTo>
                    <a:pt x="134" y="130"/>
                  </a:lnTo>
                  <a:lnTo>
                    <a:pt x="140" y="148"/>
                  </a:lnTo>
                  <a:lnTo>
                    <a:pt x="173" y="163"/>
                  </a:lnTo>
                  <a:lnTo>
                    <a:pt x="216" y="173"/>
                  </a:lnTo>
                  <a:lnTo>
                    <a:pt x="252" y="179"/>
                  </a:lnTo>
                  <a:lnTo>
                    <a:pt x="291" y="157"/>
                  </a:lnTo>
                  <a:lnTo>
                    <a:pt x="306" y="157"/>
                  </a:lnTo>
                  <a:lnTo>
                    <a:pt x="324" y="154"/>
                  </a:lnTo>
                  <a:lnTo>
                    <a:pt x="344" y="144"/>
                  </a:lnTo>
                  <a:lnTo>
                    <a:pt x="361" y="134"/>
                  </a:lnTo>
                  <a:lnTo>
                    <a:pt x="361" y="114"/>
                  </a:lnTo>
                  <a:lnTo>
                    <a:pt x="377" y="85"/>
                  </a:lnTo>
                  <a:lnTo>
                    <a:pt x="392" y="85"/>
                  </a:lnTo>
                  <a:lnTo>
                    <a:pt x="392" y="60"/>
                  </a:lnTo>
                  <a:lnTo>
                    <a:pt x="372" y="11"/>
                  </a:lnTo>
                  <a:lnTo>
                    <a:pt x="339" y="18"/>
                  </a:lnTo>
                  <a:lnTo>
                    <a:pt x="328" y="7"/>
                  </a:lnTo>
                  <a:lnTo>
                    <a:pt x="291" y="0"/>
                  </a:lnTo>
                  <a:lnTo>
                    <a:pt x="270" y="22"/>
                  </a:lnTo>
                  <a:lnTo>
                    <a:pt x="252" y="25"/>
                  </a:lnTo>
                  <a:lnTo>
                    <a:pt x="227" y="18"/>
                  </a:lnTo>
                  <a:lnTo>
                    <a:pt x="204" y="25"/>
                  </a:lnTo>
                  <a:lnTo>
                    <a:pt x="173" y="60"/>
                  </a:lnTo>
                  <a:lnTo>
                    <a:pt x="183" y="90"/>
                  </a:lnTo>
                  <a:lnTo>
                    <a:pt x="160" y="90"/>
                  </a:lnTo>
                  <a:lnTo>
                    <a:pt x="146" y="85"/>
                  </a:lnTo>
                  <a:lnTo>
                    <a:pt x="80" y="105"/>
                  </a:lnTo>
                  <a:lnTo>
                    <a:pt x="54" y="94"/>
                  </a:lnTo>
                  <a:lnTo>
                    <a:pt x="36" y="105"/>
                  </a:lnTo>
                  <a:lnTo>
                    <a:pt x="25" y="94"/>
                  </a:lnTo>
                  <a:lnTo>
                    <a:pt x="10" y="90"/>
                  </a:lnTo>
                  <a:lnTo>
                    <a:pt x="0" y="94"/>
                  </a:lnTo>
                </a:path>
              </a:pathLst>
            </a:custGeom>
            <a:solidFill>
              <a:srgbClr val="009900"/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100" name="Group 202"/>
          <p:cNvGrpSpPr>
            <a:grpSpLocks/>
          </p:cNvGrpSpPr>
          <p:nvPr/>
        </p:nvGrpSpPr>
        <p:grpSpPr bwMode="auto">
          <a:xfrm>
            <a:off x="7829795" y="3907263"/>
            <a:ext cx="446992" cy="251491"/>
            <a:chOff x="4472" y="2285"/>
            <a:chExt cx="313" cy="156"/>
          </a:xfrm>
          <a:solidFill>
            <a:schemeClr val="bg1">
              <a:lumMod val="50000"/>
            </a:schemeClr>
          </a:solidFill>
        </p:grpSpPr>
        <p:sp>
          <p:nvSpPr>
            <p:cNvPr id="101" name="Freeform 203"/>
            <p:cNvSpPr>
              <a:spLocks/>
            </p:cNvSpPr>
            <p:nvPr/>
          </p:nvSpPr>
          <p:spPr bwMode="auto">
            <a:xfrm>
              <a:off x="4472" y="2285"/>
              <a:ext cx="313" cy="156"/>
            </a:xfrm>
            <a:custGeom>
              <a:avLst/>
              <a:gdLst/>
              <a:ahLst/>
              <a:cxnLst>
                <a:cxn ang="0">
                  <a:pos x="253" y="156"/>
                </a:cxn>
                <a:cxn ang="0">
                  <a:pos x="260" y="156"/>
                </a:cxn>
                <a:cxn ang="0">
                  <a:pos x="264" y="140"/>
                </a:cxn>
                <a:cxn ang="0">
                  <a:pos x="282" y="140"/>
                </a:cxn>
                <a:cxn ang="0">
                  <a:pos x="286" y="140"/>
                </a:cxn>
                <a:cxn ang="0">
                  <a:pos x="291" y="126"/>
                </a:cxn>
                <a:cxn ang="0">
                  <a:pos x="296" y="118"/>
                </a:cxn>
                <a:cxn ang="0">
                  <a:pos x="313" y="107"/>
                </a:cxn>
                <a:cxn ang="0">
                  <a:pos x="308" y="93"/>
                </a:cxn>
                <a:cxn ang="0">
                  <a:pos x="302" y="83"/>
                </a:cxn>
                <a:cxn ang="0">
                  <a:pos x="286" y="68"/>
                </a:cxn>
                <a:cxn ang="0">
                  <a:pos x="286" y="65"/>
                </a:cxn>
                <a:cxn ang="0">
                  <a:pos x="275" y="65"/>
                </a:cxn>
                <a:cxn ang="0">
                  <a:pos x="275" y="40"/>
                </a:cxn>
                <a:cxn ang="0">
                  <a:pos x="275" y="33"/>
                </a:cxn>
                <a:cxn ang="0">
                  <a:pos x="264" y="30"/>
                </a:cxn>
                <a:cxn ang="0">
                  <a:pos x="260" y="20"/>
                </a:cxn>
                <a:cxn ang="0">
                  <a:pos x="242" y="20"/>
                </a:cxn>
                <a:cxn ang="0">
                  <a:pos x="221" y="25"/>
                </a:cxn>
                <a:cxn ang="0">
                  <a:pos x="204" y="15"/>
                </a:cxn>
                <a:cxn ang="0">
                  <a:pos x="199" y="9"/>
                </a:cxn>
                <a:cxn ang="0">
                  <a:pos x="184" y="7"/>
                </a:cxn>
                <a:cxn ang="0">
                  <a:pos x="178" y="0"/>
                </a:cxn>
                <a:cxn ang="0">
                  <a:pos x="163" y="0"/>
                </a:cxn>
                <a:cxn ang="0">
                  <a:pos x="145" y="7"/>
                </a:cxn>
                <a:cxn ang="0">
                  <a:pos x="136" y="15"/>
                </a:cxn>
                <a:cxn ang="0">
                  <a:pos x="129" y="15"/>
                </a:cxn>
                <a:cxn ang="0">
                  <a:pos x="129" y="49"/>
                </a:cxn>
                <a:cxn ang="0">
                  <a:pos x="114" y="68"/>
                </a:cxn>
                <a:cxn ang="0">
                  <a:pos x="87" y="65"/>
                </a:cxn>
                <a:cxn ang="0">
                  <a:pos x="68" y="44"/>
                </a:cxn>
                <a:cxn ang="0">
                  <a:pos x="48" y="30"/>
                </a:cxn>
                <a:cxn ang="0">
                  <a:pos x="20" y="40"/>
                </a:cxn>
                <a:cxn ang="0">
                  <a:pos x="10" y="73"/>
                </a:cxn>
                <a:cxn ang="0">
                  <a:pos x="0" y="98"/>
                </a:cxn>
                <a:cxn ang="0">
                  <a:pos x="0" y="138"/>
                </a:cxn>
                <a:cxn ang="0">
                  <a:pos x="5" y="151"/>
                </a:cxn>
                <a:cxn ang="0">
                  <a:pos x="10" y="151"/>
                </a:cxn>
                <a:cxn ang="0">
                  <a:pos x="20" y="140"/>
                </a:cxn>
                <a:cxn ang="0">
                  <a:pos x="48" y="126"/>
                </a:cxn>
                <a:cxn ang="0">
                  <a:pos x="68" y="122"/>
                </a:cxn>
                <a:cxn ang="0">
                  <a:pos x="76" y="126"/>
                </a:cxn>
                <a:cxn ang="0">
                  <a:pos x="87" y="122"/>
                </a:cxn>
                <a:cxn ang="0">
                  <a:pos x="114" y="122"/>
                </a:cxn>
                <a:cxn ang="0">
                  <a:pos x="141" y="126"/>
                </a:cxn>
                <a:cxn ang="0">
                  <a:pos x="150" y="122"/>
                </a:cxn>
                <a:cxn ang="0">
                  <a:pos x="163" y="113"/>
                </a:cxn>
                <a:cxn ang="0">
                  <a:pos x="165" y="113"/>
                </a:cxn>
                <a:cxn ang="0">
                  <a:pos x="178" y="126"/>
                </a:cxn>
                <a:cxn ang="0">
                  <a:pos x="199" y="126"/>
                </a:cxn>
                <a:cxn ang="0">
                  <a:pos x="221" y="138"/>
                </a:cxn>
                <a:cxn ang="0">
                  <a:pos x="238" y="151"/>
                </a:cxn>
                <a:cxn ang="0">
                  <a:pos x="253" y="156"/>
                </a:cxn>
              </a:cxnLst>
              <a:rect l="0" t="0" r="r" b="b"/>
              <a:pathLst>
                <a:path w="313" h="156">
                  <a:moveTo>
                    <a:pt x="253" y="156"/>
                  </a:moveTo>
                  <a:lnTo>
                    <a:pt x="260" y="156"/>
                  </a:lnTo>
                  <a:lnTo>
                    <a:pt x="264" y="140"/>
                  </a:lnTo>
                  <a:lnTo>
                    <a:pt x="282" y="140"/>
                  </a:lnTo>
                  <a:lnTo>
                    <a:pt x="286" y="140"/>
                  </a:lnTo>
                  <a:lnTo>
                    <a:pt x="291" y="126"/>
                  </a:lnTo>
                  <a:lnTo>
                    <a:pt x="296" y="118"/>
                  </a:lnTo>
                  <a:lnTo>
                    <a:pt x="313" y="107"/>
                  </a:lnTo>
                  <a:lnTo>
                    <a:pt x="308" y="93"/>
                  </a:lnTo>
                  <a:lnTo>
                    <a:pt x="302" y="83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75" y="65"/>
                  </a:lnTo>
                  <a:lnTo>
                    <a:pt x="275" y="40"/>
                  </a:lnTo>
                  <a:lnTo>
                    <a:pt x="275" y="33"/>
                  </a:lnTo>
                  <a:lnTo>
                    <a:pt x="264" y="30"/>
                  </a:lnTo>
                  <a:lnTo>
                    <a:pt x="260" y="20"/>
                  </a:lnTo>
                  <a:lnTo>
                    <a:pt x="242" y="20"/>
                  </a:lnTo>
                  <a:lnTo>
                    <a:pt x="221" y="25"/>
                  </a:lnTo>
                  <a:lnTo>
                    <a:pt x="204" y="15"/>
                  </a:lnTo>
                  <a:lnTo>
                    <a:pt x="199" y="9"/>
                  </a:lnTo>
                  <a:lnTo>
                    <a:pt x="184" y="7"/>
                  </a:lnTo>
                  <a:lnTo>
                    <a:pt x="178" y="0"/>
                  </a:lnTo>
                  <a:lnTo>
                    <a:pt x="163" y="0"/>
                  </a:lnTo>
                  <a:lnTo>
                    <a:pt x="145" y="7"/>
                  </a:lnTo>
                  <a:lnTo>
                    <a:pt x="136" y="15"/>
                  </a:lnTo>
                  <a:lnTo>
                    <a:pt x="129" y="15"/>
                  </a:lnTo>
                  <a:lnTo>
                    <a:pt x="129" y="49"/>
                  </a:lnTo>
                  <a:lnTo>
                    <a:pt x="114" y="68"/>
                  </a:lnTo>
                  <a:lnTo>
                    <a:pt x="87" y="65"/>
                  </a:lnTo>
                  <a:lnTo>
                    <a:pt x="68" y="44"/>
                  </a:lnTo>
                  <a:lnTo>
                    <a:pt x="48" y="30"/>
                  </a:lnTo>
                  <a:lnTo>
                    <a:pt x="20" y="40"/>
                  </a:lnTo>
                  <a:lnTo>
                    <a:pt x="10" y="73"/>
                  </a:lnTo>
                  <a:lnTo>
                    <a:pt x="0" y="98"/>
                  </a:lnTo>
                  <a:lnTo>
                    <a:pt x="0" y="138"/>
                  </a:lnTo>
                  <a:lnTo>
                    <a:pt x="5" y="151"/>
                  </a:lnTo>
                  <a:lnTo>
                    <a:pt x="10" y="151"/>
                  </a:lnTo>
                  <a:lnTo>
                    <a:pt x="20" y="140"/>
                  </a:lnTo>
                  <a:lnTo>
                    <a:pt x="48" y="126"/>
                  </a:lnTo>
                  <a:lnTo>
                    <a:pt x="68" y="122"/>
                  </a:lnTo>
                  <a:lnTo>
                    <a:pt x="76" y="126"/>
                  </a:lnTo>
                  <a:lnTo>
                    <a:pt x="87" y="122"/>
                  </a:lnTo>
                  <a:lnTo>
                    <a:pt x="114" y="122"/>
                  </a:lnTo>
                  <a:lnTo>
                    <a:pt x="141" y="126"/>
                  </a:lnTo>
                  <a:lnTo>
                    <a:pt x="150" y="122"/>
                  </a:lnTo>
                  <a:lnTo>
                    <a:pt x="163" y="113"/>
                  </a:lnTo>
                  <a:lnTo>
                    <a:pt x="165" y="113"/>
                  </a:lnTo>
                  <a:lnTo>
                    <a:pt x="178" y="126"/>
                  </a:lnTo>
                  <a:lnTo>
                    <a:pt x="199" y="126"/>
                  </a:lnTo>
                  <a:lnTo>
                    <a:pt x="221" y="138"/>
                  </a:lnTo>
                  <a:lnTo>
                    <a:pt x="238" y="151"/>
                  </a:lnTo>
                  <a:lnTo>
                    <a:pt x="253" y="15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2" name="Freeform 204"/>
            <p:cNvSpPr>
              <a:spLocks/>
            </p:cNvSpPr>
            <p:nvPr/>
          </p:nvSpPr>
          <p:spPr bwMode="auto">
            <a:xfrm>
              <a:off x="4472" y="2285"/>
              <a:ext cx="313" cy="156"/>
            </a:xfrm>
            <a:custGeom>
              <a:avLst/>
              <a:gdLst/>
              <a:ahLst/>
              <a:cxnLst>
                <a:cxn ang="0">
                  <a:pos x="253" y="156"/>
                </a:cxn>
                <a:cxn ang="0">
                  <a:pos x="260" y="156"/>
                </a:cxn>
                <a:cxn ang="0">
                  <a:pos x="264" y="140"/>
                </a:cxn>
                <a:cxn ang="0">
                  <a:pos x="282" y="140"/>
                </a:cxn>
                <a:cxn ang="0">
                  <a:pos x="286" y="140"/>
                </a:cxn>
                <a:cxn ang="0">
                  <a:pos x="291" y="126"/>
                </a:cxn>
                <a:cxn ang="0">
                  <a:pos x="296" y="118"/>
                </a:cxn>
                <a:cxn ang="0">
                  <a:pos x="313" y="107"/>
                </a:cxn>
                <a:cxn ang="0">
                  <a:pos x="308" y="93"/>
                </a:cxn>
                <a:cxn ang="0">
                  <a:pos x="302" y="83"/>
                </a:cxn>
                <a:cxn ang="0">
                  <a:pos x="286" y="68"/>
                </a:cxn>
                <a:cxn ang="0">
                  <a:pos x="286" y="65"/>
                </a:cxn>
                <a:cxn ang="0">
                  <a:pos x="275" y="65"/>
                </a:cxn>
                <a:cxn ang="0">
                  <a:pos x="275" y="40"/>
                </a:cxn>
                <a:cxn ang="0">
                  <a:pos x="275" y="33"/>
                </a:cxn>
                <a:cxn ang="0">
                  <a:pos x="264" y="30"/>
                </a:cxn>
                <a:cxn ang="0">
                  <a:pos x="260" y="20"/>
                </a:cxn>
                <a:cxn ang="0">
                  <a:pos x="242" y="20"/>
                </a:cxn>
                <a:cxn ang="0">
                  <a:pos x="221" y="25"/>
                </a:cxn>
                <a:cxn ang="0">
                  <a:pos x="204" y="15"/>
                </a:cxn>
                <a:cxn ang="0">
                  <a:pos x="199" y="9"/>
                </a:cxn>
                <a:cxn ang="0">
                  <a:pos x="184" y="7"/>
                </a:cxn>
                <a:cxn ang="0">
                  <a:pos x="178" y="0"/>
                </a:cxn>
                <a:cxn ang="0">
                  <a:pos x="163" y="0"/>
                </a:cxn>
                <a:cxn ang="0">
                  <a:pos x="145" y="7"/>
                </a:cxn>
                <a:cxn ang="0">
                  <a:pos x="136" y="15"/>
                </a:cxn>
                <a:cxn ang="0">
                  <a:pos x="129" y="15"/>
                </a:cxn>
                <a:cxn ang="0">
                  <a:pos x="129" y="49"/>
                </a:cxn>
                <a:cxn ang="0">
                  <a:pos x="114" y="68"/>
                </a:cxn>
                <a:cxn ang="0">
                  <a:pos x="87" y="65"/>
                </a:cxn>
                <a:cxn ang="0">
                  <a:pos x="68" y="44"/>
                </a:cxn>
                <a:cxn ang="0">
                  <a:pos x="48" y="30"/>
                </a:cxn>
                <a:cxn ang="0">
                  <a:pos x="20" y="40"/>
                </a:cxn>
                <a:cxn ang="0">
                  <a:pos x="10" y="73"/>
                </a:cxn>
                <a:cxn ang="0">
                  <a:pos x="0" y="98"/>
                </a:cxn>
                <a:cxn ang="0">
                  <a:pos x="0" y="138"/>
                </a:cxn>
                <a:cxn ang="0">
                  <a:pos x="5" y="151"/>
                </a:cxn>
                <a:cxn ang="0">
                  <a:pos x="10" y="151"/>
                </a:cxn>
                <a:cxn ang="0">
                  <a:pos x="20" y="140"/>
                </a:cxn>
                <a:cxn ang="0">
                  <a:pos x="48" y="126"/>
                </a:cxn>
                <a:cxn ang="0">
                  <a:pos x="68" y="122"/>
                </a:cxn>
                <a:cxn ang="0">
                  <a:pos x="76" y="126"/>
                </a:cxn>
                <a:cxn ang="0">
                  <a:pos x="87" y="122"/>
                </a:cxn>
                <a:cxn ang="0">
                  <a:pos x="114" y="122"/>
                </a:cxn>
                <a:cxn ang="0">
                  <a:pos x="141" y="126"/>
                </a:cxn>
                <a:cxn ang="0">
                  <a:pos x="150" y="122"/>
                </a:cxn>
                <a:cxn ang="0">
                  <a:pos x="163" y="113"/>
                </a:cxn>
                <a:cxn ang="0">
                  <a:pos x="165" y="113"/>
                </a:cxn>
                <a:cxn ang="0">
                  <a:pos x="178" y="126"/>
                </a:cxn>
                <a:cxn ang="0">
                  <a:pos x="199" y="126"/>
                </a:cxn>
                <a:cxn ang="0">
                  <a:pos x="221" y="138"/>
                </a:cxn>
                <a:cxn ang="0">
                  <a:pos x="238" y="151"/>
                </a:cxn>
                <a:cxn ang="0">
                  <a:pos x="253" y="156"/>
                </a:cxn>
              </a:cxnLst>
              <a:rect l="0" t="0" r="r" b="b"/>
              <a:pathLst>
                <a:path w="313" h="156">
                  <a:moveTo>
                    <a:pt x="253" y="156"/>
                  </a:moveTo>
                  <a:lnTo>
                    <a:pt x="260" y="156"/>
                  </a:lnTo>
                  <a:lnTo>
                    <a:pt x="264" y="140"/>
                  </a:lnTo>
                  <a:lnTo>
                    <a:pt x="282" y="140"/>
                  </a:lnTo>
                  <a:lnTo>
                    <a:pt x="286" y="140"/>
                  </a:lnTo>
                  <a:lnTo>
                    <a:pt x="291" y="126"/>
                  </a:lnTo>
                  <a:lnTo>
                    <a:pt x="296" y="118"/>
                  </a:lnTo>
                  <a:lnTo>
                    <a:pt x="313" y="107"/>
                  </a:lnTo>
                  <a:lnTo>
                    <a:pt x="308" y="93"/>
                  </a:lnTo>
                  <a:lnTo>
                    <a:pt x="302" y="83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75" y="65"/>
                  </a:lnTo>
                  <a:lnTo>
                    <a:pt x="275" y="40"/>
                  </a:lnTo>
                  <a:lnTo>
                    <a:pt x="275" y="33"/>
                  </a:lnTo>
                  <a:lnTo>
                    <a:pt x="264" y="30"/>
                  </a:lnTo>
                  <a:lnTo>
                    <a:pt x="260" y="20"/>
                  </a:lnTo>
                  <a:lnTo>
                    <a:pt x="242" y="20"/>
                  </a:lnTo>
                  <a:lnTo>
                    <a:pt x="221" y="25"/>
                  </a:lnTo>
                  <a:lnTo>
                    <a:pt x="204" y="15"/>
                  </a:lnTo>
                  <a:lnTo>
                    <a:pt x="199" y="9"/>
                  </a:lnTo>
                  <a:lnTo>
                    <a:pt x="184" y="7"/>
                  </a:lnTo>
                  <a:lnTo>
                    <a:pt x="178" y="0"/>
                  </a:lnTo>
                  <a:lnTo>
                    <a:pt x="163" y="0"/>
                  </a:lnTo>
                  <a:lnTo>
                    <a:pt x="145" y="7"/>
                  </a:lnTo>
                  <a:lnTo>
                    <a:pt x="136" y="15"/>
                  </a:lnTo>
                  <a:lnTo>
                    <a:pt x="129" y="15"/>
                  </a:lnTo>
                  <a:lnTo>
                    <a:pt x="129" y="49"/>
                  </a:lnTo>
                  <a:lnTo>
                    <a:pt x="114" y="68"/>
                  </a:lnTo>
                  <a:lnTo>
                    <a:pt x="87" y="65"/>
                  </a:lnTo>
                  <a:lnTo>
                    <a:pt x="68" y="44"/>
                  </a:lnTo>
                  <a:lnTo>
                    <a:pt x="48" y="30"/>
                  </a:lnTo>
                  <a:lnTo>
                    <a:pt x="20" y="40"/>
                  </a:lnTo>
                  <a:lnTo>
                    <a:pt x="10" y="73"/>
                  </a:lnTo>
                  <a:lnTo>
                    <a:pt x="0" y="98"/>
                  </a:lnTo>
                  <a:lnTo>
                    <a:pt x="0" y="138"/>
                  </a:lnTo>
                  <a:lnTo>
                    <a:pt x="5" y="151"/>
                  </a:lnTo>
                  <a:lnTo>
                    <a:pt x="10" y="151"/>
                  </a:lnTo>
                  <a:lnTo>
                    <a:pt x="20" y="140"/>
                  </a:lnTo>
                  <a:lnTo>
                    <a:pt x="48" y="126"/>
                  </a:lnTo>
                  <a:lnTo>
                    <a:pt x="68" y="122"/>
                  </a:lnTo>
                  <a:lnTo>
                    <a:pt x="76" y="126"/>
                  </a:lnTo>
                  <a:lnTo>
                    <a:pt x="87" y="122"/>
                  </a:lnTo>
                  <a:lnTo>
                    <a:pt x="114" y="122"/>
                  </a:lnTo>
                  <a:lnTo>
                    <a:pt x="141" y="126"/>
                  </a:lnTo>
                  <a:lnTo>
                    <a:pt x="150" y="122"/>
                  </a:lnTo>
                  <a:lnTo>
                    <a:pt x="163" y="113"/>
                  </a:lnTo>
                  <a:lnTo>
                    <a:pt x="165" y="113"/>
                  </a:lnTo>
                  <a:lnTo>
                    <a:pt x="178" y="126"/>
                  </a:lnTo>
                  <a:lnTo>
                    <a:pt x="199" y="126"/>
                  </a:lnTo>
                  <a:lnTo>
                    <a:pt x="221" y="138"/>
                  </a:lnTo>
                  <a:lnTo>
                    <a:pt x="238" y="151"/>
                  </a:lnTo>
                  <a:lnTo>
                    <a:pt x="253" y="156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103" name="Group 205"/>
          <p:cNvGrpSpPr>
            <a:grpSpLocks/>
          </p:cNvGrpSpPr>
          <p:nvPr/>
        </p:nvGrpSpPr>
        <p:grpSpPr bwMode="auto">
          <a:xfrm>
            <a:off x="7939236" y="3705748"/>
            <a:ext cx="259755" cy="236982"/>
            <a:chOff x="4548" y="2160"/>
            <a:chExt cx="182" cy="147"/>
          </a:xfrm>
          <a:solidFill>
            <a:srgbClr val="008000"/>
          </a:solidFill>
        </p:grpSpPr>
        <p:sp>
          <p:nvSpPr>
            <p:cNvPr id="104" name="Freeform 206"/>
            <p:cNvSpPr>
              <a:spLocks/>
            </p:cNvSpPr>
            <p:nvPr/>
          </p:nvSpPr>
          <p:spPr bwMode="auto">
            <a:xfrm>
              <a:off x="4548" y="2160"/>
              <a:ext cx="182" cy="147"/>
            </a:xfrm>
            <a:custGeom>
              <a:avLst/>
              <a:gdLst/>
              <a:ahLst/>
              <a:cxnLst>
                <a:cxn ang="0">
                  <a:pos x="178" y="142"/>
                </a:cxn>
                <a:cxn ang="0">
                  <a:pos x="171" y="138"/>
                </a:cxn>
                <a:cxn ang="0">
                  <a:pos x="178" y="122"/>
                </a:cxn>
                <a:cxn ang="0">
                  <a:pos x="182" y="117"/>
                </a:cxn>
                <a:cxn ang="0">
                  <a:pos x="182" y="107"/>
                </a:cxn>
                <a:cxn ang="0">
                  <a:pos x="171" y="103"/>
                </a:cxn>
                <a:cxn ang="0">
                  <a:pos x="161" y="89"/>
                </a:cxn>
                <a:cxn ang="0">
                  <a:pos x="156" y="89"/>
                </a:cxn>
                <a:cxn ang="0">
                  <a:pos x="151" y="69"/>
                </a:cxn>
                <a:cxn ang="0">
                  <a:pos x="140" y="60"/>
                </a:cxn>
                <a:cxn ang="0">
                  <a:pos x="140" y="55"/>
                </a:cxn>
                <a:cxn ang="0">
                  <a:pos x="144" y="49"/>
                </a:cxn>
                <a:cxn ang="0">
                  <a:pos x="171" y="40"/>
                </a:cxn>
                <a:cxn ang="0">
                  <a:pos x="182" y="15"/>
                </a:cxn>
                <a:cxn ang="0">
                  <a:pos x="166" y="0"/>
                </a:cxn>
                <a:cxn ang="0">
                  <a:pos x="123" y="10"/>
                </a:cxn>
                <a:cxn ang="0">
                  <a:pos x="84" y="7"/>
                </a:cxn>
                <a:cxn ang="0">
                  <a:pos x="21" y="25"/>
                </a:cxn>
                <a:cxn ang="0">
                  <a:pos x="0" y="44"/>
                </a:cxn>
                <a:cxn ang="0">
                  <a:pos x="6" y="74"/>
                </a:cxn>
                <a:cxn ang="0">
                  <a:pos x="16" y="98"/>
                </a:cxn>
                <a:cxn ang="0">
                  <a:pos x="43" y="103"/>
                </a:cxn>
                <a:cxn ang="0">
                  <a:pos x="48" y="138"/>
                </a:cxn>
                <a:cxn ang="0">
                  <a:pos x="55" y="138"/>
                </a:cxn>
                <a:cxn ang="0">
                  <a:pos x="64" y="129"/>
                </a:cxn>
                <a:cxn ang="0">
                  <a:pos x="82" y="122"/>
                </a:cxn>
                <a:cxn ang="0">
                  <a:pos x="97" y="122"/>
                </a:cxn>
                <a:cxn ang="0">
                  <a:pos x="103" y="129"/>
                </a:cxn>
                <a:cxn ang="0">
                  <a:pos x="118" y="132"/>
                </a:cxn>
                <a:cxn ang="0">
                  <a:pos x="123" y="138"/>
                </a:cxn>
                <a:cxn ang="0">
                  <a:pos x="140" y="147"/>
                </a:cxn>
                <a:cxn ang="0">
                  <a:pos x="161" y="142"/>
                </a:cxn>
                <a:cxn ang="0">
                  <a:pos x="178" y="142"/>
                </a:cxn>
              </a:cxnLst>
              <a:rect l="0" t="0" r="r" b="b"/>
              <a:pathLst>
                <a:path w="182" h="147">
                  <a:moveTo>
                    <a:pt x="178" y="142"/>
                  </a:moveTo>
                  <a:lnTo>
                    <a:pt x="171" y="138"/>
                  </a:lnTo>
                  <a:lnTo>
                    <a:pt x="178" y="122"/>
                  </a:lnTo>
                  <a:lnTo>
                    <a:pt x="182" y="117"/>
                  </a:lnTo>
                  <a:lnTo>
                    <a:pt x="182" y="107"/>
                  </a:lnTo>
                  <a:lnTo>
                    <a:pt x="171" y="103"/>
                  </a:lnTo>
                  <a:lnTo>
                    <a:pt x="161" y="89"/>
                  </a:lnTo>
                  <a:lnTo>
                    <a:pt x="156" y="89"/>
                  </a:lnTo>
                  <a:lnTo>
                    <a:pt x="151" y="69"/>
                  </a:lnTo>
                  <a:lnTo>
                    <a:pt x="140" y="60"/>
                  </a:lnTo>
                  <a:lnTo>
                    <a:pt x="140" y="55"/>
                  </a:lnTo>
                  <a:lnTo>
                    <a:pt x="144" y="49"/>
                  </a:lnTo>
                  <a:lnTo>
                    <a:pt x="171" y="40"/>
                  </a:lnTo>
                  <a:lnTo>
                    <a:pt x="182" y="15"/>
                  </a:lnTo>
                  <a:lnTo>
                    <a:pt x="166" y="0"/>
                  </a:lnTo>
                  <a:lnTo>
                    <a:pt x="123" y="10"/>
                  </a:lnTo>
                  <a:lnTo>
                    <a:pt x="84" y="7"/>
                  </a:lnTo>
                  <a:lnTo>
                    <a:pt x="21" y="25"/>
                  </a:lnTo>
                  <a:lnTo>
                    <a:pt x="0" y="44"/>
                  </a:lnTo>
                  <a:lnTo>
                    <a:pt x="6" y="74"/>
                  </a:lnTo>
                  <a:lnTo>
                    <a:pt x="16" y="98"/>
                  </a:lnTo>
                  <a:lnTo>
                    <a:pt x="43" y="103"/>
                  </a:lnTo>
                  <a:lnTo>
                    <a:pt x="48" y="138"/>
                  </a:lnTo>
                  <a:lnTo>
                    <a:pt x="55" y="138"/>
                  </a:lnTo>
                  <a:lnTo>
                    <a:pt x="64" y="129"/>
                  </a:lnTo>
                  <a:lnTo>
                    <a:pt x="82" y="122"/>
                  </a:lnTo>
                  <a:lnTo>
                    <a:pt x="97" y="122"/>
                  </a:lnTo>
                  <a:lnTo>
                    <a:pt x="103" y="129"/>
                  </a:lnTo>
                  <a:lnTo>
                    <a:pt x="118" y="132"/>
                  </a:lnTo>
                  <a:lnTo>
                    <a:pt x="123" y="138"/>
                  </a:lnTo>
                  <a:lnTo>
                    <a:pt x="140" y="147"/>
                  </a:lnTo>
                  <a:lnTo>
                    <a:pt x="161" y="142"/>
                  </a:lnTo>
                  <a:lnTo>
                    <a:pt x="178" y="1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5" name="Freeform 207"/>
            <p:cNvSpPr>
              <a:spLocks/>
            </p:cNvSpPr>
            <p:nvPr/>
          </p:nvSpPr>
          <p:spPr bwMode="auto">
            <a:xfrm>
              <a:off x="4548" y="2160"/>
              <a:ext cx="182" cy="147"/>
            </a:xfrm>
            <a:custGeom>
              <a:avLst/>
              <a:gdLst/>
              <a:ahLst/>
              <a:cxnLst>
                <a:cxn ang="0">
                  <a:pos x="178" y="142"/>
                </a:cxn>
                <a:cxn ang="0">
                  <a:pos x="171" y="138"/>
                </a:cxn>
                <a:cxn ang="0">
                  <a:pos x="178" y="122"/>
                </a:cxn>
                <a:cxn ang="0">
                  <a:pos x="182" y="117"/>
                </a:cxn>
                <a:cxn ang="0">
                  <a:pos x="182" y="107"/>
                </a:cxn>
                <a:cxn ang="0">
                  <a:pos x="171" y="103"/>
                </a:cxn>
                <a:cxn ang="0">
                  <a:pos x="161" y="89"/>
                </a:cxn>
                <a:cxn ang="0">
                  <a:pos x="156" y="89"/>
                </a:cxn>
                <a:cxn ang="0">
                  <a:pos x="151" y="69"/>
                </a:cxn>
                <a:cxn ang="0">
                  <a:pos x="140" y="60"/>
                </a:cxn>
                <a:cxn ang="0">
                  <a:pos x="140" y="55"/>
                </a:cxn>
                <a:cxn ang="0">
                  <a:pos x="144" y="49"/>
                </a:cxn>
                <a:cxn ang="0">
                  <a:pos x="171" y="40"/>
                </a:cxn>
                <a:cxn ang="0">
                  <a:pos x="182" y="15"/>
                </a:cxn>
                <a:cxn ang="0">
                  <a:pos x="166" y="0"/>
                </a:cxn>
                <a:cxn ang="0">
                  <a:pos x="123" y="10"/>
                </a:cxn>
                <a:cxn ang="0">
                  <a:pos x="84" y="7"/>
                </a:cxn>
                <a:cxn ang="0">
                  <a:pos x="21" y="25"/>
                </a:cxn>
                <a:cxn ang="0">
                  <a:pos x="0" y="44"/>
                </a:cxn>
                <a:cxn ang="0">
                  <a:pos x="6" y="74"/>
                </a:cxn>
                <a:cxn ang="0">
                  <a:pos x="16" y="98"/>
                </a:cxn>
                <a:cxn ang="0">
                  <a:pos x="43" y="103"/>
                </a:cxn>
                <a:cxn ang="0">
                  <a:pos x="48" y="138"/>
                </a:cxn>
                <a:cxn ang="0">
                  <a:pos x="55" y="138"/>
                </a:cxn>
                <a:cxn ang="0">
                  <a:pos x="64" y="129"/>
                </a:cxn>
                <a:cxn ang="0">
                  <a:pos x="82" y="122"/>
                </a:cxn>
                <a:cxn ang="0">
                  <a:pos x="97" y="122"/>
                </a:cxn>
                <a:cxn ang="0">
                  <a:pos x="103" y="129"/>
                </a:cxn>
                <a:cxn ang="0">
                  <a:pos x="118" y="132"/>
                </a:cxn>
                <a:cxn ang="0">
                  <a:pos x="123" y="138"/>
                </a:cxn>
                <a:cxn ang="0">
                  <a:pos x="140" y="147"/>
                </a:cxn>
                <a:cxn ang="0">
                  <a:pos x="161" y="142"/>
                </a:cxn>
                <a:cxn ang="0">
                  <a:pos x="178" y="142"/>
                </a:cxn>
              </a:cxnLst>
              <a:rect l="0" t="0" r="r" b="b"/>
              <a:pathLst>
                <a:path w="182" h="147">
                  <a:moveTo>
                    <a:pt x="178" y="142"/>
                  </a:moveTo>
                  <a:lnTo>
                    <a:pt x="171" y="138"/>
                  </a:lnTo>
                  <a:lnTo>
                    <a:pt x="178" y="122"/>
                  </a:lnTo>
                  <a:lnTo>
                    <a:pt x="182" y="117"/>
                  </a:lnTo>
                  <a:lnTo>
                    <a:pt x="182" y="107"/>
                  </a:lnTo>
                  <a:lnTo>
                    <a:pt x="171" y="103"/>
                  </a:lnTo>
                  <a:lnTo>
                    <a:pt x="161" y="89"/>
                  </a:lnTo>
                  <a:lnTo>
                    <a:pt x="156" y="89"/>
                  </a:lnTo>
                  <a:lnTo>
                    <a:pt x="151" y="69"/>
                  </a:lnTo>
                  <a:lnTo>
                    <a:pt x="140" y="60"/>
                  </a:lnTo>
                  <a:lnTo>
                    <a:pt x="140" y="55"/>
                  </a:lnTo>
                  <a:lnTo>
                    <a:pt x="144" y="49"/>
                  </a:lnTo>
                  <a:lnTo>
                    <a:pt x="171" y="40"/>
                  </a:lnTo>
                  <a:lnTo>
                    <a:pt x="182" y="15"/>
                  </a:lnTo>
                  <a:lnTo>
                    <a:pt x="166" y="0"/>
                  </a:lnTo>
                  <a:lnTo>
                    <a:pt x="123" y="10"/>
                  </a:lnTo>
                  <a:lnTo>
                    <a:pt x="84" y="7"/>
                  </a:lnTo>
                  <a:lnTo>
                    <a:pt x="21" y="25"/>
                  </a:lnTo>
                  <a:lnTo>
                    <a:pt x="0" y="44"/>
                  </a:lnTo>
                  <a:lnTo>
                    <a:pt x="6" y="74"/>
                  </a:lnTo>
                  <a:lnTo>
                    <a:pt x="16" y="98"/>
                  </a:lnTo>
                  <a:lnTo>
                    <a:pt x="43" y="103"/>
                  </a:lnTo>
                  <a:lnTo>
                    <a:pt x="48" y="138"/>
                  </a:lnTo>
                  <a:lnTo>
                    <a:pt x="55" y="138"/>
                  </a:lnTo>
                  <a:lnTo>
                    <a:pt x="64" y="129"/>
                  </a:lnTo>
                  <a:lnTo>
                    <a:pt x="82" y="122"/>
                  </a:lnTo>
                  <a:lnTo>
                    <a:pt x="97" y="122"/>
                  </a:lnTo>
                  <a:lnTo>
                    <a:pt x="103" y="129"/>
                  </a:lnTo>
                  <a:lnTo>
                    <a:pt x="118" y="132"/>
                  </a:lnTo>
                  <a:lnTo>
                    <a:pt x="123" y="138"/>
                  </a:lnTo>
                  <a:lnTo>
                    <a:pt x="140" y="147"/>
                  </a:lnTo>
                  <a:lnTo>
                    <a:pt x="161" y="142"/>
                  </a:lnTo>
                  <a:lnTo>
                    <a:pt x="178" y="142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106" name="Freeform 218"/>
          <p:cNvSpPr>
            <a:spLocks/>
          </p:cNvSpPr>
          <p:nvPr/>
        </p:nvSpPr>
        <p:spPr bwMode="auto">
          <a:xfrm>
            <a:off x="6045783" y="4045905"/>
            <a:ext cx="137130" cy="135419"/>
          </a:xfrm>
          <a:custGeom>
            <a:avLst/>
            <a:gdLst/>
            <a:ahLst/>
            <a:cxnLst>
              <a:cxn ang="0">
                <a:pos x="31" y="0"/>
              </a:cxn>
              <a:cxn ang="0">
                <a:pos x="0" y="25"/>
              </a:cxn>
              <a:cxn ang="0">
                <a:pos x="3" y="39"/>
              </a:cxn>
              <a:cxn ang="0">
                <a:pos x="16" y="59"/>
              </a:cxn>
              <a:cxn ang="0">
                <a:pos x="31" y="50"/>
              </a:cxn>
              <a:cxn ang="0">
                <a:pos x="49" y="50"/>
              </a:cxn>
              <a:cxn ang="0">
                <a:pos x="63" y="52"/>
              </a:cxn>
              <a:cxn ang="0">
                <a:pos x="63" y="78"/>
              </a:cxn>
              <a:cxn ang="0">
                <a:pos x="63" y="84"/>
              </a:cxn>
              <a:cxn ang="0">
                <a:pos x="90" y="75"/>
              </a:cxn>
              <a:cxn ang="0">
                <a:pos x="96" y="34"/>
              </a:cxn>
              <a:cxn ang="0">
                <a:pos x="90" y="14"/>
              </a:cxn>
              <a:cxn ang="0">
                <a:pos x="31" y="0"/>
              </a:cxn>
            </a:cxnLst>
            <a:rect l="0" t="0" r="r" b="b"/>
            <a:pathLst>
              <a:path w="96" h="84">
                <a:moveTo>
                  <a:pt x="31" y="0"/>
                </a:moveTo>
                <a:lnTo>
                  <a:pt x="0" y="25"/>
                </a:lnTo>
                <a:lnTo>
                  <a:pt x="3" y="39"/>
                </a:lnTo>
                <a:lnTo>
                  <a:pt x="16" y="59"/>
                </a:lnTo>
                <a:lnTo>
                  <a:pt x="31" y="50"/>
                </a:lnTo>
                <a:lnTo>
                  <a:pt x="49" y="50"/>
                </a:lnTo>
                <a:lnTo>
                  <a:pt x="63" y="52"/>
                </a:lnTo>
                <a:lnTo>
                  <a:pt x="63" y="78"/>
                </a:lnTo>
                <a:lnTo>
                  <a:pt x="63" y="84"/>
                </a:lnTo>
                <a:lnTo>
                  <a:pt x="90" y="75"/>
                </a:lnTo>
                <a:lnTo>
                  <a:pt x="96" y="34"/>
                </a:lnTo>
                <a:lnTo>
                  <a:pt x="90" y="14"/>
                </a:lnTo>
                <a:lnTo>
                  <a:pt x="31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107" name="Group 219"/>
          <p:cNvGrpSpPr>
            <a:grpSpLocks/>
          </p:cNvGrpSpPr>
          <p:nvPr/>
        </p:nvGrpSpPr>
        <p:grpSpPr bwMode="auto">
          <a:xfrm>
            <a:off x="6045783" y="4045905"/>
            <a:ext cx="137130" cy="135419"/>
            <a:chOff x="3223" y="2371"/>
            <a:chExt cx="96" cy="84"/>
          </a:xfrm>
          <a:solidFill>
            <a:schemeClr val="bg1">
              <a:lumMod val="50000"/>
            </a:schemeClr>
          </a:solidFill>
        </p:grpSpPr>
        <p:sp>
          <p:nvSpPr>
            <p:cNvPr id="108" name="Freeform 220"/>
            <p:cNvSpPr>
              <a:spLocks/>
            </p:cNvSpPr>
            <p:nvPr/>
          </p:nvSpPr>
          <p:spPr bwMode="auto">
            <a:xfrm>
              <a:off x="3223" y="2371"/>
              <a:ext cx="96" cy="84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25"/>
                </a:cxn>
                <a:cxn ang="0">
                  <a:pos x="3" y="39"/>
                </a:cxn>
                <a:cxn ang="0">
                  <a:pos x="16" y="59"/>
                </a:cxn>
                <a:cxn ang="0">
                  <a:pos x="31" y="50"/>
                </a:cxn>
                <a:cxn ang="0">
                  <a:pos x="49" y="50"/>
                </a:cxn>
                <a:cxn ang="0">
                  <a:pos x="63" y="52"/>
                </a:cxn>
                <a:cxn ang="0">
                  <a:pos x="63" y="78"/>
                </a:cxn>
                <a:cxn ang="0">
                  <a:pos x="63" y="84"/>
                </a:cxn>
                <a:cxn ang="0">
                  <a:pos x="90" y="75"/>
                </a:cxn>
                <a:cxn ang="0">
                  <a:pos x="96" y="34"/>
                </a:cxn>
                <a:cxn ang="0">
                  <a:pos x="90" y="14"/>
                </a:cxn>
                <a:cxn ang="0">
                  <a:pos x="31" y="0"/>
                </a:cxn>
              </a:cxnLst>
              <a:rect l="0" t="0" r="r" b="b"/>
              <a:pathLst>
                <a:path w="96" h="84">
                  <a:moveTo>
                    <a:pt x="31" y="0"/>
                  </a:moveTo>
                  <a:lnTo>
                    <a:pt x="0" y="25"/>
                  </a:lnTo>
                  <a:lnTo>
                    <a:pt x="3" y="39"/>
                  </a:lnTo>
                  <a:lnTo>
                    <a:pt x="16" y="59"/>
                  </a:lnTo>
                  <a:lnTo>
                    <a:pt x="31" y="50"/>
                  </a:lnTo>
                  <a:lnTo>
                    <a:pt x="49" y="50"/>
                  </a:lnTo>
                  <a:lnTo>
                    <a:pt x="63" y="52"/>
                  </a:lnTo>
                  <a:lnTo>
                    <a:pt x="63" y="78"/>
                  </a:lnTo>
                  <a:lnTo>
                    <a:pt x="63" y="84"/>
                  </a:lnTo>
                  <a:lnTo>
                    <a:pt x="90" y="75"/>
                  </a:lnTo>
                  <a:lnTo>
                    <a:pt x="96" y="34"/>
                  </a:lnTo>
                  <a:lnTo>
                    <a:pt x="90" y="14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9" name="Freeform 221"/>
            <p:cNvSpPr>
              <a:spLocks/>
            </p:cNvSpPr>
            <p:nvPr/>
          </p:nvSpPr>
          <p:spPr bwMode="auto">
            <a:xfrm>
              <a:off x="3223" y="2371"/>
              <a:ext cx="96" cy="84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25"/>
                </a:cxn>
                <a:cxn ang="0">
                  <a:pos x="3" y="39"/>
                </a:cxn>
                <a:cxn ang="0">
                  <a:pos x="16" y="59"/>
                </a:cxn>
                <a:cxn ang="0">
                  <a:pos x="31" y="50"/>
                </a:cxn>
                <a:cxn ang="0">
                  <a:pos x="49" y="50"/>
                </a:cxn>
                <a:cxn ang="0">
                  <a:pos x="63" y="52"/>
                </a:cxn>
                <a:cxn ang="0">
                  <a:pos x="63" y="78"/>
                </a:cxn>
                <a:cxn ang="0">
                  <a:pos x="63" y="84"/>
                </a:cxn>
                <a:cxn ang="0">
                  <a:pos x="90" y="75"/>
                </a:cxn>
                <a:cxn ang="0">
                  <a:pos x="96" y="34"/>
                </a:cxn>
                <a:cxn ang="0">
                  <a:pos x="90" y="14"/>
                </a:cxn>
                <a:cxn ang="0">
                  <a:pos x="31" y="0"/>
                </a:cxn>
              </a:cxnLst>
              <a:rect l="0" t="0" r="r" b="b"/>
              <a:pathLst>
                <a:path w="96" h="84">
                  <a:moveTo>
                    <a:pt x="31" y="0"/>
                  </a:moveTo>
                  <a:lnTo>
                    <a:pt x="0" y="25"/>
                  </a:lnTo>
                  <a:lnTo>
                    <a:pt x="3" y="39"/>
                  </a:lnTo>
                  <a:lnTo>
                    <a:pt x="16" y="59"/>
                  </a:lnTo>
                  <a:lnTo>
                    <a:pt x="31" y="50"/>
                  </a:lnTo>
                  <a:lnTo>
                    <a:pt x="49" y="50"/>
                  </a:lnTo>
                  <a:lnTo>
                    <a:pt x="63" y="52"/>
                  </a:lnTo>
                  <a:lnTo>
                    <a:pt x="63" y="78"/>
                  </a:lnTo>
                  <a:lnTo>
                    <a:pt x="63" y="84"/>
                  </a:lnTo>
                  <a:lnTo>
                    <a:pt x="90" y="75"/>
                  </a:lnTo>
                  <a:lnTo>
                    <a:pt x="96" y="34"/>
                  </a:lnTo>
                  <a:lnTo>
                    <a:pt x="90" y="14"/>
                  </a:lnTo>
                  <a:lnTo>
                    <a:pt x="31" y="0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110" name="Freeform 222"/>
          <p:cNvSpPr>
            <a:spLocks/>
          </p:cNvSpPr>
          <p:nvPr/>
        </p:nvSpPr>
        <p:spPr bwMode="auto">
          <a:xfrm>
            <a:off x="6190824" y="3697688"/>
            <a:ext cx="81751" cy="70934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43" y="29"/>
              </a:cxn>
              <a:cxn ang="0">
                <a:pos x="58" y="0"/>
              </a:cxn>
              <a:cxn ang="0">
                <a:pos x="22" y="11"/>
              </a:cxn>
              <a:cxn ang="0">
                <a:pos x="17" y="35"/>
              </a:cxn>
              <a:cxn ang="0">
                <a:pos x="0" y="44"/>
              </a:cxn>
            </a:cxnLst>
            <a:rect l="0" t="0" r="r" b="b"/>
            <a:pathLst>
              <a:path w="58" h="44">
                <a:moveTo>
                  <a:pt x="0" y="44"/>
                </a:moveTo>
                <a:lnTo>
                  <a:pt x="43" y="29"/>
                </a:lnTo>
                <a:lnTo>
                  <a:pt x="58" y="0"/>
                </a:lnTo>
                <a:lnTo>
                  <a:pt x="22" y="11"/>
                </a:lnTo>
                <a:lnTo>
                  <a:pt x="17" y="35"/>
                </a:lnTo>
                <a:lnTo>
                  <a:pt x="0" y="44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111" name="Group 223"/>
          <p:cNvGrpSpPr>
            <a:grpSpLocks/>
          </p:cNvGrpSpPr>
          <p:nvPr/>
        </p:nvGrpSpPr>
        <p:grpSpPr bwMode="auto">
          <a:xfrm>
            <a:off x="6190824" y="3697688"/>
            <a:ext cx="81751" cy="70934"/>
            <a:chOff x="3324" y="2155"/>
            <a:chExt cx="58" cy="44"/>
          </a:xfrm>
          <a:solidFill>
            <a:schemeClr val="bg1">
              <a:lumMod val="50000"/>
            </a:schemeClr>
          </a:solidFill>
        </p:grpSpPr>
        <p:sp>
          <p:nvSpPr>
            <p:cNvPr id="112" name="Freeform 224"/>
            <p:cNvSpPr>
              <a:spLocks/>
            </p:cNvSpPr>
            <p:nvPr/>
          </p:nvSpPr>
          <p:spPr bwMode="auto">
            <a:xfrm>
              <a:off x="3324" y="2155"/>
              <a:ext cx="58" cy="44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3" y="29"/>
                </a:cxn>
                <a:cxn ang="0">
                  <a:pos x="58" y="0"/>
                </a:cxn>
                <a:cxn ang="0">
                  <a:pos x="22" y="11"/>
                </a:cxn>
                <a:cxn ang="0">
                  <a:pos x="17" y="35"/>
                </a:cxn>
                <a:cxn ang="0">
                  <a:pos x="0" y="44"/>
                </a:cxn>
              </a:cxnLst>
              <a:rect l="0" t="0" r="r" b="b"/>
              <a:pathLst>
                <a:path w="58" h="44">
                  <a:moveTo>
                    <a:pt x="0" y="44"/>
                  </a:moveTo>
                  <a:lnTo>
                    <a:pt x="43" y="29"/>
                  </a:lnTo>
                  <a:lnTo>
                    <a:pt x="58" y="0"/>
                  </a:lnTo>
                  <a:lnTo>
                    <a:pt x="22" y="11"/>
                  </a:lnTo>
                  <a:lnTo>
                    <a:pt x="17" y="35"/>
                  </a:lnTo>
                  <a:lnTo>
                    <a:pt x="0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13" name="Freeform 225"/>
            <p:cNvSpPr>
              <a:spLocks/>
            </p:cNvSpPr>
            <p:nvPr/>
          </p:nvSpPr>
          <p:spPr bwMode="auto">
            <a:xfrm>
              <a:off x="3324" y="2155"/>
              <a:ext cx="58" cy="44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3" y="29"/>
                </a:cxn>
                <a:cxn ang="0">
                  <a:pos x="58" y="0"/>
                </a:cxn>
                <a:cxn ang="0">
                  <a:pos x="22" y="11"/>
                </a:cxn>
                <a:cxn ang="0">
                  <a:pos x="17" y="35"/>
                </a:cxn>
                <a:cxn ang="0">
                  <a:pos x="0" y="44"/>
                </a:cxn>
              </a:cxnLst>
              <a:rect l="0" t="0" r="r" b="b"/>
              <a:pathLst>
                <a:path w="58" h="44">
                  <a:moveTo>
                    <a:pt x="0" y="44"/>
                  </a:moveTo>
                  <a:lnTo>
                    <a:pt x="43" y="29"/>
                  </a:lnTo>
                  <a:lnTo>
                    <a:pt x="58" y="0"/>
                  </a:lnTo>
                  <a:lnTo>
                    <a:pt x="22" y="11"/>
                  </a:lnTo>
                  <a:lnTo>
                    <a:pt x="17" y="35"/>
                  </a:lnTo>
                  <a:lnTo>
                    <a:pt x="0" y="44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114" name="Freeform 194"/>
          <p:cNvSpPr>
            <a:spLocks/>
          </p:cNvSpPr>
          <p:nvPr/>
        </p:nvSpPr>
        <p:spPr bwMode="auto">
          <a:xfrm>
            <a:off x="6930537" y="2420888"/>
            <a:ext cx="1153739" cy="1483150"/>
          </a:xfrm>
          <a:custGeom>
            <a:avLst/>
            <a:gdLst/>
            <a:ahLst/>
            <a:cxnLst>
              <a:cxn ang="0">
                <a:pos x="242" y="840"/>
              </a:cxn>
              <a:cxn ang="0">
                <a:pos x="268" y="791"/>
              </a:cxn>
              <a:cxn ang="0">
                <a:pos x="285" y="714"/>
              </a:cxn>
              <a:cxn ang="0">
                <a:pos x="268" y="645"/>
              </a:cxn>
              <a:cxn ang="0">
                <a:pos x="268" y="556"/>
              </a:cxn>
              <a:cxn ang="0">
                <a:pos x="301" y="518"/>
              </a:cxn>
              <a:cxn ang="0">
                <a:pos x="343" y="507"/>
              </a:cxn>
              <a:cxn ang="0">
                <a:pos x="355" y="435"/>
              </a:cxn>
              <a:cxn ang="0">
                <a:pos x="382" y="347"/>
              </a:cxn>
              <a:cxn ang="0">
                <a:pos x="410" y="278"/>
              </a:cxn>
              <a:cxn ang="0">
                <a:pos x="464" y="233"/>
              </a:cxn>
              <a:cxn ang="0">
                <a:pos x="512" y="205"/>
              </a:cxn>
              <a:cxn ang="0">
                <a:pos x="522" y="162"/>
              </a:cxn>
              <a:cxn ang="0">
                <a:pos x="549" y="141"/>
              </a:cxn>
              <a:cxn ang="0">
                <a:pos x="582" y="175"/>
              </a:cxn>
              <a:cxn ang="0">
                <a:pos x="619" y="175"/>
              </a:cxn>
              <a:cxn ang="0">
                <a:pos x="657" y="170"/>
              </a:cxn>
              <a:cxn ang="0">
                <a:pos x="673" y="101"/>
              </a:cxn>
              <a:cxn ang="0">
                <a:pos x="715" y="67"/>
              </a:cxn>
              <a:cxn ang="0">
                <a:pos x="749" y="81"/>
              </a:cxn>
              <a:cxn ang="0">
                <a:pos x="760" y="116"/>
              </a:cxn>
              <a:cxn ang="0">
                <a:pos x="788" y="106"/>
              </a:cxn>
              <a:cxn ang="0">
                <a:pos x="808" y="74"/>
              </a:cxn>
              <a:cxn ang="0">
                <a:pos x="775" y="57"/>
              </a:cxn>
              <a:cxn ang="0">
                <a:pos x="706" y="0"/>
              </a:cxn>
              <a:cxn ang="0">
                <a:pos x="652" y="42"/>
              </a:cxn>
              <a:cxn ang="0">
                <a:pos x="619" y="39"/>
              </a:cxn>
              <a:cxn ang="0">
                <a:pos x="549" y="77"/>
              </a:cxn>
              <a:cxn ang="0">
                <a:pos x="458" y="126"/>
              </a:cxn>
              <a:cxn ang="0">
                <a:pos x="447" y="170"/>
              </a:cxn>
              <a:cxn ang="0">
                <a:pos x="398" y="190"/>
              </a:cxn>
              <a:cxn ang="0">
                <a:pos x="355" y="195"/>
              </a:cxn>
              <a:cxn ang="0">
                <a:pos x="314" y="249"/>
              </a:cxn>
              <a:cxn ang="0">
                <a:pos x="372" y="254"/>
              </a:cxn>
              <a:cxn ang="0">
                <a:pos x="323" y="336"/>
              </a:cxn>
              <a:cxn ang="0">
                <a:pos x="227" y="488"/>
              </a:cxn>
              <a:cxn ang="0">
                <a:pos x="150" y="556"/>
              </a:cxn>
              <a:cxn ang="0">
                <a:pos x="69" y="605"/>
              </a:cxn>
              <a:cxn ang="0">
                <a:pos x="0" y="690"/>
              </a:cxn>
              <a:cxn ang="0">
                <a:pos x="0" y="802"/>
              </a:cxn>
              <a:cxn ang="0">
                <a:pos x="11" y="840"/>
              </a:cxn>
              <a:cxn ang="0">
                <a:pos x="44" y="909"/>
              </a:cxn>
              <a:cxn ang="0">
                <a:pos x="166" y="860"/>
              </a:cxn>
              <a:cxn ang="0">
                <a:pos x="220" y="855"/>
              </a:cxn>
            </a:cxnLst>
            <a:rect l="0" t="0" r="r" b="b"/>
            <a:pathLst>
              <a:path w="808" h="920">
                <a:moveTo>
                  <a:pt x="227" y="871"/>
                </a:moveTo>
                <a:lnTo>
                  <a:pt x="237" y="865"/>
                </a:lnTo>
                <a:lnTo>
                  <a:pt x="242" y="840"/>
                </a:lnTo>
                <a:lnTo>
                  <a:pt x="242" y="816"/>
                </a:lnTo>
                <a:lnTo>
                  <a:pt x="258" y="797"/>
                </a:lnTo>
                <a:lnTo>
                  <a:pt x="268" y="791"/>
                </a:lnTo>
                <a:lnTo>
                  <a:pt x="275" y="748"/>
                </a:lnTo>
                <a:lnTo>
                  <a:pt x="268" y="724"/>
                </a:lnTo>
                <a:lnTo>
                  <a:pt x="285" y="714"/>
                </a:lnTo>
                <a:lnTo>
                  <a:pt x="290" y="690"/>
                </a:lnTo>
                <a:lnTo>
                  <a:pt x="268" y="670"/>
                </a:lnTo>
                <a:lnTo>
                  <a:pt x="268" y="645"/>
                </a:lnTo>
                <a:lnTo>
                  <a:pt x="268" y="620"/>
                </a:lnTo>
                <a:lnTo>
                  <a:pt x="275" y="576"/>
                </a:lnTo>
                <a:lnTo>
                  <a:pt x="268" y="556"/>
                </a:lnTo>
                <a:lnTo>
                  <a:pt x="275" y="537"/>
                </a:lnTo>
                <a:lnTo>
                  <a:pt x="290" y="523"/>
                </a:lnTo>
                <a:lnTo>
                  <a:pt x="301" y="518"/>
                </a:lnTo>
                <a:lnTo>
                  <a:pt x="317" y="512"/>
                </a:lnTo>
                <a:lnTo>
                  <a:pt x="329" y="512"/>
                </a:lnTo>
                <a:lnTo>
                  <a:pt x="343" y="507"/>
                </a:lnTo>
                <a:lnTo>
                  <a:pt x="338" y="484"/>
                </a:lnTo>
                <a:lnTo>
                  <a:pt x="334" y="469"/>
                </a:lnTo>
                <a:lnTo>
                  <a:pt x="355" y="435"/>
                </a:lnTo>
                <a:lnTo>
                  <a:pt x="362" y="370"/>
                </a:lnTo>
                <a:lnTo>
                  <a:pt x="377" y="367"/>
                </a:lnTo>
                <a:lnTo>
                  <a:pt x="382" y="347"/>
                </a:lnTo>
                <a:lnTo>
                  <a:pt x="403" y="318"/>
                </a:lnTo>
                <a:lnTo>
                  <a:pt x="414" y="294"/>
                </a:lnTo>
                <a:lnTo>
                  <a:pt x="410" y="278"/>
                </a:lnTo>
                <a:lnTo>
                  <a:pt x="425" y="244"/>
                </a:lnTo>
                <a:lnTo>
                  <a:pt x="436" y="233"/>
                </a:lnTo>
                <a:lnTo>
                  <a:pt x="464" y="233"/>
                </a:lnTo>
                <a:lnTo>
                  <a:pt x="464" y="211"/>
                </a:lnTo>
                <a:lnTo>
                  <a:pt x="474" y="200"/>
                </a:lnTo>
                <a:lnTo>
                  <a:pt x="512" y="205"/>
                </a:lnTo>
                <a:lnTo>
                  <a:pt x="522" y="200"/>
                </a:lnTo>
                <a:lnTo>
                  <a:pt x="517" y="180"/>
                </a:lnTo>
                <a:lnTo>
                  <a:pt x="522" y="162"/>
                </a:lnTo>
                <a:lnTo>
                  <a:pt x="534" y="162"/>
                </a:lnTo>
                <a:lnTo>
                  <a:pt x="538" y="155"/>
                </a:lnTo>
                <a:lnTo>
                  <a:pt x="549" y="141"/>
                </a:lnTo>
                <a:lnTo>
                  <a:pt x="560" y="146"/>
                </a:lnTo>
                <a:lnTo>
                  <a:pt x="577" y="162"/>
                </a:lnTo>
                <a:lnTo>
                  <a:pt x="582" y="175"/>
                </a:lnTo>
                <a:lnTo>
                  <a:pt x="592" y="175"/>
                </a:lnTo>
                <a:lnTo>
                  <a:pt x="609" y="180"/>
                </a:lnTo>
                <a:lnTo>
                  <a:pt x="619" y="175"/>
                </a:lnTo>
                <a:lnTo>
                  <a:pt x="630" y="164"/>
                </a:lnTo>
                <a:lnTo>
                  <a:pt x="640" y="170"/>
                </a:lnTo>
                <a:lnTo>
                  <a:pt x="657" y="170"/>
                </a:lnTo>
                <a:lnTo>
                  <a:pt x="673" y="150"/>
                </a:lnTo>
                <a:lnTo>
                  <a:pt x="673" y="126"/>
                </a:lnTo>
                <a:lnTo>
                  <a:pt x="673" y="101"/>
                </a:lnTo>
                <a:lnTo>
                  <a:pt x="678" y="88"/>
                </a:lnTo>
                <a:lnTo>
                  <a:pt x="701" y="81"/>
                </a:lnTo>
                <a:lnTo>
                  <a:pt x="715" y="67"/>
                </a:lnTo>
                <a:lnTo>
                  <a:pt x="727" y="67"/>
                </a:lnTo>
                <a:lnTo>
                  <a:pt x="742" y="77"/>
                </a:lnTo>
                <a:lnTo>
                  <a:pt x="749" y="81"/>
                </a:lnTo>
                <a:lnTo>
                  <a:pt x="760" y="88"/>
                </a:lnTo>
                <a:lnTo>
                  <a:pt x="770" y="106"/>
                </a:lnTo>
                <a:lnTo>
                  <a:pt x="760" y="116"/>
                </a:lnTo>
                <a:lnTo>
                  <a:pt x="770" y="131"/>
                </a:lnTo>
                <a:lnTo>
                  <a:pt x="775" y="116"/>
                </a:lnTo>
                <a:lnTo>
                  <a:pt x="788" y="106"/>
                </a:lnTo>
                <a:lnTo>
                  <a:pt x="790" y="92"/>
                </a:lnTo>
                <a:lnTo>
                  <a:pt x="803" y="88"/>
                </a:lnTo>
                <a:lnTo>
                  <a:pt x="808" y="74"/>
                </a:lnTo>
                <a:lnTo>
                  <a:pt x="780" y="74"/>
                </a:lnTo>
                <a:lnTo>
                  <a:pt x="742" y="57"/>
                </a:lnTo>
                <a:lnTo>
                  <a:pt x="775" y="57"/>
                </a:lnTo>
                <a:lnTo>
                  <a:pt x="803" y="29"/>
                </a:lnTo>
                <a:lnTo>
                  <a:pt x="739" y="5"/>
                </a:lnTo>
                <a:lnTo>
                  <a:pt x="706" y="0"/>
                </a:lnTo>
                <a:lnTo>
                  <a:pt x="691" y="42"/>
                </a:lnTo>
                <a:lnTo>
                  <a:pt x="673" y="14"/>
                </a:lnTo>
                <a:lnTo>
                  <a:pt x="652" y="42"/>
                </a:lnTo>
                <a:lnTo>
                  <a:pt x="652" y="0"/>
                </a:lnTo>
                <a:lnTo>
                  <a:pt x="630" y="14"/>
                </a:lnTo>
                <a:lnTo>
                  <a:pt x="619" y="39"/>
                </a:lnTo>
                <a:lnTo>
                  <a:pt x="592" y="29"/>
                </a:lnTo>
                <a:lnTo>
                  <a:pt x="566" y="49"/>
                </a:lnTo>
                <a:lnTo>
                  <a:pt x="549" y="77"/>
                </a:lnTo>
                <a:lnTo>
                  <a:pt x="512" y="92"/>
                </a:lnTo>
                <a:lnTo>
                  <a:pt x="479" y="92"/>
                </a:lnTo>
                <a:lnTo>
                  <a:pt x="458" y="126"/>
                </a:lnTo>
                <a:lnTo>
                  <a:pt x="430" y="141"/>
                </a:lnTo>
                <a:lnTo>
                  <a:pt x="430" y="164"/>
                </a:lnTo>
                <a:lnTo>
                  <a:pt x="447" y="170"/>
                </a:lnTo>
                <a:lnTo>
                  <a:pt x="420" y="195"/>
                </a:lnTo>
                <a:lnTo>
                  <a:pt x="420" y="170"/>
                </a:lnTo>
                <a:lnTo>
                  <a:pt x="398" y="190"/>
                </a:lnTo>
                <a:lnTo>
                  <a:pt x="403" y="155"/>
                </a:lnTo>
                <a:lnTo>
                  <a:pt x="382" y="175"/>
                </a:lnTo>
                <a:lnTo>
                  <a:pt x="355" y="195"/>
                </a:lnTo>
                <a:lnTo>
                  <a:pt x="372" y="211"/>
                </a:lnTo>
                <a:lnTo>
                  <a:pt x="334" y="224"/>
                </a:lnTo>
                <a:lnTo>
                  <a:pt x="314" y="249"/>
                </a:lnTo>
                <a:lnTo>
                  <a:pt x="343" y="229"/>
                </a:lnTo>
                <a:lnTo>
                  <a:pt x="410" y="213"/>
                </a:lnTo>
                <a:lnTo>
                  <a:pt x="372" y="254"/>
                </a:lnTo>
                <a:lnTo>
                  <a:pt x="362" y="282"/>
                </a:lnTo>
                <a:lnTo>
                  <a:pt x="338" y="307"/>
                </a:lnTo>
                <a:lnTo>
                  <a:pt x="323" y="336"/>
                </a:lnTo>
                <a:lnTo>
                  <a:pt x="280" y="430"/>
                </a:lnTo>
                <a:lnTo>
                  <a:pt x="253" y="449"/>
                </a:lnTo>
                <a:lnTo>
                  <a:pt x="227" y="488"/>
                </a:lnTo>
                <a:lnTo>
                  <a:pt x="183" y="547"/>
                </a:lnTo>
                <a:lnTo>
                  <a:pt x="166" y="528"/>
                </a:lnTo>
                <a:lnTo>
                  <a:pt x="150" y="556"/>
                </a:lnTo>
                <a:lnTo>
                  <a:pt x="130" y="576"/>
                </a:lnTo>
                <a:lnTo>
                  <a:pt x="97" y="576"/>
                </a:lnTo>
                <a:lnTo>
                  <a:pt x="69" y="605"/>
                </a:lnTo>
                <a:lnTo>
                  <a:pt x="11" y="645"/>
                </a:lnTo>
                <a:lnTo>
                  <a:pt x="15" y="670"/>
                </a:lnTo>
                <a:lnTo>
                  <a:pt x="0" y="690"/>
                </a:lnTo>
                <a:lnTo>
                  <a:pt x="0" y="748"/>
                </a:lnTo>
                <a:lnTo>
                  <a:pt x="15" y="778"/>
                </a:lnTo>
                <a:lnTo>
                  <a:pt x="0" y="802"/>
                </a:lnTo>
                <a:lnTo>
                  <a:pt x="0" y="825"/>
                </a:lnTo>
                <a:lnTo>
                  <a:pt x="33" y="822"/>
                </a:lnTo>
                <a:lnTo>
                  <a:pt x="11" y="840"/>
                </a:lnTo>
                <a:lnTo>
                  <a:pt x="0" y="871"/>
                </a:lnTo>
                <a:lnTo>
                  <a:pt x="15" y="890"/>
                </a:lnTo>
                <a:lnTo>
                  <a:pt x="44" y="909"/>
                </a:lnTo>
                <a:lnTo>
                  <a:pt x="82" y="920"/>
                </a:lnTo>
                <a:lnTo>
                  <a:pt x="112" y="905"/>
                </a:lnTo>
                <a:lnTo>
                  <a:pt x="166" y="860"/>
                </a:lnTo>
                <a:lnTo>
                  <a:pt x="188" y="860"/>
                </a:lnTo>
                <a:lnTo>
                  <a:pt x="199" y="836"/>
                </a:lnTo>
                <a:lnTo>
                  <a:pt x="220" y="855"/>
                </a:lnTo>
                <a:lnTo>
                  <a:pt x="220" y="871"/>
                </a:lnTo>
                <a:lnTo>
                  <a:pt x="227" y="871"/>
                </a:lnTo>
              </a:path>
            </a:pathLst>
          </a:custGeom>
          <a:solidFill>
            <a:srgbClr val="008000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 dirty="0">
              <a:solidFill>
                <a:srgbClr val="002060"/>
              </a:solidFill>
            </a:endParaRPr>
          </a:p>
        </p:txBody>
      </p:sp>
      <p:grpSp>
        <p:nvGrpSpPr>
          <p:cNvPr id="115" name="Gruppe 172"/>
          <p:cNvGrpSpPr/>
          <p:nvPr/>
        </p:nvGrpSpPr>
        <p:grpSpPr>
          <a:xfrm>
            <a:off x="7047889" y="2528900"/>
            <a:ext cx="1226261" cy="1774942"/>
            <a:chOff x="3951545" y="2168860"/>
            <a:chExt cx="1226261" cy="1774942"/>
          </a:xfrm>
          <a:solidFill>
            <a:srgbClr val="008000"/>
          </a:solidFill>
        </p:grpSpPr>
        <p:grpSp>
          <p:nvGrpSpPr>
            <p:cNvPr id="116" name="Group 107"/>
            <p:cNvGrpSpPr>
              <a:grpSpLocks/>
            </p:cNvGrpSpPr>
            <p:nvPr/>
          </p:nvGrpSpPr>
          <p:grpSpPr bwMode="auto">
            <a:xfrm>
              <a:off x="4546215" y="3563342"/>
              <a:ext cx="63292" cy="103175"/>
              <a:chOff x="4341" y="2301"/>
              <a:chExt cx="44" cy="64"/>
            </a:xfrm>
            <a:grpFill/>
          </p:grpSpPr>
          <p:sp>
            <p:nvSpPr>
              <p:cNvPr id="132" name="Freeform 108"/>
              <p:cNvSpPr>
                <a:spLocks/>
              </p:cNvSpPr>
              <p:nvPr/>
            </p:nvSpPr>
            <p:spPr bwMode="auto">
              <a:xfrm>
                <a:off x="4341" y="2301"/>
                <a:ext cx="44" cy="64"/>
              </a:xfrm>
              <a:custGeom>
                <a:avLst/>
                <a:gdLst/>
                <a:ahLst/>
                <a:cxnLst>
                  <a:cxn ang="0">
                    <a:pos x="0" y="34"/>
                  </a:cxn>
                  <a:cxn ang="0">
                    <a:pos x="7" y="64"/>
                  </a:cxn>
                  <a:cxn ang="0">
                    <a:pos x="29" y="49"/>
                  </a:cxn>
                  <a:cxn ang="0">
                    <a:pos x="29" y="20"/>
                  </a:cxn>
                  <a:cxn ang="0">
                    <a:pos x="44" y="0"/>
                  </a:cxn>
                  <a:cxn ang="0">
                    <a:pos x="13" y="14"/>
                  </a:cxn>
                  <a:cxn ang="0">
                    <a:pos x="0" y="34"/>
                  </a:cxn>
                </a:cxnLst>
                <a:rect l="0" t="0" r="r" b="b"/>
                <a:pathLst>
                  <a:path w="44" h="64">
                    <a:moveTo>
                      <a:pt x="0" y="34"/>
                    </a:moveTo>
                    <a:lnTo>
                      <a:pt x="7" y="64"/>
                    </a:lnTo>
                    <a:lnTo>
                      <a:pt x="29" y="49"/>
                    </a:lnTo>
                    <a:lnTo>
                      <a:pt x="29" y="20"/>
                    </a:lnTo>
                    <a:lnTo>
                      <a:pt x="44" y="0"/>
                    </a:lnTo>
                    <a:lnTo>
                      <a:pt x="13" y="14"/>
                    </a:lnTo>
                    <a:lnTo>
                      <a:pt x="0" y="3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33" name="Freeform 109"/>
              <p:cNvSpPr>
                <a:spLocks/>
              </p:cNvSpPr>
              <p:nvPr/>
            </p:nvSpPr>
            <p:spPr bwMode="auto">
              <a:xfrm>
                <a:off x="4341" y="2301"/>
                <a:ext cx="44" cy="64"/>
              </a:xfrm>
              <a:custGeom>
                <a:avLst/>
                <a:gdLst/>
                <a:ahLst/>
                <a:cxnLst>
                  <a:cxn ang="0">
                    <a:pos x="0" y="34"/>
                  </a:cxn>
                  <a:cxn ang="0">
                    <a:pos x="7" y="64"/>
                  </a:cxn>
                  <a:cxn ang="0">
                    <a:pos x="29" y="49"/>
                  </a:cxn>
                  <a:cxn ang="0">
                    <a:pos x="29" y="20"/>
                  </a:cxn>
                  <a:cxn ang="0">
                    <a:pos x="44" y="0"/>
                  </a:cxn>
                  <a:cxn ang="0">
                    <a:pos x="13" y="14"/>
                  </a:cxn>
                  <a:cxn ang="0">
                    <a:pos x="0" y="34"/>
                  </a:cxn>
                </a:cxnLst>
                <a:rect l="0" t="0" r="r" b="b"/>
                <a:pathLst>
                  <a:path w="44" h="64">
                    <a:moveTo>
                      <a:pt x="0" y="34"/>
                    </a:moveTo>
                    <a:lnTo>
                      <a:pt x="7" y="64"/>
                    </a:lnTo>
                    <a:lnTo>
                      <a:pt x="29" y="49"/>
                    </a:lnTo>
                    <a:lnTo>
                      <a:pt x="29" y="20"/>
                    </a:lnTo>
                    <a:lnTo>
                      <a:pt x="44" y="0"/>
                    </a:lnTo>
                    <a:lnTo>
                      <a:pt x="13" y="14"/>
                    </a:lnTo>
                    <a:lnTo>
                      <a:pt x="0" y="34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117" name="Freeform 196"/>
            <p:cNvSpPr>
              <a:spLocks/>
            </p:cNvSpPr>
            <p:nvPr/>
          </p:nvSpPr>
          <p:spPr bwMode="auto">
            <a:xfrm>
              <a:off x="4149328" y="2320398"/>
              <a:ext cx="621041" cy="1536350"/>
            </a:xfrm>
            <a:custGeom>
              <a:avLst/>
              <a:gdLst/>
              <a:ahLst/>
              <a:cxnLst>
                <a:cxn ang="0">
                  <a:pos x="430" y="200"/>
                </a:cxn>
                <a:cxn ang="0">
                  <a:pos x="424" y="150"/>
                </a:cxn>
                <a:cxn ang="0">
                  <a:pos x="409" y="121"/>
                </a:cxn>
                <a:cxn ang="0">
                  <a:pos x="397" y="58"/>
                </a:cxn>
                <a:cxn ang="0">
                  <a:pos x="371" y="39"/>
                </a:cxn>
                <a:cxn ang="0">
                  <a:pos x="313" y="0"/>
                </a:cxn>
                <a:cxn ang="0">
                  <a:pos x="295" y="18"/>
                </a:cxn>
                <a:cxn ang="0">
                  <a:pos x="291" y="43"/>
                </a:cxn>
                <a:cxn ang="0">
                  <a:pos x="242" y="49"/>
                </a:cxn>
                <a:cxn ang="0">
                  <a:pos x="216" y="72"/>
                </a:cxn>
                <a:cxn ang="0">
                  <a:pos x="189" y="116"/>
                </a:cxn>
                <a:cxn ang="0">
                  <a:pos x="183" y="156"/>
                </a:cxn>
                <a:cxn ang="0">
                  <a:pos x="156" y="205"/>
                </a:cxn>
                <a:cxn ang="0">
                  <a:pos x="135" y="274"/>
                </a:cxn>
                <a:cxn ang="0">
                  <a:pos x="117" y="323"/>
                </a:cxn>
                <a:cxn ang="0">
                  <a:pos x="108" y="351"/>
                </a:cxn>
                <a:cxn ang="0">
                  <a:pos x="81" y="356"/>
                </a:cxn>
                <a:cxn ang="0">
                  <a:pos x="55" y="376"/>
                </a:cxn>
                <a:cxn ang="0">
                  <a:pos x="55" y="415"/>
                </a:cxn>
                <a:cxn ang="0">
                  <a:pos x="48" y="483"/>
                </a:cxn>
                <a:cxn ang="0">
                  <a:pos x="69" y="528"/>
                </a:cxn>
                <a:cxn ang="0">
                  <a:pos x="48" y="562"/>
                </a:cxn>
                <a:cxn ang="0">
                  <a:pos x="48" y="629"/>
                </a:cxn>
                <a:cxn ang="0">
                  <a:pos x="21" y="654"/>
                </a:cxn>
                <a:cxn ang="0">
                  <a:pos x="16" y="703"/>
                </a:cxn>
                <a:cxn ang="0">
                  <a:pos x="0" y="709"/>
                </a:cxn>
                <a:cxn ang="0">
                  <a:pos x="43" y="846"/>
                </a:cxn>
                <a:cxn ang="0">
                  <a:pos x="55" y="899"/>
                </a:cxn>
                <a:cxn ang="0">
                  <a:pos x="64" y="953"/>
                </a:cxn>
                <a:cxn ang="0">
                  <a:pos x="117" y="928"/>
                </a:cxn>
                <a:cxn ang="0">
                  <a:pos x="193" y="899"/>
                </a:cxn>
                <a:cxn ang="0">
                  <a:pos x="221" y="792"/>
                </a:cxn>
                <a:cxn ang="0">
                  <a:pos x="226" y="732"/>
                </a:cxn>
                <a:cxn ang="0">
                  <a:pos x="279" y="690"/>
                </a:cxn>
                <a:cxn ang="0">
                  <a:pos x="291" y="660"/>
                </a:cxn>
                <a:cxn ang="0">
                  <a:pos x="291" y="621"/>
                </a:cxn>
                <a:cxn ang="0">
                  <a:pos x="231" y="548"/>
                </a:cxn>
                <a:cxn ang="0">
                  <a:pos x="268" y="425"/>
                </a:cxn>
                <a:cxn ang="0">
                  <a:pos x="344" y="361"/>
                </a:cxn>
                <a:cxn ang="0">
                  <a:pos x="371" y="312"/>
                </a:cxn>
                <a:cxn ang="0">
                  <a:pos x="366" y="274"/>
                </a:cxn>
                <a:cxn ang="0">
                  <a:pos x="375" y="244"/>
                </a:cxn>
                <a:cxn ang="0">
                  <a:pos x="413" y="220"/>
                </a:cxn>
              </a:cxnLst>
              <a:rect l="0" t="0" r="r" b="b"/>
              <a:pathLst>
                <a:path w="435" h="953">
                  <a:moveTo>
                    <a:pt x="435" y="205"/>
                  </a:moveTo>
                  <a:lnTo>
                    <a:pt x="430" y="200"/>
                  </a:lnTo>
                  <a:lnTo>
                    <a:pt x="424" y="170"/>
                  </a:lnTo>
                  <a:lnTo>
                    <a:pt x="424" y="150"/>
                  </a:lnTo>
                  <a:lnTo>
                    <a:pt x="413" y="136"/>
                  </a:lnTo>
                  <a:lnTo>
                    <a:pt x="409" y="121"/>
                  </a:lnTo>
                  <a:lnTo>
                    <a:pt x="404" y="77"/>
                  </a:lnTo>
                  <a:lnTo>
                    <a:pt x="397" y="58"/>
                  </a:lnTo>
                  <a:lnTo>
                    <a:pt x="382" y="43"/>
                  </a:lnTo>
                  <a:lnTo>
                    <a:pt x="371" y="39"/>
                  </a:lnTo>
                  <a:lnTo>
                    <a:pt x="356" y="34"/>
                  </a:lnTo>
                  <a:lnTo>
                    <a:pt x="313" y="0"/>
                  </a:lnTo>
                  <a:lnTo>
                    <a:pt x="301" y="0"/>
                  </a:lnTo>
                  <a:lnTo>
                    <a:pt x="295" y="18"/>
                  </a:lnTo>
                  <a:lnTo>
                    <a:pt x="301" y="39"/>
                  </a:lnTo>
                  <a:lnTo>
                    <a:pt x="291" y="43"/>
                  </a:lnTo>
                  <a:lnTo>
                    <a:pt x="253" y="39"/>
                  </a:lnTo>
                  <a:lnTo>
                    <a:pt x="242" y="49"/>
                  </a:lnTo>
                  <a:lnTo>
                    <a:pt x="242" y="72"/>
                  </a:lnTo>
                  <a:lnTo>
                    <a:pt x="216" y="72"/>
                  </a:lnTo>
                  <a:lnTo>
                    <a:pt x="204" y="82"/>
                  </a:lnTo>
                  <a:lnTo>
                    <a:pt x="189" y="116"/>
                  </a:lnTo>
                  <a:lnTo>
                    <a:pt x="193" y="132"/>
                  </a:lnTo>
                  <a:lnTo>
                    <a:pt x="183" y="156"/>
                  </a:lnTo>
                  <a:lnTo>
                    <a:pt x="161" y="186"/>
                  </a:lnTo>
                  <a:lnTo>
                    <a:pt x="156" y="205"/>
                  </a:lnTo>
                  <a:lnTo>
                    <a:pt x="141" y="209"/>
                  </a:lnTo>
                  <a:lnTo>
                    <a:pt x="135" y="274"/>
                  </a:lnTo>
                  <a:lnTo>
                    <a:pt x="113" y="307"/>
                  </a:lnTo>
                  <a:lnTo>
                    <a:pt x="117" y="323"/>
                  </a:lnTo>
                  <a:lnTo>
                    <a:pt x="122" y="345"/>
                  </a:lnTo>
                  <a:lnTo>
                    <a:pt x="108" y="351"/>
                  </a:lnTo>
                  <a:lnTo>
                    <a:pt x="97" y="351"/>
                  </a:lnTo>
                  <a:lnTo>
                    <a:pt x="81" y="356"/>
                  </a:lnTo>
                  <a:lnTo>
                    <a:pt x="69" y="361"/>
                  </a:lnTo>
                  <a:lnTo>
                    <a:pt x="55" y="376"/>
                  </a:lnTo>
                  <a:lnTo>
                    <a:pt x="48" y="394"/>
                  </a:lnTo>
                  <a:lnTo>
                    <a:pt x="55" y="415"/>
                  </a:lnTo>
                  <a:lnTo>
                    <a:pt x="48" y="458"/>
                  </a:lnTo>
                  <a:lnTo>
                    <a:pt x="48" y="483"/>
                  </a:lnTo>
                  <a:lnTo>
                    <a:pt x="48" y="508"/>
                  </a:lnTo>
                  <a:lnTo>
                    <a:pt x="69" y="528"/>
                  </a:lnTo>
                  <a:lnTo>
                    <a:pt x="64" y="553"/>
                  </a:lnTo>
                  <a:lnTo>
                    <a:pt x="48" y="562"/>
                  </a:lnTo>
                  <a:lnTo>
                    <a:pt x="55" y="586"/>
                  </a:lnTo>
                  <a:lnTo>
                    <a:pt x="48" y="629"/>
                  </a:lnTo>
                  <a:lnTo>
                    <a:pt x="38" y="636"/>
                  </a:lnTo>
                  <a:lnTo>
                    <a:pt x="21" y="654"/>
                  </a:lnTo>
                  <a:lnTo>
                    <a:pt x="21" y="678"/>
                  </a:lnTo>
                  <a:lnTo>
                    <a:pt x="16" y="703"/>
                  </a:lnTo>
                  <a:lnTo>
                    <a:pt x="6" y="709"/>
                  </a:lnTo>
                  <a:lnTo>
                    <a:pt x="0" y="709"/>
                  </a:lnTo>
                  <a:lnTo>
                    <a:pt x="6" y="732"/>
                  </a:lnTo>
                  <a:lnTo>
                    <a:pt x="43" y="846"/>
                  </a:lnTo>
                  <a:lnTo>
                    <a:pt x="64" y="874"/>
                  </a:lnTo>
                  <a:lnTo>
                    <a:pt x="55" y="899"/>
                  </a:lnTo>
                  <a:lnTo>
                    <a:pt x="64" y="928"/>
                  </a:lnTo>
                  <a:lnTo>
                    <a:pt x="64" y="953"/>
                  </a:lnTo>
                  <a:lnTo>
                    <a:pt x="117" y="953"/>
                  </a:lnTo>
                  <a:lnTo>
                    <a:pt x="117" y="928"/>
                  </a:lnTo>
                  <a:lnTo>
                    <a:pt x="141" y="899"/>
                  </a:lnTo>
                  <a:lnTo>
                    <a:pt x="193" y="899"/>
                  </a:lnTo>
                  <a:lnTo>
                    <a:pt x="209" y="859"/>
                  </a:lnTo>
                  <a:lnTo>
                    <a:pt x="221" y="792"/>
                  </a:lnTo>
                  <a:lnTo>
                    <a:pt x="221" y="752"/>
                  </a:lnTo>
                  <a:lnTo>
                    <a:pt x="226" y="732"/>
                  </a:lnTo>
                  <a:lnTo>
                    <a:pt x="253" y="709"/>
                  </a:lnTo>
                  <a:lnTo>
                    <a:pt x="279" y="690"/>
                  </a:lnTo>
                  <a:lnTo>
                    <a:pt x="268" y="678"/>
                  </a:lnTo>
                  <a:lnTo>
                    <a:pt x="291" y="660"/>
                  </a:lnTo>
                  <a:lnTo>
                    <a:pt x="301" y="640"/>
                  </a:lnTo>
                  <a:lnTo>
                    <a:pt x="291" y="621"/>
                  </a:lnTo>
                  <a:lnTo>
                    <a:pt x="237" y="576"/>
                  </a:lnTo>
                  <a:lnTo>
                    <a:pt x="231" y="548"/>
                  </a:lnTo>
                  <a:lnTo>
                    <a:pt x="237" y="479"/>
                  </a:lnTo>
                  <a:lnTo>
                    <a:pt x="268" y="425"/>
                  </a:lnTo>
                  <a:lnTo>
                    <a:pt x="317" y="381"/>
                  </a:lnTo>
                  <a:lnTo>
                    <a:pt x="344" y="361"/>
                  </a:lnTo>
                  <a:lnTo>
                    <a:pt x="356" y="336"/>
                  </a:lnTo>
                  <a:lnTo>
                    <a:pt x="371" y="312"/>
                  </a:lnTo>
                  <a:lnTo>
                    <a:pt x="349" y="298"/>
                  </a:lnTo>
                  <a:lnTo>
                    <a:pt x="366" y="274"/>
                  </a:lnTo>
                  <a:lnTo>
                    <a:pt x="361" y="255"/>
                  </a:lnTo>
                  <a:lnTo>
                    <a:pt x="375" y="244"/>
                  </a:lnTo>
                  <a:lnTo>
                    <a:pt x="387" y="220"/>
                  </a:lnTo>
                  <a:lnTo>
                    <a:pt x="413" y="220"/>
                  </a:lnTo>
                  <a:lnTo>
                    <a:pt x="435" y="205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18" name="Freeform 198"/>
            <p:cNvSpPr>
              <a:spLocks/>
            </p:cNvSpPr>
            <p:nvPr/>
          </p:nvSpPr>
          <p:spPr bwMode="auto">
            <a:xfrm>
              <a:off x="4596321" y="2168860"/>
              <a:ext cx="581485" cy="1142992"/>
            </a:xfrm>
            <a:custGeom>
              <a:avLst/>
              <a:gdLst/>
              <a:ahLst/>
              <a:cxnLst>
                <a:cxn ang="0">
                  <a:pos x="323" y="642"/>
                </a:cxn>
                <a:cxn ang="0">
                  <a:pos x="385" y="544"/>
                </a:cxn>
                <a:cxn ang="0">
                  <a:pos x="407" y="479"/>
                </a:cxn>
                <a:cxn ang="0">
                  <a:pos x="391" y="449"/>
                </a:cxn>
                <a:cxn ang="0">
                  <a:pos x="364" y="436"/>
                </a:cxn>
                <a:cxn ang="0">
                  <a:pos x="359" y="401"/>
                </a:cxn>
                <a:cxn ang="0">
                  <a:pos x="337" y="367"/>
                </a:cxn>
                <a:cxn ang="0">
                  <a:pos x="315" y="332"/>
                </a:cxn>
                <a:cxn ang="0">
                  <a:pos x="311" y="269"/>
                </a:cxn>
                <a:cxn ang="0">
                  <a:pos x="289" y="244"/>
                </a:cxn>
                <a:cxn ang="0">
                  <a:pos x="273" y="201"/>
                </a:cxn>
                <a:cxn ang="0">
                  <a:pos x="279" y="146"/>
                </a:cxn>
                <a:cxn ang="0">
                  <a:pos x="253" y="123"/>
                </a:cxn>
                <a:cxn ang="0">
                  <a:pos x="226" y="94"/>
                </a:cxn>
                <a:cxn ang="0">
                  <a:pos x="235" y="63"/>
                </a:cxn>
                <a:cxn ang="0">
                  <a:pos x="235" y="39"/>
                </a:cxn>
                <a:cxn ang="0">
                  <a:pos x="214" y="14"/>
                </a:cxn>
                <a:cxn ang="0">
                  <a:pos x="193" y="0"/>
                </a:cxn>
                <a:cxn ang="0">
                  <a:pos x="166" y="14"/>
                </a:cxn>
                <a:cxn ang="0">
                  <a:pos x="139" y="34"/>
                </a:cxn>
                <a:cxn ang="0">
                  <a:pos x="139" y="82"/>
                </a:cxn>
                <a:cxn ang="0">
                  <a:pos x="106" y="103"/>
                </a:cxn>
                <a:cxn ang="0">
                  <a:pos x="84" y="107"/>
                </a:cxn>
                <a:cxn ang="0">
                  <a:pos x="58" y="107"/>
                </a:cxn>
                <a:cxn ang="0">
                  <a:pos x="43" y="94"/>
                </a:cxn>
                <a:cxn ang="0">
                  <a:pos x="15" y="74"/>
                </a:cxn>
                <a:cxn ang="0">
                  <a:pos x="0" y="94"/>
                </a:cxn>
                <a:cxn ang="0">
                  <a:pos x="58" y="132"/>
                </a:cxn>
                <a:cxn ang="0">
                  <a:pos x="84" y="153"/>
                </a:cxn>
                <a:cxn ang="0">
                  <a:pos x="96" y="215"/>
                </a:cxn>
                <a:cxn ang="0">
                  <a:pos x="111" y="244"/>
                </a:cxn>
                <a:cxn ang="0">
                  <a:pos x="117" y="293"/>
                </a:cxn>
                <a:cxn ang="0">
                  <a:pos x="139" y="302"/>
                </a:cxn>
                <a:cxn ang="0">
                  <a:pos x="177" y="356"/>
                </a:cxn>
                <a:cxn ang="0">
                  <a:pos x="144" y="411"/>
                </a:cxn>
                <a:cxn ang="0">
                  <a:pos x="69" y="508"/>
                </a:cxn>
                <a:cxn ang="0">
                  <a:pos x="63" y="582"/>
                </a:cxn>
                <a:cxn ang="0">
                  <a:pos x="74" y="651"/>
                </a:cxn>
                <a:cxn ang="0">
                  <a:pos x="106" y="684"/>
                </a:cxn>
                <a:cxn ang="0">
                  <a:pos x="159" y="709"/>
                </a:cxn>
                <a:cxn ang="0">
                  <a:pos x="293" y="651"/>
                </a:cxn>
              </a:cxnLst>
              <a:rect l="0" t="0" r="r" b="b"/>
              <a:pathLst>
                <a:path w="407" h="709">
                  <a:moveTo>
                    <a:pt x="311" y="651"/>
                  </a:moveTo>
                  <a:lnTo>
                    <a:pt x="323" y="642"/>
                  </a:lnTo>
                  <a:lnTo>
                    <a:pt x="364" y="577"/>
                  </a:lnTo>
                  <a:lnTo>
                    <a:pt x="385" y="544"/>
                  </a:lnTo>
                  <a:lnTo>
                    <a:pt x="402" y="503"/>
                  </a:lnTo>
                  <a:lnTo>
                    <a:pt x="407" y="479"/>
                  </a:lnTo>
                  <a:lnTo>
                    <a:pt x="402" y="455"/>
                  </a:lnTo>
                  <a:lnTo>
                    <a:pt x="391" y="449"/>
                  </a:lnTo>
                  <a:lnTo>
                    <a:pt x="380" y="439"/>
                  </a:lnTo>
                  <a:lnTo>
                    <a:pt x="364" y="436"/>
                  </a:lnTo>
                  <a:lnTo>
                    <a:pt x="354" y="421"/>
                  </a:lnTo>
                  <a:lnTo>
                    <a:pt x="359" y="401"/>
                  </a:lnTo>
                  <a:lnTo>
                    <a:pt x="354" y="376"/>
                  </a:lnTo>
                  <a:lnTo>
                    <a:pt x="337" y="367"/>
                  </a:lnTo>
                  <a:lnTo>
                    <a:pt x="332" y="349"/>
                  </a:lnTo>
                  <a:lnTo>
                    <a:pt x="315" y="332"/>
                  </a:lnTo>
                  <a:lnTo>
                    <a:pt x="311" y="313"/>
                  </a:lnTo>
                  <a:lnTo>
                    <a:pt x="311" y="269"/>
                  </a:lnTo>
                  <a:lnTo>
                    <a:pt x="300" y="255"/>
                  </a:lnTo>
                  <a:lnTo>
                    <a:pt x="289" y="244"/>
                  </a:lnTo>
                  <a:lnTo>
                    <a:pt x="279" y="226"/>
                  </a:lnTo>
                  <a:lnTo>
                    <a:pt x="273" y="201"/>
                  </a:lnTo>
                  <a:lnTo>
                    <a:pt x="279" y="177"/>
                  </a:lnTo>
                  <a:lnTo>
                    <a:pt x="279" y="146"/>
                  </a:lnTo>
                  <a:lnTo>
                    <a:pt x="262" y="132"/>
                  </a:lnTo>
                  <a:lnTo>
                    <a:pt x="253" y="123"/>
                  </a:lnTo>
                  <a:lnTo>
                    <a:pt x="231" y="119"/>
                  </a:lnTo>
                  <a:lnTo>
                    <a:pt x="226" y="94"/>
                  </a:lnTo>
                  <a:lnTo>
                    <a:pt x="226" y="74"/>
                  </a:lnTo>
                  <a:lnTo>
                    <a:pt x="235" y="63"/>
                  </a:lnTo>
                  <a:lnTo>
                    <a:pt x="226" y="49"/>
                  </a:lnTo>
                  <a:lnTo>
                    <a:pt x="235" y="39"/>
                  </a:lnTo>
                  <a:lnTo>
                    <a:pt x="226" y="20"/>
                  </a:lnTo>
                  <a:lnTo>
                    <a:pt x="214" y="14"/>
                  </a:lnTo>
                  <a:lnTo>
                    <a:pt x="208" y="9"/>
                  </a:lnTo>
                  <a:lnTo>
                    <a:pt x="193" y="0"/>
                  </a:lnTo>
                  <a:lnTo>
                    <a:pt x="181" y="0"/>
                  </a:lnTo>
                  <a:lnTo>
                    <a:pt x="166" y="14"/>
                  </a:lnTo>
                  <a:lnTo>
                    <a:pt x="144" y="20"/>
                  </a:lnTo>
                  <a:lnTo>
                    <a:pt x="139" y="34"/>
                  </a:lnTo>
                  <a:lnTo>
                    <a:pt x="139" y="58"/>
                  </a:lnTo>
                  <a:lnTo>
                    <a:pt x="139" y="82"/>
                  </a:lnTo>
                  <a:lnTo>
                    <a:pt x="122" y="103"/>
                  </a:lnTo>
                  <a:lnTo>
                    <a:pt x="106" y="103"/>
                  </a:lnTo>
                  <a:lnTo>
                    <a:pt x="96" y="97"/>
                  </a:lnTo>
                  <a:lnTo>
                    <a:pt x="84" y="107"/>
                  </a:lnTo>
                  <a:lnTo>
                    <a:pt x="74" y="112"/>
                  </a:lnTo>
                  <a:lnTo>
                    <a:pt x="58" y="107"/>
                  </a:lnTo>
                  <a:lnTo>
                    <a:pt x="48" y="107"/>
                  </a:lnTo>
                  <a:lnTo>
                    <a:pt x="43" y="94"/>
                  </a:lnTo>
                  <a:lnTo>
                    <a:pt x="26" y="79"/>
                  </a:lnTo>
                  <a:lnTo>
                    <a:pt x="15" y="74"/>
                  </a:lnTo>
                  <a:lnTo>
                    <a:pt x="5" y="88"/>
                  </a:lnTo>
                  <a:lnTo>
                    <a:pt x="0" y="94"/>
                  </a:lnTo>
                  <a:lnTo>
                    <a:pt x="43" y="128"/>
                  </a:lnTo>
                  <a:lnTo>
                    <a:pt x="58" y="132"/>
                  </a:lnTo>
                  <a:lnTo>
                    <a:pt x="69" y="137"/>
                  </a:lnTo>
                  <a:lnTo>
                    <a:pt x="84" y="153"/>
                  </a:lnTo>
                  <a:lnTo>
                    <a:pt x="91" y="171"/>
                  </a:lnTo>
                  <a:lnTo>
                    <a:pt x="96" y="215"/>
                  </a:lnTo>
                  <a:lnTo>
                    <a:pt x="101" y="230"/>
                  </a:lnTo>
                  <a:lnTo>
                    <a:pt x="111" y="244"/>
                  </a:lnTo>
                  <a:lnTo>
                    <a:pt x="111" y="263"/>
                  </a:lnTo>
                  <a:lnTo>
                    <a:pt x="117" y="293"/>
                  </a:lnTo>
                  <a:lnTo>
                    <a:pt x="122" y="299"/>
                  </a:lnTo>
                  <a:lnTo>
                    <a:pt x="139" y="302"/>
                  </a:lnTo>
                  <a:lnTo>
                    <a:pt x="171" y="324"/>
                  </a:lnTo>
                  <a:lnTo>
                    <a:pt x="177" y="356"/>
                  </a:lnTo>
                  <a:lnTo>
                    <a:pt x="156" y="371"/>
                  </a:lnTo>
                  <a:lnTo>
                    <a:pt x="144" y="411"/>
                  </a:lnTo>
                  <a:lnTo>
                    <a:pt x="96" y="479"/>
                  </a:lnTo>
                  <a:lnTo>
                    <a:pt x="69" y="508"/>
                  </a:lnTo>
                  <a:lnTo>
                    <a:pt x="58" y="548"/>
                  </a:lnTo>
                  <a:lnTo>
                    <a:pt x="63" y="582"/>
                  </a:lnTo>
                  <a:lnTo>
                    <a:pt x="81" y="611"/>
                  </a:lnTo>
                  <a:lnTo>
                    <a:pt x="74" y="651"/>
                  </a:lnTo>
                  <a:lnTo>
                    <a:pt x="74" y="669"/>
                  </a:lnTo>
                  <a:lnTo>
                    <a:pt x="106" y="684"/>
                  </a:lnTo>
                  <a:lnTo>
                    <a:pt x="130" y="700"/>
                  </a:lnTo>
                  <a:lnTo>
                    <a:pt x="159" y="709"/>
                  </a:lnTo>
                  <a:lnTo>
                    <a:pt x="197" y="700"/>
                  </a:lnTo>
                  <a:lnTo>
                    <a:pt x="293" y="651"/>
                  </a:lnTo>
                  <a:lnTo>
                    <a:pt x="311" y="651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119" name="Group 227"/>
            <p:cNvGrpSpPr>
              <a:grpSpLocks/>
            </p:cNvGrpSpPr>
            <p:nvPr/>
          </p:nvGrpSpPr>
          <p:grpSpPr bwMode="auto">
            <a:xfrm>
              <a:off x="3951545" y="3605258"/>
              <a:ext cx="163501" cy="291794"/>
              <a:chOff x="3924" y="2327"/>
              <a:chExt cx="115" cy="181"/>
            </a:xfrm>
            <a:grpFill/>
          </p:grpSpPr>
          <p:sp>
            <p:nvSpPr>
              <p:cNvPr id="130" name="Freeform 228"/>
              <p:cNvSpPr>
                <a:spLocks/>
              </p:cNvSpPr>
              <p:nvPr/>
            </p:nvSpPr>
            <p:spPr bwMode="auto">
              <a:xfrm>
                <a:off x="3924" y="2327"/>
                <a:ext cx="115" cy="181"/>
              </a:xfrm>
              <a:custGeom>
                <a:avLst/>
                <a:gdLst/>
                <a:ahLst/>
                <a:cxnLst>
                  <a:cxn ang="0">
                    <a:pos x="15" y="181"/>
                  </a:cxn>
                  <a:cxn ang="0">
                    <a:pos x="29" y="181"/>
                  </a:cxn>
                  <a:cxn ang="0">
                    <a:pos x="53" y="181"/>
                  </a:cxn>
                  <a:cxn ang="0">
                    <a:pos x="83" y="107"/>
                  </a:cxn>
                  <a:cxn ang="0">
                    <a:pos x="115" y="96"/>
                  </a:cxn>
                  <a:cxn ang="0">
                    <a:pos x="115" y="74"/>
                  </a:cxn>
                  <a:cxn ang="0">
                    <a:pos x="88" y="74"/>
                  </a:cxn>
                  <a:cxn ang="0">
                    <a:pos x="95" y="49"/>
                  </a:cxn>
                  <a:cxn ang="0">
                    <a:pos x="105" y="24"/>
                  </a:cxn>
                  <a:cxn ang="0">
                    <a:pos x="105" y="0"/>
                  </a:cxn>
                  <a:cxn ang="0">
                    <a:pos x="79" y="4"/>
                  </a:cxn>
                  <a:cxn ang="0">
                    <a:pos x="62" y="24"/>
                  </a:cxn>
                  <a:cxn ang="0">
                    <a:pos x="29" y="29"/>
                  </a:cxn>
                  <a:cxn ang="0">
                    <a:pos x="10" y="44"/>
                  </a:cxn>
                  <a:cxn ang="0">
                    <a:pos x="4" y="69"/>
                  </a:cxn>
                  <a:cxn ang="0">
                    <a:pos x="0" y="102"/>
                  </a:cxn>
                  <a:cxn ang="0">
                    <a:pos x="0" y="132"/>
                  </a:cxn>
                  <a:cxn ang="0">
                    <a:pos x="20" y="151"/>
                  </a:cxn>
                  <a:cxn ang="0">
                    <a:pos x="15" y="181"/>
                  </a:cxn>
                </a:cxnLst>
                <a:rect l="0" t="0" r="r" b="b"/>
                <a:pathLst>
                  <a:path w="115" h="181">
                    <a:moveTo>
                      <a:pt x="15" y="181"/>
                    </a:moveTo>
                    <a:lnTo>
                      <a:pt x="29" y="181"/>
                    </a:lnTo>
                    <a:lnTo>
                      <a:pt x="53" y="181"/>
                    </a:lnTo>
                    <a:lnTo>
                      <a:pt x="83" y="107"/>
                    </a:lnTo>
                    <a:lnTo>
                      <a:pt x="115" y="96"/>
                    </a:lnTo>
                    <a:lnTo>
                      <a:pt x="115" y="74"/>
                    </a:lnTo>
                    <a:lnTo>
                      <a:pt x="88" y="74"/>
                    </a:lnTo>
                    <a:lnTo>
                      <a:pt x="95" y="49"/>
                    </a:lnTo>
                    <a:lnTo>
                      <a:pt x="105" y="24"/>
                    </a:lnTo>
                    <a:lnTo>
                      <a:pt x="105" y="0"/>
                    </a:lnTo>
                    <a:lnTo>
                      <a:pt x="79" y="4"/>
                    </a:lnTo>
                    <a:lnTo>
                      <a:pt x="62" y="24"/>
                    </a:lnTo>
                    <a:lnTo>
                      <a:pt x="29" y="29"/>
                    </a:lnTo>
                    <a:lnTo>
                      <a:pt x="10" y="44"/>
                    </a:lnTo>
                    <a:lnTo>
                      <a:pt x="4" y="69"/>
                    </a:lnTo>
                    <a:lnTo>
                      <a:pt x="0" y="102"/>
                    </a:lnTo>
                    <a:lnTo>
                      <a:pt x="0" y="132"/>
                    </a:lnTo>
                    <a:lnTo>
                      <a:pt x="20" y="151"/>
                    </a:lnTo>
                    <a:lnTo>
                      <a:pt x="15" y="18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31" name="Freeform 229"/>
              <p:cNvSpPr>
                <a:spLocks/>
              </p:cNvSpPr>
              <p:nvPr/>
            </p:nvSpPr>
            <p:spPr bwMode="auto">
              <a:xfrm>
                <a:off x="3924" y="2327"/>
                <a:ext cx="115" cy="181"/>
              </a:xfrm>
              <a:custGeom>
                <a:avLst/>
                <a:gdLst/>
                <a:ahLst/>
                <a:cxnLst>
                  <a:cxn ang="0">
                    <a:pos x="15" y="181"/>
                  </a:cxn>
                  <a:cxn ang="0">
                    <a:pos x="29" y="181"/>
                  </a:cxn>
                  <a:cxn ang="0">
                    <a:pos x="53" y="181"/>
                  </a:cxn>
                  <a:cxn ang="0">
                    <a:pos x="83" y="107"/>
                  </a:cxn>
                  <a:cxn ang="0">
                    <a:pos x="115" y="96"/>
                  </a:cxn>
                  <a:cxn ang="0">
                    <a:pos x="115" y="74"/>
                  </a:cxn>
                  <a:cxn ang="0">
                    <a:pos x="88" y="74"/>
                  </a:cxn>
                  <a:cxn ang="0">
                    <a:pos x="95" y="49"/>
                  </a:cxn>
                  <a:cxn ang="0">
                    <a:pos x="105" y="24"/>
                  </a:cxn>
                  <a:cxn ang="0">
                    <a:pos x="105" y="0"/>
                  </a:cxn>
                  <a:cxn ang="0">
                    <a:pos x="79" y="4"/>
                  </a:cxn>
                  <a:cxn ang="0">
                    <a:pos x="62" y="24"/>
                  </a:cxn>
                  <a:cxn ang="0">
                    <a:pos x="29" y="29"/>
                  </a:cxn>
                  <a:cxn ang="0">
                    <a:pos x="10" y="44"/>
                  </a:cxn>
                  <a:cxn ang="0">
                    <a:pos x="4" y="69"/>
                  </a:cxn>
                  <a:cxn ang="0">
                    <a:pos x="0" y="102"/>
                  </a:cxn>
                  <a:cxn ang="0">
                    <a:pos x="0" y="132"/>
                  </a:cxn>
                  <a:cxn ang="0">
                    <a:pos x="20" y="151"/>
                  </a:cxn>
                  <a:cxn ang="0">
                    <a:pos x="15" y="181"/>
                  </a:cxn>
                </a:cxnLst>
                <a:rect l="0" t="0" r="r" b="b"/>
                <a:pathLst>
                  <a:path w="115" h="181">
                    <a:moveTo>
                      <a:pt x="15" y="181"/>
                    </a:moveTo>
                    <a:lnTo>
                      <a:pt x="29" y="181"/>
                    </a:lnTo>
                    <a:lnTo>
                      <a:pt x="53" y="181"/>
                    </a:lnTo>
                    <a:lnTo>
                      <a:pt x="83" y="107"/>
                    </a:lnTo>
                    <a:lnTo>
                      <a:pt x="115" y="96"/>
                    </a:lnTo>
                    <a:lnTo>
                      <a:pt x="115" y="74"/>
                    </a:lnTo>
                    <a:lnTo>
                      <a:pt x="88" y="74"/>
                    </a:lnTo>
                    <a:lnTo>
                      <a:pt x="95" y="49"/>
                    </a:lnTo>
                    <a:lnTo>
                      <a:pt x="105" y="24"/>
                    </a:lnTo>
                    <a:lnTo>
                      <a:pt x="105" y="0"/>
                    </a:lnTo>
                    <a:lnTo>
                      <a:pt x="79" y="4"/>
                    </a:lnTo>
                    <a:lnTo>
                      <a:pt x="62" y="24"/>
                    </a:lnTo>
                    <a:lnTo>
                      <a:pt x="29" y="29"/>
                    </a:lnTo>
                    <a:lnTo>
                      <a:pt x="10" y="44"/>
                    </a:lnTo>
                    <a:lnTo>
                      <a:pt x="4" y="69"/>
                    </a:lnTo>
                    <a:lnTo>
                      <a:pt x="0" y="102"/>
                    </a:lnTo>
                    <a:lnTo>
                      <a:pt x="0" y="132"/>
                    </a:lnTo>
                    <a:lnTo>
                      <a:pt x="20" y="151"/>
                    </a:lnTo>
                    <a:lnTo>
                      <a:pt x="15" y="181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120" name="Group 230"/>
            <p:cNvGrpSpPr>
              <a:grpSpLocks/>
            </p:cNvGrpSpPr>
            <p:nvPr/>
          </p:nvGrpSpPr>
          <p:grpSpPr bwMode="auto">
            <a:xfrm>
              <a:off x="4058348" y="3835790"/>
              <a:ext cx="44831" cy="53200"/>
              <a:chOff x="3999" y="2470"/>
              <a:chExt cx="32" cy="33"/>
            </a:xfrm>
            <a:grpFill/>
          </p:grpSpPr>
          <p:sp>
            <p:nvSpPr>
              <p:cNvPr id="128" name="Freeform 231"/>
              <p:cNvSpPr>
                <a:spLocks/>
              </p:cNvSpPr>
              <p:nvPr/>
            </p:nvSpPr>
            <p:spPr bwMode="auto">
              <a:xfrm>
                <a:off x="3999" y="2470"/>
                <a:ext cx="32" cy="3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5" y="33"/>
                  </a:cxn>
                  <a:cxn ang="0">
                    <a:pos x="32" y="33"/>
                  </a:cxn>
                  <a:cxn ang="0">
                    <a:pos x="32" y="9"/>
                  </a:cxn>
                  <a:cxn ang="0">
                    <a:pos x="22" y="0"/>
                  </a:cxn>
                  <a:cxn ang="0">
                    <a:pos x="0" y="3"/>
                  </a:cxn>
                </a:cxnLst>
                <a:rect l="0" t="0" r="r" b="b"/>
                <a:pathLst>
                  <a:path w="32" h="33">
                    <a:moveTo>
                      <a:pt x="0" y="3"/>
                    </a:moveTo>
                    <a:lnTo>
                      <a:pt x="5" y="33"/>
                    </a:lnTo>
                    <a:lnTo>
                      <a:pt x="32" y="33"/>
                    </a:lnTo>
                    <a:lnTo>
                      <a:pt x="32" y="9"/>
                    </a:lnTo>
                    <a:lnTo>
                      <a:pt x="22" y="0"/>
                    </a:lnTo>
                    <a:lnTo>
                      <a:pt x="0" y="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29" name="Freeform 232"/>
              <p:cNvSpPr>
                <a:spLocks/>
              </p:cNvSpPr>
              <p:nvPr/>
            </p:nvSpPr>
            <p:spPr bwMode="auto">
              <a:xfrm>
                <a:off x="3999" y="2470"/>
                <a:ext cx="32" cy="3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5" y="33"/>
                  </a:cxn>
                  <a:cxn ang="0">
                    <a:pos x="32" y="33"/>
                  </a:cxn>
                  <a:cxn ang="0">
                    <a:pos x="32" y="9"/>
                  </a:cxn>
                  <a:cxn ang="0">
                    <a:pos x="22" y="0"/>
                  </a:cxn>
                  <a:cxn ang="0">
                    <a:pos x="0" y="3"/>
                  </a:cxn>
                </a:cxnLst>
                <a:rect l="0" t="0" r="r" b="b"/>
                <a:pathLst>
                  <a:path w="32" h="33">
                    <a:moveTo>
                      <a:pt x="0" y="3"/>
                    </a:moveTo>
                    <a:lnTo>
                      <a:pt x="5" y="33"/>
                    </a:lnTo>
                    <a:lnTo>
                      <a:pt x="32" y="33"/>
                    </a:lnTo>
                    <a:lnTo>
                      <a:pt x="32" y="9"/>
                    </a:lnTo>
                    <a:lnTo>
                      <a:pt x="22" y="0"/>
                    </a:lnTo>
                    <a:lnTo>
                      <a:pt x="0" y="3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121" name="Group 233"/>
            <p:cNvGrpSpPr>
              <a:grpSpLocks/>
            </p:cNvGrpSpPr>
            <p:nvPr/>
          </p:nvGrpSpPr>
          <p:grpSpPr bwMode="auto">
            <a:xfrm>
              <a:off x="4126914" y="3779366"/>
              <a:ext cx="89663" cy="98340"/>
              <a:chOff x="4047" y="2435"/>
              <a:chExt cx="63" cy="61"/>
            </a:xfrm>
            <a:grpFill/>
          </p:grpSpPr>
          <p:sp>
            <p:nvSpPr>
              <p:cNvPr id="126" name="Freeform 234"/>
              <p:cNvSpPr>
                <a:spLocks/>
              </p:cNvSpPr>
              <p:nvPr/>
            </p:nvSpPr>
            <p:spPr bwMode="auto">
              <a:xfrm>
                <a:off x="4047" y="2435"/>
                <a:ext cx="63" cy="61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5" y="58"/>
                  </a:cxn>
                  <a:cxn ang="0">
                    <a:pos x="32" y="61"/>
                  </a:cxn>
                  <a:cxn ang="0">
                    <a:pos x="58" y="53"/>
                  </a:cxn>
                  <a:cxn ang="0">
                    <a:pos x="48" y="43"/>
                  </a:cxn>
                  <a:cxn ang="0">
                    <a:pos x="63" y="24"/>
                  </a:cxn>
                  <a:cxn ang="0">
                    <a:pos x="58" y="0"/>
                  </a:cxn>
                  <a:cxn ang="0">
                    <a:pos x="0" y="24"/>
                  </a:cxn>
                </a:cxnLst>
                <a:rect l="0" t="0" r="r" b="b"/>
                <a:pathLst>
                  <a:path w="63" h="61">
                    <a:moveTo>
                      <a:pt x="0" y="24"/>
                    </a:moveTo>
                    <a:lnTo>
                      <a:pt x="5" y="58"/>
                    </a:lnTo>
                    <a:lnTo>
                      <a:pt x="32" y="61"/>
                    </a:lnTo>
                    <a:lnTo>
                      <a:pt x="58" y="53"/>
                    </a:lnTo>
                    <a:lnTo>
                      <a:pt x="48" y="43"/>
                    </a:lnTo>
                    <a:lnTo>
                      <a:pt x="63" y="24"/>
                    </a:lnTo>
                    <a:lnTo>
                      <a:pt x="58" y="0"/>
                    </a:lnTo>
                    <a:lnTo>
                      <a:pt x="0" y="2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27" name="Freeform 235"/>
              <p:cNvSpPr>
                <a:spLocks/>
              </p:cNvSpPr>
              <p:nvPr/>
            </p:nvSpPr>
            <p:spPr bwMode="auto">
              <a:xfrm>
                <a:off x="4047" y="2435"/>
                <a:ext cx="63" cy="61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5" y="58"/>
                  </a:cxn>
                  <a:cxn ang="0">
                    <a:pos x="32" y="61"/>
                  </a:cxn>
                  <a:cxn ang="0">
                    <a:pos x="58" y="53"/>
                  </a:cxn>
                  <a:cxn ang="0">
                    <a:pos x="48" y="43"/>
                  </a:cxn>
                  <a:cxn ang="0">
                    <a:pos x="63" y="24"/>
                  </a:cxn>
                  <a:cxn ang="0">
                    <a:pos x="58" y="0"/>
                  </a:cxn>
                  <a:cxn ang="0">
                    <a:pos x="0" y="24"/>
                  </a:cxn>
                </a:cxnLst>
                <a:rect l="0" t="0" r="r" b="b"/>
                <a:pathLst>
                  <a:path w="63" h="61">
                    <a:moveTo>
                      <a:pt x="0" y="24"/>
                    </a:moveTo>
                    <a:lnTo>
                      <a:pt x="5" y="58"/>
                    </a:lnTo>
                    <a:lnTo>
                      <a:pt x="32" y="61"/>
                    </a:lnTo>
                    <a:lnTo>
                      <a:pt x="58" y="53"/>
                    </a:lnTo>
                    <a:lnTo>
                      <a:pt x="48" y="43"/>
                    </a:lnTo>
                    <a:lnTo>
                      <a:pt x="63" y="24"/>
                    </a:lnTo>
                    <a:lnTo>
                      <a:pt x="58" y="0"/>
                    </a:lnTo>
                    <a:lnTo>
                      <a:pt x="0" y="24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122" name="Group 236"/>
            <p:cNvGrpSpPr>
              <a:grpSpLocks/>
            </p:cNvGrpSpPr>
            <p:nvPr/>
          </p:nvGrpSpPr>
          <p:grpSpPr bwMode="auto">
            <a:xfrm>
              <a:off x="4116365" y="3905112"/>
              <a:ext cx="68566" cy="38690"/>
              <a:chOff x="4040" y="2513"/>
              <a:chExt cx="48" cy="24"/>
            </a:xfrm>
            <a:grpFill/>
          </p:grpSpPr>
          <p:sp>
            <p:nvSpPr>
              <p:cNvPr id="124" name="Freeform 237"/>
              <p:cNvSpPr>
                <a:spLocks/>
              </p:cNvSpPr>
              <p:nvPr/>
            </p:nvSpPr>
            <p:spPr bwMode="auto">
              <a:xfrm>
                <a:off x="4040" y="2513"/>
                <a:ext cx="48" cy="24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1" y="24"/>
                  </a:cxn>
                  <a:cxn ang="0">
                    <a:pos x="33" y="19"/>
                  </a:cxn>
                  <a:cxn ang="0">
                    <a:pos x="48" y="9"/>
                  </a:cxn>
                  <a:cxn ang="0">
                    <a:pos x="28" y="0"/>
                  </a:cxn>
                  <a:cxn ang="0">
                    <a:pos x="0" y="5"/>
                  </a:cxn>
                </a:cxnLst>
                <a:rect l="0" t="0" r="r" b="b"/>
                <a:pathLst>
                  <a:path w="48" h="24">
                    <a:moveTo>
                      <a:pt x="0" y="5"/>
                    </a:moveTo>
                    <a:lnTo>
                      <a:pt x="11" y="24"/>
                    </a:lnTo>
                    <a:lnTo>
                      <a:pt x="33" y="19"/>
                    </a:lnTo>
                    <a:lnTo>
                      <a:pt x="48" y="9"/>
                    </a:lnTo>
                    <a:lnTo>
                      <a:pt x="28" y="0"/>
                    </a:lnTo>
                    <a:lnTo>
                      <a:pt x="0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25" name="Freeform 238"/>
              <p:cNvSpPr>
                <a:spLocks/>
              </p:cNvSpPr>
              <p:nvPr/>
            </p:nvSpPr>
            <p:spPr bwMode="auto">
              <a:xfrm>
                <a:off x="4040" y="2513"/>
                <a:ext cx="48" cy="24"/>
              </a:xfrm>
              <a:custGeom>
                <a:avLst/>
                <a:gdLst/>
                <a:ahLst/>
                <a:cxnLst>
                  <a:cxn ang="0">
                    <a:pos x="0" y="5"/>
                  </a:cxn>
                  <a:cxn ang="0">
                    <a:pos x="11" y="24"/>
                  </a:cxn>
                  <a:cxn ang="0">
                    <a:pos x="33" y="19"/>
                  </a:cxn>
                  <a:cxn ang="0">
                    <a:pos x="48" y="9"/>
                  </a:cxn>
                  <a:cxn ang="0">
                    <a:pos x="28" y="0"/>
                  </a:cxn>
                  <a:cxn ang="0">
                    <a:pos x="0" y="5"/>
                  </a:cxn>
                </a:cxnLst>
                <a:rect l="0" t="0" r="r" b="b"/>
                <a:pathLst>
                  <a:path w="48" h="24">
                    <a:moveTo>
                      <a:pt x="0" y="5"/>
                    </a:moveTo>
                    <a:lnTo>
                      <a:pt x="11" y="24"/>
                    </a:lnTo>
                    <a:lnTo>
                      <a:pt x="33" y="19"/>
                    </a:lnTo>
                    <a:lnTo>
                      <a:pt x="48" y="9"/>
                    </a:lnTo>
                    <a:lnTo>
                      <a:pt x="28" y="0"/>
                    </a:lnTo>
                    <a:lnTo>
                      <a:pt x="0" y="5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123" name="Freeform 239"/>
            <p:cNvSpPr>
              <a:spLocks/>
            </p:cNvSpPr>
            <p:nvPr/>
          </p:nvSpPr>
          <p:spPr bwMode="auto">
            <a:xfrm>
              <a:off x="4610825" y="3282834"/>
              <a:ext cx="61972" cy="49975"/>
            </a:xfrm>
            <a:custGeom>
              <a:avLst/>
              <a:gdLst/>
              <a:ahLst/>
              <a:cxnLst>
                <a:cxn ang="0">
                  <a:pos x="1497" y="0"/>
                </a:cxn>
                <a:cxn ang="0">
                  <a:pos x="1588" y="182"/>
                </a:cxn>
                <a:cxn ang="0">
                  <a:pos x="1543" y="227"/>
                </a:cxn>
                <a:cxn ang="0">
                  <a:pos x="1769" y="182"/>
                </a:cxn>
                <a:cxn ang="0">
                  <a:pos x="2087" y="182"/>
                </a:cxn>
                <a:cxn ang="0">
                  <a:pos x="2178" y="318"/>
                </a:cxn>
                <a:cxn ang="0">
                  <a:pos x="2405" y="272"/>
                </a:cxn>
                <a:cxn ang="0">
                  <a:pos x="2541" y="545"/>
                </a:cxn>
                <a:cxn ang="0">
                  <a:pos x="2813" y="635"/>
                </a:cxn>
                <a:cxn ang="0">
                  <a:pos x="3176" y="907"/>
                </a:cxn>
                <a:cxn ang="0">
                  <a:pos x="3221" y="1044"/>
                </a:cxn>
                <a:cxn ang="0">
                  <a:pos x="3085" y="1180"/>
                </a:cxn>
                <a:cxn ang="0">
                  <a:pos x="3040" y="1361"/>
                </a:cxn>
                <a:cxn ang="0">
                  <a:pos x="2722" y="1316"/>
                </a:cxn>
                <a:cxn ang="0">
                  <a:pos x="2541" y="1316"/>
                </a:cxn>
                <a:cxn ang="0">
                  <a:pos x="2450" y="1452"/>
                </a:cxn>
                <a:cxn ang="0">
                  <a:pos x="2722" y="1724"/>
                </a:cxn>
                <a:cxn ang="0">
                  <a:pos x="2858" y="1860"/>
                </a:cxn>
                <a:cxn ang="0">
                  <a:pos x="3130" y="2041"/>
                </a:cxn>
                <a:cxn ang="0">
                  <a:pos x="3357" y="2268"/>
                </a:cxn>
                <a:cxn ang="0">
                  <a:pos x="3539" y="2540"/>
                </a:cxn>
                <a:cxn ang="0">
                  <a:pos x="3539" y="3039"/>
                </a:cxn>
                <a:cxn ang="0">
                  <a:pos x="3312" y="3039"/>
                </a:cxn>
                <a:cxn ang="0">
                  <a:pos x="3085" y="3039"/>
                </a:cxn>
                <a:cxn ang="0">
                  <a:pos x="2813" y="2949"/>
                </a:cxn>
                <a:cxn ang="0">
                  <a:pos x="2541" y="2722"/>
                </a:cxn>
                <a:cxn ang="0">
                  <a:pos x="2359" y="2677"/>
                </a:cxn>
                <a:cxn ang="0">
                  <a:pos x="2268" y="2586"/>
                </a:cxn>
                <a:cxn ang="0">
                  <a:pos x="1951" y="2268"/>
                </a:cxn>
                <a:cxn ang="0">
                  <a:pos x="1724" y="2223"/>
                </a:cxn>
                <a:cxn ang="0">
                  <a:pos x="1497" y="2132"/>
                </a:cxn>
                <a:cxn ang="0">
                  <a:pos x="1271" y="2268"/>
                </a:cxn>
                <a:cxn ang="0">
                  <a:pos x="1134" y="2087"/>
                </a:cxn>
                <a:cxn ang="0">
                  <a:pos x="908" y="1679"/>
                </a:cxn>
                <a:cxn ang="0">
                  <a:pos x="772" y="1588"/>
                </a:cxn>
                <a:cxn ang="0">
                  <a:pos x="590" y="1361"/>
                </a:cxn>
                <a:cxn ang="0">
                  <a:pos x="363" y="1406"/>
                </a:cxn>
                <a:cxn ang="0">
                  <a:pos x="91" y="1452"/>
                </a:cxn>
                <a:cxn ang="0">
                  <a:pos x="0" y="862"/>
                </a:cxn>
                <a:cxn ang="0">
                  <a:pos x="409" y="907"/>
                </a:cxn>
                <a:cxn ang="0">
                  <a:pos x="726" y="862"/>
                </a:cxn>
                <a:cxn ang="0">
                  <a:pos x="1361" y="771"/>
                </a:cxn>
                <a:cxn ang="0">
                  <a:pos x="1134" y="454"/>
                </a:cxn>
                <a:cxn ang="0">
                  <a:pos x="1180" y="136"/>
                </a:cxn>
              </a:cxnLst>
              <a:rect l="0" t="0" r="r" b="b"/>
              <a:pathLst>
                <a:path w="3584" h="3085">
                  <a:moveTo>
                    <a:pt x="1361" y="91"/>
                  </a:moveTo>
                  <a:lnTo>
                    <a:pt x="1497" y="0"/>
                  </a:lnTo>
                  <a:lnTo>
                    <a:pt x="1633" y="46"/>
                  </a:lnTo>
                  <a:lnTo>
                    <a:pt x="1588" y="182"/>
                  </a:lnTo>
                  <a:lnTo>
                    <a:pt x="1497" y="182"/>
                  </a:lnTo>
                  <a:lnTo>
                    <a:pt x="1543" y="227"/>
                  </a:lnTo>
                  <a:lnTo>
                    <a:pt x="1679" y="272"/>
                  </a:lnTo>
                  <a:lnTo>
                    <a:pt x="1769" y="182"/>
                  </a:lnTo>
                  <a:lnTo>
                    <a:pt x="1906" y="136"/>
                  </a:lnTo>
                  <a:lnTo>
                    <a:pt x="2087" y="182"/>
                  </a:lnTo>
                  <a:lnTo>
                    <a:pt x="2087" y="272"/>
                  </a:lnTo>
                  <a:lnTo>
                    <a:pt x="2178" y="318"/>
                  </a:lnTo>
                  <a:lnTo>
                    <a:pt x="2268" y="318"/>
                  </a:lnTo>
                  <a:lnTo>
                    <a:pt x="2405" y="272"/>
                  </a:lnTo>
                  <a:lnTo>
                    <a:pt x="2586" y="409"/>
                  </a:lnTo>
                  <a:lnTo>
                    <a:pt x="2541" y="545"/>
                  </a:lnTo>
                  <a:lnTo>
                    <a:pt x="2677" y="545"/>
                  </a:lnTo>
                  <a:lnTo>
                    <a:pt x="2813" y="635"/>
                  </a:lnTo>
                  <a:lnTo>
                    <a:pt x="3085" y="907"/>
                  </a:lnTo>
                  <a:lnTo>
                    <a:pt x="3176" y="907"/>
                  </a:lnTo>
                  <a:lnTo>
                    <a:pt x="3176" y="998"/>
                  </a:lnTo>
                  <a:lnTo>
                    <a:pt x="3221" y="1044"/>
                  </a:lnTo>
                  <a:lnTo>
                    <a:pt x="3176" y="1134"/>
                  </a:lnTo>
                  <a:lnTo>
                    <a:pt x="3085" y="1180"/>
                  </a:lnTo>
                  <a:lnTo>
                    <a:pt x="3130" y="1316"/>
                  </a:lnTo>
                  <a:lnTo>
                    <a:pt x="3040" y="1361"/>
                  </a:lnTo>
                  <a:lnTo>
                    <a:pt x="2903" y="1406"/>
                  </a:lnTo>
                  <a:lnTo>
                    <a:pt x="2722" y="1316"/>
                  </a:lnTo>
                  <a:lnTo>
                    <a:pt x="2631" y="1225"/>
                  </a:lnTo>
                  <a:lnTo>
                    <a:pt x="2541" y="1316"/>
                  </a:lnTo>
                  <a:lnTo>
                    <a:pt x="2450" y="1270"/>
                  </a:lnTo>
                  <a:lnTo>
                    <a:pt x="2450" y="1452"/>
                  </a:lnTo>
                  <a:lnTo>
                    <a:pt x="2541" y="1543"/>
                  </a:lnTo>
                  <a:lnTo>
                    <a:pt x="2722" y="1724"/>
                  </a:lnTo>
                  <a:lnTo>
                    <a:pt x="2813" y="1769"/>
                  </a:lnTo>
                  <a:lnTo>
                    <a:pt x="2858" y="1860"/>
                  </a:lnTo>
                  <a:lnTo>
                    <a:pt x="2994" y="1905"/>
                  </a:lnTo>
                  <a:lnTo>
                    <a:pt x="3130" y="2041"/>
                  </a:lnTo>
                  <a:lnTo>
                    <a:pt x="3221" y="2178"/>
                  </a:lnTo>
                  <a:lnTo>
                    <a:pt x="3357" y="2268"/>
                  </a:lnTo>
                  <a:lnTo>
                    <a:pt x="3448" y="2404"/>
                  </a:lnTo>
                  <a:lnTo>
                    <a:pt x="3539" y="2540"/>
                  </a:lnTo>
                  <a:lnTo>
                    <a:pt x="3584" y="2858"/>
                  </a:lnTo>
                  <a:lnTo>
                    <a:pt x="3539" y="3039"/>
                  </a:lnTo>
                  <a:lnTo>
                    <a:pt x="3448" y="3085"/>
                  </a:lnTo>
                  <a:lnTo>
                    <a:pt x="3312" y="3039"/>
                  </a:lnTo>
                  <a:lnTo>
                    <a:pt x="3176" y="2994"/>
                  </a:lnTo>
                  <a:lnTo>
                    <a:pt x="3085" y="3039"/>
                  </a:lnTo>
                  <a:lnTo>
                    <a:pt x="2994" y="2994"/>
                  </a:lnTo>
                  <a:lnTo>
                    <a:pt x="2813" y="2949"/>
                  </a:lnTo>
                  <a:lnTo>
                    <a:pt x="2722" y="2858"/>
                  </a:lnTo>
                  <a:lnTo>
                    <a:pt x="2541" y="2722"/>
                  </a:lnTo>
                  <a:lnTo>
                    <a:pt x="2450" y="2631"/>
                  </a:lnTo>
                  <a:lnTo>
                    <a:pt x="2359" y="2677"/>
                  </a:lnTo>
                  <a:lnTo>
                    <a:pt x="2314" y="2722"/>
                  </a:lnTo>
                  <a:lnTo>
                    <a:pt x="2268" y="2586"/>
                  </a:lnTo>
                  <a:lnTo>
                    <a:pt x="2132" y="2450"/>
                  </a:lnTo>
                  <a:lnTo>
                    <a:pt x="1951" y="2268"/>
                  </a:lnTo>
                  <a:lnTo>
                    <a:pt x="1860" y="2132"/>
                  </a:lnTo>
                  <a:lnTo>
                    <a:pt x="1724" y="2223"/>
                  </a:lnTo>
                  <a:lnTo>
                    <a:pt x="1633" y="2268"/>
                  </a:lnTo>
                  <a:lnTo>
                    <a:pt x="1497" y="2132"/>
                  </a:lnTo>
                  <a:lnTo>
                    <a:pt x="1361" y="2223"/>
                  </a:lnTo>
                  <a:lnTo>
                    <a:pt x="1271" y="2268"/>
                  </a:lnTo>
                  <a:lnTo>
                    <a:pt x="1134" y="2223"/>
                  </a:lnTo>
                  <a:lnTo>
                    <a:pt x="1134" y="2087"/>
                  </a:lnTo>
                  <a:lnTo>
                    <a:pt x="1089" y="1815"/>
                  </a:lnTo>
                  <a:lnTo>
                    <a:pt x="908" y="1679"/>
                  </a:lnTo>
                  <a:lnTo>
                    <a:pt x="772" y="1679"/>
                  </a:lnTo>
                  <a:lnTo>
                    <a:pt x="772" y="1588"/>
                  </a:lnTo>
                  <a:lnTo>
                    <a:pt x="726" y="1452"/>
                  </a:lnTo>
                  <a:lnTo>
                    <a:pt x="590" y="1361"/>
                  </a:lnTo>
                  <a:lnTo>
                    <a:pt x="499" y="1316"/>
                  </a:lnTo>
                  <a:lnTo>
                    <a:pt x="363" y="1406"/>
                  </a:lnTo>
                  <a:lnTo>
                    <a:pt x="227" y="1452"/>
                  </a:lnTo>
                  <a:lnTo>
                    <a:pt x="91" y="1452"/>
                  </a:lnTo>
                  <a:lnTo>
                    <a:pt x="46" y="1361"/>
                  </a:lnTo>
                  <a:lnTo>
                    <a:pt x="0" y="862"/>
                  </a:lnTo>
                  <a:lnTo>
                    <a:pt x="273" y="817"/>
                  </a:lnTo>
                  <a:lnTo>
                    <a:pt x="409" y="907"/>
                  </a:lnTo>
                  <a:lnTo>
                    <a:pt x="545" y="771"/>
                  </a:lnTo>
                  <a:lnTo>
                    <a:pt x="726" y="862"/>
                  </a:lnTo>
                  <a:lnTo>
                    <a:pt x="998" y="953"/>
                  </a:lnTo>
                  <a:lnTo>
                    <a:pt x="1361" y="771"/>
                  </a:lnTo>
                  <a:lnTo>
                    <a:pt x="1316" y="545"/>
                  </a:lnTo>
                  <a:lnTo>
                    <a:pt x="1134" y="454"/>
                  </a:lnTo>
                  <a:lnTo>
                    <a:pt x="1134" y="272"/>
                  </a:lnTo>
                  <a:lnTo>
                    <a:pt x="1180" y="136"/>
                  </a:lnTo>
                  <a:lnTo>
                    <a:pt x="1361" y="91"/>
                  </a:lnTo>
                  <a:close/>
                </a:path>
              </a:pathLst>
            </a:custGeom>
            <a:grpFill/>
            <a:ln w="9525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nb-NO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a European power market</a:t>
            </a:r>
            <a:endParaRPr lang="nb-NO" dirty="0"/>
          </a:p>
        </p:txBody>
      </p:sp>
      <p:sp>
        <p:nvSpPr>
          <p:cNvPr id="4" name="Espace réservé du contenu 4"/>
          <p:cNvSpPr>
            <a:spLocks noGrp="1"/>
          </p:cNvSpPr>
          <p:nvPr>
            <p:ph sz="half" idx="1"/>
          </p:nvPr>
        </p:nvSpPr>
        <p:spPr>
          <a:xfrm>
            <a:off x="251520" y="1772816"/>
            <a:ext cx="5040238" cy="4968602"/>
          </a:xfrm>
        </p:spPr>
        <p:txBody>
          <a:bodyPr/>
          <a:lstStyle/>
          <a:p>
            <a:pPr marL="514350" indent="-514350">
              <a:buNone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Nordic market – 2000</a:t>
            </a:r>
          </a:p>
          <a:p>
            <a:pPr marL="914400" lvl="1" indent="-514350">
              <a:buNone/>
              <a:defRPr/>
            </a:pP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Including Estonia 2010 (and full Baltic prel. end 2012) 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14350" indent="-514350">
              <a:buNone/>
              <a:defRPr/>
            </a:pPr>
            <a:endParaRPr lang="en-US" sz="2400" dirty="0" smtClean="0"/>
          </a:p>
          <a:p>
            <a:pPr marL="457200" indent="-457200">
              <a:buFontTx/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Central West Europe – 2010</a:t>
            </a:r>
          </a:p>
          <a:p>
            <a:pPr marL="457200" indent="-457200">
              <a:buFontTx/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ITVC – 2011</a:t>
            </a:r>
          </a:p>
          <a:p>
            <a:pPr marL="457200" indent="-45720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Including embedded solution for BritNed cable to GB via APX and Price Coupling on SwePol via NPS</a:t>
            </a: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None/>
            </a:pPr>
            <a:endParaRPr lang="en-US" sz="2400" dirty="0" smtClean="0"/>
          </a:p>
          <a:p>
            <a:pPr marL="457200" indent="-457200">
              <a:buNone/>
            </a:pPr>
            <a:r>
              <a:rPr lang="en-US" sz="2400" dirty="0" smtClean="0"/>
              <a:t>North West Europe – 2012</a:t>
            </a:r>
          </a:p>
          <a:p>
            <a:pPr marL="457200" indent="-9525">
              <a:buFontTx/>
              <a:buNone/>
            </a:pPr>
            <a:r>
              <a:rPr lang="sv-SE" sz="1600" dirty="0" smtClean="0">
                <a:solidFill>
                  <a:schemeClr val="bg1">
                    <a:lumMod val="50000"/>
                  </a:schemeClr>
                </a:solidFill>
              </a:rPr>
              <a:t>Including Price Coupling on SwePol via NPS, and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NPSs work with the local TSOs on establishing day-ahead markets in Latvia and Lithuania</a:t>
            </a:r>
          </a:p>
          <a:p>
            <a:pPr marL="457200" indent="-457200">
              <a:buFontTx/>
              <a:buNone/>
            </a:pPr>
            <a:endParaRPr lang="en-US" sz="2400" dirty="0" smtClean="0"/>
          </a:p>
        </p:txBody>
      </p:sp>
      <p:graphicFrame>
        <p:nvGraphicFramePr>
          <p:cNvPr id="5" name="Diagram 4"/>
          <p:cNvGraphicFramePr/>
          <p:nvPr/>
        </p:nvGraphicFramePr>
        <p:xfrm>
          <a:off x="5004048" y="1700808"/>
          <a:ext cx="2232248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uppe 310"/>
          <p:cNvGrpSpPr/>
          <p:nvPr/>
        </p:nvGrpSpPr>
        <p:grpSpPr>
          <a:xfrm>
            <a:off x="6045783" y="4256017"/>
            <a:ext cx="1405585" cy="1333223"/>
            <a:chOff x="6045783" y="4256017"/>
            <a:chExt cx="1405585" cy="1333223"/>
          </a:xfrm>
          <a:solidFill>
            <a:srgbClr val="008000"/>
          </a:solidFill>
        </p:grpSpPr>
        <p:grpSp>
          <p:nvGrpSpPr>
            <p:cNvPr id="7" name="Group 149"/>
            <p:cNvGrpSpPr>
              <a:grpSpLocks/>
            </p:cNvGrpSpPr>
            <p:nvPr/>
          </p:nvGrpSpPr>
          <p:grpSpPr bwMode="auto">
            <a:xfrm>
              <a:off x="6810547" y="4761684"/>
              <a:ext cx="34282" cy="67708"/>
              <a:chOff x="3758" y="2821"/>
              <a:chExt cx="24" cy="42"/>
            </a:xfrm>
            <a:grpFill/>
          </p:grpSpPr>
          <p:sp>
            <p:nvSpPr>
              <p:cNvPr id="15" name="Freeform 150"/>
              <p:cNvSpPr>
                <a:spLocks/>
              </p:cNvSpPr>
              <p:nvPr/>
            </p:nvSpPr>
            <p:spPr bwMode="auto">
              <a:xfrm>
                <a:off x="3758" y="2821"/>
                <a:ext cx="24" cy="42"/>
              </a:xfrm>
              <a:custGeom>
                <a:avLst/>
                <a:gdLst/>
                <a:ahLst/>
                <a:cxnLst>
                  <a:cxn ang="0">
                    <a:pos x="24" y="42"/>
                  </a:cxn>
                  <a:cxn ang="0">
                    <a:pos x="24" y="24"/>
                  </a:cxn>
                  <a:cxn ang="0">
                    <a:pos x="19" y="0"/>
                  </a:cxn>
                  <a:cxn ang="0">
                    <a:pos x="14" y="0"/>
                  </a:cxn>
                  <a:cxn ang="0">
                    <a:pos x="0" y="14"/>
                  </a:cxn>
                  <a:cxn ang="0">
                    <a:pos x="0" y="37"/>
                  </a:cxn>
                  <a:cxn ang="0">
                    <a:pos x="14" y="42"/>
                  </a:cxn>
                  <a:cxn ang="0">
                    <a:pos x="24" y="42"/>
                  </a:cxn>
                </a:cxnLst>
                <a:rect l="0" t="0" r="r" b="b"/>
                <a:pathLst>
                  <a:path w="24" h="42">
                    <a:moveTo>
                      <a:pt x="24" y="42"/>
                    </a:moveTo>
                    <a:lnTo>
                      <a:pt x="24" y="24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0" y="14"/>
                    </a:lnTo>
                    <a:lnTo>
                      <a:pt x="0" y="37"/>
                    </a:lnTo>
                    <a:lnTo>
                      <a:pt x="14" y="42"/>
                    </a:lnTo>
                    <a:lnTo>
                      <a:pt x="24" y="4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6" name="Freeform 151"/>
              <p:cNvSpPr>
                <a:spLocks/>
              </p:cNvSpPr>
              <p:nvPr/>
            </p:nvSpPr>
            <p:spPr bwMode="auto">
              <a:xfrm>
                <a:off x="3758" y="2821"/>
                <a:ext cx="24" cy="42"/>
              </a:xfrm>
              <a:custGeom>
                <a:avLst/>
                <a:gdLst/>
                <a:ahLst/>
                <a:cxnLst>
                  <a:cxn ang="0">
                    <a:pos x="24" y="42"/>
                  </a:cxn>
                  <a:cxn ang="0">
                    <a:pos x="24" y="24"/>
                  </a:cxn>
                  <a:cxn ang="0">
                    <a:pos x="19" y="0"/>
                  </a:cxn>
                  <a:cxn ang="0">
                    <a:pos x="14" y="0"/>
                  </a:cxn>
                  <a:cxn ang="0">
                    <a:pos x="0" y="14"/>
                  </a:cxn>
                  <a:cxn ang="0">
                    <a:pos x="0" y="37"/>
                  </a:cxn>
                  <a:cxn ang="0">
                    <a:pos x="14" y="42"/>
                  </a:cxn>
                  <a:cxn ang="0">
                    <a:pos x="24" y="42"/>
                  </a:cxn>
                </a:cxnLst>
                <a:rect l="0" t="0" r="r" b="b"/>
                <a:pathLst>
                  <a:path w="24" h="42">
                    <a:moveTo>
                      <a:pt x="24" y="42"/>
                    </a:moveTo>
                    <a:lnTo>
                      <a:pt x="24" y="24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0" y="14"/>
                    </a:lnTo>
                    <a:lnTo>
                      <a:pt x="0" y="37"/>
                    </a:lnTo>
                    <a:lnTo>
                      <a:pt x="14" y="42"/>
                    </a:lnTo>
                    <a:lnTo>
                      <a:pt x="24" y="42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8" name="Gruppe 309"/>
            <p:cNvGrpSpPr/>
            <p:nvPr/>
          </p:nvGrpSpPr>
          <p:grpSpPr>
            <a:xfrm>
              <a:off x="6045783" y="4256017"/>
              <a:ext cx="1405585" cy="1333223"/>
              <a:chOff x="6045783" y="4257092"/>
              <a:chExt cx="1405585" cy="1333223"/>
            </a:xfrm>
            <a:grpFill/>
          </p:grpSpPr>
          <p:sp>
            <p:nvSpPr>
              <p:cNvPr id="9" name="Freeform 90"/>
              <p:cNvSpPr>
                <a:spLocks/>
              </p:cNvSpPr>
              <p:nvPr/>
            </p:nvSpPr>
            <p:spPr bwMode="auto">
              <a:xfrm>
                <a:off x="6045783" y="4616595"/>
                <a:ext cx="913762" cy="973720"/>
              </a:xfrm>
              <a:custGeom>
                <a:avLst/>
                <a:gdLst/>
                <a:ahLst/>
                <a:cxnLst>
                  <a:cxn ang="0">
                    <a:pos x="76" y="506"/>
                  </a:cxn>
                  <a:cxn ang="0">
                    <a:pos x="128" y="544"/>
                  </a:cxn>
                  <a:cxn ang="0">
                    <a:pos x="176" y="558"/>
                  </a:cxn>
                  <a:cxn ang="0">
                    <a:pos x="220" y="574"/>
                  </a:cxn>
                  <a:cxn ang="0">
                    <a:pos x="257" y="593"/>
                  </a:cxn>
                  <a:cxn ang="0">
                    <a:pos x="317" y="558"/>
                  </a:cxn>
                  <a:cxn ang="0">
                    <a:pos x="377" y="536"/>
                  </a:cxn>
                  <a:cxn ang="0">
                    <a:pos x="447" y="558"/>
                  </a:cxn>
                  <a:cxn ang="0">
                    <a:pos x="505" y="579"/>
                  </a:cxn>
                  <a:cxn ang="0">
                    <a:pos x="570" y="544"/>
                  </a:cxn>
                  <a:cxn ang="0">
                    <a:pos x="575" y="511"/>
                  </a:cxn>
                  <a:cxn ang="0">
                    <a:pos x="548" y="495"/>
                  </a:cxn>
                  <a:cxn ang="0">
                    <a:pos x="544" y="457"/>
                  </a:cxn>
                  <a:cxn ang="0">
                    <a:pos x="564" y="387"/>
                  </a:cxn>
                  <a:cxn ang="0">
                    <a:pos x="553" y="349"/>
                  </a:cxn>
                  <a:cxn ang="0">
                    <a:pos x="522" y="362"/>
                  </a:cxn>
                  <a:cxn ang="0">
                    <a:pos x="544" y="313"/>
                  </a:cxn>
                  <a:cxn ang="0">
                    <a:pos x="575" y="275"/>
                  </a:cxn>
                  <a:cxn ang="0">
                    <a:pos x="607" y="269"/>
                  </a:cxn>
                  <a:cxn ang="0">
                    <a:pos x="624" y="206"/>
                  </a:cxn>
                  <a:cxn ang="0">
                    <a:pos x="630" y="171"/>
                  </a:cxn>
                  <a:cxn ang="0">
                    <a:pos x="575" y="148"/>
                  </a:cxn>
                  <a:cxn ang="0">
                    <a:pos x="548" y="132"/>
                  </a:cxn>
                  <a:cxn ang="0">
                    <a:pos x="515" y="122"/>
                  </a:cxn>
                  <a:cxn ang="0">
                    <a:pos x="505" y="104"/>
                  </a:cxn>
                  <a:cxn ang="0">
                    <a:pos x="484" y="94"/>
                  </a:cxn>
                  <a:cxn ang="0">
                    <a:pos x="462" y="65"/>
                  </a:cxn>
                  <a:cxn ang="0">
                    <a:pos x="429" y="31"/>
                  </a:cxn>
                  <a:cxn ang="0">
                    <a:pos x="413" y="7"/>
                  </a:cxn>
                  <a:cxn ang="0">
                    <a:pos x="360" y="15"/>
                  </a:cxn>
                  <a:cxn ang="0">
                    <a:pos x="332" y="65"/>
                  </a:cxn>
                  <a:cxn ang="0">
                    <a:pos x="284" y="69"/>
                  </a:cxn>
                  <a:cxn ang="0">
                    <a:pos x="247" y="104"/>
                  </a:cxn>
                  <a:cxn ang="0">
                    <a:pos x="199" y="94"/>
                  </a:cxn>
                  <a:cxn ang="0">
                    <a:pos x="167" y="58"/>
                  </a:cxn>
                  <a:cxn ang="0">
                    <a:pos x="167" y="139"/>
                  </a:cxn>
                  <a:cxn ang="0">
                    <a:pos x="107" y="128"/>
                  </a:cxn>
                  <a:cxn ang="0">
                    <a:pos x="64" y="99"/>
                  </a:cxn>
                  <a:cxn ang="0">
                    <a:pos x="3" y="104"/>
                  </a:cxn>
                  <a:cxn ang="0">
                    <a:pos x="16" y="153"/>
                  </a:cxn>
                  <a:cxn ang="0">
                    <a:pos x="64" y="181"/>
                  </a:cxn>
                  <a:cxn ang="0">
                    <a:pos x="118" y="237"/>
                  </a:cxn>
                  <a:cxn ang="0">
                    <a:pos x="112" y="275"/>
                  </a:cxn>
                  <a:cxn ang="0">
                    <a:pos x="138" y="329"/>
                  </a:cxn>
                  <a:cxn ang="0">
                    <a:pos x="79" y="465"/>
                  </a:cxn>
                </a:cxnLst>
                <a:rect l="0" t="0" r="r" b="b"/>
                <a:pathLst>
                  <a:path w="640" h="604">
                    <a:moveTo>
                      <a:pt x="58" y="485"/>
                    </a:moveTo>
                    <a:lnTo>
                      <a:pt x="76" y="506"/>
                    </a:lnTo>
                    <a:lnTo>
                      <a:pt x="85" y="514"/>
                    </a:lnTo>
                    <a:lnTo>
                      <a:pt x="128" y="544"/>
                    </a:lnTo>
                    <a:lnTo>
                      <a:pt x="156" y="555"/>
                    </a:lnTo>
                    <a:lnTo>
                      <a:pt x="176" y="558"/>
                    </a:lnTo>
                    <a:lnTo>
                      <a:pt x="199" y="555"/>
                    </a:lnTo>
                    <a:lnTo>
                      <a:pt x="220" y="574"/>
                    </a:lnTo>
                    <a:lnTo>
                      <a:pt x="235" y="582"/>
                    </a:lnTo>
                    <a:lnTo>
                      <a:pt x="257" y="593"/>
                    </a:lnTo>
                    <a:lnTo>
                      <a:pt x="322" y="604"/>
                    </a:lnTo>
                    <a:lnTo>
                      <a:pt x="317" y="558"/>
                    </a:lnTo>
                    <a:lnTo>
                      <a:pt x="350" y="549"/>
                    </a:lnTo>
                    <a:lnTo>
                      <a:pt x="377" y="536"/>
                    </a:lnTo>
                    <a:lnTo>
                      <a:pt x="409" y="549"/>
                    </a:lnTo>
                    <a:lnTo>
                      <a:pt x="447" y="558"/>
                    </a:lnTo>
                    <a:lnTo>
                      <a:pt x="474" y="582"/>
                    </a:lnTo>
                    <a:lnTo>
                      <a:pt x="505" y="579"/>
                    </a:lnTo>
                    <a:lnTo>
                      <a:pt x="533" y="558"/>
                    </a:lnTo>
                    <a:lnTo>
                      <a:pt x="570" y="544"/>
                    </a:lnTo>
                    <a:lnTo>
                      <a:pt x="575" y="536"/>
                    </a:lnTo>
                    <a:lnTo>
                      <a:pt x="575" y="511"/>
                    </a:lnTo>
                    <a:lnTo>
                      <a:pt x="559" y="506"/>
                    </a:lnTo>
                    <a:lnTo>
                      <a:pt x="548" y="495"/>
                    </a:lnTo>
                    <a:lnTo>
                      <a:pt x="548" y="475"/>
                    </a:lnTo>
                    <a:lnTo>
                      <a:pt x="544" y="457"/>
                    </a:lnTo>
                    <a:lnTo>
                      <a:pt x="559" y="416"/>
                    </a:lnTo>
                    <a:lnTo>
                      <a:pt x="564" y="387"/>
                    </a:lnTo>
                    <a:lnTo>
                      <a:pt x="553" y="374"/>
                    </a:lnTo>
                    <a:lnTo>
                      <a:pt x="553" y="349"/>
                    </a:lnTo>
                    <a:lnTo>
                      <a:pt x="537" y="349"/>
                    </a:lnTo>
                    <a:lnTo>
                      <a:pt x="522" y="362"/>
                    </a:lnTo>
                    <a:lnTo>
                      <a:pt x="515" y="343"/>
                    </a:lnTo>
                    <a:lnTo>
                      <a:pt x="544" y="313"/>
                    </a:lnTo>
                    <a:lnTo>
                      <a:pt x="564" y="289"/>
                    </a:lnTo>
                    <a:lnTo>
                      <a:pt x="575" y="275"/>
                    </a:lnTo>
                    <a:lnTo>
                      <a:pt x="592" y="280"/>
                    </a:lnTo>
                    <a:lnTo>
                      <a:pt x="607" y="269"/>
                    </a:lnTo>
                    <a:lnTo>
                      <a:pt x="607" y="255"/>
                    </a:lnTo>
                    <a:lnTo>
                      <a:pt x="624" y="206"/>
                    </a:lnTo>
                    <a:lnTo>
                      <a:pt x="640" y="191"/>
                    </a:lnTo>
                    <a:lnTo>
                      <a:pt x="630" y="171"/>
                    </a:lnTo>
                    <a:lnTo>
                      <a:pt x="585" y="157"/>
                    </a:lnTo>
                    <a:lnTo>
                      <a:pt x="575" y="148"/>
                    </a:lnTo>
                    <a:lnTo>
                      <a:pt x="559" y="132"/>
                    </a:lnTo>
                    <a:lnTo>
                      <a:pt x="548" y="132"/>
                    </a:lnTo>
                    <a:lnTo>
                      <a:pt x="533" y="128"/>
                    </a:lnTo>
                    <a:lnTo>
                      <a:pt x="515" y="122"/>
                    </a:lnTo>
                    <a:lnTo>
                      <a:pt x="500" y="107"/>
                    </a:lnTo>
                    <a:lnTo>
                      <a:pt x="505" y="104"/>
                    </a:lnTo>
                    <a:lnTo>
                      <a:pt x="500" y="83"/>
                    </a:lnTo>
                    <a:lnTo>
                      <a:pt x="484" y="94"/>
                    </a:lnTo>
                    <a:lnTo>
                      <a:pt x="467" y="89"/>
                    </a:lnTo>
                    <a:lnTo>
                      <a:pt x="462" y="65"/>
                    </a:lnTo>
                    <a:lnTo>
                      <a:pt x="441" y="50"/>
                    </a:lnTo>
                    <a:lnTo>
                      <a:pt x="429" y="31"/>
                    </a:lnTo>
                    <a:lnTo>
                      <a:pt x="409" y="25"/>
                    </a:lnTo>
                    <a:lnTo>
                      <a:pt x="413" y="7"/>
                    </a:lnTo>
                    <a:lnTo>
                      <a:pt x="413" y="0"/>
                    </a:lnTo>
                    <a:lnTo>
                      <a:pt x="360" y="15"/>
                    </a:lnTo>
                    <a:lnTo>
                      <a:pt x="344" y="34"/>
                    </a:lnTo>
                    <a:lnTo>
                      <a:pt x="332" y="65"/>
                    </a:lnTo>
                    <a:lnTo>
                      <a:pt x="311" y="69"/>
                    </a:lnTo>
                    <a:lnTo>
                      <a:pt x="284" y="69"/>
                    </a:lnTo>
                    <a:lnTo>
                      <a:pt x="263" y="80"/>
                    </a:lnTo>
                    <a:lnTo>
                      <a:pt x="247" y="104"/>
                    </a:lnTo>
                    <a:lnTo>
                      <a:pt x="220" y="94"/>
                    </a:lnTo>
                    <a:lnTo>
                      <a:pt x="199" y="94"/>
                    </a:lnTo>
                    <a:lnTo>
                      <a:pt x="194" y="65"/>
                    </a:lnTo>
                    <a:lnTo>
                      <a:pt x="167" y="58"/>
                    </a:lnTo>
                    <a:lnTo>
                      <a:pt x="173" y="94"/>
                    </a:lnTo>
                    <a:lnTo>
                      <a:pt x="167" y="139"/>
                    </a:lnTo>
                    <a:lnTo>
                      <a:pt x="138" y="128"/>
                    </a:lnTo>
                    <a:lnTo>
                      <a:pt x="107" y="128"/>
                    </a:lnTo>
                    <a:lnTo>
                      <a:pt x="97" y="104"/>
                    </a:lnTo>
                    <a:lnTo>
                      <a:pt x="64" y="99"/>
                    </a:lnTo>
                    <a:lnTo>
                      <a:pt x="30" y="104"/>
                    </a:lnTo>
                    <a:lnTo>
                      <a:pt x="3" y="104"/>
                    </a:lnTo>
                    <a:lnTo>
                      <a:pt x="0" y="139"/>
                    </a:lnTo>
                    <a:lnTo>
                      <a:pt x="16" y="153"/>
                    </a:lnTo>
                    <a:lnTo>
                      <a:pt x="38" y="157"/>
                    </a:lnTo>
                    <a:lnTo>
                      <a:pt x="64" y="181"/>
                    </a:lnTo>
                    <a:lnTo>
                      <a:pt x="97" y="195"/>
                    </a:lnTo>
                    <a:lnTo>
                      <a:pt x="118" y="237"/>
                    </a:lnTo>
                    <a:lnTo>
                      <a:pt x="107" y="255"/>
                    </a:lnTo>
                    <a:lnTo>
                      <a:pt x="112" y="275"/>
                    </a:lnTo>
                    <a:lnTo>
                      <a:pt x="134" y="294"/>
                    </a:lnTo>
                    <a:lnTo>
                      <a:pt x="138" y="329"/>
                    </a:lnTo>
                    <a:lnTo>
                      <a:pt x="112" y="401"/>
                    </a:lnTo>
                    <a:lnTo>
                      <a:pt x="79" y="465"/>
                    </a:lnTo>
                    <a:lnTo>
                      <a:pt x="58" y="485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grpSp>
            <p:nvGrpSpPr>
              <p:cNvPr id="10" name="Group 143"/>
              <p:cNvGrpSpPr>
                <a:grpSpLocks/>
              </p:cNvGrpSpPr>
              <p:nvPr/>
            </p:nvGrpSpPr>
            <p:grpSpPr bwMode="auto">
              <a:xfrm>
                <a:off x="6629906" y="4594024"/>
                <a:ext cx="220199" cy="227309"/>
                <a:chOff x="3632" y="2717"/>
                <a:chExt cx="154" cy="141"/>
              </a:xfrm>
              <a:grpFill/>
            </p:grpSpPr>
            <p:sp>
              <p:nvSpPr>
                <p:cNvPr id="13" name="Freeform 144"/>
                <p:cNvSpPr>
                  <a:spLocks/>
                </p:cNvSpPr>
                <p:nvPr/>
              </p:nvSpPr>
              <p:spPr bwMode="auto">
                <a:xfrm>
                  <a:off x="3632" y="2717"/>
                  <a:ext cx="154" cy="141"/>
                </a:xfrm>
                <a:custGeom>
                  <a:avLst/>
                  <a:gdLst/>
                  <a:ahLst/>
                  <a:cxnLst>
                    <a:cxn ang="0">
                      <a:pos x="113" y="14"/>
                    </a:cxn>
                    <a:cxn ang="0">
                      <a:pos x="124" y="25"/>
                    </a:cxn>
                    <a:cxn ang="0">
                      <a:pos x="134" y="29"/>
                    </a:cxn>
                    <a:cxn ang="0">
                      <a:pos x="134" y="54"/>
                    </a:cxn>
                    <a:cxn ang="0">
                      <a:pos x="149" y="63"/>
                    </a:cxn>
                    <a:cxn ang="0">
                      <a:pos x="154" y="83"/>
                    </a:cxn>
                    <a:cxn ang="0">
                      <a:pos x="144" y="103"/>
                    </a:cxn>
                    <a:cxn ang="0">
                      <a:pos x="139" y="103"/>
                    </a:cxn>
                    <a:cxn ang="0">
                      <a:pos x="124" y="117"/>
                    </a:cxn>
                    <a:cxn ang="0">
                      <a:pos x="124" y="141"/>
                    </a:cxn>
                    <a:cxn ang="0">
                      <a:pos x="106" y="135"/>
                    </a:cxn>
                    <a:cxn ang="0">
                      <a:pos x="91" y="121"/>
                    </a:cxn>
                    <a:cxn ang="0">
                      <a:pos x="96" y="117"/>
                    </a:cxn>
                    <a:cxn ang="0">
                      <a:pos x="91" y="97"/>
                    </a:cxn>
                    <a:cxn ang="0">
                      <a:pos x="74" y="108"/>
                    </a:cxn>
                    <a:cxn ang="0">
                      <a:pos x="58" y="103"/>
                    </a:cxn>
                    <a:cxn ang="0">
                      <a:pos x="53" y="79"/>
                    </a:cxn>
                    <a:cxn ang="0">
                      <a:pos x="31" y="63"/>
                    </a:cxn>
                    <a:cxn ang="0">
                      <a:pos x="21" y="45"/>
                    </a:cxn>
                    <a:cxn ang="0">
                      <a:pos x="0" y="39"/>
                    </a:cxn>
                    <a:cxn ang="0">
                      <a:pos x="5" y="20"/>
                    </a:cxn>
                    <a:cxn ang="0">
                      <a:pos x="5" y="14"/>
                    </a:cxn>
                    <a:cxn ang="0">
                      <a:pos x="43" y="0"/>
                    </a:cxn>
                    <a:cxn ang="0">
                      <a:pos x="53" y="14"/>
                    </a:cxn>
                    <a:cxn ang="0">
                      <a:pos x="96" y="5"/>
                    </a:cxn>
                    <a:cxn ang="0">
                      <a:pos x="113" y="14"/>
                    </a:cxn>
                  </a:cxnLst>
                  <a:rect l="0" t="0" r="r" b="b"/>
                  <a:pathLst>
                    <a:path w="154" h="141">
                      <a:moveTo>
                        <a:pt x="113" y="14"/>
                      </a:moveTo>
                      <a:lnTo>
                        <a:pt x="124" y="25"/>
                      </a:lnTo>
                      <a:lnTo>
                        <a:pt x="134" y="29"/>
                      </a:lnTo>
                      <a:lnTo>
                        <a:pt x="134" y="54"/>
                      </a:lnTo>
                      <a:lnTo>
                        <a:pt x="149" y="63"/>
                      </a:lnTo>
                      <a:lnTo>
                        <a:pt x="154" y="83"/>
                      </a:lnTo>
                      <a:lnTo>
                        <a:pt x="144" y="103"/>
                      </a:lnTo>
                      <a:lnTo>
                        <a:pt x="139" y="103"/>
                      </a:lnTo>
                      <a:lnTo>
                        <a:pt x="124" y="117"/>
                      </a:lnTo>
                      <a:lnTo>
                        <a:pt x="124" y="141"/>
                      </a:lnTo>
                      <a:lnTo>
                        <a:pt x="106" y="135"/>
                      </a:lnTo>
                      <a:lnTo>
                        <a:pt x="91" y="121"/>
                      </a:lnTo>
                      <a:lnTo>
                        <a:pt x="96" y="117"/>
                      </a:lnTo>
                      <a:lnTo>
                        <a:pt x="91" y="97"/>
                      </a:lnTo>
                      <a:lnTo>
                        <a:pt x="74" y="108"/>
                      </a:lnTo>
                      <a:lnTo>
                        <a:pt x="58" y="103"/>
                      </a:lnTo>
                      <a:lnTo>
                        <a:pt x="53" y="79"/>
                      </a:lnTo>
                      <a:lnTo>
                        <a:pt x="31" y="63"/>
                      </a:lnTo>
                      <a:lnTo>
                        <a:pt x="21" y="45"/>
                      </a:lnTo>
                      <a:lnTo>
                        <a:pt x="0" y="39"/>
                      </a:lnTo>
                      <a:lnTo>
                        <a:pt x="5" y="20"/>
                      </a:lnTo>
                      <a:lnTo>
                        <a:pt x="5" y="14"/>
                      </a:lnTo>
                      <a:lnTo>
                        <a:pt x="43" y="0"/>
                      </a:lnTo>
                      <a:lnTo>
                        <a:pt x="53" y="14"/>
                      </a:lnTo>
                      <a:lnTo>
                        <a:pt x="96" y="5"/>
                      </a:lnTo>
                      <a:lnTo>
                        <a:pt x="113" y="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14" name="Freeform 145"/>
                <p:cNvSpPr>
                  <a:spLocks/>
                </p:cNvSpPr>
                <p:nvPr/>
              </p:nvSpPr>
              <p:spPr bwMode="auto">
                <a:xfrm>
                  <a:off x="3632" y="2717"/>
                  <a:ext cx="154" cy="141"/>
                </a:xfrm>
                <a:custGeom>
                  <a:avLst/>
                  <a:gdLst/>
                  <a:ahLst/>
                  <a:cxnLst>
                    <a:cxn ang="0">
                      <a:pos x="113" y="14"/>
                    </a:cxn>
                    <a:cxn ang="0">
                      <a:pos x="124" y="25"/>
                    </a:cxn>
                    <a:cxn ang="0">
                      <a:pos x="134" y="29"/>
                    </a:cxn>
                    <a:cxn ang="0">
                      <a:pos x="134" y="54"/>
                    </a:cxn>
                    <a:cxn ang="0">
                      <a:pos x="149" y="63"/>
                    </a:cxn>
                    <a:cxn ang="0">
                      <a:pos x="154" y="83"/>
                    </a:cxn>
                    <a:cxn ang="0">
                      <a:pos x="144" y="103"/>
                    </a:cxn>
                    <a:cxn ang="0">
                      <a:pos x="139" y="103"/>
                    </a:cxn>
                    <a:cxn ang="0">
                      <a:pos x="124" y="117"/>
                    </a:cxn>
                    <a:cxn ang="0">
                      <a:pos x="124" y="141"/>
                    </a:cxn>
                    <a:cxn ang="0">
                      <a:pos x="106" y="135"/>
                    </a:cxn>
                    <a:cxn ang="0">
                      <a:pos x="91" y="121"/>
                    </a:cxn>
                    <a:cxn ang="0">
                      <a:pos x="96" y="117"/>
                    </a:cxn>
                    <a:cxn ang="0">
                      <a:pos x="91" y="97"/>
                    </a:cxn>
                    <a:cxn ang="0">
                      <a:pos x="74" y="108"/>
                    </a:cxn>
                    <a:cxn ang="0">
                      <a:pos x="58" y="103"/>
                    </a:cxn>
                    <a:cxn ang="0">
                      <a:pos x="53" y="79"/>
                    </a:cxn>
                    <a:cxn ang="0">
                      <a:pos x="31" y="63"/>
                    </a:cxn>
                    <a:cxn ang="0">
                      <a:pos x="21" y="45"/>
                    </a:cxn>
                    <a:cxn ang="0">
                      <a:pos x="0" y="39"/>
                    </a:cxn>
                    <a:cxn ang="0">
                      <a:pos x="5" y="20"/>
                    </a:cxn>
                    <a:cxn ang="0">
                      <a:pos x="5" y="14"/>
                    </a:cxn>
                    <a:cxn ang="0">
                      <a:pos x="43" y="0"/>
                    </a:cxn>
                    <a:cxn ang="0">
                      <a:pos x="53" y="14"/>
                    </a:cxn>
                    <a:cxn ang="0">
                      <a:pos x="96" y="5"/>
                    </a:cxn>
                    <a:cxn ang="0">
                      <a:pos x="113" y="14"/>
                    </a:cxn>
                  </a:cxnLst>
                  <a:rect l="0" t="0" r="r" b="b"/>
                  <a:pathLst>
                    <a:path w="154" h="141">
                      <a:moveTo>
                        <a:pt x="113" y="14"/>
                      </a:moveTo>
                      <a:lnTo>
                        <a:pt x="124" y="25"/>
                      </a:lnTo>
                      <a:lnTo>
                        <a:pt x="134" y="29"/>
                      </a:lnTo>
                      <a:lnTo>
                        <a:pt x="134" y="54"/>
                      </a:lnTo>
                      <a:lnTo>
                        <a:pt x="149" y="63"/>
                      </a:lnTo>
                      <a:lnTo>
                        <a:pt x="154" y="83"/>
                      </a:lnTo>
                      <a:lnTo>
                        <a:pt x="144" y="103"/>
                      </a:lnTo>
                      <a:lnTo>
                        <a:pt x="139" y="103"/>
                      </a:lnTo>
                      <a:lnTo>
                        <a:pt x="124" y="117"/>
                      </a:lnTo>
                      <a:lnTo>
                        <a:pt x="124" y="141"/>
                      </a:lnTo>
                      <a:lnTo>
                        <a:pt x="106" y="135"/>
                      </a:lnTo>
                      <a:lnTo>
                        <a:pt x="91" y="121"/>
                      </a:lnTo>
                      <a:lnTo>
                        <a:pt x="96" y="117"/>
                      </a:lnTo>
                      <a:lnTo>
                        <a:pt x="91" y="97"/>
                      </a:lnTo>
                      <a:lnTo>
                        <a:pt x="74" y="108"/>
                      </a:lnTo>
                      <a:lnTo>
                        <a:pt x="58" y="103"/>
                      </a:lnTo>
                      <a:lnTo>
                        <a:pt x="53" y="79"/>
                      </a:lnTo>
                      <a:lnTo>
                        <a:pt x="31" y="63"/>
                      </a:lnTo>
                      <a:lnTo>
                        <a:pt x="21" y="45"/>
                      </a:lnTo>
                      <a:lnTo>
                        <a:pt x="0" y="39"/>
                      </a:lnTo>
                      <a:lnTo>
                        <a:pt x="5" y="20"/>
                      </a:lnTo>
                      <a:lnTo>
                        <a:pt x="5" y="14"/>
                      </a:lnTo>
                      <a:lnTo>
                        <a:pt x="43" y="0"/>
                      </a:lnTo>
                      <a:lnTo>
                        <a:pt x="53" y="14"/>
                      </a:lnTo>
                      <a:lnTo>
                        <a:pt x="96" y="5"/>
                      </a:lnTo>
                      <a:lnTo>
                        <a:pt x="113" y="14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</p:grpSp>
          <p:sp>
            <p:nvSpPr>
              <p:cNvPr id="11" name="Freeform 147"/>
              <p:cNvSpPr>
                <a:spLocks/>
              </p:cNvSpPr>
              <p:nvPr/>
            </p:nvSpPr>
            <p:spPr bwMode="auto">
              <a:xfrm>
                <a:off x="6693197" y="4397346"/>
                <a:ext cx="257119" cy="299854"/>
              </a:xfrm>
              <a:custGeom>
                <a:avLst/>
                <a:gdLst/>
                <a:ahLst/>
                <a:cxnLst>
                  <a:cxn ang="0">
                    <a:pos x="180" y="20"/>
                  </a:cxn>
                  <a:cxn ang="0">
                    <a:pos x="166" y="54"/>
                  </a:cxn>
                  <a:cxn ang="0">
                    <a:pos x="153" y="63"/>
                  </a:cxn>
                  <a:cxn ang="0">
                    <a:pos x="166" y="83"/>
                  </a:cxn>
                  <a:cxn ang="0">
                    <a:pos x="151" y="94"/>
                  </a:cxn>
                  <a:cxn ang="0">
                    <a:pos x="132" y="112"/>
                  </a:cxn>
                  <a:cxn ang="0">
                    <a:pos x="117" y="112"/>
                  </a:cxn>
                  <a:cxn ang="0">
                    <a:pos x="111" y="143"/>
                  </a:cxn>
                  <a:cxn ang="0">
                    <a:pos x="106" y="161"/>
                  </a:cxn>
                  <a:cxn ang="0">
                    <a:pos x="106" y="186"/>
                  </a:cxn>
                  <a:cxn ang="0">
                    <a:pos x="91" y="177"/>
                  </a:cxn>
                  <a:cxn ang="0">
                    <a:pos x="91" y="152"/>
                  </a:cxn>
                  <a:cxn ang="0">
                    <a:pos x="81" y="148"/>
                  </a:cxn>
                  <a:cxn ang="0">
                    <a:pos x="70" y="137"/>
                  </a:cxn>
                  <a:cxn ang="0">
                    <a:pos x="53" y="128"/>
                  </a:cxn>
                  <a:cxn ang="0">
                    <a:pos x="10" y="137"/>
                  </a:cxn>
                  <a:cxn ang="0">
                    <a:pos x="0" y="123"/>
                  </a:cxn>
                  <a:cxn ang="0">
                    <a:pos x="21" y="103"/>
                  </a:cxn>
                  <a:cxn ang="0">
                    <a:pos x="43" y="83"/>
                  </a:cxn>
                  <a:cxn ang="0">
                    <a:pos x="58" y="63"/>
                  </a:cxn>
                  <a:cxn ang="0">
                    <a:pos x="70" y="34"/>
                  </a:cxn>
                  <a:cxn ang="0">
                    <a:pos x="84" y="29"/>
                  </a:cxn>
                  <a:cxn ang="0">
                    <a:pos x="81" y="63"/>
                  </a:cxn>
                  <a:cxn ang="0">
                    <a:pos x="96" y="78"/>
                  </a:cxn>
                  <a:cxn ang="0">
                    <a:pos x="117" y="63"/>
                  </a:cxn>
                  <a:cxn ang="0">
                    <a:pos x="122" y="49"/>
                  </a:cxn>
                  <a:cxn ang="0">
                    <a:pos x="106" y="39"/>
                  </a:cxn>
                  <a:cxn ang="0">
                    <a:pos x="106" y="10"/>
                  </a:cxn>
                  <a:cxn ang="0">
                    <a:pos x="139" y="0"/>
                  </a:cxn>
                  <a:cxn ang="0">
                    <a:pos x="180" y="20"/>
                  </a:cxn>
                </a:cxnLst>
                <a:rect l="0" t="0" r="r" b="b"/>
                <a:pathLst>
                  <a:path w="180" h="186">
                    <a:moveTo>
                      <a:pt x="180" y="20"/>
                    </a:moveTo>
                    <a:lnTo>
                      <a:pt x="166" y="54"/>
                    </a:lnTo>
                    <a:lnTo>
                      <a:pt x="153" y="63"/>
                    </a:lnTo>
                    <a:lnTo>
                      <a:pt x="166" y="83"/>
                    </a:lnTo>
                    <a:lnTo>
                      <a:pt x="151" y="94"/>
                    </a:lnTo>
                    <a:lnTo>
                      <a:pt x="132" y="112"/>
                    </a:lnTo>
                    <a:lnTo>
                      <a:pt x="117" y="112"/>
                    </a:lnTo>
                    <a:lnTo>
                      <a:pt x="111" y="143"/>
                    </a:lnTo>
                    <a:lnTo>
                      <a:pt x="106" y="161"/>
                    </a:lnTo>
                    <a:lnTo>
                      <a:pt x="106" y="186"/>
                    </a:lnTo>
                    <a:lnTo>
                      <a:pt x="91" y="177"/>
                    </a:lnTo>
                    <a:lnTo>
                      <a:pt x="91" y="152"/>
                    </a:lnTo>
                    <a:lnTo>
                      <a:pt x="81" y="148"/>
                    </a:lnTo>
                    <a:lnTo>
                      <a:pt x="70" y="137"/>
                    </a:lnTo>
                    <a:lnTo>
                      <a:pt x="53" y="128"/>
                    </a:lnTo>
                    <a:lnTo>
                      <a:pt x="10" y="137"/>
                    </a:lnTo>
                    <a:lnTo>
                      <a:pt x="0" y="123"/>
                    </a:lnTo>
                    <a:lnTo>
                      <a:pt x="21" y="103"/>
                    </a:lnTo>
                    <a:lnTo>
                      <a:pt x="43" y="83"/>
                    </a:lnTo>
                    <a:lnTo>
                      <a:pt x="58" y="63"/>
                    </a:lnTo>
                    <a:lnTo>
                      <a:pt x="70" y="34"/>
                    </a:lnTo>
                    <a:lnTo>
                      <a:pt x="84" y="29"/>
                    </a:lnTo>
                    <a:lnTo>
                      <a:pt x="81" y="63"/>
                    </a:lnTo>
                    <a:lnTo>
                      <a:pt x="96" y="78"/>
                    </a:lnTo>
                    <a:lnTo>
                      <a:pt x="117" y="63"/>
                    </a:lnTo>
                    <a:lnTo>
                      <a:pt x="122" y="49"/>
                    </a:lnTo>
                    <a:lnTo>
                      <a:pt x="106" y="39"/>
                    </a:lnTo>
                    <a:lnTo>
                      <a:pt x="106" y="10"/>
                    </a:lnTo>
                    <a:lnTo>
                      <a:pt x="139" y="0"/>
                    </a:lnTo>
                    <a:lnTo>
                      <a:pt x="180" y="20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2" name="Freeform 209"/>
              <p:cNvSpPr>
                <a:spLocks/>
              </p:cNvSpPr>
              <p:nvPr/>
            </p:nvSpPr>
            <p:spPr bwMode="auto">
              <a:xfrm>
                <a:off x="6835601" y="4257092"/>
                <a:ext cx="615767" cy="843138"/>
              </a:xfrm>
              <a:custGeom>
                <a:avLst/>
                <a:gdLst/>
                <a:ahLst/>
                <a:cxnLst>
                  <a:cxn ang="0">
                    <a:pos x="177" y="0"/>
                  </a:cxn>
                  <a:cxn ang="0">
                    <a:pos x="174" y="29"/>
                  </a:cxn>
                  <a:cxn ang="0">
                    <a:pos x="174" y="58"/>
                  </a:cxn>
                  <a:cxn ang="0">
                    <a:pos x="147" y="93"/>
                  </a:cxn>
                  <a:cxn ang="0">
                    <a:pos x="92" y="76"/>
                  </a:cxn>
                  <a:cxn ang="0">
                    <a:pos x="66" y="141"/>
                  </a:cxn>
                  <a:cxn ang="0">
                    <a:pos x="66" y="170"/>
                  </a:cxn>
                  <a:cxn ang="0">
                    <a:pos x="31" y="199"/>
                  </a:cxn>
                  <a:cxn ang="0">
                    <a:pos x="10" y="230"/>
                  </a:cxn>
                  <a:cxn ang="0">
                    <a:pos x="5" y="273"/>
                  </a:cxn>
                  <a:cxn ang="0">
                    <a:pos x="0" y="312"/>
                  </a:cxn>
                  <a:cxn ang="0">
                    <a:pos x="5" y="356"/>
                  </a:cxn>
                  <a:cxn ang="0">
                    <a:pos x="31" y="381"/>
                  </a:cxn>
                  <a:cxn ang="0">
                    <a:pos x="87" y="415"/>
                  </a:cxn>
                  <a:cxn ang="0">
                    <a:pos x="53" y="479"/>
                  </a:cxn>
                  <a:cxn ang="0">
                    <a:pos x="80" y="498"/>
                  </a:cxn>
                  <a:cxn ang="0">
                    <a:pos x="152" y="512"/>
                  </a:cxn>
                  <a:cxn ang="0">
                    <a:pos x="177" y="512"/>
                  </a:cxn>
                  <a:cxn ang="0">
                    <a:pos x="206" y="512"/>
                  </a:cxn>
                  <a:cxn ang="0">
                    <a:pos x="298" y="504"/>
                  </a:cxn>
                  <a:cxn ang="0">
                    <a:pos x="334" y="508"/>
                  </a:cxn>
                  <a:cxn ang="0">
                    <a:pos x="356" y="443"/>
                  </a:cxn>
                  <a:cxn ang="0">
                    <a:pos x="341" y="400"/>
                  </a:cxn>
                  <a:cxn ang="0">
                    <a:pos x="308" y="356"/>
                  </a:cxn>
                  <a:cxn ang="0">
                    <a:pos x="293" y="322"/>
                  </a:cxn>
                  <a:cxn ang="0">
                    <a:pos x="356" y="307"/>
                  </a:cxn>
                  <a:cxn ang="0">
                    <a:pos x="395" y="288"/>
                  </a:cxn>
                  <a:cxn ang="0">
                    <a:pos x="428" y="288"/>
                  </a:cxn>
                  <a:cxn ang="0">
                    <a:pos x="428" y="248"/>
                  </a:cxn>
                  <a:cxn ang="0">
                    <a:pos x="409" y="161"/>
                  </a:cxn>
                  <a:cxn ang="0">
                    <a:pos x="404" y="126"/>
                  </a:cxn>
                  <a:cxn ang="0">
                    <a:pos x="400" y="88"/>
                  </a:cxn>
                  <a:cxn ang="0">
                    <a:pos x="362" y="58"/>
                  </a:cxn>
                  <a:cxn ang="0">
                    <a:pos x="367" y="24"/>
                  </a:cxn>
                  <a:cxn ang="0">
                    <a:pos x="319" y="49"/>
                  </a:cxn>
                  <a:cxn ang="0">
                    <a:pos x="249" y="69"/>
                  </a:cxn>
                  <a:cxn ang="0">
                    <a:pos x="216" y="29"/>
                  </a:cxn>
                  <a:cxn ang="0">
                    <a:pos x="201" y="0"/>
                  </a:cxn>
                </a:cxnLst>
                <a:rect l="0" t="0" r="r" b="b"/>
                <a:pathLst>
                  <a:path w="431" h="523">
                    <a:moveTo>
                      <a:pt x="201" y="0"/>
                    </a:moveTo>
                    <a:lnTo>
                      <a:pt x="177" y="0"/>
                    </a:lnTo>
                    <a:lnTo>
                      <a:pt x="162" y="0"/>
                    </a:lnTo>
                    <a:lnTo>
                      <a:pt x="174" y="29"/>
                    </a:lnTo>
                    <a:lnTo>
                      <a:pt x="157" y="39"/>
                    </a:lnTo>
                    <a:lnTo>
                      <a:pt x="174" y="58"/>
                    </a:lnTo>
                    <a:lnTo>
                      <a:pt x="152" y="74"/>
                    </a:lnTo>
                    <a:lnTo>
                      <a:pt x="147" y="93"/>
                    </a:lnTo>
                    <a:lnTo>
                      <a:pt x="126" y="82"/>
                    </a:lnTo>
                    <a:lnTo>
                      <a:pt x="92" y="76"/>
                    </a:lnTo>
                    <a:lnTo>
                      <a:pt x="80" y="107"/>
                    </a:lnTo>
                    <a:lnTo>
                      <a:pt x="66" y="141"/>
                    </a:lnTo>
                    <a:lnTo>
                      <a:pt x="53" y="150"/>
                    </a:lnTo>
                    <a:lnTo>
                      <a:pt x="66" y="170"/>
                    </a:lnTo>
                    <a:lnTo>
                      <a:pt x="51" y="181"/>
                    </a:lnTo>
                    <a:lnTo>
                      <a:pt x="31" y="199"/>
                    </a:lnTo>
                    <a:lnTo>
                      <a:pt x="16" y="199"/>
                    </a:lnTo>
                    <a:lnTo>
                      <a:pt x="10" y="230"/>
                    </a:lnTo>
                    <a:lnTo>
                      <a:pt x="5" y="248"/>
                    </a:lnTo>
                    <a:lnTo>
                      <a:pt x="5" y="273"/>
                    </a:lnTo>
                    <a:lnTo>
                      <a:pt x="10" y="293"/>
                    </a:lnTo>
                    <a:lnTo>
                      <a:pt x="0" y="312"/>
                    </a:lnTo>
                    <a:lnTo>
                      <a:pt x="5" y="337"/>
                    </a:lnTo>
                    <a:lnTo>
                      <a:pt x="5" y="356"/>
                    </a:lnTo>
                    <a:lnTo>
                      <a:pt x="22" y="371"/>
                    </a:lnTo>
                    <a:lnTo>
                      <a:pt x="31" y="381"/>
                    </a:lnTo>
                    <a:lnTo>
                      <a:pt x="77" y="394"/>
                    </a:lnTo>
                    <a:lnTo>
                      <a:pt x="87" y="415"/>
                    </a:lnTo>
                    <a:lnTo>
                      <a:pt x="71" y="430"/>
                    </a:lnTo>
                    <a:lnTo>
                      <a:pt x="53" y="479"/>
                    </a:lnTo>
                    <a:lnTo>
                      <a:pt x="53" y="492"/>
                    </a:lnTo>
                    <a:lnTo>
                      <a:pt x="80" y="498"/>
                    </a:lnTo>
                    <a:lnTo>
                      <a:pt x="126" y="498"/>
                    </a:lnTo>
                    <a:lnTo>
                      <a:pt x="152" y="512"/>
                    </a:lnTo>
                    <a:lnTo>
                      <a:pt x="162" y="508"/>
                    </a:lnTo>
                    <a:lnTo>
                      <a:pt x="177" y="512"/>
                    </a:lnTo>
                    <a:lnTo>
                      <a:pt x="188" y="523"/>
                    </a:lnTo>
                    <a:lnTo>
                      <a:pt x="206" y="512"/>
                    </a:lnTo>
                    <a:lnTo>
                      <a:pt x="232" y="523"/>
                    </a:lnTo>
                    <a:lnTo>
                      <a:pt x="298" y="504"/>
                    </a:lnTo>
                    <a:lnTo>
                      <a:pt x="313" y="508"/>
                    </a:lnTo>
                    <a:lnTo>
                      <a:pt x="334" y="508"/>
                    </a:lnTo>
                    <a:lnTo>
                      <a:pt x="325" y="479"/>
                    </a:lnTo>
                    <a:lnTo>
                      <a:pt x="356" y="443"/>
                    </a:lnTo>
                    <a:lnTo>
                      <a:pt x="380" y="436"/>
                    </a:lnTo>
                    <a:lnTo>
                      <a:pt x="341" y="400"/>
                    </a:lnTo>
                    <a:lnTo>
                      <a:pt x="313" y="381"/>
                    </a:lnTo>
                    <a:lnTo>
                      <a:pt x="308" y="356"/>
                    </a:lnTo>
                    <a:lnTo>
                      <a:pt x="298" y="342"/>
                    </a:lnTo>
                    <a:lnTo>
                      <a:pt x="293" y="322"/>
                    </a:lnTo>
                    <a:lnTo>
                      <a:pt x="308" y="322"/>
                    </a:lnTo>
                    <a:lnTo>
                      <a:pt x="356" y="307"/>
                    </a:lnTo>
                    <a:lnTo>
                      <a:pt x="373" y="297"/>
                    </a:lnTo>
                    <a:lnTo>
                      <a:pt x="395" y="288"/>
                    </a:lnTo>
                    <a:lnTo>
                      <a:pt x="404" y="273"/>
                    </a:lnTo>
                    <a:lnTo>
                      <a:pt x="428" y="288"/>
                    </a:lnTo>
                    <a:lnTo>
                      <a:pt x="431" y="269"/>
                    </a:lnTo>
                    <a:lnTo>
                      <a:pt x="428" y="248"/>
                    </a:lnTo>
                    <a:lnTo>
                      <a:pt x="416" y="235"/>
                    </a:lnTo>
                    <a:lnTo>
                      <a:pt x="409" y="161"/>
                    </a:lnTo>
                    <a:lnTo>
                      <a:pt x="400" y="146"/>
                    </a:lnTo>
                    <a:lnTo>
                      <a:pt x="404" y="126"/>
                    </a:lnTo>
                    <a:lnTo>
                      <a:pt x="404" y="107"/>
                    </a:lnTo>
                    <a:lnTo>
                      <a:pt x="400" y="88"/>
                    </a:lnTo>
                    <a:lnTo>
                      <a:pt x="390" y="74"/>
                    </a:lnTo>
                    <a:lnTo>
                      <a:pt x="362" y="58"/>
                    </a:lnTo>
                    <a:lnTo>
                      <a:pt x="380" y="49"/>
                    </a:lnTo>
                    <a:lnTo>
                      <a:pt x="367" y="24"/>
                    </a:lnTo>
                    <a:lnTo>
                      <a:pt x="346" y="44"/>
                    </a:lnTo>
                    <a:lnTo>
                      <a:pt x="319" y="49"/>
                    </a:lnTo>
                    <a:lnTo>
                      <a:pt x="283" y="74"/>
                    </a:lnTo>
                    <a:lnTo>
                      <a:pt x="249" y="69"/>
                    </a:lnTo>
                    <a:lnTo>
                      <a:pt x="259" y="49"/>
                    </a:lnTo>
                    <a:lnTo>
                      <a:pt x="216" y="29"/>
                    </a:lnTo>
                    <a:lnTo>
                      <a:pt x="223" y="14"/>
                    </a:lnTo>
                    <a:lnTo>
                      <a:pt x="201" y="0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</p:grpSp>
      <p:grpSp>
        <p:nvGrpSpPr>
          <p:cNvPr id="17" name="Gruppe 312"/>
          <p:cNvGrpSpPr/>
          <p:nvPr/>
        </p:nvGrpSpPr>
        <p:grpSpPr>
          <a:xfrm>
            <a:off x="5364088" y="4208728"/>
            <a:ext cx="3229151" cy="2100592"/>
            <a:chOff x="5364088" y="4208728"/>
            <a:chExt cx="3229151" cy="2100592"/>
          </a:xfrm>
        </p:grpSpPr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7336653" y="5179224"/>
              <a:ext cx="475999" cy="480413"/>
            </a:xfrm>
            <a:custGeom>
              <a:avLst/>
              <a:gdLst/>
              <a:ahLst/>
              <a:cxnLst>
                <a:cxn ang="0">
                  <a:pos x="270" y="298"/>
                </a:cxn>
                <a:cxn ang="0">
                  <a:pos x="254" y="288"/>
                </a:cxn>
                <a:cxn ang="0">
                  <a:pos x="222" y="259"/>
                </a:cxn>
                <a:cxn ang="0">
                  <a:pos x="178" y="234"/>
                </a:cxn>
                <a:cxn ang="0">
                  <a:pos x="145" y="231"/>
                </a:cxn>
                <a:cxn ang="0">
                  <a:pos x="129" y="209"/>
                </a:cxn>
                <a:cxn ang="0">
                  <a:pos x="97" y="196"/>
                </a:cxn>
                <a:cxn ang="0">
                  <a:pos x="97" y="171"/>
                </a:cxn>
                <a:cxn ang="0">
                  <a:pos x="80" y="151"/>
                </a:cxn>
                <a:cxn ang="0">
                  <a:pos x="80" y="126"/>
                </a:cxn>
                <a:cxn ang="0">
                  <a:pos x="43" y="101"/>
                </a:cxn>
                <a:cxn ang="0">
                  <a:pos x="38" y="122"/>
                </a:cxn>
                <a:cxn ang="0">
                  <a:pos x="22" y="136"/>
                </a:cxn>
                <a:cxn ang="0">
                  <a:pos x="5" y="117"/>
                </a:cxn>
                <a:cxn ang="0">
                  <a:pos x="0" y="92"/>
                </a:cxn>
                <a:cxn ang="0">
                  <a:pos x="16" y="97"/>
                </a:cxn>
                <a:cxn ang="0">
                  <a:pos x="53" y="77"/>
                </a:cxn>
                <a:cxn ang="0">
                  <a:pos x="92" y="88"/>
                </a:cxn>
                <a:cxn ang="0">
                  <a:pos x="107" y="29"/>
                </a:cxn>
                <a:cxn ang="0">
                  <a:pos x="145" y="14"/>
                </a:cxn>
                <a:cxn ang="0">
                  <a:pos x="145" y="3"/>
                </a:cxn>
                <a:cxn ang="0">
                  <a:pos x="157" y="0"/>
                </a:cxn>
                <a:cxn ang="0">
                  <a:pos x="204" y="43"/>
                </a:cxn>
                <a:cxn ang="0">
                  <a:pos x="244" y="67"/>
                </a:cxn>
                <a:cxn ang="0">
                  <a:pos x="259" y="63"/>
                </a:cxn>
                <a:cxn ang="0">
                  <a:pos x="285" y="52"/>
                </a:cxn>
                <a:cxn ang="0">
                  <a:pos x="297" y="63"/>
                </a:cxn>
                <a:cxn ang="0">
                  <a:pos x="302" y="88"/>
                </a:cxn>
                <a:cxn ang="0">
                  <a:pos x="333" y="101"/>
                </a:cxn>
                <a:cxn ang="0">
                  <a:pos x="318" y="108"/>
                </a:cxn>
                <a:cxn ang="0">
                  <a:pos x="311" y="117"/>
                </a:cxn>
                <a:cxn ang="0">
                  <a:pos x="302" y="122"/>
                </a:cxn>
                <a:cxn ang="0">
                  <a:pos x="285" y="108"/>
                </a:cxn>
                <a:cxn ang="0">
                  <a:pos x="249" y="108"/>
                </a:cxn>
                <a:cxn ang="0">
                  <a:pos x="193" y="97"/>
                </a:cxn>
                <a:cxn ang="0">
                  <a:pos x="167" y="97"/>
                </a:cxn>
                <a:cxn ang="0">
                  <a:pos x="157" y="113"/>
                </a:cxn>
                <a:cxn ang="0">
                  <a:pos x="135" y="92"/>
                </a:cxn>
                <a:cxn ang="0">
                  <a:pos x="125" y="126"/>
                </a:cxn>
                <a:cxn ang="0">
                  <a:pos x="140" y="136"/>
                </a:cxn>
                <a:cxn ang="0">
                  <a:pos x="145" y="165"/>
                </a:cxn>
                <a:cxn ang="0">
                  <a:pos x="193" y="214"/>
                </a:cxn>
                <a:cxn ang="0">
                  <a:pos x="209" y="221"/>
                </a:cxn>
                <a:cxn ang="0">
                  <a:pos x="209" y="231"/>
                </a:cxn>
                <a:cxn ang="0">
                  <a:pos x="237" y="256"/>
                </a:cxn>
                <a:cxn ang="0">
                  <a:pos x="280" y="283"/>
                </a:cxn>
                <a:cxn ang="0">
                  <a:pos x="270" y="298"/>
                </a:cxn>
              </a:cxnLst>
              <a:rect l="0" t="0" r="r" b="b"/>
              <a:pathLst>
                <a:path w="333" h="298">
                  <a:moveTo>
                    <a:pt x="270" y="298"/>
                  </a:moveTo>
                  <a:lnTo>
                    <a:pt x="254" y="288"/>
                  </a:lnTo>
                  <a:lnTo>
                    <a:pt x="222" y="259"/>
                  </a:lnTo>
                  <a:lnTo>
                    <a:pt x="178" y="234"/>
                  </a:lnTo>
                  <a:lnTo>
                    <a:pt x="145" y="231"/>
                  </a:lnTo>
                  <a:lnTo>
                    <a:pt x="129" y="209"/>
                  </a:lnTo>
                  <a:lnTo>
                    <a:pt x="97" y="196"/>
                  </a:lnTo>
                  <a:lnTo>
                    <a:pt x="97" y="171"/>
                  </a:lnTo>
                  <a:lnTo>
                    <a:pt x="80" y="151"/>
                  </a:lnTo>
                  <a:lnTo>
                    <a:pt x="80" y="126"/>
                  </a:lnTo>
                  <a:lnTo>
                    <a:pt x="43" y="101"/>
                  </a:lnTo>
                  <a:lnTo>
                    <a:pt x="38" y="122"/>
                  </a:lnTo>
                  <a:lnTo>
                    <a:pt x="22" y="136"/>
                  </a:lnTo>
                  <a:lnTo>
                    <a:pt x="5" y="117"/>
                  </a:lnTo>
                  <a:lnTo>
                    <a:pt x="0" y="92"/>
                  </a:lnTo>
                  <a:lnTo>
                    <a:pt x="16" y="97"/>
                  </a:lnTo>
                  <a:lnTo>
                    <a:pt x="53" y="77"/>
                  </a:lnTo>
                  <a:lnTo>
                    <a:pt x="92" y="88"/>
                  </a:lnTo>
                  <a:lnTo>
                    <a:pt x="107" y="29"/>
                  </a:lnTo>
                  <a:lnTo>
                    <a:pt x="145" y="14"/>
                  </a:lnTo>
                  <a:lnTo>
                    <a:pt x="145" y="3"/>
                  </a:lnTo>
                  <a:lnTo>
                    <a:pt x="157" y="0"/>
                  </a:lnTo>
                  <a:lnTo>
                    <a:pt x="204" y="43"/>
                  </a:lnTo>
                  <a:lnTo>
                    <a:pt x="244" y="67"/>
                  </a:lnTo>
                  <a:lnTo>
                    <a:pt x="259" y="63"/>
                  </a:lnTo>
                  <a:lnTo>
                    <a:pt x="285" y="52"/>
                  </a:lnTo>
                  <a:lnTo>
                    <a:pt x="297" y="63"/>
                  </a:lnTo>
                  <a:lnTo>
                    <a:pt x="302" y="88"/>
                  </a:lnTo>
                  <a:lnTo>
                    <a:pt x="333" y="101"/>
                  </a:lnTo>
                  <a:lnTo>
                    <a:pt x="318" y="108"/>
                  </a:lnTo>
                  <a:lnTo>
                    <a:pt x="311" y="117"/>
                  </a:lnTo>
                  <a:lnTo>
                    <a:pt x="302" y="122"/>
                  </a:lnTo>
                  <a:lnTo>
                    <a:pt x="285" y="108"/>
                  </a:lnTo>
                  <a:lnTo>
                    <a:pt x="249" y="108"/>
                  </a:lnTo>
                  <a:lnTo>
                    <a:pt x="193" y="97"/>
                  </a:lnTo>
                  <a:lnTo>
                    <a:pt x="167" y="97"/>
                  </a:lnTo>
                  <a:lnTo>
                    <a:pt x="157" y="113"/>
                  </a:lnTo>
                  <a:lnTo>
                    <a:pt x="135" y="92"/>
                  </a:lnTo>
                  <a:lnTo>
                    <a:pt x="125" y="126"/>
                  </a:lnTo>
                  <a:lnTo>
                    <a:pt x="140" y="136"/>
                  </a:lnTo>
                  <a:lnTo>
                    <a:pt x="145" y="165"/>
                  </a:lnTo>
                  <a:lnTo>
                    <a:pt x="193" y="214"/>
                  </a:lnTo>
                  <a:lnTo>
                    <a:pt x="209" y="221"/>
                  </a:lnTo>
                  <a:lnTo>
                    <a:pt x="209" y="231"/>
                  </a:lnTo>
                  <a:lnTo>
                    <a:pt x="237" y="256"/>
                  </a:lnTo>
                  <a:lnTo>
                    <a:pt x="280" y="283"/>
                  </a:lnTo>
                  <a:lnTo>
                    <a:pt x="270" y="298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19" name="Group 86"/>
            <p:cNvGrpSpPr>
              <a:grpSpLocks/>
            </p:cNvGrpSpPr>
            <p:nvPr/>
          </p:nvGrpSpPr>
          <p:grpSpPr bwMode="auto">
            <a:xfrm>
              <a:off x="7517297" y="5329151"/>
              <a:ext cx="311180" cy="306302"/>
              <a:chOff x="4253" y="3173"/>
              <a:chExt cx="218" cy="190"/>
            </a:xfrm>
            <a:solidFill>
              <a:schemeClr val="bg1">
                <a:lumMod val="50000"/>
              </a:schemeClr>
            </a:solidFill>
          </p:grpSpPr>
          <p:sp>
            <p:nvSpPr>
              <p:cNvPr id="85" name="Freeform 87"/>
              <p:cNvSpPr>
                <a:spLocks/>
              </p:cNvSpPr>
              <p:nvPr/>
            </p:nvSpPr>
            <p:spPr bwMode="auto">
              <a:xfrm>
                <a:off x="4253" y="3173"/>
                <a:ext cx="218" cy="190"/>
              </a:xfrm>
              <a:custGeom>
                <a:avLst/>
                <a:gdLst/>
                <a:ahLst/>
                <a:cxnLst>
                  <a:cxn ang="0">
                    <a:pos x="154" y="190"/>
                  </a:cxn>
                  <a:cxn ang="0">
                    <a:pos x="111" y="163"/>
                  </a:cxn>
                  <a:cxn ang="0">
                    <a:pos x="84" y="138"/>
                  </a:cxn>
                  <a:cxn ang="0">
                    <a:pos x="84" y="127"/>
                  </a:cxn>
                  <a:cxn ang="0">
                    <a:pos x="68" y="121"/>
                  </a:cxn>
                  <a:cxn ang="0">
                    <a:pos x="20" y="72"/>
                  </a:cxn>
                  <a:cxn ang="0">
                    <a:pos x="15" y="44"/>
                  </a:cxn>
                  <a:cxn ang="0">
                    <a:pos x="0" y="34"/>
                  </a:cxn>
                  <a:cxn ang="0">
                    <a:pos x="10" y="0"/>
                  </a:cxn>
                  <a:cxn ang="0">
                    <a:pos x="31" y="20"/>
                  </a:cxn>
                  <a:cxn ang="0">
                    <a:pos x="41" y="5"/>
                  </a:cxn>
                  <a:cxn ang="0">
                    <a:pos x="68" y="5"/>
                  </a:cxn>
                  <a:cxn ang="0">
                    <a:pos x="122" y="15"/>
                  </a:cxn>
                  <a:cxn ang="0">
                    <a:pos x="159" y="15"/>
                  </a:cxn>
                  <a:cxn ang="0">
                    <a:pos x="175" y="29"/>
                  </a:cxn>
                  <a:cxn ang="0">
                    <a:pos x="185" y="24"/>
                  </a:cxn>
                  <a:cxn ang="0">
                    <a:pos x="206" y="34"/>
                  </a:cxn>
                  <a:cxn ang="0">
                    <a:pos x="191" y="69"/>
                  </a:cxn>
                  <a:cxn ang="0">
                    <a:pos x="218" y="83"/>
                  </a:cxn>
                  <a:cxn ang="0">
                    <a:pos x="218" y="89"/>
                  </a:cxn>
                  <a:cxn ang="0">
                    <a:pos x="203" y="89"/>
                  </a:cxn>
                  <a:cxn ang="0">
                    <a:pos x="213" y="114"/>
                  </a:cxn>
                  <a:cxn ang="0">
                    <a:pos x="203" y="114"/>
                  </a:cxn>
                  <a:cxn ang="0">
                    <a:pos x="197" y="121"/>
                  </a:cxn>
                  <a:cxn ang="0">
                    <a:pos x="185" y="121"/>
                  </a:cxn>
                  <a:cxn ang="0">
                    <a:pos x="191" y="138"/>
                  </a:cxn>
                  <a:cxn ang="0">
                    <a:pos x="170" y="121"/>
                  </a:cxn>
                  <a:cxn ang="0">
                    <a:pos x="159" y="127"/>
                  </a:cxn>
                  <a:cxn ang="0">
                    <a:pos x="170" y="151"/>
                  </a:cxn>
                  <a:cxn ang="0">
                    <a:pos x="154" y="157"/>
                  </a:cxn>
                  <a:cxn ang="0">
                    <a:pos x="159" y="187"/>
                  </a:cxn>
                  <a:cxn ang="0">
                    <a:pos x="154" y="190"/>
                  </a:cxn>
                </a:cxnLst>
                <a:rect l="0" t="0" r="r" b="b"/>
                <a:pathLst>
                  <a:path w="218" h="190">
                    <a:moveTo>
                      <a:pt x="154" y="190"/>
                    </a:moveTo>
                    <a:lnTo>
                      <a:pt x="111" y="163"/>
                    </a:lnTo>
                    <a:lnTo>
                      <a:pt x="84" y="138"/>
                    </a:lnTo>
                    <a:lnTo>
                      <a:pt x="84" y="127"/>
                    </a:lnTo>
                    <a:lnTo>
                      <a:pt x="68" y="121"/>
                    </a:lnTo>
                    <a:lnTo>
                      <a:pt x="20" y="72"/>
                    </a:lnTo>
                    <a:lnTo>
                      <a:pt x="15" y="44"/>
                    </a:lnTo>
                    <a:lnTo>
                      <a:pt x="0" y="34"/>
                    </a:lnTo>
                    <a:lnTo>
                      <a:pt x="10" y="0"/>
                    </a:lnTo>
                    <a:lnTo>
                      <a:pt x="31" y="20"/>
                    </a:lnTo>
                    <a:lnTo>
                      <a:pt x="41" y="5"/>
                    </a:lnTo>
                    <a:lnTo>
                      <a:pt x="68" y="5"/>
                    </a:lnTo>
                    <a:lnTo>
                      <a:pt x="122" y="15"/>
                    </a:lnTo>
                    <a:lnTo>
                      <a:pt x="159" y="15"/>
                    </a:lnTo>
                    <a:lnTo>
                      <a:pt x="175" y="29"/>
                    </a:lnTo>
                    <a:lnTo>
                      <a:pt x="185" y="24"/>
                    </a:lnTo>
                    <a:lnTo>
                      <a:pt x="206" y="34"/>
                    </a:lnTo>
                    <a:lnTo>
                      <a:pt x="191" y="69"/>
                    </a:lnTo>
                    <a:lnTo>
                      <a:pt x="218" y="83"/>
                    </a:lnTo>
                    <a:lnTo>
                      <a:pt x="218" y="89"/>
                    </a:lnTo>
                    <a:lnTo>
                      <a:pt x="203" y="89"/>
                    </a:lnTo>
                    <a:lnTo>
                      <a:pt x="213" y="114"/>
                    </a:lnTo>
                    <a:lnTo>
                      <a:pt x="203" y="114"/>
                    </a:lnTo>
                    <a:lnTo>
                      <a:pt x="197" y="121"/>
                    </a:lnTo>
                    <a:lnTo>
                      <a:pt x="185" y="121"/>
                    </a:lnTo>
                    <a:lnTo>
                      <a:pt x="191" y="138"/>
                    </a:lnTo>
                    <a:lnTo>
                      <a:pt x="170" y="121"/>
                    </a:lnTo>
                    <a:lnTo>
                      <a:pt x="159" y="127"/>
                    </a:lnTo>
                    <a:lnTo>
                      <a:pt x="170" y="151"/>
                    </a:lnTo>
                    <a:lnTo>
                      <a:pt x="154" y="157"/>
                    </a:lnTo>
                    <a:lnTo>
                      <a:pt x="159" y="187"/>
                    </a:lnTo>
                    <a:lnTo>
                      <a:pt x="154" y="19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6" name="Freeform 88"/>
              <p:cNvSpPr>
                <a:spLocks/>
              </p:cNvSpPr>
              <p:nvPr/>
            </p:nvSpPr>
            <p:spPr bwMode="auto">
              <a:xfrm>
                <a:off x="4253" y="3173"/>
                <a:ext cx="218" cy="190"/>
              </a:xfrm>
              <a:custGeom>
                <a:avLst/>
                <a:gdLst/>
                <a:ahLst/>
                <a:cxnLst>
                  <a:cxn ang="0">
                    <a:pos x="154" y="190"/>
                  </a:cxn>
                  <a:cxn ang="0">
                    <a:pos x="111" y="163"/>
                  </a:cxn>
                  <a:cxn ang="0">
                    <a:pos x="84" y="138"/>
                  </a:cxn>
                  <a:cxn ang="0">
                    <a:pos x="84" y="127"/>
                  </a:cxn>
                  <a:cxn ang="0">
                    <a:pos x="68" y="121"/>
                  </a:cxn>
                  <a:cxn ang="0">
                    <a:pos x="20" y="72"/>
                  </a:cxn>
                  <a:cxn ang="0">
                    <a:pos x="15" y="44"/>
                  </a:cxn>
                  <a:cxn ang="0">
                    <a:pos x="0" y="34"/>
                  </a:cxn>
                  <a:cxn ang="0">
                    <a:pos x="10" y="0"/>
                  </a:cxn>
                  <a:cxn ang="0">
                    <a:pos x="31" y="20"/>
                  </a:cxn>
                  <a:cxn ang="0">
                    <a:pos x="41" y="5"/>
                  </a:cxn>
                  <a:cxn ang="0">
                    <a:pos x="68" y="5"/>
                  </a:cxn>
                  <a:cxn ang="0">
                    <a:pos x="122" y="15"/>
                  </a:cxn>
                  <a:cxn ang="0">
                    <a:pos x="159" y="15"/>
                  </a:cxn>
                  <a:cxn ang="0">
                    <a:pos x="175" y="29"/>
                  </a:cxn>
                  <a:cxn ang="0">
                    <a:pos x="185" y="24"/>
                  </a:cxn>
                  <a:cxn ang="0">
                    <a:pos x="206" y="34"/>
                  </a:cxn>
                  <a:cxn ang="0">
                    <a:pos x="191" y="69"/>
                  </a:cxn>
                  <a:cxn ang="0">
                    <a:pos x="218" y="83"/>
                  </a:cxn>
                  <a:cxn ang="0">
                    <a:pos x="218" y="89"/>
                  </a:cxn>
                  <a:cxn ang="0">
                    <a:pos x="203" y="89"/>
                  </a:cxn>
                  <a:cxn ang="0">
                    <a:pos x="213" y="114"/>
                  </a:cxn>
                  <a:cxn ang="0">
                    <a:pos x="203" y="114"/>
                  </a:cxn>
                  <a:cxn ang="0">
                    <a:pos x="197" y="121"/>
                  </a:cxn>
                  <a:cxn ang="0">
                    <a:pos x="185" y="121"/>
                  </a:cxn>
                  <a:cxn ang="0">
                    <a:pos x="191" y="138"/>
                  </a:cxn>
                  <a:cxn ang="0">
                    <a:pos x="170" y="121"/>
                  </a:cxn>
                  <a:cxn ang="0">
                    <a:pos x="159" y="127"/>
                  </a:cxn>
                  <a:cxn ang="0">
                    <a:pos x="170" y="151"/>
                  </a:cxn>
                  <a:cxn ang="0">
                    <a:pos x="154" y="157"/>
                  </a:cxn>
                  <a:cxn ang="0">
                    <a:pos x="159" y="187"/>
                  </a:cxn>
                  <a:cxn ang="0">
                    <a:pos x="154" y="190"/>
                  </a:cxn>
                </a:cxnLst>
                <a:rect l="0" t="0" r="r" b="b"/>
                <a:pathLst>
                  <a:path w="218" h="190">
                    <a:moveTo>
                      <a:pt x="154" y="190"/>
                    </a:moveTo>
                    <a:lnTo>
                      <a:pt x="111" y="163"/>
                    </a:lnTo>
                    <a:lnTo>
                      <a:pt x="84" y="138"/>
                    </a:lnTo>
                    <a:lnTo>
                      <a:pt x="84" y="127"/>
                    </a:lnTo>
                    <a:lnTo>
                      <a:pt x="68" y="121"/>
                    </a:lnTo>
                    <a:lnTo>
                      <a:pt x="20" y="72"/>
                    </a:lnTo>
                    <a:lnTo>
                      <a:pt x="15" y="44"/>
                    </a:lnTo>
                    <a:lnTo>
                      <a:pt x="0" y="34"/>
                    </a:lnTo>
                    <a:lnTo>
                      <a:pt x="10" y="0"/>
                    </a:lnTo>
                    <a:lnTo>
                      <a:pt x="31" y="20"/>
                    </a:lnTo>
                    <a:lnTo>
                      <a:pt x="41" y="5"/>
                    </a:lnTo>
                    <a:lnTo>
                      <a:pt x="68" y="5"/>
                    </a:lnTo>
                    <a:lnTo>
                      <a:pt x="122" y="15"/>
                    </a:lnTo>
                    <a:lnTo>
                      <a:pt x="159" y="15"/>
                    </a:lnTo>
                    <a:lnTo>
                      <a:pt x="175" y="29"/>
                    </a:lnTo>
                    <a:lnTo>
                      <a:pt x="185" y="24"/>
                    </a:lnTo>
                    <a:lnTo>
                      <a:pt x="206" y="34"/>
                    </a:lnTo>
                    <a:lnTo>
                      <a:pt x="191" y="69"/>
                    </a:lnTo>
                    <a:lnTo>
                      <a:pt x="218" y="83"/>
                    </a:lnTo>
                    <a:lnTo>
                      <a:pt x="218" y="89"/>
                    </a:lnTo>
                    <a:lnTo>
                      <a:pt x="203" y="89"/>
                    </a:lnTo>
                    <a:lnTo>
                      <a:pt x="213" y="114"/>
                    </a:lnTo>
                    <a:lnTo>
                      <a:pt x="203" y="114"/>
                    </a:lnTo>
                    <a:lnTo>
                      <a:pt x="197" y="121"/>
                    </a:lnTo>
                    <a:lnTo>
                      <a:pt x="185" y="121"/>
                    </a:lnTo>
                    <a:lnTo>
                      <a:pt x="191" y="138"/>
                    </a:lnTo>
                    <a:lnTo>
                      <a:pt x="170" y="121"/>
                    </a:lnTo>
                    <a:lnTo>
                      <a:pt x="159" y="127"/>
                    </a:lnTo>
                    <a:lnTo>
                      <a:pt x="170" y="151"/>
                    </a:lnTo>
                    <a:lnTo>
                      <a:pt x="154" y="157"/>
                    </a:lnTo>
                    <a:lnTo>
                      <a:pt x="159" y="187"/>
                    </a:lnTo>
                    <a:lnTo>
                      <a:pt x="154" y="190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20" name="Freeform 91"/>
            <p:cNvSpPr>
              <a:spLocks/>
            </p:cNvSpPr>
            <p:nvPr/>
          </p:nvSpPr>
          <p:spPr bwMode="auto">
            <a:xfrm>
              <a:off x="5497263" y="5208242"/>
              <a:ext cx="1007380" cy="897950"/>
            </a:xfrm>
            <a:custGeom>
              <a:avLst/>
              <a:gdLst/>
              <a:ahLst/>
              <a:cxnLst>
                <a:cxn ang="0">
                  <a:pos x="618" y="215"/>
                </a:cxn>
                <a:cxn ang="0">
                  <a:pos x="640" y="225"/>
                </a:cxn>
                <a:cxn ang="0">
                  <a:pos x="705" y="237"/>
                </a:cxn>
                <a:cxn ang="0">
                  <a:pos x="695" y="269"/>
                </a:cxn>
                <a:cxn ang="0">
                  <a:pos x="626" y="299"/>
                </a:cxn>
                <a:cxn ang="0">
                  <a:pos x="555" y="309"/>
                </a:cxn>
                <a:cxn ang="0">
                  <a:pos x="452" y="398"/>
                </a:cxn>
                <a:cxn ang="0">
                  <a:pos x="452" y="425"/>
                </a:cxn>
                <a:cxn ang="0">
                  <a:pos x="480" y="456"/>
                </a:cxn>
                <a:cxn ang="0">
                  <a:pos x="437" y="470"/>
                </a:cxn>
                <a:cxn ang="0">
                  <a:pos x="410" y="485"/>
                </a:cxn>
                <a:cxn ang="0">
                  <a:pos x="394" y="514"/>
                </a:cxn>
                <a:cxn ang="0">
                  <a:pos x="361" y="505"/>
                </a:cxn>
                <a:cxn ang="0">
                  <a:pos x="323" y="534"/>
                </a:cxn>
                <a:cxn ang="0">
                  <a:pos x="297" y="557"/>
                </a:cxn>
                <a:cxn ang="0">
                  <a:pos x="188" y="534"/>
                </a:cxn>
                <a:cxn ang="0">
                  <a:pos x="152" y="530"/>
                </a:cxn>
                <a:cxn ang="0">
                  <a:pos x="119" y="530"/>
                </a:cxn>
                <a:cxn ang="0">
                  <a:pos x="75" y="549"/>
                </a:cxn>
                <a:cxn ang="0">
                  <a:pos x="49" y="530"/>
                </a:cxn>
                <a:cxn ang="0">
                  <a:pos x="36" y="470"/>
                </a:cxn>
                <a:cxn ang="0">
                  <a:pos x="0" y="445"/>
                </a:cxn>
                <a:cxn ang="0">
                  <a:pos x="7" y="416"/>
                </a:cxn>
                <a:cxn ang="0">
                  <a:pos x="33" y="401"/>
                </a:cxn>
                <a:cxn ang="0">
                  <a:pos x="43" y="386"/>
                </a:cxn>
                <a:cxn ang="0">
                  <a:pos x="36" y="358"/>
                </a:cxn>
                <a:cxn ang="0">
                  <a:pos x="55" y="337"/>
                </a:cxn>
                <a:cxn ang="0">
                  <a:pos x="60" y="313"/>
                </a:cxn>
                <a:cxn ang="0">
                  <a:pos x="60" y="288"/>
                </a:cxn>
                <a:cxn ang="0">
                  <a:pos x="82" y="284"/>
                </a:cxn>
                <a:cxn ang="0">
                  <a:pos x="97" y="269"/>
                </a:cxn>
                <a:cxn ang="0">
                  <a:pos x="119" y="215"/>
                </a:cxn>
                <a:cxn ang="0">
                  <a:pos x="166" y="181"/>
                </a:cxn>
                <a:cxn ang="0">
                  <a:pos x="162" y="151"/>
                </a:cxn>
                <a:cxn ang="0">
                  <a:pos x="130" y="142"/>
                </a:cxn>
                <a:cxn ang="0">
                  <a:pos x="97" y="138"/>
                </a:cxn>
                <a:cxn ang="0">
                  <a:pos x="75" y="132"/>
                </a:cxn>
                <a:cxn ang="0">
                  <a:pos x="60" y="107"/>
                </a:cxn>
                <a:cxn ang="0">
                  <a:pos x="33" y="118"/>
                </a:cxn>
                <a:cxn ang="0">
                  <a:pos x="27" y="118"/>
                </a:cxn>
                <a:cxn ang="0">
                  <a:pos x="27" y="103"/>
                </a:cxn>
                <a:cxn ang="0">
                  <a:pos x="36" y="79"/>
                </a:cxn>
                <a:cxn ang="0">
                  <a:pos x="33" y="31"/>
                </a:cxn>
                <a:cxn ang="0">
                  <a:pos x="55" y="20"/>
                </a:cxn>
                <a:cxn ang="0">
                  <a:pos x="86" y="25"/>
                </a:cxn>
                <a:cxn ang="0">
                  <a:pos x="113" y="0"/>
                </a:cxn>
                <a:cxn ang="0">
                  <a:pos x="145" y="31"/>
                </a:cxn>
                <a:cxn ang="0">
                  <a:pos x="184" y="40"/>
                </a:cxn>
                <a:cxn ang="0">
                  <a:pos x="226" y="49"/>
                </a:cxn>
                <a:cxn ang="0">
                  <a:pos x="264" y="64"/>
                </a:cxn>
                <a:cxn ang="0">
                  <a:pos x="297" y="83"/>
                </a:cxn>
                <a:cxn ang="0">
                  <a:pos x="345" y="83"/>
                </a:cxn>
                <a:cxn ang="0">
                  <a:pos x="420" y="114"/>
                </a:cxn>
                <a:cxn ang="0">
                  <a:pos x="441" y="118"/>
                </a:cxn>
                <a:cxn ang="0">
                  <a:pos x="459" y="138"/>
                </a:cxn>
                <a:cxn ang="0">
                  <a:pos x="469" y="146"/>
                </a:cxn>
                <a:cxn ang="0">
                  <a:pos x="512" y="177"/>
                </a:cxn>
                <a:cxn ang="0">
                  <a:pos x="540" y="188"/>
                </a:cxn>
                <a:cxn ang="0">
                  <a:pos x="560" y="190"/>
                </a:cxn>
                <a:cxn ang="0">
                  <a:pos x="581" y="188"/>
                </a:cxn>
                <a:cxn ang="0">
                  <a:pos x="603" y="206"/>
                </a:cxn>
                <a:cxn ang="0">
                  <a:pos x="618" y="215"/>
                </a:cxn>
              </a:cxnLst>
              <a:rect l="0" t="0" r="r" b="b"/>
              <a:pathLst>
                <a:path w="705" h="557">
                  <a:moveTo>
                    <a:pt x="618" y="215"/>
                  </a:moveTo>
                  <a:lnTo>
                    <a:pt x="640" y="225"/>
                  </a:lnTo>
                  <a:lnTo>
                    <a:pt x="705" y="237"/>
                  </a:lnTo>
                  <a:lnTo>
                    <a:pt x="695" y="269"/>
                  </a:lnTo>
                  <a:lnTo>
                    <a:pt x="626" y="299"/>
                  </a:lnTo>
                  <a:lnTo>
                    <a:pt x="555" y="309"/>
                  </a:lnTo>
                  <a:lnTo>
                    <a:pt x="452" y="398"/>
                  </a:lnTo>
                  <a:lnTo>
                    <a:pt x="452" y="425"/>
                  </a:lnTo>
                  <a:lnTo>
                    <a:pt x="480" y="456"/>
                  </a:lnTo>
                  <a:lnTo>
                    <a:pt x="437" y="470"/>
                  </a:lnTo>
                  <a:lnTo>
                    <a:pt x="410" y="485"/>
                  </a:lnTo>
                  <a:lnTo>
                    <a:pt x="394" y="514"/>
                  </a:lnTo>
                  <a:lnTo>
                    <a:pt x="361" y="505"/>
                  </a:lnTo>
                  <a:lnTo>
                    <a:pt x="323" y="534"/>
                  </a:lnTo>
                  <a:lnTo>
                    <a:pt x="297" y="557"/>
                  </a:lnTo>
                  <a:lnTo>
                    <a:pt x="188" y="534"/>
                  </a:lnTo>
                  <a:lnTo>
                    <a:pt x="152" y="530"/>
                  </a:lnTo>
                  <a:lnTo>
                    <a:pt x="119" y="530"/>
                  </a:lnTo>
                  <a:lnTo>
                    <a:pt x="75" y="549"/>
                  </a:lnTo>
                  <a:lnTo>
                    <a:pt x="49" y="530"/>
                  </a:lnTo>
                  <a:lnTo>
                    <a:pt x="36" y="470"/>
                  </a:lnTo>
                  <a:lnTo>
                    <a:pt x="0" y="445"/>
                  </a:lnTo>
                  <a:lnTo>
                    <a:pt x="7" y="416"/>
                  </a:lnTo>
                  <a:lnTo>
                    <a:pt x="33" y="401"/>
                  </a:lnTo>
                  <a:lnTo>
                    <a:pt x="43" y="386"/>
                  </a:lnTo>
                  <a:lnTo>
                    <a:pt x="36" y="358"/>
                  </a:lnTo>
                  <a:lnTo>
                    <a:pt x="55" y="337"/>
                  </a:lnTo>
                  <a:lnTo>
                    <a:pt x="60" y="313"/>
                  </a:lnTo>
                  <a:lnTo>
                    <a:pt x="60" y="288"/>
                  </a:lnTo>
                  <a:lnTo>
                    <a:pt x="82" y="284"/>
                  </a:lnTo>
                  <a:lnTo>
                    <a:pt x="97" y="269"/>
                  </a:lnTo>
                  <a:lnTo>
                    <a:pt x="119" y="215"/>
                  </a:lnTo>
                  <a:lnTo>
                    <a:pt x="166" y="181"/>
                  </a:lnTo>
                  <a:lnTo>
                    <a:pt x="162" y="151"/>
                  </a:lnTo>
                  <a:lnTo>
                    <a:pt x="130" y="142"/>
                  </a:lnTo>
                  <a:lnTo>
                    <a:pt x="97" y="138"/>
                  </a:lnTo>
                  <a:lnTo>
                    <a:pt x="75" y="132"/>
                  </a:lnTo>
                  <a:lnTo>
                    <a:pt x="60" y="107"/>
                  </a:lnTo>
                  <a:lnTo>
                    <a:pt x="33" y="118"/>
                  </a:lnTo>
                  <a:lnTo>
                    <a:pt x="27" y="118"/>
                  </a:lnTo>
                  <a:lnTo>
                    <a:pt x="27" y="103"/>
                  </a:lnTo>
                  <a:lnTo>
                    <a:pt x="36" y="79"/>
                  </a:lnTo>
                  <a:lnTo>
                    <a:pt x="33" y="31"/>
                  </a:lnTo>
                  <a:lnTo>
                    <a:pt x="55" y="20"/>
                  </a:lnTo>
                  <a:lnTo>
                    <a:pt x="86" y="25"/>
                  </a:lnTo>
                  <a:lnTo>
                    <a:pt x="113" y="0"/>
                  </a:lnTo>
                  <a:lnTo>
                    <a:pt x="145" y="31"/>
                  </a:lnTo>
                  <a:lnTo>
                    <a:pt x="184" y="40"/>
                  </a:lnTo>
                  <a:lnTo>
                    <a:pt x="226" y="49"/>
                  </a:lnTo>
                  <a:lnTo>
                    <a:pt x="264" y="64"/>
                  </a:lnTo>
                  <a:lnTo>
                    <a:pt x="297" y="83"/>
                  </a:lnTo>
                  <a:lnTo>
                    <a:pt x="345" y="83"/>
                  </a:lnTo>
                  <a:lnTo>
                    <a:pt x="420" y="114"/>
                  </a:lnTo>
                  <a:lnTo>
                    <a:pt x="441" y="118"/>
                  </a:lnTo>
                  <a:lnTo>
                    <a:pt x="459" y="138"/>
                  </a:lnTo>
                  <a:lnTo>
                    <a:pt x="469" y="146"/>
                  </a:lnTo>
                  <a:lnTo>
                    <a:pt x="512" y="177"/>
                  </a:lnTo>
                  <a:lnTo>
                    <a:pt x="540" y="188"/>
                  </a:lnTo>
                  <a:lnTo>
                    <a:pt x="560" y="190"/>
                  </a:lnTo>
                  <a:lnTo>
                    <a:pt x="581" y="188"/>
                  </a:lnTo>
                  <a:lnTo>
                    <a:pt x="603" y="206"/>
                  </a:lnTo>
                  <a:lnTo>
                    <a:pt x="618" y="21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1" name="Freeform 92"/>
            <p:cNvSpPr>
              <a:spLocks/>
            </p:cNvSpPr>
            <p:nvPr/>
          </p:nvSpPr>
          <p:spPr bwMode="auto">
            <a:xfrm>
              <a:off x="5497263" y="5208242"/>
              <a:ext cx="1007380" cy="897950"/>
            </a:xfrm>
            <a:custGeom>
              <a:avLst/>
              <a:gdLst/>
              <a:ahLst/>
              <a:cxnLst>
                <a:cxn ang="0">
                  <a:pos x="618" y="215"/>
                </a:cxn>
                <a:cxn ang="0">
                  <a:pos x="640" y="225"/>
                </a:cxn>
                <a:cxn ang="0">
                  <a:pos x="705" y="237"/>
                </a:cxn>
                <a:cxn ang="0">
                  <a:pos x="695" y="269"/>
                </a:cxn>
                <a:cxn ang="0">
                  <a:pos x="626" y="299"/>
                </a:cxn>
                <a:cxn ang="0">
                  <a:pos x="555" y="309"/>
                </a:cxn>
                <a:cxn ang="0">
                  <a:pos x="452" y="398"/>
                </a:cxn>
                <a:cxn ang="0">
                  <a:pos x="452" y="425"/>
                </a:cxn>
                <a:cxn ang="0">
                  <a:pos x="480" y="456"/>
                </a:cxn>
                <a:cxn ang="0">
                  <a:pos x="437" y="470"/>
                </a:cxn>
                <a:cxn ang="0">
                  <a:pos x="410" y="485"/>
                </a:cxn>
                <a:cxn ang="0">
                  <a:pos x="394" y="514"/>
                </a:cxn>
                <a:cxn ang="0">
                  <a:pos x="361" y="505"/>
                </a:cxn>
                <a:cxn ang="0">
                  <a:pos x="323" y="534"/>
                </a:cxn>
                <a:cxn ang="0">
                  <a:pos x="297" y="557"/>
                </a:cxn>
                <a:cxn ang="0">
                  <a:pos x="188" y="534"/>
                </a:cxn>
                <a:cxn ang="0">
                  <a:pos x="152" y="530"/>
                </a:cxn>
                <a:cxn ang="0">
                  <a:pos x="119" y="530"/>
                </a:cxn>
                <a:cxn ang="0">
                  <a:pos x="75" y="549"/>
                </a:cxn>
                <a:cxn ang="0">
                  <a:pos x="49" y="530"/>
                </a:cxn>
                <a:cxn ang="0">
                  <a:pos x="36" y="470"/>
                </a:cxn>
                <a:cxn ang="0">
                  <a:pos x="0" y="445"/>
                </a:cxn>
                <a:cxn ang="0">
                  <a:pos x="7" y="416"/>
                </a:cxn>
                <a:cxn ang="0">
                  <a:pos x="33" y="401"/>
                </a:cxn>
                <a:cxn ang="0">
                  <a:pos x="43" y="386"/>
                </a:cxn>
                <a:cxn ang="0">
                  <a:pos x="36" y="358"/>
                </a:cxn>
                <a:cxn ang="0">
                  <a:pos x="55" y="337"/>
                </a:cxn>
                <a:cxn ang="0">
                  <a:pos x="60" y="313"/>
                </a:cxn>
                <a:cxn ang="0">
                  <a:pos x="60" y="288"/>
                </a:cxn>
                <a:cxn ang="0">
                  <a:pos x="82" y="284"/>
                </a:cxn>
                <a:cxn ang="0">
                  <a:pos x="97" y="269"/>
                </a:cxn>
                <a:cxn ang="0">
                  <a:pos x="119" y="215"/>
                </a:cxn>
                <a:cxn ang="0">
                  <a:pos x="166" y="181"/>
                </a:cxn>
                <a:cxn ang="0">
                  <a:pos x="162" y="151"/>
                </a:cxn>
                <a:cxn ang="0">
                  <a:pos x="130" y="142"/>
                </a:cxn>
                <a:cxn ang="0">
                  <a:pos x="97" y="138"/>
                </a:cxn>
                <a:cxn ang="0">
                  <a:pos x="75" y="132"/>
                </a:cxn>
                <a:cxn ang="0">
                  <a:pos x="60" y="107"/>
                </a:cxn>
                <a:cxn ang="0">
                  <a:pos x="33" y="118"/>
                </a:cxn>
                <a:cxn ang="0">
                  <a:pos x="27" y="118"/>
                </a:cxn>
                <a:cxn ang="0">
                  <a:pos x="27" y="103"/>
                </a:cxn>
                <a:cxn ang="0">
                  <a:pos x="36" y="79"/>
                </a:cxn>
                <a:cxn ang="0">
                  <a:pos x="33" y="31"/>
                </a:cxn>
                <a:cxn ang="0">
                  <a:pos x="55" y="20"/>
                </a:cxn>
                <a:cxn ang="0">
                  <a:pos x="86" y="25"/>
                </a:cxn>
                <a:cxn ang="0">
                  <a:pos x="113" y="0"/>
                </a:cxn>
                <a:cxn ang="0">
                  <a:pos x="145" y="31"/>
                </a:cxn>
                <a:cxn ang="0">
                  <a:pos x="184" y="40"/>
                </a:cxn>
                <a:cxn ang="0">
                  <a:pos x="226" y="49"/>
                </a:cxn>
                <a:cxn ang="0">
                  <a:pos x="264" y="64"/>
                </a:cxn>
                <a:cxn ang="0">
                  <a:pos x="297" y="83"/>
                </a:cxn>
                <a:cxn ang="0">
                  <a:pos x="345" y="83"/>
                </a:cxn>
                <a:cxn ang="0">
                  <a:pos x="420" y="114"/>
                </a:cxn>
                <a:cxn ang="0">
                  <a:pos x="441" y="118"/>
                </a:cxn>
                <a:cxn ang="0">
                  <a:pos x="459" y="138"/>
                </a:cxn>
                <a:cxn ang="0">
                  <a:pos x="469" y="146"/>
                </a:cxn>
                <a:cxn ang="0">
                  <a:pos x="512" y="177"/>
                </a:cxn>
                <a:cxn ang="0">
                  <a:pos x="540" y="188"/>
                </a:cxn>
                <a:cxn ang="0">
                  <a:pos x="560" y="190"/>
                </a:cxn>
                <a:cxn ang="0">
                  <a:pos x="581" y="188"/>
                </a:cxn>
                <a:cxn ang="0">
                  <a:pos x="603" y="206"/>
                </a:cxn>
                <a:cxn ang="0">
                  <a:pos x="618" y="215"/>
                </a:cxn>
              </a:cxnLst>
              <a:rect l="0" t="0" r="r" b="b"/>
              <a:pathLst>
                <a:path w="705" h="557">
                  <a:moveTo>
                    <a:pt x="618" y="215"/>
                  </a:moveTo>
                  <a:lnTo>
                    <a:pt x="640" y="225"/>
                  </a:lnTo>
                  <a:lnTo>
                    <a:pt x="705" y="237"/>
                  </a:lnTo>
                  <a:lnTo>
                    <a:pt x="695" y="269"/>
                  </a:lnTo>
                  <a:lnTo>
                    <a:pt x="626" y="299"/>
                  </a:lnTo>
                  <a:lnTo>
                    <a:pt x="555" y="309"/>
                  </a:lnTo>
                  <a:lnTo>
                    <a:pt x="452" y="398"/>
                  </a:lnTo>
                  <a:lnTo>
                    <a:pt x="452" y="425"/>
                  </a:lnTo>
                  <a:lnTo>
                    <a:pt x="480" y="456"/>
                  </a:lnTo>
                  <a:lnTo>
                    <a:pt x="437" y="470"/>
                  </a:lnTo>
                  <a:lnTo>
                    <a:pt x="410" y="485"/>
                  </a:lnTo>
                  <a:lnTo>
                    <a:pt x="394" y="514"/>
                  </a:lnTo>
                  <a:lnTo>
                    <a:pt x="361" y="505"/>
                  </a:lnTo>
                  <a:lnTo>
                    <a:pt x="323" y="534"/>
                  </a:lnTo>
                  <a:lnTo>
                    <a:pt x="297" y="557"/>
                  </a:lnTo>
                  <a:lnTo>
                    <a:pt x="188" y="534"/>
                  </a:lnTo>
                  <a:lnTo>
                    <a:pt x="152" y="530"/>
                  </a:lnTo>
                  <a:lnTo>
                    <a:pt x="119" y="530"/>
                  </a:lnTo>
                  <a:lnTo>
                    <a:pt x="75" y="549"/>
                  </a:lnTo>
                  <a:lnTo>
                    <a:pt x="49" y="530"/>
                  </a:lnTo>
                  <a:lnTo>
                    <a:pt x="36" y="470"/>
                  </a:lnTo>
                  <a:lnTo>
                    <a:pt x="0" y="445"/>
                  </a:lnTo>
                  <a:lnTo>
                    <a:pt x="7" y="416"/>
                  </a:lnTo>
                  <a:lnTo>
                    <a:pt x="33" y="401"/>
                  </a:lnTo>
                  <a:lnTo>
                    <a:pt x="43" y="386"/>
                  </a:lnTo>
                  <a:lnTo>
                    <a:pt x="36" y="358"/>
                  </a:lnTo>
                  <a:lnTo>
                    <a:pt x="55" y="337"/>
                  </a:lnTo>
                  <a:lnTo>
                    <a:pt x="60" y="313"/>
                  </a:lnTo>
                  <a:lnTo>
                    <a:pt x="60" y="288"/>
                  </a:lnTo>
                  <a:lnTo>
                    <a:pt x="82" y="284"/>
                  </a:lnTo>
                  <a:lnTo>
                    <a:pt x="97" y="269"/>
                  </a:lnTo>
                  <a:lnTo>
                    <a:pt x="119" y="215"/>
                  </a:lnTo>
                  <a:lnTo>
                    <a:pt x="166" y="181"/>
                  </a:lnTo>
                  <a:lnTo>
                    <a:pt x="162" y="151"/>
                  </a:lnTo>
                  <a:lnTo>
                    <a:pt x="130" y="142"/>
                  </a:lnTo>
                  <a:lnTo>
                    <a:pt x="97" y="138"/>
                  </a:lnTo>
                  <a:lnTo>
                    <a:pt x="75" y="132"/>
                  </a:lnTo>
                  <a:lnTo>
                    <a:pt x="60" y="107"/>
                  </a:lnTo>
                  <a:lnTo>
                    <a:pt x="33" y="118"/>
                  </a:lnTo>
                  <a:lnTo>
                    <a:pt x="27" y="118"/>
                  </a:lnTo>
                  <a:lnTo>
                    <a:pt x="27" y="103"/>
                  </a:lnTo>
                  <a:lnTo>
                    <a:pt x="36" y="79"/>
                  </a:lnTo>
                  <a:lnTo>
                    <a:pt x="33" y="31"/>
                  </a:lnTo>
                  <a:lnTo>
                    <a:pt x="55" y="20"/>
                  </a:lnTo>
                  <a:lnTo>
                    <a:pt x="86" y="25"/>
                  </a:lnTo>
                  <a:lnTo>
                    <a:pt x="113" y="0"/>
                  </a:lnTo>
                  <a:lnTo>
                    <a:pt x="145" y="31"/>
                  </a:lnTo>
                  <a:lnTo>
                    <a:pt x="184" y="40"/>
                  </a:lnTo>
                  <a:lnTo>
                    <a:pt x="226" y="49"/>
                  </a:lnTo>
                  <a:lnTo>
                    <a:pt x="264" y="64"/>
                  </a:lnTo>
                  <a:lnTo>
                    <a:pt x="297" y="83"/>
                  </a:lnTo>
                  <a:lnTo>
                    <a:pt x="345" y="83"/>
                  </a:lnTo>
                  <a:lnTo>
                    <a:pt x="420" y="114"/>
                  </a:lnTo>
                  <a:lnTo>
                    <a:pt x="441" y="118"/>
                  </a:lnTo>
                  <a:lnTo>
                    <a:pt x="459" y="138"/>
                  </a:lnTo>
                  <a:lnTo>
                    <a:pt x="469" y="146"/>
                  </a:lnTo>
                  <a:lnTo>
                    <a:pt x="512" y="177"/>
                  </a:lnTo>
                  <a:lnTo>
                    <a:pt x="540" y="188"/>
                  </a:lnTo>
                  <a:lnTo>
                    <a:pt x="560" y="190"/>
                  </a:lnTo>
                  <a:lnTo>
                    <a:pt x="581" y="188"/>
                  </a:lnTo>
                  <a:lnTo>
                    <a:pt x="603" y="206"/>
                  </a:lnTo>
                  <a:lnTo>
                    <a:pt x="618" y="215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2" name="Freeform 93"/>
            <p:cNvSpPr>
              <a:spLocks/>
            </p:cNvSpPr>
            <p:nvPr/>
          </p:nvSpPr>
          <p:spPr bwMode="auto">
            <a:xfrm>
              <a:off x="7584542" y="4842291"/>
              <a:ext cx="406116" cy="219248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20" y="116"/>
                </a:cxn>
                <a:cxn ang="0">
                  <a:pos x="54" y="136"/>
                </a:cxn>
                <a:cxn ang="0">
                  <a:pos x="71" y="136"/>
                </a:cxn>
                <a:cxn ang="0">
                  <a:pos x="85" y="136"/>
                </a:cxn>
                <a:cxn ang="0">
                  <a:pos x="151" y="101"/>
                </a:cxn>
                <a:cxn ang="0">
                  <a:pos x="177" y="98"/>
                </a:cxn>
                <a:cxn ang="0">
                  <a:pos x="187" y="87"/>
                </a:cxn>
                <a:cxn ang="0">
                  <a:pos x="206" y="78"/>
                </a:cxn>
                <a:cxn ang="0">
                  <a:pos x="233" y="74"/>
                </a:cxn>
                <a:cxn ang="0">
                  <a:pos x="274" y="81"/>
                </a:cxn>
                <a:cxn ang="0">
                  <a:pos x="284" y="29"/>
                </a:cxn>
                <a:cxn ang="0">
                  <a:pos x="274" y="29"/>
                </a:cxn>
                <a:cxn ang="0">
                  <a:pos x="257" y="14"/>
                </a:cxn>
                <a:cxn ang="0">
                  <a:pos x="233" y="9"/>
                </a:cxn>
                <a:cxn ang="0">
                  <a:pos x="215" y="18"/>
                </a:cxn>
                <a:cxn ang="0">
                  <a:pos x="182" y="18"/>
                </a:cxn>
                <a:cxn ang="0">
                  <a:pos x="167" y="32"/>
                </a:cxn>
                <a:cxn ang="0">
                  <a:pos x="134" y="9"/>
                </a:cxn>
                <a:cxn ang="0">
                  <a:pos x="113" y="18"/>
                </a:cxn>
                <a:cxn ang="0">
                  <a:pos x="79" y="0"/>
                </a:cxn>
                <a:cxn ang="0">
                  <a:pos x="0" y="67"/>
                </a:cxn>
              </a:cxnLst>
              <a:rect l="0" t="0" r="r" b="b"/>
              <a:pathLst>
                <a:path w="284" h="136">
                  <a:moveTo>
                    <a:pt x="0" y="67"/>
                  </a:moveTo>
                  <a:lnTo>
                    <a:pt x="20" y="116"/>
                  </a:lnTo>
                  <a:lnTo>
                    <a:pt x="54" y="136"/>
                  </a:lnTo>
                  <a:lnTo>
                    <a:pt x="71" y="136"/>
                  </a:lnTo>
                  <a:lnTo>
                    <a:pt x="85" y="136"/>
                  </a:lnTo>
                  <a:lnTo>
                    <a:pt x="151" y="101"/>
                  </a:lnTo>
                  <a:lnTo>
                    <a:pt x="177" y="98"/>
                  </a:lnTo>
                  <a:lnTo>
                    <a:pt x="187" y="87"/>
                  </a:lnTo>
                  <a:lnTo>
                    <a:pt x="206" y="78"/>
                  </a:lnTo>
                  <a:lnTo>
                    <a:pt x="233" y="74"/>
                  </a:lnTo>
                  <a:lnTo>
                    <a:pt x="274" y="81"/>
                  </a:lnTo>
                  <a:lnTo>
                    <a:pt x="284" y="29"/>
                  </a:lnTo>
                  <a:lnTo>
                    <a:pt x="274" y="29"/>
                  </a:lnTo>
                  <a:lnTo>
                    <a:pt x="257" y="14"/>
                  </a:lnTo>
                  <a:lnTo>
                    <a:pt x="233" y="9"/>
                  </a:lnTo>
                  <a:lnTo>
                    <a:pt x="215" y="18"/>
                  </a:lnTo>
                  <a:lnTo>
                    <a:pt x="182" y="18"/>
                  </a:lnTo>
                  <a:lnTo>
                    <a:pt x="167" y="32"/>
                  </a:lnTo>
                  <a:lnTo>
                    <a:pt x="134" y="9"/>
                  </a:lnTo>
                  <a:lnTo>
                    <a:pt x="113" y="18"/>
                  </a:lnTo>
                  <a:lnTo>
                    <a:pt x="79" y="0"/>
                  </a:lnTo>
                  <a:lnTo>
                    <a:pt x="0" y="67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3" name="Freeform 114"/>
            <p:cNvSpPr>
              <a:spLocks/>
            </p:cNvSpPr>
            <p:nvPr/>
          </p:nvSpPr>
          <p:spPr bwMode="auto">
            <a:xfrm>
              <a:off x="6935811" y="5590314"/>
              <a:ext cx="81751" cy="178946"/>
            </a:xfrm>
            <a:custGeom>
              <a:avLst/>
              <a:gdLst/>
              <a:ahLst/>
              <a:cxnLst>
                <a:cxn ang="0">
                  <a:pos x="6" y="27"/>
                </a:cxn>
                <a:cxn ang="0">
                  <a:pos x="0" y="57"/>
                </a:cxn>
                <a:cxn ang="0">
                  <a:pos x="0" y="80"/>
                </a:cxn>
                <a:cxn ang="0">
                  <a:pos x="29" y="111"/>
                </a:cxn>
                <a:cxn ang="0">
                  <a:pos x="40" y="76"/>
                </a:cxn>
                <a:cxn ang="0">
                  <a:pos x="57" y="52"/>
                </a:cxn>
                <a:cxn ang="0">
                  <a:pos x="50" y="32"/>
                </a:cxn>
                <a:cxn ang="0">
                  <a:pos x="57" y="0"/>
                </a:cxn>
                <a:cxn ang="0">
                  <a:pos x="40" y="18"/>
                </a:cxn>
                <a:cxn ang="0">
                  <a:pos x="6" y="27"/>
                </a:cxn>
              </a:cxnLst>
              <a:rect l="0" t="0" r="r" b="b"/>
              <a:pathLst>
                <a:path w="57" h="111">
                  <a:moveTo>
                    <a:pt x="6" y="27"/>
                  </a:moveTo>
                  <a:lnTo>
                    <a:pt x="0" y="57"/>
                  </a:lnTo>
                  <a:lnTo>
                    <a:pt x="0" y="80"/>
                  </a:lnTo>
                  <a:lnTo>
                    <a:pt x="29" y="111"/>
                  </a:lnTo>
                  <a:lnTo>
                    <a:pt x="40" y="76"/>
                  </a:lnTo>
                  <a:lnTo>
                    <a:pt x="57" y="52"/>
                  </a:lnTo>
                  <a:lnTo>
                    <a:pt x="50" y="32"/>
                  </a:lnTo>
                  <a:lnTo>
                    <a:pt x="57" y="0"/>
                  </a:lnTo>
                  <a:lnTo>
                    <a:pt x="40" y="18"/>
                  </a:lnTo>
                  <a:lnTo>
                    <a:pt x="6" y="27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24" name="Group 115"/>
            <p:cNvGrpSpPr>
              <a:grpSpLocks/>
            </p:cNvGrpSpPr>
            <p:nvPr/>
          </p:nvGrpSpPr>
          <p:grpSpPr bwMode="auto">
            <a:xfrm>
              <a:off x="6935811" y="5590314"/>
              <a:ext cx="81751" cy="178946"/>
              <a:chOff x="3846" y="3335"/>
              <a:chExt cx="57" cy="111"/>
            </a:xfrm>
            <a:solidFill>
              <a:schemeClr val="bg1">
                <a:lumMod val="50000"/>
              </a:schemeClr>
            </a:solidFill>
          </p:grpSpPr>
          <p:sp>
            <p:nvSpPr>
              <p:cNvPr id="83" name="Freeform 116"/>
              <p:cNvSpPr>
                <a:spLocks/>
              </p:cNvSpPr>
              <p:nvPr/>
            </p:nvSpPr>
            <p:spPr bwMode="auto">
              <a:xfrm>
                <a:off x="3846" y="3335"/>
                <a:ext cx="57" cy="111"/>
              </a:xfrm>
              <a:custGeom>
                <a:avLst/>
                <a:gdLst/>
                <a:ahLst/>
                <a:cxnLst>
                  <a:cxn ang="0">
                    <a:pos x="6" y="27"/>
                  </a:cxn>
                  <a:cxn ang="0">
                    <a:pos x="0" y="57"/>
                  </a:cxn>
                  <a:cxn ang="0">
                    <a:pos x="0" y="80"/>
                  </a:cxn>
                  <a:cxn ang="0">
                    <a:pos x="29" y="111"/>
                  </a:cxn>
                  <a:cxn ang="0">
                    <a:pos x="40" y="76"/>
                  </a:cxn>
                  <a:cxn ang="0">
                    <a:pos x="57" y="52"/>
                  </a:cxn>
                  <a:cxn ang="0">
                    <a:pos x="50" y="32"/>
                  </a:cxn>
                  <a:cxn ang="0">
                    <a:pos x="57" y="0"/>
                  </a:cxn>
                  <a:cxn ang="0">
                    <a:pos x="40" y="18"/>
                  </a:cxn>
                  <a:cxn ang="0">
                    <a:pos x="6" y="27"/>
                  </a:cxn>
                </a:cxnLst>
                <a:rect l="0" t="0" r="r" b="b"/>
                <a:pathLst>
                  <a:path w="57" h="111">
                    <a:moveTo>
                      <a:pt x="6" y="27"/>
                    </a:moveTo>
                    <a:lnTo>
                      <a:pt x="0" y="57"/>
                    </a:lnTo>
                    <a:lnTo>
                      <a:pt x="0" y="80"/>
                    </a:lnTo>
                    <a:lnTo>
                      <a:pt x="29" y="111"/>
                    </a:lnTo>
                    <a:lnTo>
                      <a:pt x="40" y="76"/>
                    </a:lnTo>
                    <a:lnTo>
                      <a:pt x="57" y="52"/>
                    </a:lnTo>
                    <a:lnTo>
                      <a:pt x="50" y="32"/>
                    </a:lnTo>
                    <a:lnTo>
                      <a:pt x="57" y="0"/>
                    </a:lnTo>
                    <a:lnTo>
                      <a:pt x="40" y="18"/>
                    </a:lnTo>
                    <a:lnTo>
                      <a:pt x="6" y="2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4" name="Freeform 117"/>
              <p:cNvSpPr>
                <a:spLocks/>
              </p:cNvSpPr>
              <p:nvPr/>
            </p:nvSpPr>
            <p:spPr bwMode="auto">
              <a:xfrm>
                <a:off x="3846" y="3335"/>
                <a:ext cx="57" cy="111"/>
              </a:xfrm>
              <a:custGeom>
                <a:avLst/>
                <a:gdLst/>
                <a:ahLst/>
                <a:cxnLst>
                  <a:cxn ang="0">
                    <a:pos x="6" y="27"/>
                  </a:cxn>
                  <a:cxn ang="0">
                    <a:pos x="0" y="57"/>
                  </a:cxn>
                  <a:cxn ang="0">
                    <a:pos x="0" y="80"/>
                  </a:cxn>
                  <a:cxn ang="0">
                    <a:pos x="29" y="111"/>
                  </a:cxn>
                  <a:cxn ang="0">
                    <a:pos x="40" y="76"/>
                  </a:cxn>
                  <a:cxn ang="0">
                    <a:pos x="57" y="52"/>
                  </a:cxn>
                  <a:cxn ang="0">
                    <a:pos x="50" y="32"/>
                  </a:cxn>
                  <a:cxn ang="0">
                    <a:pos x="57" y="0"/>
                  </a:cxn>
                  <a:cxn ang="0">
                    <a:pos x="40" y="18"/>
                  </a:cxn>
                  <a:cxn ang="0">
                    <a:pos x="6" y="27"/>
                  </a:cxn>
                </a:cxnLst>
                <a:rect l="0" t="0" r="r" b="b"/>
                <a:pathLst>
                  <a:path w="57" h="111">
                    <a:moveTo>
                      <a:pt x="6" y="27"/>
                    </a:moveTo>
                    <a:lnTo>
                      <a:pt x="0" y="57"/>
                    </a:lnTo>
                    <a:lnTo>
                      <a:pt x="0" y="80"/>
                    </a:lnTo>
                    <a:lnTo>
                      <a:pt x="29" y="111"/>
                    </a:lnTo>
                    <a:lnTo>
                      <a:pt x="40" y="76"/>
                    </a:lnTo>
                    <a:lnTo>
                      <a:pt x="57" y="52"/>
                    </a:lnTo>
                    <a:lnTo>
                      <a:pt x="50" y="32"/>
                    </a:lnTo>
                    <a:lnTo>
                      <a:pt x="57" y="0"/>
                    </a:lnTo>
                    <a:lnTo>
                      <a:pt x="40" y="18"/>
                    </a:lnTo>
                    <a:lnTo>
                      <a:pt x="6" y="27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25" name="Freeform 118"/>
            <p:cNvSpPr>
              <a:spLocks/>
            </p:cNvSpPr>
            <p:nvPr/>
          </p:nvSpPr>
          <p:spPr bwMode="auto">
            <a:xfrm>
              <a:off x="6881750" y="5775708"/>
              <a:ext cx="135812" cy="267612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0" y="40"/>
                </a:cxn>
                <a:cxn ang="0">
                  <a:pos x="12" y="73"/>
                </a:cxn>
                <a:cxn ang="0">
                  <a:pos x="12" y="108"/>
                </a:cxn>
                <a:cxn ang="0">
                  <a:pos x="0" y="142"/>
                </a:cxn>
                <a:cxn ang="0">
                  <a:pos x="22" y="166"/>
                </a:cxn>
                <a:cxn ang="0">
                  <a:pos x="49" y="142"/>
                </a:cxn>
                <a:cxn ang="0">
                  <a:pos x="72" y="147"/>
                </a:cxn>
                <a:cxn ang="0">
                  <a:pos x="88" y="118"/>
                </a:cxn>
                <a:cxn ang="0">
                  <a:pos x="95" y="89"/>
                </a:cxn>
                <a:cxn ang="0">
                  <a:pos x="95" y="60"/>
                </a:cxn>
                <a:cxn ang="0">
                  <a:pos x="95" y="31"/>
                </a:cxn>
                <a:cxn ang="0">
                  <a:pos x="72" y="0"/>
                </a:cxn>
                <a:cxn ang="0">
                  <a:pos x="39" y="22"/>
                </a:cxn>
                <a:cxn ang="0">
                  <a:pos x="20" y="25"/>
                </a:cxn>
                <a:cxn ang="0">
                  <a:pos x="7" y="22"/>
                </a:cxn>
              </a:cxnLst>
              <a:rect l="0" t="0" r="r" b="b"/>
              <a:pathLst>
                <a:path w="95" h="166">
                  <a:moveTo>
                    <a:pt x="7" y="22"/>
                  </a:moveTo>
                  <a:lnTo>
                    <a:pt x="0" y="40"/>
                  </a:lnTo>
                  <a:lnTo>
                    <a:pt x="12" y="73"/>
                  </a:lnTo>
                  <a:lnTo>
                    <a:pt x="12" y="108"/>
                  </a:lnTo>
                  <a:lnTo>
                    <a:pt x="0" y="142"/>
                  </a:lnTo>
                  <a:lnTo>
                    <a:pt x="22" y="166"/>
                  </a:lnTo>
                  <a:lnTo>
                    <a:pt x="49" y="142"/>
                  </a:lnTo>
                  <a:lnTo>
                    <a:pt x="72" y="147"/>
                  </a:lnTo>
                  <a:lnTo>
                    <a:pt x="88" y="118"/>
                  </a:lnTo>
                  <a:lnTo>
                    <a:pt x="95" y="89"/>
                  </a:lnTo>
                  <a:lnTo>
                    <a:pt x="95" y="60"/>
                  </a:lnTo>
                  <a:lnTo>
                    <a:pt x="95" y="31"/>
                  </a:lnTo>
                  <a:lnTo>
                    <a:pt x="72" y="0"/>
                  </a:lnTo>
                  <a:lnTo>
                    <a:pt x="39" y="22"/>
                  </a:lnTo>
                  <a:lnTo>
                    <a:pt x="20" y="25"/>
                  </a:lnTo>
                  <a:lnTo>
                    <a:pt x="7" y="22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26" name="Group 119"/>
            <p:cNvGrpSpPr>
              <a:grpSpLocks/>
            </p:cNvGrpSpPr>
            <p:nvPr/>
          </p:nvGrpSpPr>
          <p:grpSpPr bwMode="auto">
            <a:xfrm>
              <a:off x="6881750" y="5775708"/>
              <a:ext cx="135812" cy="267612"/>
              <a:chOff x="3808" y="3450"/>
              <a:chExt cx="95" cy="166"/>
            </a:xfrm>
            <a:solidFill>
              <a:schemeClr val="bg1">
                <a:lumMod val="50000"/>
              </a:schemeClr>
            </a:solidFill>
          </p:grpSpPr>
          <p:sp>
            <p:nvSpPr>
              <p:cNvPr id="81" name="Freeform 120"/>
              <p:cNvSpPr>
                <a:spLocks/>
              </p:cNvSpPr>
              <p:nvPr/>
            </p:nvSpPr>
            <p:spPr bwMode="auto">
              <a:xfrm>
                <a:off x="3808" y="3450"/>
                <a:ext cx="95" cy="166"/>
              </a:xfrm>
              <a:custGeom>
                <a:avLst/>
                <a:gdLst/>
                <a:ahLst/>
                <a:cxnLst>
                  <a:cxn ang="0">
                    <a:pos x="7" y="22"/>
                  </a:cxn>
                  <a:cxn ang="0">
                    <a:pos x="0" y="40"/>
                  </a:cxn>
                  <a:cxn ang="0">
                    <a:pos x="12" y="73"/>
                  </a:cxn>
                  <a:cxn ang="0">
                    <a:pos x="12" y="108"/>
                  </a:cxn>
                  <a:cxn ang="0">
                    <a:pos x="0" y="142"/>
                  </a:cxn>
                  <a:cxn ang="0">
                    <a:pos x="22" y="166"/>
                  </a:cxn>
                  <a:cxn ang="0">
                    <a:pos x="49" y="142"/>
                  </a:cxn>
                  <a:cxn ang="0">
                    <a:pos x="72" y="147"/>
                  </a:cxn>
                  <a:cxn ang="0">
                    <a:pos x="88" y="118"/>
                  </a:cxn>
                  <a:cxn ang="0">
                    <a:pos x="95" y="89"/>
                  </a:cxn>
                  <a:cxn ang="0">
                    <a:pos x="95" y="60"/>
                  </a:cxn>
                  <a:cxn ang="0">
                    <a:pos x="95" y="31"/>
                  </a:cxn>
                  <a:cxn ang="0">
                    <a:pos x="72" y="0"/>
                  </a:cxn>
                  <a:cxn ang="0">
                    <a:pos x="39" y="22"/>
                  </a:cxn>
                  <a:cxn ang="0">
                    <a:pos x="20" y="25"/>
                  </a:cxn>
                  <a:cxn ang="0">
                    <a:pos x="7" y="22"/>
                  </a:cxn>
                </a:cxnLst>
                <a:rect l="0" t="0" r="r" b="b"/>
                <a:pathLst>
                  <a:path w="95" h="166">
                    <a:moveTo>
                      <a:pt x="7" y="22"/>
                    </a:moveTo>
                    <a:lnTo>
                      <a:pt x="0" y="40"/>
                    </a:lnTo>
                    <a:lnTo>
                      <a:pt x="12" y="73"/>
                    </a:lnTo>
                    <a:lnTo>
                      <a:pt x="12" y="108"/>
                    </a:lnTo>
                    <a:lnTo>
                      <a:pt x="0" y="142"/>
                    </a:lnTo>
                    <a:lnTo>
                      <a:pt x="22" y="166"/>
                    </a:lnTo>
                    <a:lnTo>
                      <a:pt x="49" y="142"/>
                    </a:lnTo>
                    <a:lnTo>
                      <a:pt x="72" y="147"/>
                    </a:lnTo>
                    <a:lnTo>
                      <a:pt x="88" y="118"/>
                    </a:lnTo>
                    <a:lnTo>
                      <a:pt x="95" y="89"/>
                    </a:lnTo>
                    <a:lnTo>
                      <a:pt x="95" y="60"/>
                    </a:lnTo>
                    <a:lnTo>
                      <a:pt x="95" y="31"/>
                    </a:lnTo>
                    <a:lnTo>
                      <a:pt x="72" y="0"/>
                    </a:lnTo>
                    <a:lnTo>
                      <a:pt x="39" y="22"/>
                    </a:lnTo>
                    <a:lnTo>
                      <a:pt x="20" y="25"/>
                    </a:lnTo>
                    <a:lnTo>
                      <a:pt x="7" y="2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2" name="Freeform 121"/>
              <p:cNvSpPr>
                <a:spLocks/>
              </p:cNvSpPr>
              <p:nvPr/>
            </p:nvSpPr>
            <p:spPr bwMode="auto">
              <a:xfrm>
                <a:off x="3808" y="3450"/>
                <a:ext cx="95" cy="166"/>
              </a:xfrm>
              <a:custGeom>
                <a:avLst/>
                <a:gdLst/>
                <a:ahLst/>
                <a:cxnLst>
                  <a:cxn ang="0">
                    <a:pos x="7" y="22"/>
                  </a:cxn>
                  <a:cxn ang="0">
                    <a:pos x="0" y="40"/>
                  </a:cxn>
                  <a:cxn ang="0">
                    <a:pos x="12" y="73"/>
                  </a:cxn>
                  <a:cxn ang="0">
                    <a:pos x="12" y="108"/>
                  </a:cxn>
                  <a:cxn ang="0">
                    <a:pos x="0" y="142"/>
                  </a:cxn>
                  <a:cxn ang="0">
                    <a:pos x="22" y="166"/>
                  </a:cxn>
                  <a:cxn ang="0">
                    <a:pos x="49" y="142"/>
                  </a:cxn>
                  <a:cxn ang="0">
                    <a:pos x="72" y="147"/>
                  </a:cxn>
                  <a:cxn ang="0">
                    <a:pos x="88" y="118"/>
                  </a:cxn>
                  <a:cxn ang="0">
                    <a:pos x="95" y="89"/>
                  </a:cxn>
                  <a:cxn ang="0">
                    <a:pos x="95" y="60"/>
                  </a:cxn>
                  <a:cxn ang="0">
                    <a:pos x="95" y="31"/>
                  </a:cxn>
                  <a:cxn ang="0">
                    <a:pos x="72" y="0"/>
                  </a:cxn>
                  <a:cxn ang="0">
                    <a:pos x="39" y="22"/>
                  </a:cxn>
                  <a:cxn ang="0">
                    <a:pos x="20" y="25"/>
                  </a:cxn>
                  <a:cxn ang="0">
                    <a:pos x="7" y="22"/>
                  </a:cxn>
                </a:cxnLst>
                <a:rect l="0" t="0" r="r" b="b"/>
                <a:pathLst>
                  <a:path w="95" h="166">
                    <a:moveTo>
                      <a:pt x="7" y="22"/>
                    </a:moveTo>
                    <a:lnTo>
                      <a:pt x="0" y="40"/>
                    </a:lnTo>
                    <a:lnTo>
                      <a:pt x="12" y="73"/>
                    </a:lnTo>
                    <a:lnTo>
                      <a:pt x="12" y="108"/>
                    </a:lnTo>
                    <a:lnTo>
                      <a:pt x="0" y="142"/>
                    </a:lnTo>
                    <a:lnTo>
                      <a:pt x="22" y="166"/>
                    </a:lnTo>
                    <a:lnTo>
                      <a:pt x="49" y="142"/>
                    </a:lnTo>
                    <a:lnTo>
                      <a:pt x="72" y="147"/>
                    </a:lnTo>
                    <a:lnTo>
                      <a:pt x="88" y="118"/>
                    </a:lnTo>
                    <a:lnTo>
                      <a:pt x="95" y="89"/>
                    </a:lnTo>
                    <a:lnTo>
                      <a:pt x="95" y="60"/>
                    </a:lnTo>
                    <a:lnTo>
                      <a:pt x="95" y="31"/>
                    </a:lnTo>
                    <a:lnTo>
                      <a:pt x="72" y="0"/>
                    </a:lnTo>
                    <a:lnTo>
                      <a:pt x="39" y="22"/>
                    </a:lnTo>
                    <a:lnTo>
                      <a:pt x="20" y="25"/>
                    </a:lnTo>
                    <a:lnTo>
                      <a:pt x="7" y="22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27" name="Freeform 122"/>
            <p:cNvSpPr>
              <a:spLocks/>
            </p:cNvSpPr>
            <p:nvPr/>
          </p:nvSpPr>
          <p:spPr bwMode="auto">
            <a:xfrm>
              <a:off x="7229849" y="6131986"/>
              <a:ext cx="288765" cy="177334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6" y="48"/>
                </a:cxn>
                <a:cxn ang="0">
                  <a:pos x="36" y="53"/>
                </a:cxn>
                <a:cxn ang="0">
                  <a:pos x="80" y="71"/>
                </a:cxn>
                <a:cxn ang="0">
                  <a:pos x="112" y="82"/>
                </a:cxn>
                <a:cxn ang="0">
                  <a:pos x="127" y="105"/>
                </a:cxn>
                <a:cxn ang="0">
                  <a:pos x="171" y="110"/>
                </a:cxn>
                <a:cxn ang="0">
                  <a:pos x="181" y="86"/>
                </a:cxn>
                <a:cxn ang="0">
                  <a:pos x="171" y="62"/>
                </a:cxn>
                <a:cxn ang="0">
                  <a:pos x="181" y="30"/>
                </a:cxn>
                <a:cxn ang="0">
                  <a:pos x="202" y="0"/>
                </a:cxn>
                <a:cxn ang="0">
                  <a:pos x="161" y="14"/>
                </a:cxn>
                <a:cxn ang="0">
                  <a:pos x="118" y="19"/>
                </a:cxn>
                <a:cxn ang="0">
                  <a:pos x="80" y="19"/>
                </a:cxn>
                <a:cxn ang="0">
                  <a:pos x="53" y="5"/>
                </a:cxn>
                <a:cxn ang="0">
                  <a:pos x="21" y="5"/>
                </a:cxn>
                <a:cxn ang="0">
                  <a:pos x="0" y="19"/>
                </a:cxn>
              </a:cxnLst>
              <a:rect l="0" t="0" r="r" b="b"/>
              <a:pathLst>
                <a:path w="202" h="110">
                  <a:moveTo>
                    <a:pt x="0" y="19"/>
                  </a:moveTo>
                  <a:lnTo>
                    <a:pt x="16" y="48"/>
                  </a:lnTo>
                  <a:lnTo>
                    <a:pt x="36" y="53"/>
                  </a:lnTo>
                  <a:lnTo>
                    <a:pt x="80" y="71"/>
                  </a:lnTo>
                  <a:lnTo>
                    <a:pt x="112" y="82"/>
                  </a:lnTo>
                  <a:lnTo>
                    <a:pt x="127" y="105"/>
                  </a:lnTo>
                  <a:lnTo>
                    <a:pt x="171" y="110"/>
                  </a:lnTo>
                  <a:lnTo>
                    <a:pt x="181" y="86"/>
                  </a:lnTo>
                  <a:lnTo>
                    <a:pt x="171" y="62"/>
                  </a:lnTo>
                  <a:lnTo>
                    <a:pt x="181" y="30"/>
                  </a:lnTo>
                  <a:lnTo>
                    <a:pt x="202" y="0"/>
                  </a:lnTo>
                  <a:lnTo>
                    <a:pt x="161" y="14"/>
                  </a:lnTo>
                  <a:lnTo>
                    <a:pt x="118" y="19"/>
                  </a:lnTo>
                  <a:lnTo>
                    <a:pt x="80" y="19"/>
                  </a:lnTo>
                  <a:lnTo>
                    <a:pt x="53" y="5"/>
                  </a:lnTo>
                  <a:lnTo>
                    <a:pt x="21" y="5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28" name="Group 123"/>
            <p:cNvGrpSpPr>
              <a:grpSpLocks/>
            </p:cNvGrpSpPr>
            <p:nvPr/>
          </p:nvGrpSpPr>
          <p:grpSpPr bwMode="auto">
            <a:xfrm>
              <a:off x="7229849" y="6131986"/>
              <a:ext cx="288765" cy="177334"/>
              <a:chOff x="4052" y="3671"/>
              <a:chExt cx="202" cy="110"/>
            </a:xfrm>
            <a:solidFill>
              <a:schemeClr val="bg1">
                <a:lumMod val="50000"/>
              </a:schemeClr>
            </a:solidFill>
          </p:grpSpPr>
          <p:sp>
            <p:nvSpPr>
              <p:cNvPr id="79" name="Freeform 124"/>
              <p:cNvSpPr>
                <a:spLocks/>
              </p:cNvSpPr>
              <p:nvPr/>
            </p:nvSpPr>
            <p:spPr bwMode="auto">
              <a:xfrm>
                <a:off x="4052" y="3671"/>
                <a:ext cx="202" cy="110"/>
              </a:xfrm>
              <a:custGeom>
                <a:avLst/>
                <a:gdLst/>
                <a:ahLst/>
                <a:cxnLst>
                  <a:cxn ang="0">
                    <a:pos x="0" y="19"/>
                  </a:cxn>
                  <a:cxn ang="0">
                    <a:pos x="16" y="48"/>
                  </a:cxn>
                  <a:cxn ang="0">
                    <a:pos x="36" y="53"/>
                  </a:cxn>
                  <a:cxn ang="0">
                    <a:pos x="80" y="71"/>
                  </a:cxn>
                  <a:cxn ang="0">
                    <a:pos x="112" y="82"/>
                  </a:cxn>
                  <a:cxn ang="0">
                    <a:pos x="127" y="105"/>
                  </a:cxn>
                  <a:cxn ang="0">
                    <a:pos x="171" y="110"/>
                  </a:cxn>
                  <a:cxn ang="0">
                    <a:pos x="181" y="86"/>
                  </a:cxn>
                  <a:cxn ang="0">
                    <a:pos x="171" y="62"/>
                  </a:cxn>
                  <a:cxn ang="0">
                    <a:pos x="181" y="30"/>
                  </a:cxn>
                  <a:cxn ang="0">
                    <a:pos x="202" y="0"/>
                  </a:cxn>
                  <a:cxn ang="0">
                    <a:pos x="161" y="14"/>
                  </a:cxn>
                  <a:cxn ang="0">
                    <a:pos x="118" y="19"/>
                  </a:cxn>
                  <a:cxn ang="0">
                    <a:pos x="80" y="19"/>
                  </a:cxn>
                  <a:cxn ang="0">
                    <a:pos x="53" y="5"/>
                  </a:cxn>
                  <a:cxn ang="0">
                    <a:pos x="21" y="5"/>
                  </a:cxn>
                  <a:cxn ang="0">
                    <a:pos x="0" y="19"/>
                  </a:cxn>
                </a:cxnLst>
                <a:rect l="0" t="0" r="r" b="b"/>
                <a:pathLst>
                  <a:path w="202" h="110">
                    <a:moveTo>
                      <a:pt x="0" y="19"/>
                    </a:moveTo>
                    <a:lnTo>
                      <a:pt x="16" y="48"/>
                    </a:lnTo>
                    <a:lnTo>
                      <a:pt x="36" y="53"/>
                    </a:lnTo>
                    <a:lnTo>
                      <a:pt x="80" y="71"/>
                    </a:lnTo>
                    <a:lnTo>
                      <a:pt x="112" y="82"/>
                    </a:lnTo>
                    <a:lnTo>
                      <a:pt x="127" y="105"/>
                    </a:lnTo>
                    <a:lnTo>
                      <a:pt x="171" y="110"/>
                    </a:lnTo>
                    <a:lnTo>
                      <a:pt x="181" y="86"/>
                    </a:lnTo>
                    <a:lnTo>
                      <a:pt x="171" y="62"/>
                    </a:lnTo>
                    <a:lnTo>
                      <a:pt x="181" y="30"/>
                    </a:lnTo>
                    <a:lnTo>
                      <a:pt x="202" y="0"/>
                    </a:lnTo>
                    <a:lnTo>
                      <a:pt x="161" y="14"/>
                    </a:lnTo>
                    <a:lnTo>
                      <a:pt x="118" y="19"/>
                    </a:lnTo>
                    <a:lnTo>
                      <a:pt x="80" y="19"/>
                    </a:lnTo>
                    <a:lnTo>
                      <a:pt x="53" y="5"/>
                    </a:lnTo>
                    <a:lnTo>
                      <a:pt x="21" y="5"/>
                    </a:lnTo>
                    <a:lnTo>
                      <a:pt x="0" y="1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0" name="Freeform 125"/>
              <p:cNvSpPr>
                <a:spLocks/>
              </p:cNvSpPr>
              <p:nvPr/>
            </p:nvSpPr>
            <p:spPr bwMode="auto">
              <a:xfrm>
                <a:off x="4052" y="3671"/>
                <a:ext cx="202" cy="110"/>
              </a:xfrm>
              <a:custGeom>
                <a:avLst/>
                <a:gdLst/>
                <a:ahLst/>
                <a:cxnLst>
                  <a:cxn ang="0">
                    <a:pos x="0" y="19"/>
                  </a:cxn>
                  <a:cxn ang="0">
                    <a:pos x="16" y="48"/>
                  </a:cxn>
                  <a:cxn ang="0">
                    <a:pos x="36" y="53"/>
                  </a:cxn>
                  <a:cxn ang="0">
                    <a:pos x="80" y="71"/>
                  </a:cxn>
                  <a:cxn ang="0">
                    <a:pos x="112" y="82"/>
                  </a:cxn>
                  <a:cxn ang="0">
                    <a:pos x="127" y="105"/>
                  </a:cxn>
                  <a:cxn ang="0">
                    <a:pos x="171" y="110"/>
                  </a:cxn>
                  <a:cxn ang="0">
                    <a:pos x="181" y="86"/>
                  </a:cxn>
                  <a:cxn ang="0">
                    <a:pos x="171" y="62"/>
                  </a:cxn>
                  <a:cxn ang="0">
                    <a:pos x="181" y="30"/>
                  </a:cxn>
                  <a:cxn ang="0">
                    <a:pos x="202" y="0"/>
                  </a:cxn>
                  <a:cxn ang="0">
                    <a:pos x="161" y="14"/>
                  </a:cxn>
                  <a:cxn ang="0">
                    <a:pos x="118" y="19"/>
                  </a:cxn>
                  <a:cxn ang="0">
                    <a:pos x="80" y="19"/>
                  </a:cxn>
                  <a:cxn ang="0">
                    <a:pos x="53" y="5"/>
                  </a:cxn>
                  <a:cxn ang="0">
                    <a:pos x="21" y="5"/>
                  </a:cxn>
                  <a:cxn ang="0">
                    <a:pos x="0" y="19"/>
                  </a:cxn>
                </a:cxnLst>
                <a:rect l="0" t="0" r="r" b="b"/>
                <a:pathLst>
                  <a:path w="202" h="110">
                    <a:moveTo>
                      <a:pt x="0" y="19"/>
                    </a:moveTo>
                    <a:lnTo>
                      <a:pt x="16" y="48"/>
                    </a:lnTo>
                    <a:lnTo>
                      <a:pt x="36" y="53"/>
                    </a:lnTo>
                    <a:lnTo>
                      <a:pt x="80" y="71"/>
                    </a:lnTo>
                    <a:lnTo>
                      <a:pt x="112" y="82"/>
                    </a:lnTo>
                    <a:lnTo>
                      <a:pt x="127" y="105"/>
                    </a:lnTo>
                    <a:lnTo>
                      <a:pt x="171" y="110"/>
                    </a:lnTo>
                    <a:lnTo>
                      <a:pt x="181" y="86"/>
                    </a:lnTo>
                    <a:lnTo>
                      <a:pt x="171" y="62"/>
                    </a:lnTo>
                    <a:lnTo>
                      <a:pt x="181" y="30"/>
                    </a:lnTo>
                    <a:lnTo>
                      <a:pt x="202" y="0"/>
                    </a:lnTo>
                    <a:lnTo>
                      <a:pt x="161" y="14"/>
                    </a:lnTo>
                    <a:lnTo>
                      <a:pt x="118" y="19"/>
                    </a:lnTo>
                    <a:lnTo>
                      <a:pt x="80" y="19"/>
                    </a:lnTo>
                    <a:lnTo>
                      <a:pt x="53" y="5"/>
                    </a:lnTo>
                    <a:lnTo>
                      <a:pt x="21" y="5"/>
                    </a:lnTo>
                    <a:lnTo>
                      <a:pt x="0" y="19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29" name="Freeform 126"/>
            <p:cNvSpPr>
              <a:spLocks/>
            </p:cNvSpPr>
            <p:nvPr/>
          </p:nvSpPr>
          <p:spPr bwMode="auto">
            <a:xfrm>
              <a:off x="8007801" y="6107804"/>
              <a:ext cx="191192" cy="196678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34" y="54"/>
                </a:cxn>
                <a:cxn ang="0">
                  <a:pos x="34" y="84"/>
                </a:cxn>
                <a:cxn ang="0">
                  <a:pos x="43" y="103"/>
                </a:cxn>
                <a:cxn ang="0">
                  <a:pos x="70" y="98"/>
                </a:cxn>
                <a:cxn ang="0">
                  <a:pos x="87" y="122"/>
                </a:cxn>
                <a:cxn ang="0">
                  <a:pos x="108" y="98"/>
                </a:cxn>
                <a:cxn ang="0">
                  <a:pos x="134" y="117"/>
                </a:cxn>
                <a:cxn ang="0">
                  <a:pos x="103" y="49"/>
                </a:cxn>
                <a:cxn ang="0">
                  <a:pos x="130" y="54"/>
                </a:cxn>
                <a:cxn ang="0">
                  <a:pos x="108" y="20"/>
                </a:cxn>
                <a:cxn ang="0">
                  <a:pos x="75" y="10"/>
                </a:cxn>
                <a:cxn ang="0">
                  <a:pos x="43" y="0"/>
                </a:cxn>
                <a:cxn ang="0">
                  <a:pos x="12" y="10"/>
                </a:cxn>
                <a:cxn ang="0">
                  <a:pos x="0" y="35"/>
                </a:cxn>
              </a:cxnLst>
              <a:rect l="0" t="0" r="r" b="b"/>
              <a:pathLst>
                <a:path w="134" h="122">
                  <a:moveTo>
                    <a:pt x="0" y="35"/>
                  </a:moveTo>
                  <a:lnTo>
                    <a:pt x="34" y="54"/>
                  </a:lnTo>
                  <a:lnTo>
                    <a:pt x="34" y="84"/>
                  </a:lnTo>
                  <a:lnTo>
                    <a:pt x="43" y="103"/>
                  </a:lnTo>
                  <a:lnTo>
                    <a:pt x="70" y="98"/>
                  </a:lnTo>
                  <a:lnTo>
                    <a:pt x="87" y="122"/>
                  </a:lnTo>
                  <a:lnTo>
                    <a:pt x="108" y="98"/>
                  </a:lnTo>
                  <a:lnTo>
                    <a:pt x="134" y="117"/>
                  </a:lnTo>
                  <a:lnTo>
                    <a:pt x="103" y="49"/>
                  </a:lnTo>
                  <a:lnTo>
                    <a:pt x="130" y="54"/>
                  </a:lnTo>
                  <a:lnTo>
                    <a:pt x="108" y="20"/>
                  </a:lnTo>
                  <a:lnTo>
                    <a:pt x="75" y="10"/>
                  </a:lnTo>
                  <a:lnTo>
                    <a:pt x="43" y="0"/>
                  </a:lnTo>
                  <a:lnTo>
                    <a:pt x="12" y="1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30" name="Group 127"/>
            <p:cNvGrpSpPr>
              <a:grpSpLocks/>
            </p:cNvGrpSpPr>
            <p:nvPr/>
          </p:nvGrpSpPr>
          <p:grpSpPr bwMode="auto">
            <a:xfrm>
              <a:off x="8014393" y="6099744"/>
              <a:ext cx="192509" cy="198291"/>
              <a:chOff x="4601" y="3651"/>
              <a:chExt cx="135" cy="123"/>
            </a:xfrm>
            <a:solidFill>
              <a:schemeClr val="bg1">
                <a:lumMod val="50000"/>
              </a:schemeClr>
            </a:solidFill>
          </p:grpSpPr>
          <p:sp>
            <p:nvSpPr>
              <p:cNvPr id="77" name="Freeform 128"/>
              <p:cNvSpPr>
                <a:spLocks/>
              </p:cNvSpPr>
              <p:nvPr/>
            </p:nvSpPr>
            <p:spPr bwMode="auto">
              <a:xfrm>
                <a:off x="4601" y="3651"/>
                <a:ext cx="135" cy="123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34" y="54"/>
                  </a:cxn>
                  <a:cxn ang="0">
                    <a:pos x="34" y="84"/>
                  </a:cxn>
                  <a:cxn ang="0">
                    <a:pos x="44" y="103"/>
                  </a:cxn>
                  <a:cxn ang="0">
                    <a:pos x="71" y="99"/>
                  </a:cxn>
                  <a:cxn ang="0">
                    <a:pos x="88" y="123"/>
                  </a:cxn>
                  <a:cxn ang="0">
                    <a:pos x="109" y="99"/>
                  </a:cxn>
                  <a:cxn ang="0">
                    <a:pos x="135" y="118"/>
                  </a:cxn>
                  <a:cxn ang="0">
                    <a:pos x="104" y="49"/>
                  </a:cxn>
                  <a:cxn ang="0">
                    <a:pos x="131" y="54"/>
                  </a:cxn>
                  <a:cxn ang="0">
                    <a:pos x="109" y="20"/>
                  </a:cxn>
                  <a:cxn ang="0">
                    <a:pos x="75" y="10"/>
                  </a:cxn>
                  <a:cxn ang="0">
                    <a:pos x="44" y="0"/>
                  </a:cxn>
                  <a:cxn ang="0">
                    <a:pos x="12" y="10"/>
                  </a:cxn>
                  <a:cxn ang="0">
                    <a:pos x="0" y="35"/>
                  </a:cxn>
                </a:cxnLst>
                <a:rect l="0" t="0" r="r" b="b"/>
                <a:pathLst>
                  <a:path w="135" h="123">
                    <a:moveTo>
                      <a:pt x="0" y="35"/>
                    </a:moveTo>
                    <a:lnTo>
                      <a:pt x="34" y="54"/>
                    </a:lnTo>
                    <a:lnTo>
                      <a:pt x="34" y="84"/>
                    </a:lnTo>
                    <a:lnTo>
                      <a:pt x="44" y="103"/>
                    </a:lnTo>
                    <a:lnTo>
                      <a:pt x="71" y="99"/>
                    </a:lnTo>
                    <a:lnTo>
                      <a:pt x="88" y="123"/>
                    </a:lnTo>
                    <a:lnTo>
                      <a:pt x="109" y="99"/>
                    </a:lnTo>
                    <a:lnTo>
                      <a:pt x="135" y="118"/>
                    </a:lnTo>
                    <a:lnTo>
                      <a:pt x="104" y="49"/>
                    </a:lnTo>
                    <a:lnTo>
                      <a:pt x="131" y="54"/>
                    </a:lnTo>
                    <a:lnTo>
                      <a:pt x="109" y="20"/>
                    </a:lnTo>
                    <a:lnTo>
                      <a:pt x="75" y="10"/>
                    </a:lnTo>
                    <a:lnTo>
                      <a:pt x="44" y="0"/>
                    </a:lnTo>
                    <a:lnTo>
                      <a:pt x="12" y="10"/>
                    </a:lnTo>
                    <a:lnTo>
                      <a:pt x="0" y="3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8" name="Freeform 129"/>
              <p:cNvSpPr>
                <a:spLocks/>
              </p:cNvSpPr>
              <p:nvPr/>
            </p:nvSpPr>
            <p:spPr bwMode="auto">
              <a:xfrm>
                <a:off x="4601" y="3651"/>
                <a:ext cx="135" cy="123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34" y="54"/>
                  </a:cxn>
                  <a:cxn ang="0">
                    <a:pos x="34" y="84"/>
                  </a:cxn>
                  <a:cxn ang="0">
                    <a:pos x="44" y="103"/>
                  </a:cxn>
                  <a:cxn ang="0">
                    <a:pos x="71" y="99"/>
                  </a:cxn>
                  <a:cxn ang="0">
                    <a:pos x="88" y="123"/>
                  </a:cxn>
                  <a:cxn ang="0">
                    <a:pos x="109" y="99"/>
                  </a:cxn>
                  <a:cxn ang="0">
                    <a:pos x="135" y="118"/>
                  </a:cxn>
                  <a:cxn ang="0">
                    <a:pos x="104" y="49"/>
                  </a:cxn>
                  <a:cxn ang="0">
                    <a:pos x="131" y="54"/>
                  </a:cxn>
                  <a:cxn ang="0">
                    <a:pos x="109" y="20"/>
                  </a:cxn>
                  <a:cxn ang="0">
                    <a:pos x="75" y="10"/>
                  </a:cxn>
                  <a:cxn ang="0">
                    <a:pos x="44" y="0"/>
                  </a:cxn>
                  <a:cxn ang="0">
                    <a:pos x="12" y="10"/>
                  </a:cxn>
                  <a:cxn ang="0">
                    <a:pos x="0" y="35"/>
                  </a:cxn>
                </a:cxnLst>
                <a:rect l="0" t="0" r="r" b="b"/>
                <a:pathLst>
                  <a:path w="135" h="123">
                    <a:moveTo>
                      <a:pt x="0" y="35"/>
                    </a:moveTo>
                    <a:lnTo>
                      <a:pt x="34" y="54"/>
                    </a:lnTo>
                    <a:lnTo>
                      <a:pt x="34" y="84"/>
                    </a:lnTo>
                    <a:lnTo>
                      <a:pt x="44" y="103"/>
                    </a:lnTo>
                    <a:lnTo>
                      <a:pt x="71" y="99"/>
                    </a:lnTo>
                    <a:lnTo>
                      <a:pt x="88" y="123"/>
                    </a:lnTo>
                    <a:lnTo>
                      <a:pt x="109" y="99"/>
                    </a:lnTo>
                    <a:lnTo>
                      <a:pt x="135" y="118"/>
                    </a:lnTo>
                    <a:lnTo>
                      <a:pt x="104" y="49"/>
                    </a:lnTo>
                    <a:lnTo>
                      <a:pt x="131" y="54"/>
                    </a:lnTo>
                    <a:lnTo>
                      <a:pt x="109" y="20"/>
                    </a:lnTo>
                    <a:lnTo>
                      <a:pt x="75" y="10"/>
                    </a:lnTo>
                    <a:lnTo>
                      <a:pt x="44" y="0"/>
                    </a:lnTo>
                    <a:lnTo>
                      <a:pt x="12" y="10"/>
                    </a:lnTo>
                    <a:lnTo>
                      <a:pt x="0" y="35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31" name="Freeform 134"/>
            <p:cNvSpPr>
              <a:spLocks/>
            </p:cNvSpPr>
            <p:nvPr/>
          </p:nvSpPr>
          <p:spPr bwMode="auto">
            <a:xfrm>
              <a:off x="6367512" y="5854700"/>
              <a:ext cx="98892" cy="72546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7" y="25"/>
                </a:cxn>
                <a:cxn ang="0">
                  <a:pos x="48" y="45"/>
                </a:cxn>
                <a:cxn ang="0">
                  <a:pos x="69" y="20"/>
                </a:cxn>
                <a:cxn ang="0">
                  <a:pos x="43" y="0"/>
                </a:cxn>
                <a:cxn ang="0">
                  <a:pos x="0" y="16"/>
                </a:cxn>
              </a:cxnLst>
              <a:rect l="0" t="0" r="r" b="b"/>
              <a:pathLst>
                <a:path w="69" h="45">
                  <a:moveTo>
                    <a:pt x="0" y="16"/>
                  </a:moveTo>
                  <a:lnTo>
                    <a:pt x="27" y="25"/>
                  </a:lnTo>
                  <a:lnTo>
                    <a:pt x="48" y="45"/>
                  </a:lnTo>
                  <a:lnTo>
                    <a:pt x="69" y="20"/>
                  </a:lnTo>
                  <a:lnTo>
                    <a:pt x="43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32" name="Group 135"/>
            <p:cNvGrpSpPr>
              <a:grpSpLocks/>
            </p:cNvGrpSpPr>
            <p:nvPr/>
          </p:nvGrpSpPr>
          <p:grpSpPr bwMode="auto">
            <a:xfrm>
              <a:off x="6367512" y="5854700"/>
              <a:ext cx="98892" cy="72546"/>
              <a:chOff x="3448" y="3499"/>
              <a:chExt cx="69" cy="45"/>
            </a:xfrm>
            <a:solidFill>
              <a:schemeClr val="bg1">
                <a:lumMod val="50000"/>
              </a:schemeClr>
            </a:solidFill>
          </p:grpSpPr>
          <p:sp>
            <p:nvSpPr>
              <p:cNvPr id="75" name="Freeform 136"/>
              <p:cNvSpPr>
                <a:spLocks/>
              </p:cNvSpPr>
              <p:nvPr/>
            </p:nvSpPr>
            <p:spPr bwMode="auto">
              <a:xfrm>
                <a:off x="3448" y="3499"/>
                <a:ext cx="69" cy="45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27" y="25"/>
                  </a:cxn>
                  <a:cxn ang="0">
                    <a:pos x="48" y="45"/>
                  </a:cxn>
                  <a:cxn ang="0">
                    <a:pos x="69" y="20"/>
                  </a:cxn>
                  <a:cxn ang="0">
                    <a:pos x="43" y="0"/>
                  </a:cxn>
                  <a:cxn ang="0">
                    <a:pos x="0" y="16"/>
                  </a:cxn>
                </a:cxnLst>
                <a:rect l="0" t="0" r="r" b="b"/>
                <a:pathLst>
                  <a:path w="69" h="45">
                    <a:moveTo>
                      <a:pt x="0" y="16"/>
                    </a:moveTo>
                    <a:lnTo>
                      <a:pt x="27" y="25"/>
                    </a:lnTo>
                    <a:lnTo>
                      <a:pt x="48" y="45"/>
                    </a:lnTo>
                    <a:lnTo>
                      <a:pt x="69" y="20"/>
                    </a:lnTo>
                    <a:lnTo>
                      <a:pt x="43" y="0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6" name="Freeform 137"/>
              <p:cNvSpPr>
                <a:spLocks/>
              </p:cNvSpPr>
              <p:nvPr/>
            </p:nvSpPr>
            <p:spPr bwMode="auto">
              <a:xfrm>
                <a:off x="3448" y="3499"/>
                <a:ext cx="69" cy="45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27" y="25"/>
                  </a:cxn>
                  <a:cxn ang="0">
                    <a:pos x="48" y="45"/>
                  </a:cxn>
                  <a:cxn ang="0">
                    <a:pos x="69" y="20"/>
                  </a:cxn>
                  <a:cxn ang="0">
                    <a:pos x="43" y="0"/>
                  </a:cxn>
                  <a:cxn ang="0">
                    <a:pos x="0" y="16"/>
                  </a:cxn>
                </a:cxnLst>
                <a:rect l="0" t="0" r="r" b="b"/>
                <a:pathLst>
                  <a:path w="69" h="45">
                    <a:moveTo>
                      <a:pt x="0" y="16"/>
                    </a:moveTo>
                    <a:lnTo>
                      <a:pt x="27" y="25"/>
                    </a:lnTo>
                    <a:lnTo>
                      <a:pt x="48" y="45"/>
                    </a:lnTo>
                    <a:lnTo>
                      <a:pt x="69" y="20"/>
                    </a:lnTo>
                    <a:lnTo>
                      <a:pt x="43" y="0"/>
                    </a:lnTo>
                    <a:lnTo>
                      <a:pt x="0" y="16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33" name="Freeform 140"/>
            <p:cNvSpPr>
              <a:spLocks/>
            </p:cNvSpPr>
            <p:nvPr/>
          </p:nvSpPr>
          <p:spPr bwMode="auto">
            <a:xfrm>
              <a:off x="5364088" y="5382351"/>
              <a:ext cx="392931" cy="544896"/>
            </a:xfrm>
            <a:custGeom>
              <a:avLst/>
              <a:gdLst/>
              <a:ahLst/>
              <a:cxnLst>
                <a:cxn ang="0">
                  <a:pos x="142" y="10"/>
                </a:cxn>
                <a:cxn ang="0">
                  <a:pos x="169" y="0"/>
                </a:cxn>
                <a:cxn ang="0">
                  <a:pos x="184" y="25"/>
                </a:cxn>
                <a:cxn ang="0">
                  <a:pos x="206" y="31"/>
                </a:cxn>
                <a:cxn ang="0">
                  <a:pos x="239" y="35"/>
                </a:cxn>
                <a:cxn ang="0">
                  <a:pos x="271" y="44"/>
                </a:cxn>
                <a:cxn ang="0">
                  <a:pos x="275" y="74"/>
                </a:cxn>
                <a:cxn ang="0">
                  <a:pos x="227" y="108"/>
                </a:cxn>
                <a:cxn ang="0">
                  <a:pos x="206" y="162"/>
                </a:cxn>
                <a:cxn ang="0">
                  <a:pos x="191" y="176"/>
                </a:cxn>
                <a:cxn ang="0">
                  <a:pos x="169" y="182"/>
                </a:cxn>
                <a:cxn ang="0">
                  <a:pos x="169" y="206"/>
                </a:cxn>
                <a:cxn ang="0">
                  <a:pos x="163" y="231"/>
                </a:cxn>
                <a:cxn ang="0">
                  <a:pos x="145" y="250"/>
                </a:cxn>
                <a:cxn ang="0">
                  <a:pos x="152" y="280"/>
                </a:cxn>
                <a:cxn ang="0">
                  <a:pos x="142" y="294"/>
                </a:cxn>
                <a:cxn ang="0">
                  <a:pos x="115" y="309"/>
                </a:cxn>
                <a:cxn ang="0">
                  <a:pos x="109" y="338"/>
                </a:cxn>
                <a:cxn ang="0">
                  <a:pos x="97" y="333"/>
                </a:cxn>
                <a:cxn ang="0">
                  <a:pos x="66" y="333"/>
                </a:cxn>
                <a:cxn ang="0">
                  <a:pos x="38" y="318"/>
                </a:cxn>
                <a:cxn ang="0">
                  <a:pos x="0" y="314"/>
                </a:cxn>
                <a:cxn ang="0">
                  <a:pos x="21" y="291"/>
                </a:cxn>
                <a:cxn ang="0">
                  <a:pos x="33" y="261"/>
                </a:cxn>
                <a:cxn ang="0">
                  <a:pos x="55" y="226"/>
                </a:cxn>
                <a:cxn ang="0">
                  <a:pos x="26" y="222"/>
                </a:cxn>
                <a:cxn ang="0">
                  <a:pos x="21" y="192"/>
                </a:cxn>
                <a:cxn ang="0">
                  <a:pos x="38" y="162"/>
                </a:cxn>
                <a:cxn ang="0">
                  <a:pos x="70" y="148"/>
                </a:cxn>
                <a:cxn ang="0">
                  <a:pos x="87" y="108"/>
                </a:cxn>
                <a:cxn ang="0">
                  <a:pos x="109" y="81"/>
                </a:cxn>
                <a:cxn ang="0">
                  <a:pos x="125" y="56"/>
                </a:cxn>
                <a:cxn ang="0">
                  <a:pos x="135" y="10"/>
                </a:cxn>
                <a:cxn ang="0">
                  <a:pos x="142" y="10"/>
                </a:cxn>
              </a:cxnLst>
              <a:rect l="0" t="0" r="r" b="b"/>
              <a:pathLst>
                <a:path w="275" h="338">
                  <a:moveTo>
                    <a:pt x="142" y="10"/>
                  </a:moveTo>
                  <a:lnTo>
                    <a:pt x="169" y="0"/>
                  </a:lnTo>
                  <a:lnTo>
                    <a:pt x="184" y="25"/>
                  </a:lnTo>
                  <a:lnTo>
                    <a:pt x="206" y="31"/>
                  </a:lnTo>
                  <a:lnTo>
                    <a:pt x="239" y="35"/>
                  </a:lnTo>
                  <a:lnTo>
                    <a:pt x="271" y="44"/>
                  </a:lnTo>
                  <a:lnTo>
                    <a:pt x="275" y="74"/>
                  </a:lnTo>
                  <a:lnTo>
                    <a:pt x="227" y="108"/>
                  </a:lnTo>
                  <a:lnTo>
                    <a:pt x="206" y="162"/>
                  </a:lnTo>
                  <a:lnTo>
                    <a:pt x="191" y="176"/>
                  </a:lnTo>
                  <a:lnTo>
                    <a:pt x="169" y="182"/>
                  </a:lnTo>
                  <a:lnTo>
                    <a:pt x="169" y="206"/>
                  </a:lnTo>
                  <a:lnTo>
                    <a:pt x="163" y="231"/>
                  </a:lnTo>
                  <a:lnTo>
                    <a:pt x="145" y="250"/>
                  </a:lnTo>
                  <a:lnTo>
                    <a:pt x="152" y="280"/>
                  </a:lnTo>
                  <a:lnTo>
                    <a:pt x="142" y="294"/>
                  </a:lnTo>
                  <a:lnTo>
                    <a:pt x="115" y="309"/>
                  </a:lnTo>
                  <a:lnTo>
                    <a:pt x="109" y="338"/>
                  </a:lnTo>
                  <a:lnTo>
                    <a:pt x="97" y="333"/>
                  </a:lnTo>
                  <a:lnTo>
                    <a:pt x="66" y="333"/>
                  </a:lnTo>
                  <a:lnTo>
                    <a:pt x="38" y="318"/>
                  </a:lnTo>
                  <a:lnTo>
                    <a:pt x="0" y="314"/>
                  </a:lnTo>
                  <a:lnTo>
                    <a:pt x="21" y="291"/>
                  </a:lnTo>
                  <a:lnTo>
                    <a:pt x="33" y="261"/>
                  </a:lnTo>
                  <a:lnTo>
                    <a:pt x="55" y="226"/>
                  </a:lnTo>
                  <a:lnTo>
                    <a:pt x="26" y="222"/>
                  </a:lnTo>
                  <a:lnTo>
                    <a:pt x="21" y="192"/>
                  </a:lnTo>
                  <a:lnTo>
                    <a:pt x="38" y="162"/>
                  </a:lnTo>
                  <a:lnTo>
                    <a:pt x="70" y="148"/>
                  </a:lnTo>
                  <a:lnTo>
                    <a:pt x="87" y="108"/>
                  </a:lnTo>
                  <a:lnTo>
                    <a:pt x="109" y="81"/>
                  </a:lnTo>
                  <a:lnTo>
                    <a:pt x="125" y="56"/>
                  </a:lnTo>
                  <a:lnTo>
                    <a:pt x="135" y="10"/>
                  </a:lnTo>
                  <a:lnTo>
                    <a:pt x="142" y="1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4" name="Freeform 141"/>
            <p:cNvSpPr>
              <a:spLocks/>
            </p:cNvSpPr>
            <p:nvPr/>
          </p:nvSpPr>
          <p:spPr bwMode="auto">
            <a:xfrm>
              <a:off x="5364088" y="5382351"/>
              <a:ext cx="392931" cy="544896"/>
            </a:xfrm>
            <a:custGeom>
              <a:avLst/>
              <a:gdLst/>
              <a:ahLst/>
              <a:cxnLst>
                <a:cxn ang="0">
                  <a:pos x="142" y="10"/>
                </a:cxn>
                <a:cxn ang="0">
                  <a:pos x="169" y="0"/>
                </a:cxn>
                <a:cxn ang="0">
                  <a:pos x="184" y="25"/>
                </a:cxn>
                <a:cxn ang="0">
                  <a:pos x="206" y="31"/>
                </a:cxn>
                <a:cxn ang="0">
                  <a:pos x="239" y="35"/>
                </a:cxn>
                <a:cxn ang="0">
                  <a:pos x="271" y="44"/>
                </a:cxn>
                <a:cxn ang="0">
                  <a:pos x="275" y="74"/>
                </a:cxn>
                <a:cxn ang="0">
                  <a:pos x="227" y="108"/>
                </a:cxn>
                <a:cxn ang="0">
                  <a:pos x="206" y="162"/>
                </a:cxn>
                <a:cxn ang="0">
                  <a:pos x="191" y="176"/>
                </a:cxn>
                <a:cxn ang="0">
                  <a:pos x="169" y="182"/>
                </a:cxn>
                <a:cxn ang="0">
                  <a:pos x="169" y="206"/>
                </a:cxn>
                <a:cxn ang="0">
                  <a:pos x="163" y="231"/>
                </a:cxn>
                <a:cxn ang="0">
                  <a:pos x="145" y="250"/>
                </a:cxn>
                <a:cxn ang="0">
                  <a:pos x="152" y="280"/>
                </a:cxn>
                <a:cxn ang="0">
                  <a:pos x="142" y="294"/>
                </a:cxn>
                <a:cxn ang="0">
                  <a:pos x="115" y="309"/>
                </a:cxn>
                <a:cxn ang="0">
                  <a:pos x="109" y="338"/>
                </a:cxn>
                <a:cxn ang="0">
                  <a:pos x="97" y="333"/>
                </a:cxn>
                <a:cxn ang="0">
                  <a:pos x="66" y="333"/>
                </a:cxn>
                <a:cxn ang="0">
                  <a:pos x="38" y="318"/>
                </a:cxn>
                <a:cxn ang="0">
                  <a:pos x="0" y="314"/>
                </a:cxn>
                <a:cxn ang="0">
                  <a:pos x="21" y="291"/>
                </a:cxn>
                <a:cxn ang="0">
                  <a:pos x="33" y="261"/>
                </a:cxn>
                <a:cxn ang="0">
                  <a:pos x="55" y="226"/>
                </a:cxn>
                <a:cxn ang="0">
                  <a:pos x="26" y="222"/>
                </a:cxn>
                <a:cxn ang="0">
                  <a:pos x="21" y="192"/>
                </a:cxn>
                <a:cxn ang="0">
                  <a:pos x="38" y="162"/>
                </a:cxn>
                <a:cxn ang="0">
                  <a:pos x="70" y="148"/>
                </a:cxn>
                <a:cxn ang="0">
                  <a:pos x="87" y="108"/>
                </a:cxn>
                <a:cxn ang="0">
                  <a:pos x="109" y="81"/>
                </a:cxn>
                <a:cxn ang="0">
                  <a:pos x="125" y="56"/>
                </a:cxn>
                <a:cxn ang="0">
                  <a:pos x="135" y="10"/>
                </a:cxn>
                <a:cxn ang="0">
                  <a:pos x="142" y="10"/>
                </a:cxn>
              </a:cxnLst>
              <a:rect l="0" t="0" r="r" b="b"/>
              <a:pathLst>
                <a:path w="275" h="338">
                  <a:moveTo>
                    <a:pt x="142" y="10"/>
                  </a:moveTo>
                  <a:lnTo>
                    <a:pt x="169" y="0"/>
                  </a:lnTo>
                  <a:lnTo>
                    <a:pt x="184" y="25"/>
                  </a:lnTo>
                  <a:lnTo>
                    <a:pt x="206" y="31"/>
                  </a:lnTo>
                  <a:lnTo>
                    <a:pt x="239" y="35"/>
                  </a:lnTo>
                  <a:lnTo>
                    <a:pt x="271" y="44"/>
                  </a:lnTo>
                  <a:lnTo>
                    <a:pt x="275" y="74"/>
                  </a:lnTo>
                  <a:lnTo>
                    <a:pt x="227" y="108"/>
                  </a:lnTo>
                  <a:lnTo>
                    <a:pt x="206" y="162"/>
                  </a:lnTo>
                  <a:lnTo>
                    <a:pt x="191" y="176"/>
                  </a:lnTo>
                  <a:lnTo>
                    <a:pt x="169" y="182"/>
                  </a:lnTo>
                  <a:lnTo>
                    <a:pt x="169" y="206"/>
                  </a:lnTo>
                  <a:lnTo>
                    <a:pt x="163" y="231"/>
                  </a:lnTo>
                  <a:lnTo>
                    <a:pt x="145" y="250"/>
                  </a:lnTo>
                  <a:lnTo>
                    <a:pt x="152" y="280"/>
                  </a:lnTo>
                  <a:lnTo>
                    <a:pt x="142" y="294"/>
                  </a:lnTo>
                  <a:lnTo>
                    <a:pt x="115" y="309"/>
                  </a:lnTo>
                  <a:lnTo>
                    <a:pt x="109" y="338"/>
                  </a:lnTo>
                  <a:lnTo>
                    <a:pt x="97" y="333"/>
                  </a:lnTo>
                  <a:lnTo>
                    <a:pt x="66" y="333"/>
                  </a:lnTo>
                  <a:lnTo>
                    <a:pt x="38" y="318"/>
                  </a:lnTo>
                  <a:lnTo>
                    <a:pt x="0" y="314"/>
                  </a:lnTo>
                  <a:lnTo>
                    <a:pt x="21" y="291"/>
                  </a:lnTo>
                  <a:lnTo>
                    <a:pt x="33" y="261"/>
                  </a:lnTo>
                  <a:lnTo>
                    <a:pt x="55" y="226"/>
                  </a:lnTo>
                  <a:lnTo>
                    <a:pt x="26" y="222"/>
                  </a:lnTo>
                  <a:lnTo>
                    <a:pt x="21" y="192"/>
                  </a:lnTo>
                  <a:lnTo>
                    <a:pt x="38" y="162"/>
                  </a:lnTo>
                  <a:lnTo>
                    <a:pt x="70" y="148"/>
                  </a:lnTo>
                  <a:lnTo>
                    <a:pt x="87" y="108"/>
                  </a:lnTo>
                  <a:lnTo>
                    <a:pt x="109" y="81"/>
                  </a:lnTo>
                  <a:lnTo>
                    <a:pt x="125" y="56"/>
                  </a:lnTo>
                  <a:lnTo>
                    <a:pt x="135" y="10"/>
                  </a:lnTo>
                  <a:lnTo>
                    <a:pt x="142" y="10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5" name="Freeform 152"/>
            <p:cNvSpPr>
              <a:spLocks/>
            </p:cNvSpPr>
            <p:nvPr/>
          </p:nvSpPr>
          <p:spPr bwMode="auto">
            <a:xfrm>
              <a:off x="6782859" y="5050253"/>
              <a:ext cx="333596" cy="199902"/>
            </a:xfrm>
            <a:custGeom>
              <a:avLst/>
              <a:gdLst/>
              <a:ahLst/>
              <a:cxnLst>
                <a:cxn ang="0">
                  <a:pos x="49" y="119"/>
                </a:cxn>
                <a:cxn ang="0">
                  <a:pos x="38" y="106"/>
                </a:cxn>
                <a:cxn ang="0">
                  <a:pos x="38" y="81"/>
                </a:cxn>
                <a:cxn ang="0">
                  <a:pos x="21" y="81"/>
                </a:cxn>
                <a:cxn ang="0">
                  <a:pos x="7" y="94"/>
                </a:cxn>
                <a:cxn ang="0">
                  <a:pos x="0" y="74"/>
                </a:cxn>
                <a:cxn ang="0">
                  <a:pos x="29" y="45"/>
                </a:cxn>
                <a:cxn ang="0">
                  <a:pos x="49" y="20"/>
                </a:cxn>
                <a:cxn ang="0">
                  <a:pos x="60" y="7"/>
                </a:cxn>
                <a:cxn ang="0">
                  <a:pos x="77" y="11"/>
                </a:cxn>
                <a:cxn ang="0">
                  <a:pos x="92" y="0"/>
                </a:cxn>
                <a:cxn ang="0">
                  <a:pos x="118" y="7"/>
                </a:cxn>
                <a:cxn ang="0">
                  <a:pos x="164" y="7"/>
                </a:cxn>
                <a:cxn ang="0">
                  <a:pos x="190" y="20"/>
                </a:cxn>
                <a:cxn ang="0">
                  <a:pos x="190" y="45"/>
                </a:cxn>
                <a:cxn ang="0">
                  <a:pos x="195" y="56"/>
                </a:cxn>
                <a:cxn ang="0">
                  <a:pos x="222" y="65"/>
                </a:cxn>
                <a:cxn ang="0">
                  <a:pos x="233" y="65"/>
                </a:cxn>
                <a:cxn ang="0">
                  <a:pos x="215" y="84"/>
                </a:cxn>
                <a:cxn ang="0">
                  <a:pos x="215" y="106"/>
                </a:cxn>
                <a:cxn ang="0">
                  <a:pos x="179" y="94"/>
                </a:cxn>
                <a:cxn ang="0">
                  <a:pos x="167" y="106"/>
                </a:cxn>
                <a:cxn ang="0">
                  <a:pos x="157" y="124"/>
                </a:cxn>
                <a:cxn ang="0">
                  <a:pos x="140" y="115"/>
                </a:cxn>
                <a:cxn ang="0">
                  <a:pos x="130" y="94"/>
                </a:cxn>
                <a:cxn ang="0">
                  <a:pos x="109" y="99"/>
                </a:cxn>
                <a:cxn ang="0">
                  <a:pos x="97" y="119"/>
                </a:cxn>
                <a:cxn ang="0">
                  <a:pos x="49" y="119"/>
                </a:cxn>
              </a:cxnLst>
              <a:rect l="0" t="0" r="r" b="b"/>
              <a:pathLst>
                <a:path w="233" h="124">
                  <a:moveTo>
                    <a:pt x="49" y="119"/>
                  </a:moveTo>
                  <a:lnTo>
                    <a:pt x="38" y="106"/>
                  </a:lnTo>
                  <a:lnTo>
                    <a:pt x="38" y="81"/>
                  </a:lnTo>
                  <a:lnTo>
                    <a:pt x="21" y="81"/>
                  </a:lnTo>
                  <a:lnTo>
                    <a:pt x="7" y="94"/>
                  </a:lnTo>
                  <a:lnTo>
                    <a:pt x="0" y="74"/>
                  </a:lnTo>
                  <a:lnTo>
                    <a:pt x="29" y="45"/>
                  </a:lnTo>
                  <a:lnTo>
                    <a:pt x="49" y="20"/>
                  </a:lnTo>
                  <a:lnTo>
                    <a:pt x="60" y="7"/>
                  </a:lnTo>
                  <a:lnTo>
                    <a:pt x="77" y="11"/>
                  </a:lnTo>
                  <a:lnTo>
                    <a:pt x="92" y="0"/>
                  </a:lnTo>
                  <a:lnTo>
                    <a:pt x="118" y="7"/>
                  </a:lnTo>
                  <a:lnTo>
                    <a:pt x="164" y="7"/>
                  </a:lnTo>
                  <a:lnTo>
                    <a:pt x="190" y="20"/>
                  </a:lnTo>
                  <a:lnTo>
                    <a:pt x="190" y="45"/>
                  </a:lnTo>
                  <a:lnTo>
                    <a:pt x="195" y="56"/>
                  </a:lnTo>
                  <a:lnTo>
                    <a:pt x="222" y="65"/>
                  </a:lnTo>
                  <a:lnTo>
                    <a:pt x="233" y="65"/>
                  </a:lnTo>
                  <a:lnTo>
                    <a:pt x="215" y="84"/>
                  </a:lnTo>
                  <a:lnTo>
                    <a:pt x="215" y="106"/>
                  </a:lnTo>
                  <a:lnTo>
                    <a:pt x="179" y="94"/>
                  </a:lnTo>
                  <a:lnTo>
                    <a:pt x="167" y="106"/>
                  </a:lnTo>
                  <a:lnTo>
                    <a:pt x="157" y="124"/>
                  </a:lnTo>
                  <a:lnTo>
                    <a:pt x="140" y="115"/>
                  </a:lnTo>
                  <a:lnTo>
                    <a:pt x="130" y="94"/>
                  </a:lnTo>
                  <a:lnTo>
                    <a:pt x="109" y="99"/>
                  </a:lnTo>
                  <a:lnTo>
                    <a:pt x="97" y="119"/>
                  </a:lnTo>
                  <a:lnTo>
                    <a:pt x="49" y="119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6" name="Freeform 153"/>
            <p:cNvSpPr>
              <a:spLocks/>
            </p:cNvSpPr>
            <p:nvPr/>
          </p:nvSpPr>
          <p:spPr bwMode="auto">
            <a:xfrm>
              <a:off x="6782859" y="5050253"/>
              <a:ext cx="333596" cy="199902"/>
            </a:xfrm>
            <a:custGeom>
              <a:avLst/>
              <a:gdLst/>
              <a:ahLst/>
              <a:cxnLst>
                <a:cxn ang="0">
                  <a:pos x="49" y="119"/>
                </a:cxn>
                <a:cxn ang="0">
                  <a:pos x="38" y="106"/>
                </a:cxn>
                <a:cxn ang="0">
                  <a:pos x="38" y="81"/>
                </a:cxn>
                <a:cxn ang="0">
                  <a:pos x="21" y="81"/>
                </a:cxn>
                <a:cxn ang="0">
                  <a:pos x="7" y="94"/>
                </a:cxn>
                <a:cxn ang="0">
                  <a:pos x="0" y="74"/>
                </a:cxn>
                <a:cxn ang="0">
                  <a:pos x="29" y="45"/>
                </a:cxn>
                <a:cxn ang="0">
                  <a:pos x="49" y="20"/>
                </a:cxn>
                <a:cxn ang="0">
                  <a:pos x="60" y="7"/>
                </a:cxn>
                <a:cxn ang="0">
                  <a:pos x="77" y="11"/>
                </a:cxn>
                <a:cxn ang="0">
                  <a:pos x="92" y="0"/>
                </a:cxn>
                <a:cxn ang="0">
                  <a:pos x="118" y="7"/>
                </a:cxn>
                <a:cxn ang="0">
                  <a:pos x="164" y="7"/>
                </a:cxn>
                <a:cxn ang="0">
                  <a:pos x="190" y="20"/>
                </a:cxn>
                <a:cxn ang="0">
                  <a:pos x="190" y="45"/>
                </a:cxn>
                <a:cxn ang="0">
                  <a:pos x="195" y="56"/>
                </a:cxn>
                <a:cxn ang="0">
                  <a:pos x="222" y="65"/>
                </a:cxn>
                <a:cxn ang="0">
                  <a:pos x="233" y="65"/>
                </a:cxn>
                <a:cxn ang="0">
                  <a:pos x="215" y="84"/>
                </a:cxn>
                <a:cxn ang="0">
                  <a:pos x="215" y="106"/>
                </a:cxn>
                <a:cxn ang="0">
                  <a:pos x="179" y="94"/>
                </a:cxn>
                <a:cxn ang="0">
                  <a:pos x="167" y="106"/>
                </a:cxn>
                <a:cxn ang="0">
                  <a:pos x="157" y="124"/>
                </a:cxn>
                <a:cxn ang="0">
                  <a:pos x="140" y="115"/>
                </a:cxn>
                <a:cxn ang="0">
                  <a:pos x="130" y="94"/>
                </a:cxn>
                <a:cxn ang="0">
                  <a:pos x="109" y="99"/>
                </a:cxn>
                <a:cxn ang="0">
                  <a:pos x="97" y="119"/>
                </a:cxn>
                <a:cxn ang="0">
                  <a:pos x="49" y="119"/>
                </a:cxn>
              </a:cxnLst>
              <a:rect l="0" t="0" r="r" b="b"/>
              <a:pathLst>
                <a:path w="233" h="124">
                  <a:moveTo>
                    <a:pt x="49" y="119"/>
                  </a:moveTo>
                  <a:lnTo>
                    <a:pt x="38" y="106"/>
                  </a:lnTo>
                  <a:lnTo>
                    <a:pt x="38" y="81"/>
                  </a:lnTo>
                  <a:lnTo>
                    <a:pt x="21" y="81"/>
                  </a:lnTo>
                  <a:lnTo>
                    <a:pt x="7" y="94"/>
                  </a:lnTo>
                  <a:lnTo>
                    <a:pt x="0" y="74"/>
                  </a:lnTo>
                  <a:lnTo>
                    <a:pt x="29" y="45"/>
                  </a:lnTo>
                  <a:lnTo>
                    <a:pt x="49" y="20"/>
                  </a:lnTo>
                  <a:lnTo>
                    <a:pt x="60" y="7"/>
                  </a:lnTo>
                  <a:lnTo>
                    <a:pt x="77" y="11"/>
                  </a:lnTo>
                  <a:lnTo>
                    <a:pt x="92" y="0"/>
                  </a:lnTo>
                  <a:lnTo>
                    <a:pt x="118" y="7"/>
                  </a:lnTo>
                  <a:lnTo>
                    <a:pt x="164" y="7"/>
                  </a:lnTo>
                  <a:lnTo>
                    <a:pt x="190" y="20"/>
                  </a:lnTo>
                  <a:lnTo>
                    <a:pt x="190" y="45"/>
                  </a:lnTo>
                  <a:lnTo>
                    <a:pt x="195" y="56"/>
                  </a:lnTo>
                  <a:lnTo>
                    <a:pt x="222" y="65"/>
                  </a:lnTo>
                  <a:lnTo>
                    <a:pt x="233" y="65"/>
                  </a:lnTo>
                  <a:lnTo>
                    <a:pt x="215" y="84"/>
                  </a:lnTo>
                  <a:lnTo>
                    <a:pt x="215" y="106"/>
                  </a:lnTo>
                  <a:lnTo>
                    <a:pt x="179" y="94"/>
                  </a:lnTo>
                  <a:lnTo>
                    <a:pt x="167" y="106"/>
                  </a:lnTo>
                  <a:lnTo>
                    <a:pt x="157" y="124"/>
                  </a:lnTo>
                  <a:lnTo>
                    <a:pt x="140" y="115"/>
                  </a:lnTo>
                  <a:lnTo>
                    <a:pt x="130" y="94"/>
                  </a:lnTo>
                  <a:lnTo>
                    <a:pt x="109" y="99"/>
                  </a:lnTo>
                  <a:lnTo>
                    <a:pt x="97" y="119"/>
                  </a:lnTo>
                  <a:lnTo>
                    <a:pt x="49" y="119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7" name="Freeform 154"/>
            <p:cNvSpPr>
              <a:spLocks/>
            </p:cNvSpPr>
            <p:nvPr/>
          </p:nvSpPr>
          <p:spPr bwMode="auto">
            <a:xfrm>
              <a:off x="7054482" y="5082497"/>
              <a:ext cx="21097" cy="56425"/>
            </a:xfrm>
            <a:custGeom>
              <a:avLst/>
              <a:gdLst/>
              <a:ahLst/>
              <a:cxnLst>
                <a:cxn ang="0">
                  <a:pos x="5" y="35"/>
                </a:cxn>
                <a:cxn ang="0">
                  <a:pos x="15" y="2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5" y="35"/>
                </a:cxn>
              </a:cxnLst>
              <a:rect l="0" t="0" r="r" b="b"/>
              <a:pathLst>
                <a:path w="15" h="35">
                  <a:moveTo>
                    <a:pt x="5" y="35"/>
                  </a:moveTo>
                  <a:lnTo>
                    <a:pt x="15" y="2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5" y="35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8" name="Freeform 155"/>
            <p:cNvSpPr>
              <a:spLocks/>
            </p:cNvSpPr>
            <p:nvPr/>
          </p:nvSpPr>
          <p:spPr bwMode="auto">
            <a:xfrm>
              <a:off x="7054482" y="5082497"/>
              <a:ext cx="21097" cy="56425"/>
            </a:xfrm>
            <a:custGeom>
              <a:avLst/>
              <a:gdLst/>
              <a:ahLst/>
              <a:cxnLst>
                <a:cxn ang="0">
                  <a:pos x="5" y="35"/>
                </a:cxn>
                <a:cxn ang="0">
                  <a:pos x="15" y="2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5" y="35"/>
                </a:cxn>
              </a:cxnLst>
              <a:rect l="0" t="0" r="r" b="b"/>
              <a:pathLst>
                <a:path w="15" h="35">
                  <a:moveTo>
                    <a:pt x="5" y="35"/>
                  </a:moveTo>
                  <a:lnTo>
                    <a:pt x="15" y="2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5" y="35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39" name="Group 157"/>
            <p:cNvGrpSpPr>
              <a:grpSpLocks/>
            </p:cNvGrpSpPr>
            <p:nvPr/>
          </p:nvGrpSpPr>
          <p:grpSpPr bwMode="auto">
            <a:xfrm>
              <a:off x="7336653" y="5163103"/>
              <a:ext cx="225473" cy="172496"/>
              <a:chOff x="4127" y="3070"/>
              <a:chExt cx="157" cy="107"/>
            </a:xfrm>
            <a:solidFill>
              <a:schemeClr val="bg1">
                <a:lumMod val="50000"/>
              </a:schemeClr>
            </a:solidFill>
          </p:grpSpPr>
          <p:sp>
            <p:nvSpPr>
              <p:cNvPr id="73" name="Freeform 158"/>
              <p:cNvSpPr>
                <a:spLocks/>
              </p:cNvSpPr>
              <p:nvPr/>
            </p:nvSpPr>
            <p:spPr bwMode="auto">
              <a:xfrm>
                <a:off x="4127" y="3070"/>
                <a:ext cx="157" cy="107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98"/>
                  </a:cxn>
                  <a:cxn ang="0">
                    <a:pos x="16" y="93"/>
                  </a:cxn>
                  <a:cxn ang="0">
                    <a:pos x="29" y="88"/>
                  </a:cxn>
                  <a:cxn ang="0">
                    <a:pos x="16" y="77"/>
                  </a:cxn>
                  <a:cxn ang="0">
                    <a:pos x="10" y="53"/>
                  </a:cxn>
                  <a:cxn ang="0">
                    <a:pos x="10" y="35"/>
                  </a:cxn>
                  <a:cxn ang="0">
                    <a:pos x="16" y="28"/>
                  </a:cxn>
                  <a:cxn ang="0">
                    <a:pos x="54" y="35"/>
                  </a:cxn>
                  <a:cxn ang="0">
                    <a:pos x="93" y="14"/>
                  </a:cxn>
                  <a:cxn ang="0">
                    <a:pos x="108" y="14"/>
                  </a:cxn>
                  <a:cxn ang="0">
                    <a:pos x="126" y="10"/>
                  </a:cxn>
                  <a:cxn ang="0">
                    <a:pos x="146" y="0"/>
                  </a:cxn>
                  <a:cxn ang="0">
                    <a:pos x="157" y="10"/>
                  </a:cxn>
                  <a:cxn ang="0">
                    <a:pos x="146" y="14"/>
                  </a:cxn>
                  <a:cxn ang="0">
                    <a:pos x="146" y="24"/>
                  </a:cxn>
                  <a:cxn ang="0">
                    <a:pos x="108" y="39"/>
                  </a:cxn>
                  <a:cxn ang="0">
                    <a:pos x="93" y="98"/>
                  </a:cxn>
                  <a:cxn ang="0">
                    <a:pos x="54" y="88"/>
                  </a:cxn>
                  <a:cxn ang="0">
                    <a:pos x="16" y="107"/>
                  </a:cxn>
                  <a:cxn ang="0">
                    <a:pos x="0" y="102"/>
                  </a:cxn>
                </a:cxnLst>
                <a:rect l="0" t="0" r="r" b="b"/>
                <a:pathLst>
                  <a:path w="157" h="107">
                    <a:moveTo>
                      <a:pt x="0" y="102"/>
                    </a:moveTo>
                    <a:lnTo>
                      <a:pt x="16" y="98"/>
                    </a:lnTo>
                    <a:lnTo>
                      <a:pt x="16" y="93"/>
                    </a:lnTo>
                    <a:lnTo>
                      <a:pt x="29" y="88"/>
                    </a:lnTo>
                    <a:lnTo>
                      <a:pt x="16" y="77"/>
                    </a:lnTo>
                    <a:lnTo>
                      <a:pt x="10" y="53"/>
                    </a:lnTo>
                    <a:lnTo>
                      <a:pt x="10" y="35"/>
                    </a:lnTo>
                    <a:lnTo>
                      <a:pt x="16" y="28"/>
                    </a:lnTo>
                    <a:lnTo>
                      <a:pt x="54" y="35"/>
                    </a:lnTo>
                    <a:lnTo>
                      <a:pt x="93" y="14"/>
                    </a:lnTo>
                    <a:lnTo>
                      <a:pt x="108" y="14"/>
                    </a:lnTo>
                    <a:lnTo>
                      <a:pt x="126" y="10"/>
                    </a:lnTo>
                    <a:lnTo>
                      <a:pt x="146" y="0"/>
                    </a:lnTo>
                    <a:lnTo>
                      <a:pt x="157" y="10"/>
                    </a:lnTo>
                    <a:lnTo>
                      <a:pt x="146" y="14"/>
                    </a:lnTo>
                    <a:lnTo>
                      <a:pt x="146" y="24"/>
                    </a:lnTo>
                    <a:lnTo>
                      <a:pt x="108" y="39"/>
                    </a:lnTo>
                    <a:lnTo>
                      <a:pt x="93" y="98"/>
                    </a:lnTo>
                    <a:lnTo>
                      <a:pt x="54" y="88"/>
                    </a:lnTo>
                    <a:lnTo>
                      <a:pt x="16" y="107"/>
                    </a:lnTo>
                    <a:lnTo>
                      <a:pt x="0" y="10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4" name="Freeform 159"/>
              <p:cNvSpPr>
                <a:spLocks/>
              </p:cNvSpPr>
              <p:nvPr/>
            </p:nvSpPr>
            <p:spPr bwMode="auto">
              <a:xfrm>
                <a:off x="4127" y="3070"/>
                <a:ext cx="157" cy="107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98"/>
                  </a:cxn>
                  <a:cxn ang="0">
                    <a:pos x="16" y="93"/>
                  </a:cxn>
                  <a:cxn ang="0">
                    <a:pos x="29" y="88"/>
                  </a:cxn>
                  <a:cxn ang="0">
                    <a:pos x="16" y="77"/>
                  </a:cxn>
                  <a:cxn ang="0">
                    <a:pos x="10" y="53"/>
                  </a:cxn>
                  <a:cxn ang="0">
                    <a:pos x="10" y="35"/>
                  </a:cxn>
                  <a:cxn ang="0">
                    <a:pos x="16" y="28"/>
                  </a:cxn>
                  <a:cxn ang="0">
                    <a:pos x="54" y="35"/>
                  </a:cxn>
                  <a:cxn ang="0">
                    <a:pos x="93" y="14"/>
                  </a:cxn>
                  <a:cxn ang="0">
                    <a:pos x="108" y="14"/>
                  </a:cxn>
                  <a:cxn ang="0">
                    <a:pos x="126" y="10"/>
                  </a:cxn>
                  <a:cxn ang="0">
                    <a:pos x="146" y="0"/>
                  </a:cxn>
                  <a:cxn ang="0">
                    <a:pos x="157" y="10"/>
                  </a:cxn>
                  <a:cxn ang="0">
                    <a:pos x="146" y="14"/>
                  </a:cxn>
                  <a:cxn ang="0">
                    <a:pos x="146" y="24"/>
                  </a:cxn>
                  <a:cxn ang="0">
                    <a:pos x="108" y="39"/>
                  </a:cxn>
                  <a:cxn ang="0">
                    <a:pos x="93" y="98"/>
                  </a:cxn>
                  <a:cxn ang="0">
                    <a:pos x="54" y="88"/>
                  </a:cxn>
                  <a:cxn ang="0">
                    <a:pos x="16" y="107"/>
                  </a:cxn>
                  <a:cxn ang="0">
                    <a:pos x="0" y="102"/>
                  </a:cxn>
                </a:cxnLst>
                <a:rect l="0" t="0" r="r" b="b"/>
                <a:pathLst>
                  <a:path w="157" h="107">
                    <a:moveTo>
                      <a:pt x="0" y="102"/>
                    </a:moveTo>
                    <a:lnTo>
                      <a:pt x="16" y="98"/>
                    </a:lnTo>
                    <a:lnTo>
                      <a:pt x="16" y="93"/>
                    </a:lnTo>
                    <a:lnTo>
                      <a:pt x="29" y="88"/>
                    </a:lnTo>
                    <a:lnTo>
                      <a:pt x="16" y="77"/>
                    </a:lnTo>
                    <a:lnTo>
                      <a:pt x="10" y="53"/>
                    </a:lnTo>
                    <a:lnTo>
                      <a:pt x="10" y="35"/>
                    </a:lnTo>
                    <a:lnTo>
                      <a:pt x="16" y="28"/>
                    </a:lnTo>
                    <a:lnTo>
                      <a:pt x="54" y="35"/>
                    </a:lnTo>
                    <a:lnTo>
                      <a:pt x="93" y="14"/>
                    </a:lnTo>
                    <a:lnTo>
                      <a:pt x="108" y="14"/>
                    </a:lnTo>
                    <a:lnTo>
                      <a:pt x="126" y="10"/>
                    </a:lnTo>
                    <a:lnTo>
                      <a:pt x="146" y="0"/>
                    </a:lnTo>
                    <a:lnTo>
                      <a:pt x="157" y="10"/>
                    </a:lnTo>
                    <a:lnTo>
                      <a:pt x="146" y="14"/>
                    </a:lnTo>
                    <a:lnTo>
                      <a:pt x="146" y="24"/>
                    </a:lnTo>
                    <a:lnTo>
                      <a:pt x="108" y="39"/>
                    </a:lnTo>
                    <a:lnTo>
                      <a:pt x="93" y="98"/>
                    </a:lnTo>
                    <a:lnTo>
                      <a:pt x="54" y="88"/>
                    </a:lnTo>
                    <a:lnTo>
                      <a:pt x="16" y="107"/>
                    </a:lnTo>
                    <a:lnTo>
                      <a:pt x="0" y="102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40" name="Group 160"/>
            <p:cNvGrpSpPr>
              <a:grpSpLocks/>
            </p:cNvGrpSpPr>
            <p:nvPr/>
          </p:nvGrpSpPr>
          <p:grpSpPr bwMode="auto">
            <a:xfrm>
              <a:off x="7919458" y="5633841"/>
              <a:ext cx="201740" cy="180557"/>
              <a:chOff x="4535" y="3362"/>
              <a:chExt cx="141" cy="112"/>
            </a:xfrm>
            <a:solidFill>
              <a:schemeClr val="bg1">
                <a:lumMod val="50000"/>
              </a:schemeClr>
            </a:solidFill>
          </p:grpSpPr>
          <p:sp>
            <p:nvSpPr>
              <p:cNvPr id="71" name="Freeform 161"/>
              <p:cNvSpPr>
                <a:spLocks/>
              </p:cNvSpPr>
              <p:nvPr/>
            </p:nvSpPr>
            <p:spPr bwMode="auto">
              <a:xfrm>
                <a:off x="4535" y="3362"/>
                <a:ext cx="141" cy="112"/>
              </a:xfrm>
              <a:custGeom>
                <a:avLst/>
                <a:gdLst/>
                <a:ahLst/>
                <a:cxnLst>
                  <a:cxn ang="0">
                    <a:pos x="103" y="5"/>
                  </a:cxn>
                  <a:cxn ang="0">
                    <a:pos x="103" y="11"/>
                  </a:cxn>
                  <a:cxn ang="0">
                    <a:pos x="130" y="25"/>
                  </a:cxn>
                  <a:cxn ang="0">
                    <a:pos x="141" y="69"/>
                  </a:cxn>
                  <a:cxn ang="0">
                    <a:pos x="125" y="85"/>
                  </a:cxn>
                  <a:cxn ang="0">
                    <a:pos x="103" y="87"/>
                  </a:cxn>
                  <a:cxn ang="0">
                    <a:pos x="48" y="109"/>
                  </a:cxn>
                  <a:cxn ang="0">
                    <a:pos x="34" y="112"/>
                  </a:cxn>
                  <a:cxn ang="0">
                    <a:pos x="12" y="98"/>
                  </a:cxn>
                  <a:cxn ang="0">
                    <a:pos x="0" y="79"/>
                  </a:cxn>
                  <a:cxn ang="0">
                    <a:pos x="0" y="50"/>
                  </a:cxn>
                  <a:cxn ang="0">
                    <a:pos x="0" y="40"/>
                  </a:cxn>
                  <a:cxn ang="0">
                    <a:pos x="7" y="35"/>
                  </a:cxn>
                  <a:cxn ang="0">
                    <a:pos x="7" y="25"/>
                  </a:cxn>
                  <a:cxn ang="0">
                    <a:pos x="28" y="11"/>
                  </a:cxn>
                  <a:cxn ang="0">
                    <a:pos x="45" y="0"/>
                  </a:cxn>
                  <a:cxn ang="0">
                    <a:pos x="94" y="0"/>
                  </a:cxn>
                  <a:cxn ang="0">
                    <a:pos x="103" y="5"/>
                  </a:cxn>
                </a:cxnLst>
                <a:rect l="0" t="0" r="r" b="b"/>
                <a:pathLst>
                  <a:path w="141" h="112">
                    <a:moveTo>
                      <a:pt x="103" y="5"/>
                    </a:moveTo>
                    <a:lnTo>
                      <a:pt x="103" y="11"/>
                    </a:lnTo>
                    <a:lnTo>
                      <a:pt x="130" y="25"/>
                    </a:lnTo>
                    <a:lnTo>
                      <a:pt x="141" y="69"/>
                    </a:lnTo>
                    <a:lnTo>
                      <a:pt x="125" y="85"/>
                    </a:lnTo>
                    <a:lnTo>
                      <a:pt x="103" y="87"/>
                    </a:lnTo>
                    <a:lnTo>
                      <a:pt x="48" y="109"/>
                    </a:lnTo>
                    <a:lnTo>
                      <a:pt x="34" y="112"/>
                    </a:lnTo>
                    <a:lnTo>
                      <a:pt x="12" y="98"/>
                    </a:lnTo>
                    <a:lnTo>
                      <a:pt x="0" y="79"/>
                    </a:lnTo>
                    <a:lnTo>
                      <a:pt x="0" y="50"/>
                    </a:lnTo>
                    <a:lnTo>
                      <a:pt x="0" y="40"/>
                    </a:lnTo>
                    <a:lnTo>
                      <a:pt x="7" y="35"/>
                    </a:lnTo>
                    <a:lnTo>
                      <a:pt x="7" y="25"/>
                    </a:lnTo>
                    <a:lnTo>
                      <a:pt x="28" y="11"/>
                    </a:lnTo>
                    <a:lnTo>
                      <a:pt x="45" y="0"/>
                    </a:lnTo>
                    <a:lnTo>
                      <a:pt x="94" y="0"/>
                    </a:lnTo>
                    <a:lnTo>
                      <a:pt x="103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2" name="Freeform 162"/>
              <p:cNvSpPr>
                <a:spLocks/>
              </p:cNvSpPr>
              <p:nvPr/>
            </p:nvSpPr>
            <p:spPr bwMode="auto">
              <a:xfrm>
                <a:off x="4535" y="3362"/>
                <a:ext cx="141" cy="112"/>
              </a:xfrm>
              <a:custGeom>
                <a:avLst/>
                <a:gdLst/>
                <a:ahLst/>
                <a:cxnLst>
                  <a:cxn ang="0">
                    <a:pos x="103" y="5"/>
                  </a:cxn>
                  <a:cxn ang="0">
                    <a:pos x="103" y="11"/>
                  </a:cxn>
                  <a:cxn ang="0">
                    <a:pos x="130" y="25"/>
                  </a:cxn>
                  <a:cxn ang="0">
                    <a:pos x="141" y="69"/>
                  </a:cxn>
                  <a:cxn ang="0">
                    <a:pos x="125" y="85"/>
                  </a:cxn>
                  <a:cxn ang="0">
                    <a:pos x="103" y="87"/>
                  </a:cxn>
                  <a:cxn ang="0">
                    <a:pos x="48" y="109"/>
                  </a:cxn>
                  <a:cxn ang="0">
                    <a:pos x="34" y="112"/>
                  </a:cxn>
                  <a:cxn ang="0">
                    <a:pos x="12" y="98"/>
                  </a:cxn>
                  <a:cxn ang="0">
                    <a:pos x="0" y="79"/>
                  </a:cxn>
                  <a:cxn ang="0">
                    <a:pos x="0" y="50"/>
                  </a:cxn>
                  <a:cxn ang="0">
                    <a:pos x="0" y="40"/>
                  </a:cxn>
                  <a:cxn ang="0">
                    <a:pos x="7" y="35"/>
                  </a:cxn>
                  <a:cxn ang="0">
                    <a:pos x="7" y="25"/>
                  </a:cxn>
                  <a:cxn ang="0">
                    <a:pos x="28" y="11"/>
                  </a:cxn>
                  <a:cxn ang="0">
                    <a:pos x="45" y="0"/>
                  </a:cxn>
                  <a:cxn ang="0">
                    <a:pos x="94" y="0"/>
                  </a:cxn>
                  <a:cxn ang="0">
                    <a:pos x="103" y="5"/>
                  </a:cxn>
                </a:cxnLst>
                <a:rect l="0" t="0" r="r" b="b"/>
                <a:pathLst>
                  <a:path w="141" h="112">
                    <a:moveTo>
                      <a:pt x="103" y="5"/>
                    </a:moveTo>
                    <a:lnTo>
                      <a:pt x="103" y="11"/>
                    </a:lnTo>
                    <a:lnTo>
                      <a:pt x="130" y="25"/>
                    </a:lnTo>
                    <a:lnTo>
                      <a:pt x="141" y="69"/>
                    </a:lnTo>
                    <a:lnTo>
                      <a:pt x="125" y="85"/>
                    </a:lnTo>
                    <a:lnTo>
                      <a:pt x="103" y="87"/>
                    </a:lnTo>
                    <a:lnTo>
                      <a:pt x="48" y="109"/>
                    </a:lnTo>
                    <a:lnTo>
                      <a:pt x="34" y="112"/>
                    </a:lnTo>
                    <a:lnTo>
                      <a:pt x="12" y="98"/>
                    </a:lnTo>
                    <a:lnTo>
                      <a:pt x="0" y="79"/>
                    </a:lnTo>
                    <a:lnTo>
                      <a:pt x="0" y="50"/>
                    </a:lnTo>
                    <a:lnTo>
                      <a:pt x="0" y="40"/>
                    </a:lnTo>
                    <a:lnTo>
                      <a:pt x="7" y="35"/>
                    </a:lnTo>
                    <a:lnTo>
                      <a:pt x="7" y="25"/>
                    </a:lnTo>
                    <a:lnTo>
                      <a:pt x="28" y="11"/>
                    </a:lnTo>
                    <a:lnTo>
                      <a:pt x="45" y="0"/>
                    </a:lnTo>
                    <a:lnTo>
                      <a:pt x="94" y="0"/>
                    </a:lnTo>
                    <a:lnTo>
                      <a:pt x="103" y="5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41" name="Group 163"/>
            <p:cNvGrpSpPr>
              <a:grpSpLocks/>
            </p:cNvGrpSpPr>
            <p:nvPr/>
          </p:nvGrpSpPr>
          <p:grpSpPr bwMode="auto">
            <a:xfrm>
              <a:off x="7336653" y="5179224"/>
              <a:ext cx="475999" cy="480413"/>
              <a:chOff x="4127" y="3080"/>
              <a:chExt cx="333" cy="298"/>
            </a:xfrm>
            <a:solidFill>
              <a:schemeClr val="bg1">
                <a:lumMod val="50000"/>
              </a:schemeClr>
            </a:solidFill>
          </p:grpSpPr>
          <p:sp>
            <p:nvSpPr>
              <p:cNvPr id="69" name="Freeform 164"/>
              <p:cNvSpPr>
                <a:spLocks/>
              </p:cNvSpPr>
              <p:nvPr/>
            </p:nvSpPr>
            <p:spPr bwMode="auto">
              <a:xfrm>
                <a:off x="4127" y="3080"/>
                <a:ext cx="333" cy="298"/>
              </a:xfrm>
              <a:custGeom>
                <a:avLst/>
                <a:gdLst/>
                <a:ahLst/>
                <a:cxnLst>
                  <a:cxn ang="0">
                    <a:pos x="270" y="298"/>
                  </a:cxn>
                  <a:cxn ang="0">
                    <a:pos x="254" y="288"/>
                  </a:cxn>
                  <a:cxn ang="0">
                    <a:pos x="222" y="259"/>
                  </a:cxn>
                  <a:cxn ang="0">
                    <a:pos x="178" y="234"/>
                  </a:cxn>
                  <a:cxn ang="0">
                    <a:pos x="145" y="231"/>
                  </a:cxn>
                  <a:cxn ang="0">
                    <a:pos x="129" y="209"/>
                  </a:cxn>
                  <a:cxn ang="0">
                    <a:pos x="97" y="196"/>
                  </a:cxn>
                  <a:cxn ang="0">
                    <a:pos x="97" y="171"/>
                  </a:cxn>
                  <a:cxn ang="0">
                    <a:pos x="80" y="151"/>
                  </a:cxn>
                  <a:cxn ang="0">
                    <a:pos x="80" y="126"/>
                  </a:cxn>
                  <a:cxn ang="0">
                    <a:pos x="43" y="101"/>
                  </a:cxn>
                  <a:cxn ang="0">
                    <a:pos x="38" y="122"/>
                  </a:cxn>
                  <a:cxn ang="0">
                    <a:pos x="22" y="136"/>
                  </a:cxn>
                  <a:cxn ang="0">
                    <a:pos x="5" y="117"/>
                  </a:cxn>
                  <a:cxn ang="0">
                    <a:pos x="0" y="92"/>
                  </a:cxn>
                  <a:cxn ang="0">
                    <a:pos x="16" y="97"/>
                  </a:cxn>
                  <a:cxn ang="0">
                    <a:pos x="53" y="77"/>
                  </a:cxn>
                  <a:cxn ang="0">
                    <a:pos x="92" y="88"/>
                  </a:cxn>
                  <a:cxn ang="0">
                    <a:pos x="107" y="29"/>
                  </a:cxn>
                  <a:cxn ang="0">
                    <a:pos x="145" y="14"/>
                  </a:cxn>
                  <a:cxn ang="0">
                    <a:pos x="145" y="3"/>
                  </a:cxn>
                  <a:cxn ang="0">
                    <a:pos x="157" y="0"/>
                  </a:cxn>
                  <a:cxn ang="0">
                    <a:pos x="204" y="43"/>
                  </a:cxn>
                  <a:cxn ang="0">
                    <a:pos x="244" y="67"/>
                  </a:cxn>
                  <a:cxn ang="0">
                    <a:pos x="259" y="63"/>
                  </a:cxn>
                  <a:cxn ang="0">
                    <a:pos x="285" y="52"/>
                  </a:cxn>
                  <a:cxn ang="0">
                    <a:pos x="297" y="63"/>
                  </a:cxn>
                  <a:cxn ang="0">
                    <a:pos x="302" y="88"/>
                  </a:cxn>
                  <a:cxn ang="0">
                    <a:pos x="333" y="101"/>
                  </a:cxn>
                  <a:cxn ang="0">
                    <a:pos x="318" y="108"/>
                  </a:cxn>
                  <a:cxn ang="0">
                    <a:pos x="311" y="117"/>
                  </a:cxn>
                  <a:cxn ang="0">
                    <a:pos x="302" y="122"/>
                  </a:cxn>
                  <a:cxn ang="0">
                    <a:pos x="285" y="108"/>
                  </a:cxn>
                  <a:cxn ang="0">
                    <a:pos x="249" y="108"/>
                  </a:cxn>
                  <a:cxn ang="0">
                    <a:pos x="193" y="97"/>
                  </a:cxn>
                  <a:cxn ang="0">
                    <a:pos x="167" y="97"/>
                  </a:cxn>
                  <a:cxn ang="0">
                    <a:pos x="157" y="113"/>
                  </a:cxn>
                  <a:cxn ang="0">
                    <a:pos x="135" y="92"/>
                  </a:cxn>
                  <a:cxn ang="0">
                    <a:pos x="125" y="126"/>
                  </a:cxn>
                  <a:cxn ang="0">
                    <a:pos x="140" y="136"/>
                  </a:cxn>
                  <a:cxn ang="0">
                    <a:pos x="145" y="165"/>
                  </a:cxn>
                  <a:cxn ang="0">
                    <a:pos x="193" y="214"/>
                  </a:cxn>
                  <a:cxn ang="0">
                    <a:pos x="209" y="221"/>
                  </a:cxn>
                  <a:cxn ang="0">
                    <a:pos x="209" y="231"/>
                  </a:cxn>
                  <a:cxn ang="0">
                    <a:pos x="237" y="256"/>
                  </a:cxn>
                  <a:cxn ang="0">
                    <a:pos x="280" y="283"/>
                  </a:cxn>
                  <a:cxn ang="0">
                    <a:pos x="270" y="298"/>
                  </a:cxn>
                </a:cxnLst>
                <a:rect l="0" t="0" r="r" b="b"/>
                <a:pathLst>
                  <a:path w="333" h="298">
                    <a:moveTo>
                      <a:pt x="270" y="298"/>
                    </a:moveTo>
                    <a:lnTo>
                      <a:pt x="254" y="288"/>
                    </a:lnTo>
                    <a:lnTo>
                      <a:pt x="222" y="259"/>
                    </a:lnTo>
                    <a:lnTo>
                      <a:pt x="178" y="234"/>
                    </a:lnTo>
                    <a:lnTo>
                      <a:pt x="145" y="231"/>
                    </a:lnTo>
                    <a:lnTo>
                      <a:pt x="129" y="209"/>
                    </a:lnTo>
                    <a:lnTo>
                      <a:pt x="97" y="196"/>
                    </a:lnTo>
                    <a:lnTo>
                      <a:pt x="97" y="171"/>
                    </a:lnTo>
                    <a:lnTo>
                      <a:pt x="80" y="151"/>
                    </a:lnTo>
                    <a:lnTo>
                      <a:pt x="80" y="126"/>
                    </a:lnTo>
                    <a:lnTo>
                      <a:pt x="43" y="101"/>
                    </a:lnTo>
                    <a:lnTo>
                      <a:pt x="38" y="122"/>
                    </a:lnTo>
                    <a:lnTo>
                      <a:pt x="22" y="136"/>
                    </a:lnTo>
                    <a:lnTo>
                      <a:pt x="5" y="117"/>
                    </a:lnTo>
                    <a:lnTo>
                      <a:pt x="0" y="92"/>
                    </a:lnTo>
                    <a:lnTo>
                      <a:pt x="16" y="97"/>
                    </a:lnTo>
                    <a:lnTo>
                      <a:pt x="53" y="77"/>
                    </a:lnTo>
                    <a:lnTo>
                      <a:pt x="92" y="88"/>
                    </a:lnTo>
                    <a:lnTo>
                      <a:pt x="107" y="29"/>
                    </a:lnTo>
                    <a:lnTo>
                      <a:pt x="145" y="14"/>
                    </a:lnTo>
                    <a:lnTo>
                      <a:pt x="145" y="3"/>
                    </a:lnTo>
                    <a:lnTo>
                      <a:pt x="157" y="0"/>
                    </a:lnTo>
                    <a:lnTo>
                      <a:pt x="204" y="43"/>
                    </a:lnTo>
                    <a:lnTo>
                      <a:pt x="244" y="67"/>
                    </a:lnTo>
                    <a:lnTo>
                      <a:pt x="259" y="63"/>
                    </a:lnTo>
                    <a:lnTo>
                      <a:pt x="285" y="52"/>
                    </a:lnTo>
                    <a:lnTo>
                      <a:pt x="297" y="63"/>
                    </a:lnTo>
                    <a:lnTo>
                      <a:pt x="302" y="88"/>
                    </a:lnTo>
                    <a:lnTo>
                      <a:pt x="333" y="101"/>
                    </a:lnTo>
                    <a:lnTo>
                      <a:pt x="318" y="108"/>
                    </a:lnTo>
                    <a:lnTo>
                      <a:pt x="311" y="117"/>
                    </a:lnTo>
                    <a:lnTo>
                      <a:pt x="302" y="122"/>
                    </a:lnTo>
                    <a:lnTo>
                      <a:pt x="285" y="108"/>
                    </a:lnTo>
                    <a:lnTo>
                      <a:pt x="249" y="108"/>
                    </a:lnTo>
                    <a:lnTo>
                      <a:pt x="193" y="97"/>
                    </a:lnTo>
                    <a:lnTo>
                      <a:pt x="167" y="97"/>
                    </a:lnTo>
                    <a:lnTo>
                      <a:pt x="157" y="113"/>
                    </a:lnTo>
                    <a:lnTo>
                      <a:pt x="135" y="92"/>
                    </a:lnTo>
                    <a:lnTo>
                      <a:pt x="125" y="126"/>
                    </a:lnTo>
                    <a:lnTo>
                      <a:pt x="140" y="136"/>
                    </a:lnTo>
                    <a:lnTo>
                      <a:pt x="145" y="165"/>
                    </a:lnTo>
                    <a:lnTo>
                      <a:pt x="193" y="214"/>
                    </a:lnTo>
                    <a:lnTo>
                      <a:pt x="209" y="221"/>
                    </a:lnTo>
                    <a:lnTo>
                      <a:pt x="209" y="231"/>
                    </a:lnTo>
                    <a:lnTo>
                      <a:pt x="237" y="256"/>
                    </a:lnTo>
                    <a:lnTo>
                      <a:pt x="280" y="283"/>
                    </a:lnTo>
                    <a:lnTo>
                      <a:pt x="270" y="29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0" name="Freeform 165"/>
              <p:cNvSpPr>
                <a:spLocks/>
              </p:cNvSpPr>
              <p:nvPr/>
            </p:nvSpPr>
            <p:spPr bwMode="auto">
              <a:xfrm>
                <a:off x="4127" y="3080"/>
                <a:ext cx="333" cy="298"/>
              </a:xfrm>
              <a:custGeom>
                <a:avLst/>
                <a:gdLst/>
                <a:ahLst/>
                <a:cxnLst>
                  <a:cxn ang="0">
                    <a:pos x="270" y="298"/>
                  </a:cxn>
                  <a:cxn ang="0">
                    <a:pos x="254" y="288"/>
                  </a:cxn>
                  <a:cxn ang="0">
                    <a:pos x="222" y="259"/>
                  </a:cxn>
                  <a:cxn ang="0">
                    <a:pos x="178" y="234"/>
                  </a:cxn>
                  <a:cxn ang="0">
                    <a:pos x="145" y="231"/>
                  </a:cxn>
                  <a:cxn ang="0">
                    <a:pos x="129" y="209"/>
                  </a:cxn>
                  <a:cxn ang="0">
                    <a:pos x="97" y="196"/>
                  </a:cxn>
                  <a:cxn ang="0">
                    <a:pos x="97" y="171"/>
                  </a:cxn>
                  <a:cxn ang="0">
                    <a:pos x="80" y="151"/>
                  </a:cxn>
                  <a:cxn ang="0">
                    <a:pos x="80" y="126"/>
                  </a:cxn>
                  <a:cxn ang="0">
                    <a:pos x="43" y="101"/>
                  </a:cxn>
                  <a:cxn ang="0">
                    <a:pos x="38" y="122"/>
                  </a:cxn>
                  <a:cxn ang="0">
                    <a:pos x="22" y="136"/>
                  </a:cxn>
                  <a:cxn ang="0">
                    <a:pos x="5" y="117"/>
                  </a:cxn>
                  <a:cxn ang="0">
                    <a:pos x="0" y="92"/>
                  </a:cxn>
                  <a:cxn ang="0">
                    <a:pos x="16" y="97"/>
                  </a:cxn>
                  <a:cxn ang="0">
                    <a:pos x="53" y="77"/>
                  </a:cxn>
                  <a:cxn ang="0">
                    <a:pos x="92" y="88"/>
                  </a:cxn>
                  <a:cxn ang="0">
                    <a:pos x="107" y="29"/>
                  </a:cxn>
                  <a:cxn ang="0">
                    <a:pos x="145" y="14"/>
                  </a:cxn>
                  <a:cxn ang="0">
                    <a:pos x="145" y="3"/>
                  </a:cxn>
                  <a:cxn ang="0">
                    <a:pos x="157" y="0"/>
                  </a:cxn>
                  <a:cxn ang="0">
                    <a:pos x="204" y="43"/>
                  </a:cxn>
                  <a:cxn ang="0">
                    <a:pos x="244" y="67"/>
                  </a:cxn>
                  <a:cxn ang="0">
                    <a:pos x="259" y="63"/>
                  </a:cxn>
                  <a:cxn ang="0">
                    <a:pos x="285" y="52"/>
                  </a:cxn>
                  <a:cxn ang="0">
                    <a:pos x="297" y="63"/>
                  </a:cxn>
                  <a:cxn ang="0">
                    <a:pos x="302" y="88"/>
                  </a:cxn>
                  <a:cxn ang="0">
                    <a:pos x="333" y="101"/>
                  </a:cxn>
                  <a:cxn ang="0">
                    <a:pos x="318" y="108"/>
                  </a:cxn>
                  <a:cxn ang="0">
                    <a:pos x="311" y="117"/>
                  </a:cxn>
                  <a:cxn ang="0">
                    <a:pos x="302" y="122"/>
                  </a:cxn>
                  <a:cxn ang="0">
                    <a:pos x="285" y="108"/>
                  </a:cxn>
                  <a:cxn ang="0">
                    <a:pos x="249" y="108"/>
                  </a:cxn>
                  <a:cxn ang="0">
                    <a:pos x="193" y="97"/>
                  </a:cxn>
                  <a:cxn ang="0">
                    <a:pos x="167" y="97"/>
                  </a:cxn>
                  <a:cxn ang="0">
                    <a:pos x="157" y="113"/>
                  </a:cxn>
                  <a:cxn ang="0">
                    <a:pos x="135" y="92"/>
                  </a:cxn>
                  <a:cxn ang="0">
                    <a:pos x="125" y="126"/>
                  </a:cxn>
                  <a:cxn ang="0">
                    <a:pos x="140" y="136"/>
                  </a:cxn>
                  <a:cxn ang="0">
                    <a:pos x="145" y="165"/>
                  </a:cxn>
                  <a:cxn ang="0">
                    <a:pos x="193" y="214"/>
                  </a:cxn>
                  <a:cxn ang="0">
                    <a:pos x="209" y="221"/>
                  </a:cxn>
                  <a:cxn ang="0">
                    <a:pos x="209" y="231"/>
                  </a:cxn>
                  <a:cxn ang="0">
                    <a:pos x="237" y="256"/>
                  </a:cxn>
                  <a:cxn ang="0">
                    <a:pos x="280" y="283"/>
                  </a:cxn>
                  <a:cxn ang="0">
                    <a:pos x="270" y="298"/>
                  </a:cxn>
                </a:cxnLst>
                <a:rect l="0" t="0" r="r" b="b"/>
                <a:pathLst>
                  <a:path w="333" h="298">
                    <a:moveTo>
                      <a:pt x="270" y="298"/>
                    </a:moveTo>
                    <a:lnTo>
                      <a:pt x="254" y="288"/>
                    </a:lnTo>
                    <a:lnTo>
                      <a:pt x="222" y="259"/>
                    </a:lnTo>
                    <a:lnTo>
                      <a:pt x="178" y="234"/>
                    </a:lnTo>
                    <a:lnTo>
                      <a:pt x="145" y="231"/>
                    </a:lnTo>
                    <a:lnTo>
                      <a:pt x="129" y="209"/>
                    </a:lnTo>
                    <a:lnTo>
                      <a:pt x="97" y="196"/>
                    </a:lnTo>
                    <a:lnTo>
                      <a:pt x="97" y="171"/>
                    </a:lnTo>
                    <a:lnTo>
                      <a:pt x="80" y="151"/>
                    </a:lnTo>
                    <a:lnTo>
                      <a:pt x="80" y="126"/>
                    </a:lnTo>
                    <a:lnTo>
                      <a:pt x="43" y="101"/>
                    </a:lnTo>
                    <a:lnTo>
                      <a:pt x="38" y="122"/>
                    </a:lnTo>
                    <a:lnTo>
                      <a:pt x="22" y="136"/>
                    </a:lnTo>
                    <a:lnTo>
                      <a:pt x="5" y="117"/>
                    </a:lnTo>
                    <a:lnTo>
                      <a:pt x="0" y="92"/>
                    </a:lnTo>
                    <a:lnTo>
                      <a:pt x="16" y="97"/>
                    </a:lnTo>
                    <a:lnTo>
                      <a:pt x="53" y="77"/>
                    </a:lnTo>
                    <a:lnTo>
                      <a:pt x="92" y="88"/>
                    </a:lnTo>
                    <a:lnTo>
                      <a:pt x="107" y="29"/>
                    </a:lnTo>
                    <a:lnTo>
                      <a:pt x="145" y="14"/>
                    </a:lnTo>
                    <a:lnTo>
                      <a:pt x="145" y="3"/>
                    </a:lnTo>
                    <a:lnTo>
                      <a:pt x="157" y="0"/>
                    </a:lnTo>
                    <a:lnTo>
                      <a:pt x="204" y="43"/>
                    </a:lnTo>
                    <a:lnTo>
                      <a:pt x="244" y="67"/>
                    </a:lnTo>
                    <a:lnTo>
                      <a:pt x="259" y="63"/>
                    </a:lnTo>
                    <a:lnTo>
                      <a:pt x="285" y="52"/>
                    </a:lnTo>
                    <a:lnTo>
                      <a:pt x="297" y="63"/>
                    </a:lnTo>
                    <a:lnTo>
                      <a:pt x="302" y="88"/>
                    </a:lnTo>
                    <a:lnTo>
                      <a:pt x="333" y="101"/>
                    </a:lnTo>
                    <a:lnTo>
                      <a:pt x="318" y="108"/>
                    </a:lnTo>
                    <a:lnTo>
                      <a:pt x="311" y="117"/>
                    </a:lnTo>
                    <a:lnTo>
                      <a:pt x="302" y="122"/>
                    </a:lnTo>
                    <a:lnTo>
                      <a:pt x="285" y="108"/>
                    </a:lnTo>
                    <a:lnTo>
                      <a:pt x="249" y="108"/>
                    </a:lnTo>
                    <a:lnTo>
                      <a:pt x="193" y="97"/>
                    </a:lnTo>
                    <a:lnTo>
                      <a:pt x="167" y="97"/>
                    </a:lnTo>
                    <a:lnTo>
                      <a:pt x="157" y="113"/>
                    </a:lnTo>
                    <a:lnTo>
                      <a:pt x="135" y="92"/>
                    </a:lnTo>
                    <a:lnTo>
                      <a:pt x="125" y="126"/>
                    </a:lnTo>
                    <a:lnTo>
                      <a:pt x="140" y="136"/>
                    </a:lnTo>
                    <a:lnTo>
                      <a:pt x="145" y="165"/>
                    </a:lnTo>
                    <a:lnTo>
                      <a:pt x="193" y="214"/>
                    </a:lnTo>
                    <a:lnTo>
                      <a:pt x="209" y="221"/>
                    </a:lnTo>
                    <a:lnTo>
                      <a:pt x="209" y="231"/>
                    </a:lnTo>
                    <a:lnTo>
                      <a:pt x="237" y="256"/>
                    </a:lnTo>
                    <a:lnTo>
                      <a:pt x="280" y="283"/>
                    </a:lnTo>
                    <a:lnTo>
                      <a:pt x="270" y="298"/>
                    </a:lnTo>
                  </a:path>
                </a:pathLst>
              </a:custGeom>
              <a:grpFill/>
              <a:ln w="9525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42" name="Group 166"/>
            <p:cNvGrpSpPr>
              <a:grpSpLocks/>
            </p:cNvGrpSpPr>
            <p:nvPr/>
          </p:nvGrpSpPr>
          <p:grpSpPr bwMode="auto">
            <a:xfrm>
              <a:off x="7745407" y="5224362"/>
              <a:ext cx="338870" cy="473962"/>
              <a:chOff x="4413" y="3108"/>
              <a:chExt cx="237" cy="294"/>
            </a:xfrm>
            <a:solidFill>
              <a:schemeClr val="bg1">
                <a:lumMod val="50000"/>
              </a:schemeClr>
            </a:solidFill>
          </p:grpSpPr>
          <p:sp>
            <p:nvSpPr>
              <p:cNvPr id="67" name="Freeform 167"/>
              <p:cNvSpPr>
                <a:spLocks/>
              </p:cNvSpPr>
              <p:nvPr/>
            </p:nvSpPr>
            <p:spPr bwMode="auto">
              <a:xfrm>
                <a:off x="4413" y="3108"/>
                <a:ext cx="237" cy="294"/>
              </a:xfrm>
              <a:custGeom>
                <a:avLst/>
                <a:gdLst/>
                <a:ahLst/>
                <a:cxnLst>
                  <a:cxn ang="0">
                    <a:pos x="81" y="250"/>
                  </a:cxn>
                  <a:cxn ang="0">
                    <a:pos x="81" y="234"/>
                  </a:cxn>
                  <a:cxn ang="0">
                    <a:pos x="93" y="240"/>
                  </a:cxn>
                  <a:cxn ang="0">
                    <a:pos x="102" y="230"/>
                  </a:cxn>
                  <a:cxn ang="0">
                    <a:pos x="38" y="196"/>
                  </a:cxn>
                  <a:cxn ang="0">
                    <a:pos x="38" y="185"/>
                  </a:cxn>
                  <a:cxn ang="0">
                    <a:pos x="44" y="178"/>
                  </a:cxn>
                  <a:cxn ang="0">
                    <a:pos x="54" y="178"/>
                  </a:cxn>
                  <a:cxn ang="0">
                    <a:pos x="44" y="153"/>
                  </a:cxn>
                  <a:cxn ang="0">
                    <a:pos x="60" y="153"/>
                  </a:cxn>
                  <a:cxn ang="0">
                    <a:pos x="60" y="146"/>
                  </a:cxn>
                  <a:cxn ang="0">
                    <a:pos x="33" y="132"/>
                  </a:cxn>
                  <a:cxn ang="0">
                    <a:pos x="48" y="97"/>
                  </a:cxn>
                  <a:cxn ang="0">
                    <a:pos x="26" y="88"/>
                  </a:cxn>
                  <a:cxn ang="0">
                    <a:pos x="33" y="79"/>
                  </a:cxn>
                  <a:cxn ang="0">
                    <a:pos x="48" y="72"/>
                  </a:cxn>
                  <a:cxn ang="0">
                    <a:pos x="16" y="59"/>
                  </a:cxn>
                  <a:cxn ang="0">
                    <a:pos x="11" y="34"/>
                  </a:cxn>
                  <a:cxn ang="0">
                    <a:pos x="0" y="23"/>
                  </a:cxn>
                  <a:cxn ang="0">
                    <a:pos x="48" y="5"/>
                  </a:cxn>
                  <a:cxn ang="0">
                    <a:pos x="69" y="0"/>
                  </a:cxn>
                  <a:cxn ang="0">
                    <a:pos x="81" y="5"/>
                  </a:cxn>
                  <a:cxn ang="0">
                    <a:pos x="102" y="15"/>
                  </a:cxn>
                  <a:cxn ang="0">
                    <a:pos x="113" y="34"/>
                  </a:cxn>
                  <a:cxn ang="0">
                    <a:pos x="130" y="59"/>
                  </a:cxn>
                  <a:cxn ang="0">
                    <a:pos x="151" y="68"/>
                  </a:cxn>
                  <a:cxn ang="0">
                    <a:pos x="156" y="88"/>
                  </a:cxn>
                  <a:cxn ang="0">
                    <a:pos x="171" y="97"/>
                  </a:cxn>
                  <a:cxn ang="0">
                    <a:pos x="189" y="104"/>
                  </a:cxn>
                  <a:cxn ang="0">
                    <a:pos x="209" y="92"/>
                  </a:cxn>
                  <a:cxn ang="0">
                    <a:pos x="209" y="111"/>
                  </a:cxn>
                  <a:cxn ang="0">
                    <a:pos x="232" y="132"/>
                  </a:cxn>
                  <a:cxn ang="0">
                    <a:pos x="217" y="157"/>
                  </a:cxn>
                  <a:cxn ang="0">
                    <a:pos x="226" y="191"/>
                  </a:cxn>
                  <a:cxn ang="0">
                    <a:pos x="237" y="215"/>
                  </a:cxn>
                  <a:cxn ang="0">
                    <a:pos x="226" y="240"/>
                  </a:cxn>
                  <a:cxn ang="0">
                    <a:pos x="226" y="259"/>
                  </a:cxn>
                  <a:cxn ang="0">
                    <a:pos x="217" y="254"/>
                  </a:cxn>
                  <a:cxn ang="0">
                    <a:pos x="168" y="254"/>
                  </a:cxn>
                  <a:cxn ang="0">
                    <a:pos x="151" y="265"/>
                  </a:cxn>
                  <a:cxn ang="0">
                    <a:pos x="130" y="279"/>
                  </a:cxn>
                  <a:cxn ang="0">
                    <a:pos x="130" y="289"/>
                  </a:cxn>
                  <a:cxn ang="0">
                    <a:pos x="123" y="294"/>
                  </a:cxn>
                  <a:cxn ang="0">
                    <a:pos x="113" y="269"/>
                  </a:cxn>
                  <a:cxn ang="0">
                    <a:pos x="97" y="254"/>
                  </a:cxn>
                  <a:cxn ang="0">
                    <a:pos x="81" y="250"/>
                  </a:cxn>
                </a:cxnLst>
                <a:rect l="0" t="0" r="r" b="b"/>
                <a:pathLst>
                  <a:path w="237" h="294">
                    <a:moveTo>
                      <a:pt x="81" y="250"/>
                    </a:moveTo>
                    <a:lnTo>
                      <a:pt x="81" y="234"/>
                    </a:lnTo>
                    <a:lnTo>
                      <a:pt x="93" y="240"/>
                    </a:lnTo>
                    <a:lnTo>
                      <a:pt x="102" y="230"/>
                    </a:lnTo>
                    <a:lnTo>
                      <a:pt x="38" y="196"/>
                    </a:lnTo>
                    <a:lnTo>
                      <a:pt x="38" y="185"/>
                    </a:lnTo>
                    <a:lnTo>
                      <a:pt x="44" y="178"/>
                    </a:lnTo>
                    <a:lnTo>
                      <a:pt x="54" y="178"/>
                    </a:lnTo>
                    <a:lnTo>
                      <a:pt x="44" y="153"/>
                    </a:lnTo>
                    <a:lnTo>
                      <a:pt x="60" y="153"/>
                    </a:lnTo>
                    <a:lnTo>
                      <a:pt x="60" y="146"/>
                    </a:lnTo>
                    <a:lnTo>
                      <a:pt x="33" y="132"/>
                    </a:lnTo>
                    <a:lnTo>
                      <a:pt x="48" y="97"/>
                    </a:lnTo>
                    <a:lnTo>
                      <a:pt x="26" y="88"/>
                    </a:lnTo>
                    <a:lnTo>
                      <a:pt x="33" y="79"/>
                    </a:lnTo>
                    <a:lnTo>
                      <a:pt x="48" y="72"/>
                    </a:lnTo>
                    <a:lnTo>
                      <a:pt x="16" y="59"/>
                    </a:lnTo>
                    <a:lnTo>
                      <a:pt x="11" y="34"/>
                    </a:lnTo>
                    <a:lnTo>
                      <a:pt x="0" y="23"/>
                    </a:lnTo>
                    <a:lnTo>
                      <a:pt x="48" y="5"/>
                    </a:lnTo>
                    <a:lnTo>
                      <a:pt x="69" y="0"/>
                    </a:lnTo>
                    <a:lnTo>
                      <a:pt x="81" y="5"/>
                    </a:lnTo>
                    <a:lnTo>
                      <a:pt x="102" y="15"/>
                    </a:lnTo>
                    <a:lnTo>
                      <a:pt x="113" y="34"/>
                    </a:lnTo>
                    <a:lnTo>
                      <a:pt x="130" y="59"/>
                    </a:lnTo>
                    <a:lnTo>
                      <a:pt x="151" y="68"/>
                    </a:lnTo>
                    <a:lnTo>
                      <a:pt x="156" y="88"/>
                    </a:lnTo>
                    <a:lnTo>
                      <a:pt x="171" y="97"/>
                    </a:lnTo>
                    <a:lnTo>
                      <a:pt x="189" y="104"/>
                    </a:lnTo>
                    <a:lnTo>
                      <a:pt x="209" y="92"/>
                    </a:lnTo>
                    <a:lnTo>
                      <a:pt x="209" y="111"/>
                    </a:lnTo>
                    <a:lnTo>
                      <a:pt x="232" y="132"/>
                    </a:lnTo>
                    <a:lnTo>
                      <a:pt x="217" y="157"/>
                    </a:lnTo>
                    <a:lnTo>
                      <a:pt x="226" y="191"/>
                    </a:lnTo>
                    <a:lnTo>
                      <a:pt x="237" y="215"/>
                    </a:lnTo>
                    <a:lnTo>
                      <a:pt x="226" y="240"/>
                    </a:lnTo>
                    <a:lnTo>
                      <a:pt x="226" y="259"/>
                    </a:lnTo>
                    <a:lnTo>
                      <a:pt x="217" y="254"/>
                    </a:lnTo>
                    <a:lnTo>
                      <a:pt x="168" y="254"/>
                    </a:lnTo>
                    <a:lnTo>
                      <a:pt x="151" y="265"/>
                    </a:lnTo>
                    <a:lnTo>
                      <a:pt x="130" y="279"/>
                    </a:lnTo>
                    <a:lnTo>
                      <a:pt x="130" y="289"/>
                    </a:lnTo>
                    <a:lnTo>
                      <a:pt x="123" y="294"/>
                    </a:lnTo>
                    <a:lnTo>
                      <a:pt x="113" y="269"/>
                    </a:lnTo>
                    <a:lnTo>
                      <a:pt x="97" y="254"/>
                    </a:lnTo>
                    <a:lnTo>
                      <a:pt x="81" y="25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8" name="Freeform 168"/>
              <p:cNvSpPr>
                <a:spLocks/>
              </p:cNvSpPr>
              <p:nvPr/>
            </p:nvSpPr>
            <p:spPr bwMode="auto">
              <a:xfrm>
                <a:off x="4413" y="3108"/>
                <a:ext cx="237" cy="294"/>
              </a:xfrm>
              <a:custGeom>
                <a:avLst/>
                <a:gdLst/>
                <a:ahLst/>
                <a:cxnLst>
                  <a:cxn ang="0">
                    <a:pos x="81" y="250"/>
                  </a:cxn>
                  <a:cxn ang="0">
                    <a:pos x="81" y="234"/>
                  </a:cxn>
                  <a:cxn ang="0">
                    <a:pos x="93" y="240"/>
                  </a:cxn>
                  <a:cxn ang="0">
                    <a:pos x="102" y="230"/>
                  </a:cxn>
                  <a:cxn ang="0">
                    <a:pos x="38" y="196"/>
                  </a:cxn>
                  <a:cxn ang="0">
                    <a:pos x="38" y="185"/>
                  </a:cxn>
                  <a:cxn ang="0">
                    <a:pos x="44" y="178"/>
                  </a:cxn>
                  <a:cxn ang="0">
                    <a:pos x="54" y="178"/>
                  </a:cxn>
                  <a:cxn ang="0">
                    <a:pos x="44" y="153"/>
                  </a:cxn>
                  <a:cxn ang="0">
                    <a:pos x="60" y="153"/>
                  </a:cxn>
                  <a:cxn ang="0">
                    <a:pos x="60" y="146"/>
                  </a:cxn>
                  <a:cxn ang="0">
                    <a:pos x="33" y="132"/>
                  </a:cxn>
                  <a:cxn ang="0">
                    <a:pos x="48" y="97"/>
                  </a:cxn>
                  <a:cxn ang="0">
                    <a:pos x="26" y="88"/>
                  </a:cxn>
                  <a:cxn ang="0">
                    <a:pos x="33" y="79"/>
                  </a:cxn>
                  <a:cxn ang="0">
                    <a:pos x="48" y="72"/>
                  </a:cxn>
                  <a:cxn ang="0">
                    <a:pos x="16" y="59"/>
                  </a:cxn>
                  <a:cxn ang="0">
                    <a:pos x="11" y="34"/>
                  </a:cxn>
                  <a:cxn ang="0">
                    <a:pos x="0" y="23"/>
                  </a:cxn>
                  <a:cxn ang="0">
                    <a:pos x="48" y="5"/>
                  </a:cxn>
                  <a:cxn ang="0">
                    <a:pos x="69" y="0"/>
                  </a:cxn>
                  <a:cxn ang="0">
                    <a:pos x="81" y="5"/>
                  </a:cxn>
                  <a:cxn ang="0">
                    <a:pos x="102" y="15"/>
                  </a:cxn>
                  <a:cxn ang="0">
                    <a:pos x="113" y="34"/>
                  </a:cxn>
                  <a:cxn ang="0">
                    <a:pos x="130" y="59"/>
                  </a:cxn>
                  <a:cxn ang="0">
                    <a:pos x="151" y="68"/>
                  </a:cxn>
                  <a:cxn ang="0">
                    <a:pos x="156" y="88"/>
                  </a:cxn>
                  <a:cxn ang="0">
                    <a:pos x="171" y="97"/>
                  </a:cxn>
                  <a:cxn ang="0">
                    <a:pos x="189" y="104"/>
                  </a:cxn>
                  <a:cxn ang="0">
                    <a:pos x="209" y="92"/>
                  </a:cxn>
                  <a:cxn ang="0">
                    <a:pos x="209" y="111"/>
                  </a:cxn>
                  <a:cxn ang="0">
                    <a:pos x="232" y="132"/>
                  </a:cxn>
                  <a:cxn ang="0">
                    <a:pos x="217" y="157"/>
                  </a:cxn>
                  <a:cxn ang="0">
                    <a:pos x="226" y="191"/>
                  </a:cxn>
                  <a:cxn ang="0">
                    <a:pos x="237" y="215"/>
                  </a:cxn>
                  <a:cxn ang="0">
                    <a:pos x="226" y="240"/>
                  </a:cxn>
                  <a:cxn ang="0">
                    <a:pos x="226" y="259"/>
                  </a:cxn>
                  <a:cxn ang="0">
                    <a:pos x="217" y="254"/>
                  </a:cxn>
                  <a:cxn ang="0">
                    <a:pos x="168" y="254"/>
                  </a:cxn>
                  <a:cxn ang="0">
                    <a:pos x="151" y="265"/>
                  </a:cxn>
                  <a:cxn ang="0">
                    <a:pos x="130" y="279"/>
                  </a:cxn>
                  <a:cxn ang="0">
                    <a:pos x="130" y="289"/>
                  </a:cxn>
                  <a:cxn ang="0">
                    <a:pos x="123" y="294"/>
                  </a:cxn>
                  <a:cxn ang="0">
                    <a:pos x="113" y="269"/>
                  </a:cxn>
                  <a:cxn ang="0">
                    <a:pos x="97" y="254"/>
                  </a:cxn>
                  <a:cxn ang="0">
                    <a:pos x="81" y="250"/>
                  </a:cxn>
                </a:cxnLst>
                <a:rect l="0" t="0" r="r" b="b"/>
                <a:pathLst>
                  <a:path w="237" h="294">
                    <a:moveTo>
                      <a:pt x="81" y="250"/>
                    </a:moveTo>
                    <a:lnTo>
                      <a:pt x="81" y="234"/>
                    </a:lnTo>
                    <a:lnTo>
                      <a:pt x="93" y="240"/>
                    </a:lnTo>
                    <a:lnTo>
                      <a:pt x="102" y="230"/>
                    </a:lnTo>
                    <a:lnTo>
                      <a:pt x="38" y="196"/>
                    </a:lnTo>
                    <a:lnTo>
                      <a:pt x="38" y="185"/>
                    </a:lnTo>
                    <a:lnTo>
                      <a:pt x="44" y="178"/>
                    </a:lnTo>
                    <a:lnTo>
                      <a:pt x="54" y="178"/>
                    </a:lnTo>
                    <a:lnTo>
                      <a:pt x="44" y="153"/>
                    </a:lnTo>
                    <a:lnTo>
                      <a:pt x="60" y="153"/>
                    </a:lnTo>
                    <a:lnTo>
                      <a:pt x="60" y="146"/>
                    </a:lnTo>
                    <a:lnTo>
                      <a:pt x="33" y="132"/>
                    </a:lnTo>
                    <a:lnTo>
                      <a:pt x="48" y="97"/>
                    </a:lnTo>
                    <a:lnTo>
                      <a:pt x="26" y="88"/>
                    </a:lnTo>
                    <a:lnTo>
                      <a:pt x="33" y="79"/>
                    </a:lnTo>
                    <a:lnTo>
                      <a:pt x="48" y="72"/>
                    </a:lnTo>
                    <a:lnTo>
                      <a:pt x="16" y="59"/>
                    </a:lnTo>
                    <a:lnTo>
                      <a:pt x="11" y="34"/>
                    </a:lnTo>
                    <a:lnTo>
                      <a:pt x="0" y="23"/>
                    </a:lnTo>
                    <a:lnTo>
                      <a:pt x="48" y="5"/>
                    </a:lnTo>
                    <a:lnTo>
                      <a:pt x="69" y="0"/>
                    </a:lnTo>
                    <a:lnTo>
                      <a:pt x="81" y="5"/>
                    </a:lnTo>
                    <a:lnTo>
                      <a:pt x="102" y="15"/>
                    </a:lnTo>
                    <a:lnTo>
                      <a:pt x="113" y="34"/>
                    </a:lnTo>
                    <a:lnTo>
                      <a:pt x="130" y="59"/>
                    </a:lnTo>
                    <a:lnTo>
                      <a:pt x="151" y="68"/>
                    </a:lnTo>
                    <a:lnTo>
                      <a:pt x="156" y="88"/>
                    </a:lnTo>
                    <a:lnTo>
                      <a:pt x="171" y="97"/>
                    </a:lnTo>
                    <a:lnTo>
                      <a:pt x="189" y="104"/>
                    </a:lnTo>
                    <a:lnTo>
                      <a:pt x="209" y="92"/>
                    </a:lnTo>
                    <a:lnTo>
                      <a:pt x="209" y="111"/>
                    </a:lnTo>
                    <a:lnTo>
                      <a:pt x="232" y="132"/>
                    </a:lnTo>
                    <a:lnTo>
                      <a:pt x="217" y="157"/>
                    </a:lnTo>
                    <a:lnTo>
                      <a:pt x="226" y="191"/>
                    </a:lnTo>
                    <a:lnTo>
                      <a:pt x="237" y="215"/>
                    </a:lnTo>
                    <a:lnTo>
                      <a:pt x="226" y="240"/>
                    </a:lnTo>
                    <a:lnTo>
                      <a:pt x="226" y="259"/>
                    </a:lnTo>
                    <a:lnTo>
                      <a:pt x="217" y="254"/>
                    </a:lnTo>
                    <a:lnTo>
                      <a:pt x="168" y="254"/>
                    </a:lnTo>
                    <a:lnTo>
                      <a:pt x="151" y="265"/>
                    </a:lnTo>
                    <a:lnTo>
                      <a:pt x="130" y="279"/>
                    </a:lnTo>
                    <a:lnTo>
                      <a:pt x="130" y="289"/>
                    </a:lnTo>
                    <a:lnTo>
                      <a:pt x="123" y="294"/>
                    </a:lnTo>
                    <a:lnTo>
                      <a:pt x="113" y="269"/>
                    </a:lnTo>
                    <a:lnTo>
                      <a:pt x="97" y="254"/>
                    </a:lnTo>
                    <a:lnTo>
                      <a:pt x="81" y="250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43" name="Freeform 169"/>
            <p:cNvSpPr>
              <a:spLocks/>
            </p:cNvSpPr>
            <p:nvPr/>
          </p:nvSpPr>
          <p:spPr bwMode="auto">
            <a:xfrm>
              <a:off x="7721674" y="5522604"/>
              <a:ext cx="170094" cy="190230"/>
            </a:xfrm>
            <a:custGeom>
              <a:avLst/>
              <a:gdLst/>
              <a:ahLst/>
              <a:cxnLst>
                <a:cxn ang="0">
                  <a:pos x="10" y="69"/>
                </a:cxn>
                <a:cxn ang="0">
                  <a:pos x="16" y="65"/>
                </a:cxn>
                <a:cxn ang="0">
                  <a:pos x="10" y="35"/>
                </a:cxn>
                <a:cxn ang="0">
                  <a:pos x="27" y="31"/>
                </a:cxn>
                <a:cxn ang="0">
                  <a:pos x="16" y="7"/>
                </a:cxn>
                <a:cxn ang="0">
                  <a:pos x="27" y="0"/>
                </a:cxn>
                <a:cxn ang="0">
                  <a:pos x="49" y="17"/>
                </a:cxn>
                <a:cxn ang="0">
                  <a:pos x="42" y="0"/>
                </a:cxn>
                <a:cxn ang="0">
                  <a:pos x="54" y="0"/>
                </a:cxn>
                <a:cxn ang="0">
                  <a:pos x="54" y="11"/>
                </a:cxn>
                <a:cxn ang="0">
                  <a:pos x="119" y="45"/>
                </a:cxn>
                <a:cxn ang="0">
                  <a:pos x="110" y="55"/>
                </a:cxn>
                <a:cxn ang="0">
                  <a:pos x="98" y="49"/>
                </a:cxn>
                <a:cxn ang="0">
                  <a:pos x="98" y="65"/>
                </a:cxn>
                <a:cxn ang="0">
                  <a:pos x="86" y="65"/>
                </a:cxn>
                <a:cxn ang="0">
                  <a:pos x="76" y="80"/>
                </a:cxn>
                <a:cxn ang="0">
                  <a:pos x="76" y="104"/>
                </a:cxn>
                <a:cxn ang="0">
                  <a:pos x="71" y="118"/>
                </a:cxn>
                <a:cxn ang="0">
                  <a:pos x="49" y="113"/>
                </a:cxn>
                <a:cxn ang="0">
                  <a:pos x="22" y="88"/>
                </a:cxn>
                <a:cxn ang="0">
                  <a:pos x="0" y="84"/>
                </a:cxn>
                <a:cxn ang="0">
                  <a:pos x="10" y="69"/>
                </a:cxn>
              </a:cxnLst>
              <a:rect l="0" t="0" r="r" b="b"/>
              <a:pathLst>
                <a:path w="119" h="118">
                  <a:moveTo>
                    <a:pt x="10" y="69"/>
                  </a:moveTo>
                  <a:lnTo>
                    <a:pt x="16" y="65"/>
                  </a:lnTo>
                  <a:lnTo>
                    <a:pt x="10" y="35"/>
                  </a:lnTo>
                  <a:lnTo>
                    <a:pt x="27" y="31"/>
                  </a:lnTo>
                  <a:lnTo>
                    <a:pt x="16" y="7"/>
                  </a:lnTo>
                  <a:lnTo>
                    <a:pt x="27" y="0"/>
                  </a:lnTo>
                  <a:lnTo>
                    <a:pt x="49" y="17"/>
                  </a:lnTo>
                  <a:lnTo>
                    <a:pt x="42" y="0"/>
                  </a:lnTo>
                  <a:lnTo>
                    <a:pt x="54" y="0"/>
                  </a:lnTo>
                  <a:lnTo>
                    <a:pt x="54" y="11"/>
                  </a:lnTo>
                  <a:lnTo>
                    <a:pt x="119" y="45"/>
                  </a:lnTo>
                  <a:lnTo>
                    <a:pt x="110" y="55"/>
                  </a:lnTo>
                  <a:lnTo>
                    <a:pt x="98" y="49"/>
                  </a:lnTo>
                  <a:lnTo>
                    <a:pt x="98" y="65"/>
                  </a:lnTo>
                  <a:lnTo>
                    <a:pt x="86" y="65"/>
                  </a:lnTo>
                  <a:lnTo>
                    <a:pt x="76" y="80"/>
                  </a:lnTo>
                  <a:lnTo>
                    <a:pt x="76" y="104"/>
                  </a:lnTo>
                  <a:lnTo>
                    <a:pt x="71" y="118"/>
                  </a:lnTo>
                  <a:lnTo>
                    <a:pt x="49" y="113"/>
                  </a:lnTo>
                  <a:lnTo>
                    <a:pt x="22" y="88"/>
                  </a:lnTo>
                  <a:lnTo>
                    <a:pt x="0" y="84"/>
                  </a:lnTo>
                  <a:lnTo>
                    <a:pt x="10" y="69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44" name="Freeform 170"/>
            <p:cNvSpPr>
              <a:spLocks/>
            </p:cNvSpPr>
            <p:nvPr/>
          </p:nvSpPr>
          <p:spPr bwMode="auto">
            <a:xfrm>
              <a:off x="7721674" y="5522604"/>
              <a:ext cx="170094" cy="190230"/>
            </a:xfrm>
            <a:custGeom>
              <a:avLst/>
              <a:gdLst/>
              <a:ahLst/>
              <a:cxnLst>
                <a:cxn ang="0">
                  <a:pos x="10" y="69"/>
                </a:cxn>
                <a:cxn ang="0">
                  <a:pos x="16" y="65"/>
                </a:cxn>
                <a:cxn ang="0">
                  <a:pos x="10" y="35"/>
                </a:cxn>
                <a:cxn ang="0">
                  <a:pos x="27" y="31"/>
                </a:cxn>
                <a:cxn ang="0">
                  <a:pos x="16" y="7"/>
                </a:cxn>
                <a:cxn ang="0">
                  <a:pos x="27" y="0"/>
                </a:cxn>
                <a:cxn ang="0">
                  <a:pos x="49" y="17"/>
                </a:cxn>
                <a:cxn ang="0">
                  <a:pos x="42" y="0"/>
                </a:cxn>
                <a:cxn ang="0">
                  <a:pos x="54" y="0"/>
                </a:cxn>
                <a:cxn ang="0">
                  <a:pos x="54" y="11"/>
                </a:cxn>
                <a:cxn ang="0">
                  <a:pos x="119" y="45"/>
                </a:cxn>
                <a:cxn ang="0">
                  <a:pos x="110" y="55"/>
                </a:cxn>
                <a:cxn ang="0">
                  <a:pos x="98" y="49"/>
                </a:cxn>
                <a:cxn ang="0">
                  <a:pos x="98" y="65"/>
                </a:cxn>
                <a:cxn ang="0">
                  <a:pos x="86" y="65"/>
                </a:cxn>
                <a:cxn ang="0">
                  <a:pos x="76" y="80"/>
                </a:cxn>
                <a:cxn ang="0">
                  <a:pos x="76" y="104"/>
                </a:cxn>
                <a:cxn ang="0">
                  <a:pos x="71" y="118"/>
                </a:cxn>
                <a:cxn ang="0">
                  <a:pos x="49" y="113"/>
                </a:cxn>
                <a:cxn ang="0">
                  <a:pos x="22" y="88"/>
                </a:cxn>
                <a:cxn ang="0">
                  <a:pos x="0" y="84"/>
                </a:cxn>
                <a:cxn ang="0">
                  <a:pos x="10" y="69"/>
                </a:cxn>
              </a:cxnLst>
              <a:rect l="0" t="0" r="r" b="b"/>
              <a:pathLst>
                <a:path w="119" h="118">
                  <a:moveTo>
                    <a:pt x="10" y="69"/>
                  </a:moveTo>
                  <a:lnTo>
                    <a:pt x="16" y="65"/>
                  </a:lnTo>
                  <a:lnTo>
                    <a:pt x="10" y="35"/>
                  </a:lnTo>
                  <a:lnTo>
                    <a:pt x="27" y="31"/>
                  </a:lnTo>
                  <a:lnTo>
                    <a:pt x="16" y="7"/>
                  </a:lnTo>
                  <a:lnTo>
                    <a:pt x="27" y="0"/>
                  </a:lnTo>
                  <a:lnTo>
                    <a:pt x="49" y="17"/>
                  </a:lnTo>
                  <a:lnTo>
                    <a:pt x="42" y="0"/>
                  </a:lnTo>
                  <a:lnTo>
                    <a:pt x="54" y="0"/>
                  </a:lnTo>
                  <a:lnTo>
                    <a:pt x="54" y="11"/>
                  </a:lnTo>
                  <a:lnTo>
                    <a:pt x="119" y="45"/>
                  </a:lnTo>
                  <a:lnTo>
                    <a:pt x="110" y="55"/>
                  </a:lnTo>
                  <a:lnTo>
                    <a:pt x="98" y="49"/>
                  </a:lnTo>
                  <a:lnTo>
                    <a:pt x="98" y="65"/>
                  </a:lnTo>
                  <a:lnTo>
                    <a:pt x="86" y="65"/>
                  </a:lnTo>
                  <a:lnTo>
                    <a:pt x="76" y="80"/>
                  </a:lnTo>
                  <a:lnTo>
                    <a:pt x="76" y="104"/>
                  </a:lnTo>
                  <a:lnTo>
                    <a:pt x="71" y="118"/>
                  </a:lnTo>
                  <a:lnTo>
                    <a:pt x="49" y="113"/>
                  </a:lnTo>
                  <a:lnTo>
                    <a:pt x="22" y="88"/>
                  </a:lnTo>
                  <a:lnTo>
                    <a:pt x="0" y="84"/>
                  </a:lnTo>
                  <a:lnTo>
                    <a:pt x="10" y="69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45" name="Freeform 175"/>
            <p:cNvSpPr>
              <a:spLocks/>
            </p:cNvSpPr>
            <p:nvPr/>
          </p:nvSpPr>
          <p:spPr bwMode="auto">
            <a:xfrm>
              <a:off x="6822416" y="5138921"/>
              <a:ext cx="932222" cy="1031756"/>
            </a:xfrm>
            <a:custGeom>
              <a:avLst/>
              <a:gdLst/>
              <a:ahLst/>
              <a:cxnLst>
                <a:cxn ang="0">
                  <a:pos x="31" y="186"/>
                </a:cxn>
                <a:cxn ang="0">
                  <a:pos x="5" y="171"/>
                </a:cxn>
                <a:cxn ang="0">
                  <a:pos x="0" y="132"/>
                </a:cxn>
                <a:cxn ang="0">
                  <a:pos x="20" y="64"/>
                </a:cxn>
                <a:cxn ang="0">
                  <a:pos x="80" y="43"/>
                </a:cxn>
                <a:cxn ang="0">
                  <a:pos x="112" y="58"/>
                </a:cxn>
                <a:cxn ang="0">
                  <a:pos x="139" y="50"/>
                </a:cxn>
                <a:cxn ang="0">
                  <a:pos x="187" y="50"/>
                </a:cxn>
                <a:cxn ang="0">
                  <a:pos x="205" y="9"/>
                </a:cxn>
                <a:cxn ang="0">
                  <a:pos x="258" y="5"/>
                </a:cxn>
                <a:cxn ang="0">
                  <a:pos x="296" y="0"/>
                </a:cxn>
                <a:cxn ang="0">
                  <a:pos x="334" y="34"/>
                </a:cxn>
                <a:cxn ang="0">
                  <a:pos x="371" y="50"/>
                </a:cxn>
                <a:cxn ang="0">
                  <a:pos x="377" y="92"/>
                </a:cxn>
                <a:cxn ang="0">
                  <a:pos x="377" y="107"/>
                </a:cxn>
                <a:cxn ang="0">
                  <a:pos x="343" y="97"/>
                </a:cxn>
                <a:cxn ang="0">
                  <a:pos x="296" y="112"/>
                </a:cxn>
                <a:cxn ang="0">
                  <a:pos x="302" y="150"/>
                </a:cxn>
                <a:cxn ang="0">
                  <a:pos x="296" y="199"/>
                </a:cxn>
                <a:cxn ang="0">
                  <a:pos x="371" y="258"/>
                </a:cxn>
                <a:cxn ang="0">
                  <a:pos x="389" y="318"/>
                </a:cxn>
                <a:cxn ang="0">
                  <a:pos x="464" y="367"/>
                </a:cxn>
                <a:cxn ang="0">
                  <a:pos x="496" y="392"/>
                </a:cxn>
                <a:cxn ang="0">
                  <a:pos x="619" y="450"/>
                </a:cxn>
                <a:cxn ang="0">
                  <a:pos x="646" y="503"/>
                </a:cxn>
                <a:cxn ang="0">
                  <a:pos x="619" y="475"/>
                </a:cxn>
                <a:cxn ang="0">
                  <a:pos x="561" y="459"/>
                </a:cxn>
                <a:cxn ang="0">
                  <a:pos x="539" y="518"/>
                </a:cxn>
                <a:cxn ang="0">
                  <a:pos x="570" y="561"/>
                </a:cxn>
                <a:cxn ang="0">
                  <a:pos x="544" y="605"/>
                </a:cxn>
                <a:cxn ang="0">
                  <a:pos x="512" y="640"/>
                </a:cxn>
                <a:cxn ang="0">
                  <a:pos x="489" y="621"/>
                </a:cxn>
                <a:cxn ang="0">
                  <a:pos x="517" y="577"/>
                </a:cxn>
                <a:cxn ang="0">
                  <a:pos x="496" y="518"/>
                </a:cxn>
                <a:cxn ang="0">
                  <a:pos x="447" y="483"/>
                </a:cxn>
                <a:cxn ang="0">
                  <a:pos x="414" y="450"/>
                </a:cxn>
                <a:cxn ang="0">
                  <a:pos x="366" y="410"/>
                </a:cxn>
                <a:cxn ang="0">
                  <a:pos x="296" y="392"/>
                </a:cxn>
                <a:cxn ang="0">
                  <a:pos x="220" y="327"/>
                </a:cxn>
                <a:cxn ang="0">
                  <a:pos x="187" y="273"/>
                </a:cxn>
                <a:cxn ang="0">
                  <a:pos x="177" y="211"/>
                </a:cxn>
                <a:cxn ang="0">
                  <a:pos x="123" y="189"/>
                </a:cxn>
                <a:cxn ang="0">
                  <a:pos x="75" y="189"/>
                </a:cxn>
                <a:cxn ang="0">
                  <a:pos x="31" y="211"/>
                </a:cxn>
              </a:cxnLst>
              <a:rect l="0" t="0" r="r" b="b"/>
              <a:pathLst>
                <a:path w="652" h="640">
                  <a:moveTo>
                    <a:pt x="31" y="211"/>
                  </a:moveTo>
                  <a:lnTo>
                    <a:pt x="31" y="186"/>
                  </a:lnTo>
                  <a:lnTo>
                    <a:pt x="15" y="181"/>
                  </a:lnTo>
                  <a:lnTo>
                    <a:pt x="5" y="171"/>
                  </a:lnTo>
                  <a:lnTo>
                    <a:pt x="5" y="150"/>
                  </a:lnTo>
                  <a:lnTo>
                    <a:pt x="0" y="132"/>
                  </a:lnTo>
                  <a:lnTo>
                    <a:pt x="15" y="92"/>
                  </a:lnTo>
                  <a:lnTo>
                    <a:pt x="20" y="64"/>
                  </a:lnTo>
                  <a:lnTo>
                    <a:pt x="68" y="64"/>
                  </a:lnTo>
                  <a:lnTo>
                    <a:pt x="80" y="43"/>
                  </a:lnTo>
                  <a:lnTo>
                    <a:pt x="101" y="39"/>
                  </a:lnTo>
                  <a:lnTo>
                    <a:pt x="112" y="58"/>
                  </a:lnTo>
                  <a:lnTo>
                    <a:pt x="128" y="68"/>
                  </a:lnTo>
                  <a:lnTo>
                    <a:pt x="139" y="50"/>
                  </a:lnTo>
                  <a:lnTo>
                    <a:pt x="150" y="39"/>
                  </a:lnTo>
                  <a:lnTo>
                    <a:pt x="187" y="50"/>
                  </a:lnTo>
                  <a:lnTo>
                    <a:pt x="187" y="28"/>
                  </a:lnTo>
                  <a:lnTo>
                    <a:pt x="205" y="9"/>
                  </a:lnTo>
                  <a:lnTo>
                    <a:pt x="220" y="15"/>
                  </a:lnTo>
                  <a:lnTo>
                    <a:pt x="258" y="5"/>
                  </a:lnTo>
                  <a:lnTo>
                    <a:pt x="274" y="5"/>
                  </a:lnTo>
                  <a:lnTo>
                    <a:pt x="296" y="0"/>
                  </a:lnTo>
                  <a:lnTo>
                    <a:pt x="302" y="18"/>
                  </a:lnTo>
                  <a:lnTo>
                    <a:pt x="334" y="34"/>
                  </a:lnTo>
                  <a:lnTo>
                    <a:pt x="377" y="43"/>
                  </a:lnTo>
                  <a:lnTo>
                    <a:pt x="371" y="50"/>
                  </a:lnTo>
                  <a:lnTo>
                    <a:pt x="371" y="68"/>
                  </a:lnTo>
                  <a:lnTo>
                    <a:pt x="377" y="92"/>
                  </a:lnTo>
                  <a:lnTo>
                    <a:pt x="389" y="101"/>
                  </a:lnTo>
                  <a:lnTo>
                    <a:pt x="377" y="107"/>
                  </a:lnTo>
                  <a:lnTo>
                    <a:pt x="377" y="112"/>
                  </a:lnTo>
                  <a:lnTo>
                    <a:pt x="343" y="97"/>
                  </a:lnTo>
                  <a:lnTo>
                    <a:pt x="317" y="112"/>
                  </a:lnTo>
                  <a:lnTo>
                    <a:pt x="296" y="112"/>
                  </a:lnTo>
                  <a:lnTo>
                    <a:pt x="292" y="137"/>
                  </a:lnTo>
                  <a:lnTo>
                    <a:pt x="302" y="150"/>
                  </a:lnTo>
                  <a:lnTo>
                    <a:pt x="292" y="175"/>
                  </a:lnTo>
                  <a:lnTo>
                    <a:pt x="296" y="199"/>
                  </a:lnTo>
                  <a:lnTo>
                    <a:pt x="317" y="220"/>
                  </a:lnTo>
                  <a:lnTo>
                    <a:pt x="371" y="258"/>
                  </a:lnTo>
                  <a:lnTo>
                    <a:pt x="382" y="287"/>
                  </a:lnTo>
                  <a:lnTo>
                    <a:pt x="389" y="318"/>
                  </a:lnTo>
                  <a:lnTo>
                    <a:pt x="399" y="331"/>
                  </a:lnTo>
                  <a:lnTo>
                    <a:pt x="464" y="367"/>
                  </a:lnTo>
                  <a:lnTo>
                    <a:pt x="512" y="367"/>
                  </a:lnTo>
                  <a:lnTo>
                    <a:pt x="496" y="392"/>
                  </a:lnTo>
                  <a:lnTo>
                    <a:pt x="561" y="419"/>
                  </a:lnTo>
                  <a:lnTo>
                    <a:pt x="619" y="450"/>
                  </a:lnTo>
                  <a:lnTo>
                    <a:pt x="652" y="479"/>
                  </a:lnTo>
                  <a:lnTo>
                    <a:pt x="646" y="503"/>
                  </a:lnTo>
                  <a:lnTo>
                    <a:pt x="624" y="499"/>
                  </a:lnTo>
                  <a:lnTo>
                    <a:pt x="619" y="475"/>
                  </a:lnTo>
                  <a:lnTo>
                    <a:pt x="588" y="468"/>
                  </a:lnTo>
                  <a:lnTo>
                    <a:pt x="561" y="459"/>
                  </a:lnTo>
                  <a:lnTo>
                    <a:pt x="550" y="483"/>
                  </a:lnTo>
                  <a:lnTo>
                    <a:pt x="539" y="518"/>
                  </a:lnTo>
                  <a:lnTo>
                    <a:pt x="570" y="533"/>
                  </a:lnTo>
                  <a:lnTo>
                    <a:pt x="570" y="561"/>
                  </a:lnTo>
                  <a:lnTo>
                    <a:pt x="539" y="577"/>
                  </a:lnTo>
                  <a:lnTo>
                    <a:pt x="544" y="605"/>
                  </a:lnTo>
                  <a:lnTo>
                    <a:pt x="522" y="621"/>
                  </a:lnTo>
                  <a:lnTo>
                    <a:pt x="512" y="640"/>
                  </a:lnTo>
                  <a:lnTo>
                    <a:pt x="489" y="640"/>
                  </a:lnTo>
                  <a:lnTo>
                    <a:pt x="489" y="621"/>
                  </a:lnTo>
                  <a:lnTo>
                    <a:pt x="501" y="591"/>
                  </a:lnTo>
                  <a:lnTo>
                    <a:pt x="517" y="577"/>
                  </a:lnTo>
                  <a:lnTo>
                    <a:pt x="512" y="548"/>
                  </a:lnTo>
                  <a:lnTo>
                    <a:pt x="496" y="518"/>
                  </a:lnTo>
                  <a:lnTo>
                    <a:pt x="489" y="493"/>
                  </a:lnTo>
                  <a:lnTo>
                    <a:pt x="447" y="483"/>
                  </a:lnTo>
                  <a:lnTo>
                    <a:pt x="437" y="454"/>
                  </a:lnTo>
                  <a:lnTo>
                    <a:pt x="414" y="450"/>
                  </a:lnTo>
                  <a:lnTo>
                    <a:pt x="389" y="429"/>
                  </a:lnTo>
                  <a:lnTo>
                    <a:pt x="366" y="410"/>
                  </a:lnTo>
                  <a:lnTo>
                    <a:pt x="329" y="405"/>
                  </a:lnTo>
                  <a:lnTo>
                    <a:pt x="296" y="392"/>
                  </a:lnTo>
                  <a:lnTo>
                    <a:pt x="247" y="327"/>
                  </a:lnTo>
                  <a:lnTo>
                    <a:pt x="220" y="327"/>
                  </a:lnTo>
                  <a:lnTo>
                    <a:pt x="215" y="303"/>
                  </a:lnTo>
                  <a:lnTo>
                    <a:pt x="187" y="273"/>
                  </a:lnTo>
                  <a:lnTo>
                    <a:pt x="177" y="245"/>
                  </a:lnTo>
                  <a:lnTo>
                    <a:pt x="177" y="211"/>
                  </a:lnTo>
                  <a:lnTo>
                    <a:pt x="145" y="199"/>
                  </a:lnTo>
                  <a:lnTo>
                    <a:pt x="123" y="189"/>
                  </a:lnTo>
                  <a:lnTo>
                    <a:pt x="97" y="181"/>
                  </a:lnTo>
                  <a:lnTo>
                    <a:pt x="75" y="189"/>
                  </a:lnTo>
                  <a:lnTo>
                    <a:pt x="60" y="211"/>
                  </a:lnTo>
                  <a:lnTo>
                    <a:pt x="31" y="21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46" name="Group 176"/>
            <p:cNvGrpSpPr>
              <a:grpSpLocks/>
            </p:cNvGrpSpPr>
            <p:nvPr/>
          </p:nvGrpSpPr>
          <p:grpSpPr bwMode="auto">
            <a:xfrm>
              <a:off x="6822416" y="5138921"/>
              <a:ext cx="932222" cy="1031756"/>
              <a:chOff x="3767" y="3055"/>
              <a:chExt cx="652" cy="640"/>
            </a:xfrm>
            <a:solidFill>
              <a:schemeClr val="bg1">
                <a:lumMod val="50000"/>
              </a:schemeClr>
            </a:solidFill>
          </p:grpSpPr>
          <p:sp>
            <p:nvSpPr>
              <p:cNvPr id="65" name="Freeform 177"/>
              <p:cNvSpPr>
                <a:spLocks/>
              </p:cNvSpPr>
              <p:nvPr/>
            </p:nvSpPr>
            <p:spPr bwMode="auto">
              <a:xfrm>
                <a:off x="3767" y="3055"/>
                <a:ext cx="652" cy="640"/>
              </a:xfrm>
              <a:custGeom>
                <a:avLst/>
                <a:gdLst/>
                <a:ahLst/>
                <a:cxnLst>
                  <a:cxn ang="0">
                    <a:pos x="31" y="186"/>
                  </a:cxn>
                  <a:cxn ang="0">
                    <a:pos x="5" y="171"/>
                  </a:cxn>
                  <a:cxn ang="0">
                    <a:pos x="0" y="132"/>
                  </a:cxn>
                  <a:cxn ang="0">
                    <a:pos x="20" y="64"/>
                  </a:cxn>
                  <a:cxn ang="0">
                    <a:pos x="80" y="43"/>
                  </a:cxn>
                  <a:cxn ang="0">
                    <a:pos x="112" y="58"/>
                  </a:cxn>
                  <a:cxn ang="0">
                    <a:pos x="139" y="50"/>
                  </a:cxn>
                  <a:cxn ang="0">
                    <a:pos x="187" y="50"/>
                  </a:cxn>
                  <a:cxn ang="0">
                    <a:pos x="205" y="9"/>
                  </a:cxn>
                  <a:cxn ang="0">
                    <a:pos x="258" y="5"/>
                  </a:cxn>
                  <a:cxn ang="0">
                    <a:pos x="296" y="0"/>
                  </a:cxn>
                  <a:cxn ang="0">
                    <a:pos x="334" y="34"/>
                  </a:cxn>
                  <a:cxn ang="0">
                    <a:pos x="371" y="50"/>
                  </a:cxn>
                  <a:cxn ang="0">
                    <a:pos x="377" y="92"/>
                  </a:cxn>
                  <a:cxn ang="0">
                    <a:pos x="377" y="107"/>
                  </a:cxn>
                  <a:cxn ang="0">
                    <a:pos x="343" y="97"/>
                  </a:cxn>
                  <a:cxn ang="0">
                    <a:pos x="296" y="112"/>
                  </a:cxn>
                  <a:cxn ang="0">
                    <a:pos x="302" y="150"/>
                  </a:cxn>
                  <a:cxn ang="0">
                    <a:pos x="296" y="199"/>
                  </a:cxn>
                  <a:cxn ang="0">
                    <a:pos x="371" y="258"/>
                  </a:cxn>
                  <a:cxn ang="0">
                    <a:pos x="389" y="318"/>
                  </a:cxn>
                  <a:cxn ang="0">
                    <a:pos x="464" y="367"/>
                  </a:cxn>
                  <a:cxn ang="0">
                    <a:pos x="496" y="392"/>
                  </a:cxn>
                  <a:cxn ang="0">
                    <a:pos x="619" y="450"/>
                  </a:cxn>
                  <a:cxn ang="0">
                    <a:pos x="646" y="503"/>
                  </a:cxn>
                  <a:cxn ang="0">
                    <a:pos x="619" y="475"/>
                  </a:cxn>
                  <a:cxn ang="0">
                    <a:pos x="561" y="459"/>
                  </a:cxn>
                  <a:cxn ang="0">
                    <a:pos x="539" y="518"/>
                  </a:cxn>
                  <a:cxn ang="0">
                    <a:pos x="570" y="561"/>
                  </a:cxn>
                  <a:cxn ang="0">
                    <a:pos x="544" y="605"/>
                  </a:cxn>
                  <a:cxn ang="0">
                    <a:pos x="512" y="640"/>
                  </a:cxn>
                  <a:cxn ang="0">
                    <a:pos x="489" y="621"/>
                  </a:cxn>
                  <a:cxn ang="0">
                    <a:pos x="517" y="577"/>
                  </a:cxn>
                  <a:cxn ang="0">
                    <a:pos x="496" y="518"/>
                  </a:cxn>
                  <a:cxn ang="0">
                    <a:pos x="447" y="483"/>
                  </a:cxn>
                  <a:cxn ang="0">
                    <a:pos x="414" y="450"/>
                  </a:cxn>
                  <a:cxn ang="0">
                    <a:pos x="366" y="410"/>
                  </a:cxn>
                  <a:cxn ang="0">
                    <a:pos x="296" y="392"/>
                  </a:cxn>
                  <a:cxn ang="0">
                    <a:pos x="220" y="327"/>
                  </a:cxn>
                  <a:cxn ang="0">
                    <a:pos x="187" y="273"/>
                  </a:cxn>
                  <a:cxn ang="0">
                    <a:pos x="177" y="211"/>
                  </a:cxn>
                  <a:cxn ang="0">
                    <a:pos x="123" y="189"/>
                  </a:cxn>
                  <a:cxn ang="0">
                    <a:pos x="75" y="189"/>
                  </a:cxn>
                  <a:cxn ang="0">
                    <a:pos x="31" y="211"/>
                  </a:cxn>
                </a:cxnLst>
                <a:rect l="0" t="0" r="r" b="b"/>
                <a:pathLst>
                  <a:path w="652" h="640">
                    <a:moveTo>
                      <a:pt x="31" y="211"/>
                    </a:moveTo>
                    <a:lnTo>
                      <a:pt x="31" y="186"/>
                    </a:lnTo>
                    <a:lnTo>
                      <a:pt x="15" y="181"/>
                    </a:lnTo>
                    <a:lnTo>
                      <a:pt x="5" y="171"/>
                    </a:lnTo>
                    <a:lnTo>
                      <a:pt x="5" y="150"/>
                    </a:lnTo>
                    <a:lnTo>
                      <a:pt x="0" y="132"/>
                    </a:lnTo>
                    <a:lnTo>
                      <a:pt x="15" y="92"/>
                    </a:lnTo>
                    <a:lnTo>
                      <a:pt x="20" y="64"/>
                    </a:lnTo>
                    <a:lnTo>
                      <a:pt x="68" y="64"/>
                    </a:lnTo>
                    <a:lnTo>
                      <a:pt x="80" y="43"/>
                    </a:lnTo>
                    <a:lnTo>
                      <a:pt x="101" y="39"/>
                    </a:lnTo>
                    <a:lnTo>
                      <a:pt x="112" y="58"/>
                    </a:lnTo>
                    <a:lnTo>
                      <a:pt x="128" y="68"/>
                    </a:lnTo>
                    <a:lnTo>
                      <a:pt x="139" y="50"/>
                    </a:lnTo>
                    <a:lnTo>
                      <a:pt x="150" y="39"/>
                    </a:lnTo>
                    <a:lnTo>
                      <a:pt x="187" y="50"/>
                    </a:lnTo>
                    <a:lnTo>
                      <a:pt x="187" y="28"/>
                    </a:lnTo>
                    <a:lnTo>
                      <a:pt x="205" y="9"/>
                    </a:lnTo>
                    <a:lnTo>
                      <a:pt x="220" y="15"/>
                    </a:lnTo>
                    <a:lnTo>
                      <a:pt x="258" y="5"/>
                    </a:lnTo>
                    <a:lnTo>
                      <a:pt x="274" y="5"/>
                    </a:lnTo>
                    <a:lnTo>
                      <a:pt x="296" y="0"/>
                    </a:lnTo>
                    <a:lnTo>
                      <a:pt x="302" y="18"/>
                    </a:lnTo>
                    <a:lnTo>
                      <a:pt x="334" y="34"/>
                    </a:lnTo>
                    <a:lnTo>
                      <a:pt x="377" y="43"/>
                    </a:lnTo>
                    <a:lnTo>
                      <a:pt x="371" y="50"/>
                    </a:lnTo>
                    <a:lnTo>
                      <a:pt x="371" y="68"/>
                    </a:lnTo>
                    <a:lnTo>
                      <a:pt x="377" y="92"/>
                    </a:lnTo>
                    <a:lnTo>
                      <a:pt x="389" y="101"/>
                    </a:lnTo>
                    <a:lnTo>
                      <a:pt x="377" y="107"/>
                    </a:lnTo>
                    <a:lnTo>
                      <a:pt x="377" y="112"/>
                    </a:lnTo>
                    <a:lnTo>
                      <a:pt x="343" y="97"/>
                    </a:lnTo>
                    <a:lnTo>
                      <a:pt x="317" y="112"/>
                    </a:lnTo>
                    <a:lnTo>
                      <a:pt x="296" y="112"/>
                    </a:lnTo>
                    <a:lnTo>
                      <a:pt x="292" y="137"/>
                    </a:lnTo>
                    <a:lnTo>
                      <a:pt x="302" y="150"/>
                    </a:lnTo>
                    <a:lnTo>
                      <a:pt x="292" y="175"/>
                    </a:lnTo>
                    <a:lnTo>
                      <a:pt x="296" y="199"/>
                    </a:lnTo>
                    <a:lnTo>
                      <a:pt x="317" y="220"/>
                    </a:lnTo>
                    <a:lnTo>
                      <a:pt x="371" y="258"/>
                    </a:lnTo>
                    <a:lnTo>
                      <a:pt x="382" y="287"/>
                    </a:lnTo>
                    <a:lnTo>
                      <a:pt x="389" y="318"/>
                    </a:lnTo>
                    <a:lnTo>
                      <a:pt x="399" y="331"/>
                    </a:lnTo>
                    <a:lnTo>
                      <a:pt x="464" y="367"/>
                    </a:lnTo>
                    <a:lnTo>
                      <a:pt x="512" y="367"/>
                    </a:lnTo>
                    <a:lnTo>
                      <a:pt x="496" y="392"/>
                    </a:lnTo>
                    <a:lnTo>
                      <a:pt x="561" y="419"/>
                    </a:lnTo>
                    <a:lnTo>
                      <a:pt x="619" y="450"/>
                    </a:lnTo>
                    <a:lnTo>
                      <a:pt x="652" y="479"/>
                    </a:lnTo>
                    <a:lnTo>
                      <a:pt x="646" y="503"/>
                    </a:lnTo>
                    <a:lnTo>
                      <a:pt x="624" y="499"/>
                    </a:lnTo>
                    <a:lnTo>
                      <a:pt x="619" y="475"/>
                    </a:lnTo>
                    <a:lnTo>
                      <a:pt x="588" y="468"/>
                    </a:lnTo>
                    <a:lnTo>
                      <a:pt x="561" y="459"/>
                    </a:lnTo>
                    <a:lnTo>
                      <a:pt x="550" y="483"/>
                    </a:lnTo>
                    <a:lnTo>
                      <a:pt x="539" y="518"/>
                    </a:lnTo>
                    <a:lnTo>
                      <a:pt x="570" y="533"/>
                    </a:lnTo>
                    <a:lnTo>
                      <a:pt x="570" y="561"/>
                    </a:lnTo>
                    <a:lnTo>
                      <a:pt x="539" y="577"/>
                    </a:lnTo>
                    <a:lnTo>
                      <a:pt x="544" y="605"/>
                    </a:lnTo>
                    <a:lnTo>
                      <a:pt x="522" y="621"/>
                    </a:lnTo>
                    <a:lnTo>
                      <a:pt x="512" y="640"/>
                    </a:lnTo>
                    <a:lnTo>
                      <a:pt x="489" y="640"/>
                    </a:lnTo>
                    <a:lnTo>
                      <a:pt x="489" y="621"/>
                    </a:lnTo>
                    <a:lnTo>
                      <a:pt x="501" y="591"/>
                    </a:lnTo>
                    <a:lnTo>
                      <a:pt x="517" y="577"/>
                    </a:lnTo>
                    <a:lnTo>
                      <a:pt x="512" y="548"/>
                    </a:lnTo>
                    <a:lnTo>
                      <a:pt x="496" y="518"/>
                    </a:lnTo>
                    <a:lnTo>
                      <a:pt x="489" y="493"/>
                    </a:lnTo>
                    <a:lnTo>
                      <a:pt x="447" y="483"/>
                    </a:lnTo>
                    <a:lnTo>
                      <a:pt x="437" y="454"/>
                    </a:lnTo>
                    <a:lnTo>
                      <a:pt x="414" y="450"/>
                    </a:lnTo>
                    <a:lnTo>
                      <a:pt x="389" y="429"/>
                    </a:lnTo>
                    <a:lnTo>
                      <a:pt x="366" y="410"/>
                    </a:lnTo>
                    <a:lnTo>
                      <a:pt x="329" y="405"/>
                    </a:lnTo>
                    <a:lnTo>
                      <a:pt x="296" y="392"/>
                    </a:lnTo>
                    <a:lnTo>
                      <a:pt x="247" y="327"/>
                    </a:lnTo>
                    <a:lnTo>
                      <a:pt x="220" y="327"/>
                    </a:lnTo>
                    <a:lnTo>
                      <a:pt x="215" y="303"/>
                    </a:lnTo>
                    <a:lnTo>
                      <a:pt x="187" y="273"/>
                    </a:lnTo>
                    <a:lnTo>
                      <a:pt x="177" y="245"/>
                    </a:lnTo>
                    <a:lnTo>
                      <a:pt x="177" y="211"/>
                    </a:lnTo>
                    <a:lnTo>
                      <a:pt x="145" y="199"/>
                    </a:lnTo>
                    <a:lnTo>
                      <a:pt x="123" y="189"/>
                    </a:lnTo>
                    <a:lnTo>
                      <a:pt x="97" y="181"/>
                    </a:lnTo>
                    <a:lnTo>
                      <a:pt x="75" y="189"/>
                    </a:lnTo>
                    <a:lnTo>
                      <a:pt x="60" y="211"/>
                    </a:lnTo>
                    <a:lnTo>
                      <a:pt x="31" y="21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6" name="Freeform 178"/>
              <p:cNvSpPr>
                <a:spLocks/>
              </p:cNvSpPr>
              <p:nvPr/>
            </p:nvSpPr>
            <p:spPr bwMode="auto">
              <a:xfrm>
                <a:off x="3767" y="3055"/>
                <a:ext cx="652" cy="640"/>
              </a:xfrm>
              <a:custGeom>
                <a:avLst/>
                <a:gdLst/>
                <a:ahLst/>
                <a:cxnLst>
                  <a:cxn ang="0">
                    <a:pos x="31" y="186"/>
                  </a:cxn>
                  <a:cxn ang="0">
                    <a:pos x="5" y="171"/>
                  </a:cxn>
                  <a:cxn ang="0">
                    <a:pos x="0" y="132"/>
                  </a:cxn>
                  <a:cxn ang="0">
                    <a:pos x="20" y="64"/>
                  </a:cxn>
                  <a:cxn ang="0">
                    <a:pos x="80" y="43"/>
                  </a:cxn>
                  <a:cxn ang="0">
                    <a:pos x="112" y="58"/>
                  </a:cxn>
                  <a:cxn ang="0">
                    <a:pos x="139" y="50"/>
                  </a:cxn>
                  <a:cxn ang="0">
                    <a:pos x="187" y="50"/>
                  </a:cxn>
                  <a:cxn ang="0">
                    <a:pos x="205" y="9"/>
                  </a:cxn>
                  <a:cxn ang="0">
                    <a:pos x="258" y="5"/>
                  </a:cxn>
                  <a:cxn ang="0">
                    <a:pos x="296" y="0"/>
                  </a:cxn>
                  <a:cxn ang="0">
                    <a:pos x="334" y="34"/>
                  </a:cxn>
                  <a:cxn ang="0">
                    <a:pos x="371" y="50"/>
                  </a:cxn>
                  <a:cxn ang="0">
                    <a:pos x="377" y="92"/>
                  </a:cxn>
                  <a:cxn ang="0">
                    <a:pos x="377" y="107"/>
                  </a:cxn>
                  <a:cxn ang="0">
                    <a:pos x="343" y="97"/>
                  </a:cxn>
                  <a:cxn ang="0">
                    <a:pos x="296" y="112"/>
                  </a:cxn>
                  <a:cxn ang="0">
                    <a:pos x="302" y="150"/>
                  </a:cxn>
                  <a:cxn ang="0">
                    <a:pos x="296" y="199"/>
                  </a:cxn>
                  <a:cxn ang="0">
                    <a:pos x="371" y="258"/>
                  </a:cxn>
                  <a:cxn ang="0">
                    <a:pos x="389" y="318"/>
                  </a:cxn>
                  <a:cxn ang="0">
                    <a:pos x="464" y="367"/>
                  </a:cxn>
                  <a:cxn ang="0">
                    <a:pos x="496" y="392"/>
                  </a:cxn>
                  <a:cxn ang="0">
                    <a:pos x="619" y="450"/>
                  </a:cxn>
                  <a:cxn ang="0">
                    <a:pos x="646" y="503"/>
                  </a:cxn>
                  <a:cxn ang="0">
                    <a:pos x="619" y="475"/>
                  </a:cxn>
                  <a:cxn ang="0">
                    <a:pos x="561" y="459"/>
                  </a:cxn>
                  <a:cxn ang="0">
                    <a:pos x="539" y="518"/>
                  </a:cxn>
                  <a:cxn ang="0">
                    <a:pos x="570" y="561"/>
                  </a:cxn>
                  <a:cxn ang="0">
                    <a:pos x="544" y="605"/>
                  </a:cxn>
                  <a:cxn ang="0">
                    <a:pos x="512" y="640"/>
                  </a:cxn>
                  <a:cxn ang="0">
                    <a:pos x="489" y="621"/>
                  </a:cxn>
                  <a:cxn ang="0">
                    <a:pos x="517" y="577"/>
                  </a:cxn>
                  <a:cxn ang="0">
                    <a:pos x="496" y="518"/>
                  </a:cxn>
                  <a:cxn ang="0">
                    <a:pos x="447" y="483"/>
                  </a:cxn>
                  <a:cxn ang="0">
                    <a:pos x="414" y="450"/>
                  </a:cxn>
                  <a:cxn ang="0">
                    <a:pos x="366" y="410"/>
                  </a:cxn>
                  <a:cxn ang="0">
                    <a:pos x="296" y="392"/>
                  </a:cxn>
                  <a:cxn ang="0">
                    <a:pos x="220" y="327"/>
                  </a:cxn>
                  <a:cxn ang="0">
                    <a:pos x="187" y="273"/>
                  </a:cxn>
                  <a:cxn ang="0">
                    <a:pos x="177" y="211"/>
                  </a:cxn>
                  <a:cxn ang="0">
                    <a:pos x="123" y="189"/>
                  </a:cxn>
                  <a:cxn ang="0">
                    <a:pos x="75" y="189"/>
                  </a:cxn>
                  <a:cxn ang="0">
                    <a:pos x="31" y="211"/>
                  </a:cxn>
                </a:cxnLst>
                <a:rect l="0" t="0" r="r" b="b"/>
                <a:pathLst>
                  <a:path w="652" h="640">
                    <a:moveTo>
                      <a:pt x="31" y="211"/>
                    </a:moveTo>
                    <a:lnTo>
                      <a:pt x="31" y="186"/>
                    </a:lnTo>
                    <a:lnTo>
                      <a:pt x="15" y="181"/>
                    </a:lnTo>
                    <a:lnTo>
                      <a:pt x="5" y="171"/>
                    </a:lnTo>
                    <a:lnTo>
                      <a:pt x="5" y="150"/>
                    </a:lnTo>
                    <a:lnTo>
                      <a:pt x="0" y="132"/>
                    </a:lnTo>
                    <a:lnTo>
                      <a:pt x="15" y="92"/>
                    </a:lnTo>
                    <a:lnTo>
                      <a:pt x="20" y="64"/>
                    </a:lnTo>
                    <a:lnTo>
                      <a:pt x="68" y="64"/>
                    </a:lnTo>
                    <a:lnTo>
                      <a:pt x="80" y="43"/>
                    </a:lnTo>
                    <a:lnTo>
                      <a:pt x="101" y="39"/>
                    </a:lnTo>
                    <a:lnTo>
                      <a:pt x="112" y="58"/>
                    </a:lnTo>
                    <a:lnTo>
                      <a:pt x="128" y="68"/>
                    </a:lnTo>
                    <a:lnTo>
                      <a:pt x="139" y="50"/>
                    </a:lnTo>
                    <a:lnTo>
                      <a:pt x="150" y="39"/>
                    </a:lnTo>
                    <a:lnTo>
                      <a:pt x="187" y="50"/>
                    </a:lnTo>
                    <a:lnTo>
                      <a:pt x="187" y="28"/>
                    </a:lnTo>
                    <a:lnTo>
                      <a:pt x="205" y="9"/>
                    </a:lnTo>
                    <a:lnTo>
                      <a:pt x="220" y="15"/>
                    </a:lnTo>
                    <a:lnTo>
                      <a:pt x="258" y="5"/>
                    </a:lnTo>
                    <a:lnTo>
                      <a:pt x="274" y="5"/>
                    </a:lnTo>
                    <a:lnTo>
                      <a:pt x="296" y="0"/>
                    </a:lnTo>
                    <a:lnTo>
                      <a:pt x="302" y="18"/>
                    </a:lnTo>
                    <a:lnTo>
                      <a:pt x="334" y="34"/>
                    </a:lnTo>
                    <a:lnTo>
                      <a:pt x="377" y="43"/>
                    </a:lnTo>
                    <a:lnTo>
                      <a:pt x="371" y="50"/>
                    </a:lnTo>
                    <a:lnTo>
                      <a:pt x="371" y="68"/>
                    </a:lnTo>
                    <a:lnTo>
                      <a:pt x="377" y="92"/>
                    </a:lnTo>
                    <a:lnTo>
                      <a:pt x="389" y="101"/>
                    </a:lnTo>
                    <a:lnTo>
                      <a:pt x="377" y="107"/>
                    </a:lnTo>
                    <a:lnTo>
                      <a:pt x="377" y="112"/>
                    </a:lnTo>
                    <a:lnTo>
                      <a:pt x="343" y="97"/>
                    </a:lnTo>
                    <a:lnTo>
                      <a:pt x="317" y="112"/>
                    </a:lnTo>
                    <a:lnTo>
                      <a:pt x="296" y="112"/>
                    </a:lnTo>
                    <a:lnTo>
                      <a:pt x="292" y="137"/>
                    </a:lnTo>
                    <a:lnTo>
                      <a:pt x="302" y="150"/>
                    </a:lnTo>
                    <a:lnTo>
                      <a:pt x="292" y="175"/>
                    </a:lnTo>
                    <a:lnTo>
                      <a:pt x="296" y="199"/>
                    </a:lnTo>
                    <a:lnTo>
                      <a:pt x="317" y="220"/>
                    </a:lnTo>
                    <a:lnTo>
                      <a:pt x="371" y="258"/>
                    </a:lnTo>
                    <a:lnTo>
                      <a:pt x="382" y="287"/>
                    </a:lnTo>
                    <a:lnTo>
                      <a:pt x="389" y="318"/>
                    </a:lnTo>
                    <a:lnTo>
                      <a:pt x="399" y="331"/>
                    </a:lnTo>
                    <a:lnTo>
                      <a:pt x="464" y="367"/>
                    </a:lnTo>
                    <a:lnTo>
                      <a:pt x="512" y="367"/>
                    </a:lnTo>
                    <a:lnTo>
                      <a:pt x="496" y="392"/>
                    </a:lnTo>
                    <a:lnTo>
                      <a:pt x="561" y="419"/>
                    </a:lnTo>
                    <a:lnTo>
                      <a:pt x="619" y="450"/>
                    </a:lnTo>
                    <a:lnTo>
                      <a:pt x="652" y="479"/>
                    </a:lnTo>
                    <a:lnTo>
                      <a:pt x="646" y="503"/>
                    </a:lnTo>
                    <a:lnTo>
                      <a:pt x="624" y="499"/>
                    </a:lnTo>
                    <a:lnTo>
                      <a:pt x="619" y="475"/>
                    </a:lnTo>
                    <a:lnTo>
                      <a:pt x="588" y="468"/>
                    </a:lnTo>
                    <a:lnTo>
                      <a:pt x="561" y="459"/>
                    </a:lnTo>
                    <a:lnTo>
                      <a:pt x="550" y="483"/>
                    </a:lnTo>
                    <a:lnTo>
                      <a:pt x="539" y="518"/>
                    </a:lnTo>
                    <a:lnTo>
                      <a:pt x="570" y="533"/>
                    </a:lnTo>
                    <a:lnTo>
                      <a:pt x="570" y="561"/>
                    </a:lnTo>
                    <a:lnTo>
                      <a:pt x="539" y="577"/>
                    </a:lnTo>
                    <a:lnTo>
                      <a:pt x="544" y="605"/>
                    </a:lnTo>
                    <a:lnTo>
                      <a:pt x="522" y="621"/>
                    </a:lnTo>
                    <a:lnTo>
                      <a:pt x="512" y="640"/>
                    </a:lnTo>
                    <a:lnTo>
                      <a:pt x="489" y="640"/>
                    </a:lnTo>
                    <a:lnTo>
                      <a:pt x="489" y="621"/>
                    </a:lnTo>
                    <a:lnTo>
                      <a:pt x="501" y="591"/>
                    </a:lnTo>
                    <a:lnTo>
                      <a:pt x="517" y="577"/>
                    </a:lnTo>
                    <a:lnTo>
                      <a:pt x="512" y="548"/>
                    </a:lnTo>
                    <a:lnTo>
                      <a:pt x="496" y="518"/>
                    </a:lnTo>
                    <a:lnTo>
                      <a:pt x="489" y="493"/>
                    </a:lnTo>
                    <a:lnTo>
                      <a:pt x="447" y="483"/>
                    </a:lnTo>
                    <a:lnTo>
                      <a:pt x="437" y="454"/>
                    </a:lnTo>
                    <a:lnTo>
                      <a:pt x="414" y="450"/>
                    </a:lnTo>
                    <a:lnTo>
                      <a:pt x="389" y="429"/>
                    </a:lnTo>
                    <a:lnTo>
                      <a:pt x="366" y="410"/>
                    </a:lnTo>
                    <a:lnTo>
                      <a:pt x="329" y="405"/>
                    </a:lnTo>
                    <a:lnTo>
                      <a:pt x="296" y="392"/>
                    </a:lnTo>
                    <a:lnTo>
                      <a:pt x="247" y="327"/>
                    </a:lnTo>
                    <a:lnTo>
                      <a:pt x="220" y="327"/>
                    </a:lnTo>
                    <a:lnTo>
                      <a:pt x="215" y="303"/>
                    </a:lnTo>
                    <a:lnTo>
                      <a:pt x="187" y="273"/>
                    </a:lnTo>
                    <a:lnTo>
                      <a:pt x="177" y="245"/>
                    </a:lnTo>
                    <a:lnTo>
                      <a:pt x="177" y="211"/>
                    </a:lnTo>
                    <a:lnTo>
                      <a:pt x="145" y="199"/>
                    </a:lnTo>
                    <a:lnTo>
                      <a:pt x="123" y="189"/>
                    </a:lnTo>
                    <a:lnTo>
                      <a:pt x="97" y="181"/>
                    </a:lnTo>
                    <a:lnTo>
                      <a:pt x="75" y="189"/>
                    </a:lnTo>
                    <a:lnTo>
                      <a:pt x="60" y="211"/>
                    </a:lnTo>
                    <a:lnTo>
                      <a:pt x="31" y="211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47" name="Group 179"/>
            <p:cNvGrpSpPr>
              <a:grpSpLocks/>
            </p:cNvGrpSpPr>
            <p:nvPr/>
          </p:nvGrpSpPr>
          <p:grpSpPr bwMode="auto">
            <a:xfrm>
              <a:off x="7824521" y="5629004"/>
              <a:ext cx="151635" cy="330484"/>
              <a:chOff x="4468" y="3359"/>
              <a:chExt cx="106" cy="205"/>
            </a:xfrm>
            <a:solidFill>
              <a:schemeClr val="bg1">
                <a:lumMod val="50000"/>
              </a:schemeClr>
            </a:solidFill>
          </p:grpSpPr>
          <p:sp>
            <p:nvSpPr>
              <p:cNvPr id="63" name="Freeform 180"/>
              <p:cNvSpPr>
                <a:spLocks/>
              </p:cNvSpPr>
              <p:nvPr/>
            </p:nvSpPr>
            <p:spPr bwMode="auto">
              <a:xfrm>
                <a:off x="4468" y="3359"/>
                <a:ext cx="106" cy="205"/>
              </a:xfrm>
              <a:custGeom>
                <a:avLst/>
                <a:gdLst/>
                <a:ahLst/>
                <a:cxnLst>
                  <a:cxn ang="0">
                    <a:pos x="0" y="54"/>
                  </a:cxn>
                  <a:cxn ang="0">
                    <a:pos x="5" y="39"/>
                  </a:cxn>
                  <a:cxn ang="0">
                    <a:pos x="5" y="15"/>
                  </a:cxn>
                  <a:cxn ang="0">
                    <a:pos x="15" y="0"/>
                  </a:cxn>
                  <a:cxn ang="0">
                    <a:pos x="26" y="0"/>
                  </a:cxn>
                  <a:cxn ang="0">
                    <a:pos x="42" y="4"/>
                  </a:cxn>
                  <a:cxn ang="0">
                    <a:pos x="58" y="19"/>
                  </a:cxn>
                  <a:cxn ang="0">
                    <a:pos x="68" y="44"/>
                  </a:cxn>
                  <a:cxn ang="0">
                    <a:pos x="68" y="54"/>
                  </a:cxn>
                  <a:cxn ang="0">
                    <a:pos x="68" y="83"/>
                  </a:cxn>
                  <a:cxn ang="0">
                    <a:pos x="80" y="102"/>
                  </a:cxn>
                  <a:cxn ang="0">
                    <a:pos x="102" y="116"/>
                  </a:cxn>
                  <a:cxn ang="0">
                    <a:pos x="106" y="141"/>
                  </a:cxn>
                  <a:cxn ang="0">
                    <a:pos x="75" y="190"/>
                  </a:cxn>
                  <a:cxn ang="0">
                    <a:pos x="58" y="205"/>
                  </a:cxn>
                  <a:cxn ang="0">
                    <a:pos x="53" y="205"/>
                  </a:cxn>
                  <a:cxn ang="0">
                    <a:pos x="31" y="186"/>
                  </a:cxn>
                  <a:cxn ang="0">
                    <a:pos x="5" y="165"/>
                  </a:cxn>
                  <a:cxn ang="0">
                    <a:pos x="5" y="131"/>
                  </a:cxn>
                  <a:cxn ang="0">
                    <a:pos x="10" y="64"/>
                  </a:cxn>
                  <a:cxn ang="0">
                    <a:pos x="0" y="54"/>
                  </a:cxn>
                </a:cxnLst>
                <a:rect l="0" t="0" r="r" b="b"/>
                <a:pathLst>
                  <a:path w="106" h="205">
                    <a:moveTo>
                      <a:pt x="0" y="54"/>
                    </a:moveTo>
                    <a:lnTo>
                      <a:pt x="5" y="39"/>
                    </a:lnTo>
                    <a:lnTo>
                      <a:pt x="5" y="15"/>
                    </a:lnTo>
                    <a:lnTo>
                      <a:pt x="15" y="0"/>
                    </a:lnTo>
                    <a:lnTo>
                      <a:pt x="26" y="0"/>
                    </a:lnTo>
                    <a:lnTo>
                      <a:pt x="42" y="4"/>
                    </a:lnTo>
                    <a:lnTo>
                      <a:pt x="58" y="19"/>
                    </a:lnTo>
                    <a:lnTo>
                      <a:pt x="68" y="44"/>
                    </a:lnTo>
                    <a:lnTo>
                      <a:pt x="68" y="54"/>
                    </a:lnTo>
                    <a:lnTo>
                      <a:pt x="68" y="83"/>
                    </a:lnTo>
                    <a:lnTo>
                      <a:pt x="80" y="102"/>
                    </a:lnTo>
                    <a:lnTo>
                      <a:pt x="102" y="116"/>
                    </a:lnTo>
                    <a:lnTo>
                      <a:pt x="106" y="141"/>
                    </a:lnTo>
                    <a:lnTo>
                      <a:pt x="75" y="190"/>
                    </a:lnTo>
                    <a:lnTo>
                      <a:pt x="58" y="205"/>
                    </a:lnTo>
                    <a:lnTo>
                      <a:pt x="53" y="205"/>
                    </a:lnTo>
                    <a:lnTo>
                      <a:pt x="31" y="186"/>
                    </a:lnTo>
                    <a:lnTo>
                      <a:pt x="5" y="165"/>
                    </a:lnTo>
                    <a:lnTo>
                      <a:pt x="5" y="131"/>
                    </a:lnTo>
                    <a:lnTo>
                      <a:pt x="10" y="64"/>
                    </a:lnTo>
                    <a:lnTo>
                      <a:pt x="0" y="5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4" name="Freeform 181"/>
              <p:cNvSpPr>
                <a:spLocks/>
              </p:cNvSpPr>
              <p:nvPr/>
            </p:nvSpPr>
            <p:spPr bwMode="auto">
              <a:xfrm>
                <a:off x="4468" y="3359"/>
                <a:ext cx="106" cy="205"/>
              </a:xfrm>
              <a:custGeom>
                <a:avLst/>
                <a:gdLst/>
                <a:ahLst/>
                <a:cxnLst>
                  <a:cxn ang="0">
                    <a:pos x="0" y="54"/>
                  </a:cxn>
                  <a:cxn ang="0">
                    <a:pos x="5" y="39"/>
                  </a:cxn>
                  <a:cxn ang="0">
                    <a:pos x="5" y="15"/>
                  </a:cxn>
                  <a:cxn ang="0">
                    <a:pos x="15" y="0"/>
                  </a:cxn>
                  <a:cxn ang="0">
                    <a:pos x="26" y="0"/>
                  </a:cxn>
                  <a:cxn ang="0">
                    <a:pos x="42" y="4"/>
                  </a:cxn>
                  <a:cxn ang="0">
                    <a:pos x="58" y="19"/>
                  </a:cxn>
                  <a:cxn ang="0">
                    <a:pos x="68" y="44"/>
                  </a:cxn>
                  <a:cxn ang="0">
                    <a:pos x="68" y="54"/>
                  </a:cxn>
                  <a:cxn ang="0">
                    <a:pos x="68" y="83"/>
                  </a:cxn>
                  <a:cxn ang="0">
                    <a:pos x="80" y="102"/>
                  </a:cxn>
                  <a:cxn ang="0">
                    <a:pos x="102" y="116"/>
                  </a:cxn>
                  <a:cxn ang="0">
                    <a:pos x="106" y="141"/>
                  </a:cxn>
                  <a:cxn ang="0">
                    <a:pos x="75" y="190"/>
                  </a:cxn>
                  <a:cxn ang="0">
                    <a:pos x="58" y="205"/>
                  </a:cxn>
                  <a:cxn ang="0">
                    <a:pos x="53" y="205"/>
                  </a:cxn>
                  <a:cxn ang="0">
                    <a:pos x="31" y="186"/>
                  </a:cxn>
                  <a:cxn ang="0">
                    <a:pos x="5" y="165"/>
                  </a:cxn>
                  <a:cxn ang="0">
                    <a:pos x="5" y="131"/>
                  </a:cxn>
                  <a:cxn ang="0">
                    <a:pos x="10" y="64"/>
                  </a:cxn>
                  <a:cxn ang="0">
                    <a:pos x="0" y="54"/>
                  </a:cxn>
                </a:cxnLst>
                <a:rect l="0" t="0" r="r" b="b"/>
                <a:pathLst>
                  <a:path w="106" h="205">
                    <a:moveTo>
                      <a:pt x="0" y="54"/>
                    </a:moveTo>
                    <a:lnTo>
                      <a:pt x="5" y="39"/>
                    </a:lnTo>
                    <a:lnTo>
                      <a:pt x="5" y="15"/>
                    </a:lnTo>
                    <a:lnTo>
                      <a:pt x="15" y="0"/>
                    </a:lnTo>
                    <a:lnTo>
                      <a:pt x="26" y="0"/>
                    </a:lnTo>
                    <a:lnTo>
                      <a:pt x="42" y="4"/>
                    </a:lnTo>
                    <a:lnTo>
                      <a:pt x="58" y="19"/>
                    </a:lnTo>
                    <a:lnTo>
                      <a:pt x="68" y="44"/>
                    </a:lnTo>
                    <a:lnTo>
                      <a:pt x="68" y="54"/>
                    </a:lnTo>
                    <a:lnTo>
                      <a:pt x="68" y="83"/>
                    </a:lnTo>
                    <a:lnTo>
                      <a:pt x="80" y="102"/>
                    </a:lnTo>
                    <a:lnTo>
                      <a:pt x="102" y="116"/>
                    </a:lnTo>
                    <a:lnTo>
                      <a:pt x="106" y="141"/>
                    </a:lnTo>
                    <a:lnTo>
                      <a:pt x="75" y="190"/>
                    </a:lnTo>
                    <a:lnTo>
                      <a:pt x="58" y="205"/>
                    </a:lnTo>
                    <a:lnTo>
                      <a:pt x="53" y="205"/>
                    </a:lnTo>
                    <a:lnTo>
                      <a:pt x="31" y="186"/>
                    </a:lnTo>
                    <a:lnTo>
                      <a:pt x="5" y="165"/>
                    </a:lnTo>
                    <a:lnTo>
                      <a:pt x="5" y="131"/>
                    </a:lnTo>
                    <a:lnTo>
                      <a:pt x="10" y="64"/>
                    </a:lnTo>
                    <a:lnTo>
                      <a:pt x="0" y="54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48" name="Freeform 182"/>
            <p:cNvSpPr>
              <a:spLocks/>
            </p:cNvSpPr>
            <p:nvPr/>
          </p:nvSpPr>
          <p:spPr bwMode="auto">
            <a:xfrm>
              <a:off x="7898361" y="5659634"/>
              <a:ext cx="523468" cy="491696"/>
            </a:xfrm>
            <a:custGeom>
              <a:avLst/>
              <a:gdLst/>
              <a:ahLst/>
              <a:cxnLst>
                <a:cxn ang="0">
                  <a:pos x="157" y="53"/>
                </a:cxn>
                <a:cxn ang="0">
                  <a:pos x="189" y="44"/>
                </a:cxn>
                <a:cxn ang="0">
                  <a:pos x="216" y="44"/>
                </a:cxn>
                <a:cxn ang="0">
                  <a:pos x="243" y="30"/>
                </a:cxn>
                <a:cxn ang="0">
                  <a:pos x="308" y="39"/>
                </a:cxn>
                <a:cxn ang="0">
                  <a:pos x="330" y="34"/>
                </a:cxn>
                <a:cxn ang="0">
                  <a:pos x="340" y="20"/>
                </a:cxn>
                <a:cxn ang="0">
                  <a:pos x="351" y="0"/>
                </a:cxn>
                <a:cxn ang="0">
                  <a:pos x="366" y="20"/>
                </a:cxn>
                <a:cxn ang="0">
                  <a:pos x="345" y="72"/>
                </a:cxn>
                <a:cxn ang="0">
                  <a:pos x="330" y="72"/>
                </a:cxn>
                <a:cxn ang="0">
                  <a:pos x="291" y="69"/>
                </a:cxn>
                <a:cxn ang="0">
                  <a:pos x="269" y="78"/>
                </a:cxn>
                <a:cxn ang="0">
                  <a:pos x="238" y="78"/>
                </a:cxn>
                <a:cxn ang="0">
                  <a:pos x="228" y="97"/>
                </a:cxn>
                <a:cxn ang="0">
                  <a:pos x="199" y="97"/>
                </a:cxn>
                <a:cxn ang="0">
                  <a:pos x="216" y="112"/>
                </a:cxn>
                <a:cxn ang="0">
                  <a:pos x="207" y="132"/>
                </a:cxn>
                <a:cxn ang="0">
                  <a:pos x="179" y="137"/>
                </a:cxn>
                <a:cxn ang="0">
                  <a:pos x="146" y="112"/>
                </a:cxn>
                <a:cxn ang="0">
                  <a:pos x="146" y="151"/>
                </a:cxn>
                <a:cxn ang="0">
                  <a:pos x="168" y="176"/>
                </a:cxn>
                <a:cxn ang="0">
                  <a:pos x="189" y="200"/>
                </a:cxn>
                <a:cxn ang="0">
                  <a:pos x="207" y="218"/>
                </a:cxn>
                <a:cxn ang="0">
                  <a:pos x="228" y="233"/>
                </a:cxn>
                <a:cxn ang="0">
                  <a:pos x="254" y="243"/>
                </a:cxn>
                <a:cxn ang="0">
                  <a:pos x="265" y="267"/>
                </a:cxn>
                <a:cxn ang="0">
                  <a:pos x="291" y="273"/>
                </a:cxn>
                <a:cxn ang="0">
                  <a:pos x="254" y="273"/>
                </a:cxn>
                <a:cxn ang="0">
                  <a:pos x="259" y="305"/>
                </a:cxn>
                <a:cxn ang="0">
                  <a:pos x="221" y="287"/>
                </a:cxn>
                <a:cxn ang="0">
                  <a:pos x="189" y="287"/>
                </a:cxn>
                <a:cxn ang="0">
                  <a:pos x="162" y="263"/>
                </a:cxn>
                <a:cxn ang="0">
                  <a:pos x="119" y="273"/>
                </a:cxn>
                <a:cxn ang="0">
                  <a:pos x="71" y="273"/>
                </a:cxn>
                <a:cxn ang="0">
                  <a:pos x="44" y="249"/>
                </a:cxn>
                <a:cxn ang="0">
                  <a:pos x="0" y="185"/>
                </a:cxn>
                <a:cxn ang="0">
                  <a:pos x="5" y="185"/>
                </a:cxn>
                <a:cxn ang="0">
                  <a:pos x="22" y="170"/>
                </a:cxn>
                <a:cxn ang="0">
                  <a:pos x="53" y="121"/>
                </a:cxn>
                <a:cxn ang="0">
                  <a:pos x="49" y="97"/>
                </a:cxn>
                <a:cxn ang="0">
                  <a:pos x="64" y="93"/>
                </a:cxn>
                <a:cxn ang="0">
                  <a:pos x="119" y="72"/>
                </a:cxn>
                <a:cxn ang="0">
                  <a:pos x="141" y="69"/>
                </a:cxn>
                <a:cxn ang="0">
                  <a:pos x="157" y="53"/>
                </a:cxn>
              </a:cxnLst>
              <a:rect l="0" t="0" r="r" b="b"/>
              <a:pathLst>
                <a:path w="366" h="305">
                  <a:moveTo>
                    <a:pt x="157" y="53"/>
                  </a:moveTo>
                  <a:lnTo>
                    <a:pt x="189" y="44"/>
                  </a:lnTo>
                  <a:lnTo>
                    <a:pt x="216" y="44"/>
                  </a:lnTo>
                  <a:lnTo>
                    <a:pt x="243" y="30"/>
                  </a:lnTo>
                  <a:lnTo>
                    <a:pt x="308" y="39"/>
                  </a:lnTo>
                  <a:lnTo>
                    <a:pt x="330" y="34"/>
                  </a:lnTo>
                  <a:lnTo>
                    <a:pt x="340" y="20"/>
                  </a:lnTo>
                  <a:lnTo>
                    <a:pt x="351" y="0"/>
                  </a:lnTo>
                  <a:lnTo>
                    <a:pt x="366" y="20"/>
                  </a:lnTo>
                  <a:lnTo>
                    <a:pt x="345" y="72"/>
                  </a:lnTo>
                  <a:lnTo>
                    <a:pt x="330" y="72"/>
                  </a:lnTo>
                  <a:lnTo>
                    <a:pt x="291" y="69"/>
                  </a:lnTo>
                  <a:lnTo>
                    <a:pt x="269" y="78"/>
                  </a:lnTo>
                  <a:lnTo>
                    <a:pt x="238" y="78"/>
                  </a:lnTo>
                  <a:lnTo>
                    <a:pt x="228" y="97"/>
                  </a:lnTo>
                  <a:lnTo>
                    <a:pt x="199" y="97"/>
                  </a:lnTo>
                  <a:lnTo>
                    <a:pt x="216" y="112"/>
                  </a:lnTo>
                  <a:lnTo>
                    <a:pt x="207" y="132"/>
                  </a:lnTo>
                  <a:lnTo>
                    <a:pt x="179" y="137"/>
                  </a:lnTo>
                  <a:lnTo>
                    <a:pt x="146" y="112"/>
                  </a:lnTo>
                  <a:lnTo>
                    <a:pt x="146" y="151"/>
                  </a:lnTo>
                  <a:lnTo>
                    <a:pt x="168" y="176"/>
                  </a:lnTo>
                  <a:lnTo>
                    <a:pt x="189" y="200"/>
                  </a:lnTo>
                  <a:lnTo>
                    <a:pt x="207" y="218"/>
                  </a:lnTo>
                  <a:lnTo>
                    <a:pt x="228" y="233"/>
                  </a:lnTo>
                  <a:lnTo>
                    <a:pt x="254" y="243"/>
                  </a:lnTo>
                  <a:lnTo>
                    <a:pt x="265" y="267"/>
                  </a:lnTo>
                  <a:lnTo>
                    <a:pt x="291" y="273"/>
                  </a:lnTo>
                  <a:lnTo>
                    <a:pt x="254" y="273"/>
                  </a:lnTo>
                  <a:lnTo>
                    <a:pt x="259" y="305"/>
                  </a:lnTo>
                  <a:lnTo>
                    <a:pt x="221" y="287"/>
                  </a:lnTo>
                  <a:lnTo>
                    <a:pt x="189" y="287"/>
                  </a:lnTo>
                  <a:lnTo>
                    <a:pt x="162" y="263"/>
                  </a:lnTo>
                  <a:lnTo>
                    <a:pt x="119" y="273"/>
                  </a:lnTo>
                  <a:lnTo>
                    <a:pt x="71" y="273"/>
                  </a:lnTo>
                  <a:lnTo>
                    <a:pt x="44" y="249"/>
                  </a:lnTo>
                  <a:lnTo>
                    <a:pt x="0" y="185"/>
                  </a:lnTo>
                  <a:lnTo>
                    <a:pt x="5" y="185"/>
                  </a:lnTo>
                  <a:lnTo>
                    <a:pt x="22" y="170"/>
                  </a:lnTo>
                  <a:lnTo>
                    <a:pt x="53" y="121"/>
                  </a:lnTo>
                  <a:lnTo>
                    <a:pt x="49" y="97"/>
                  </a:lnTo>
                  <a:lnTo>
                    <a:pt x="64" y="93"/>
                  </a:lnTo>
                  <a:lnTo>
                    <a:pt x="119" y="72"/>
                  </a:lnTo>
                  <a:lnTo>
                    <a:pt x="141" y="69"/>
                  </a:lnTo>
                  <a:lnTo>
                    <a:pt x="157" y="53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49" name="Group 183"/>
            <p:cNvGrpSpPr>
              <a:grpSpLocks/>
            </p:cNvGrpSpPr>
            <p:nvPr/>
          </p:nvGrpSpPr>
          <p:grpSpPr bwMode="auto">
            <a:xfrm>
              <a:off x="7898361" y="5659634"/>
              <a:ext cx="523468" cy="491696"/>
              <a:chOff x="4520" y="3378"/>
              <a:chExt cx="366" cy="305"/>
            </a:xfrm>
            <a:solidFill>
              <a:schemeClr val="bg1">
                <a:lumMod val="50000"/>
              </a:schemeClr>
            </a:solidFill>
          </p:grpSpPr>
          <p:sp>
            <p:nvSpPr>
              <p:cNvPr id="61" name="Freeform 184"/>
              <p:cNvSpPr>
                <a:spLocks/>
              </p:cNvSpPr>
              <p:nvPr/>
            </p:nvSpPr>
            <p:spPr bwMode="auto">
              <a:xfrm>
                <a:off x="4520" y="3378"/>
                <a:ext cx="366" cy="305"/>
              </a:xfrm>
              <a:custGeom>
                <a:avLst/>
                <a:gdLst/>
                <a:ahLst/>
                <a:cxnLst>
                  <a:cxn ang="0">
                    <a:pos x="157" y="53"/>
                  </a:cxn>
                  <a:cxn ang="0">
                    <a:pos x="189" y="44"/>
                  </a:cxn>
                  <a:cxn ang="0">
                    <a:pos x="216" y="44"/>
                  </a:cxn>
                  <a:cxn ang="0">
                    <a:pos x="243" y="30"/>
                  </a:cxn>
                  <a:cxn ang="0">
                    <a:pos x="308" y="39"/>
                  </a:cxn>
                  <a:cxn ang="0">
                    <a:pos x="330" y="34"/>
                  </a:cxn>
                  <a:cxn ang="0">
                    <a:pos x="340" y="20"/>
                  </a:cxn>
                  <a:cxn ang="0">
                    <a:pos x="351" y="0"/>
                  </a:cxn>
                  <a:cxn ang="0">
                    <a:pos x="366" y="20"/>
                  </a:cxn>
                  <a:cxn ang="0">
                    <a:pos x="345" y="72"/>
                  </a:cxn>
                  <a:cxn ang="0">
                    <a:pos x="330" y="72"/>
                  </a:cxn>
                  <a:cxn ang="0">
                    <a:pos x="291" y="69"/>
                  </a:cxn>
                  <a:cxn ang="0">
                    <a:pos x="269" y="78"/>
                  </a:cxn>
                  <a:cxn ang="0">
                    <a:pos x="238" y="78"/>
                  </a:cxn>
                  <a:cxn ang="0">
                    <a:pos x="228" y="97"/>
                  </a:cxn>
                  <a:cxn ang="0">
                    <a:pos x="199" y="97"/>
                  </a:cxn>
                  <a:cxn ang="0">
                    <a:pos x="216" y="112"/>
                  </a:cxn>
                  <a:cxn ang="0">
                    <a:pos x="207" y="132"/>
                  </a:cxn>
                  <a:cxn ang="0">
                    <a:pos x="179" y="137"/>
                  </a:cxn>
                  <a:cxn ang="0">
                    <a:pos x="146" y="112"/>
                  </a:cxn>
                  <a:cxn ang="0">
                    <a:pos x="146" y="151"/>
                  </a:cxn>
                  <a:cxn ang="0">
                    <a:pos x="168" y="176"/>
                  </a:cxn>
                  <a:cxn ang="0">
                    <a:pos x="189" y="200"/>
                  </a:cxn>
                  <a:cxn ang="0">
                    <a:pos x="207" y="218"/>
                  </a:cxn>
                  <a:cxn ang="0">
                    <a:pos x="228" y="233"/>
                  </a:cxn>
                  <a:cxn ang="0">
                    <a:pos x="254" y="243"/>
                  </a:cxn>
                  <a:cxn ang="0">
                    <a:pos x="265" y="267"/>
                  </a:cxn>
                  <a:cxn ang="0">
                    <a:pos x="291" y="273"/>
                  </a:cxn>
                  <a:cxn ang="0">
                    <a:pos x="254" y="273"/>
                  </a:cxn>
                  <a:cxn ang="0">
                    <a:pos x="259" y="305"/>
                  </a:cxn>
                  <a:cxn ang="0">
                    <a:pos x="221" y="287"/>
                  </a:cxn>
                  <a:cxn ang="0">
                    <a:pos x="189" y="287"/>
                  </a:cxn>
                  <a:cxn ang="0">
                    <a:pos x="162" y="263"/>
                  </a:cxn>
                  <a:cxn ang="0">
                    <a:pos x="119" y="273"/>
                  </a:cxn>
                  <a:cxn ang="0">
                    <a:pos x="71" y="273"/>
                  </a:cxn>
                  <a:cxn ang="0">
                    <a:pos x="44" y="249"/>
                  </a:cxn>
                  <a:cxn ang="0">
                    <a:pos x="0" y="185"/>
                  </a:cxn>
                  <a:cxn ang="0">
                    <a:pos x="5" y="185"/>
                  </a:cxn>
                  <a:cxn ang="0">
                    <a:pos x="22" y="170"/>
                  </a:cxn>
                  <a:cxn ang="0">
                    <a:pos x="53" y="121"/>
                  </a:cxn>
                  <a:cxn ang="0">
                    <a:pos x="49" y="97"/>
                  </a:cxn>
                  <a:cxn ang="0">
                    <a:pos x="64" y="93"/>
                  </a:cxn>
                  <a:cxn ang="0">
                    <a:pos x="119" y="72"/>
                  </a:cxn>
                  <a:cxn ang="0">
                    <a:pos x="141" y="69"/>
                  </a:cxn>
                  <a:cxn ang="0">
                    <a:pos x="157" y="53"/>
                  </a:cxn>
                </a:cxnLst>
                <a:rect l="0" t="0" r="r" b="b"/>
                <a:pathLst>
                  <a:path w="366" h="305">
                    <a:moveTo>
                      <a:pt x="157" y="53"/>
                    </a:moveTo>
                    <a:lnTo>
                      <a:pt x="189" y="44"/>
                    </a:lnTo>
                    <a:lnTo>
                      <a:pt x="216" y="44"/>
                    </a:lnTo>
                    <a:lnTo>
                      <a:pt x="243" y="30"/>
                    </a:lnTo>
                    <a:lnTo>
                      <a:pt x="308" y="39"/>
                    </a:lnTo>
                    <a:lnTo>
                      <a:pt x="330" y="34"/>
                    </a:lnTo>
                    <a:lnTo>
                      <a:pt x="340" y="20"/>
                    </a:lnTo>
                    <a:lnTo>
                      <a:pt x="351" y="0"/>
                    </a:lnTo>
                    <a:lnTo>
                      <a:pt x="366" y="20"/>
                    </a:lnTo>
                    <a:lnTo>
                      <a:pt x="345" y="72"/>
                    </a:lnTo>
                    <a:lnTo>
                      <a:pt x="330" y="72"/>
                    </a:lnTo>
                    <a:lnTo>
                      <a:pt x="291" y="69"/>
                    </a:lnTo>
                    <a:lnTo>
                      <a:pt x="269" y="78"/>
                    </a:lnTo>
                    <a:lnTo>
                      <a:pt x="238" y="78"/>
                    </a:lnTo>
                    <a:lnTo>
                      <a:pt x="228" y="97"/>
                    </a:lnTo>
                    <a:lnTo>
                      <a:pt x="199" y="97"/>
                    </a:lnTo>
                    <a:lnTo>
                      <a:pt x="216" y="112"/>
                    </a:lnTo>
                    <a:lnTo>
                      <a:pt x="207" y="132"/>
                    </a:lnTo>
                    <a:lnTo>
                      <a:pt x="179" y="137"/>
                    </a:lnTo>
                    <a:lnTo>
                      <a:pt x="146" y="112"/>
                    </a:lnTo>
                    <a:lnTo>
                      <a:pt x="146" y="151"/>
                    </a:lnTo>
                    <a:lnTo>
                      <a:pt x="168" y="176"/>
                    </a:lnTo>
                    <a:lnTo>
                      <a:pt x="189" y="200"/>
                    </a:lnTo>
                    <a:lnTo>
                      <a:pt x="207" y="218"/>
                    </a:lnTo>
                    <a:lnTo>
                      <a:pt x="228" y="233"/>
                    </a:lnTo>
                    <a:lnTo>
                      <a:pt x="254" y="243"/>
                    </a:lnTo>
                    <a:lnTo>
                      <a:pt x="265" y="267"/>
                    </a:lnTo>
                    <a:lnTo>
                      <a:pt x="291" y="273"/>
                    </a:lnTo>
                    <a:lnTo>
                      <a:pt x="254" y="273"/>
                    </a:lnTo>
                    <a:lnTo>
                      <a:pt x="259" y="305"/>
                    </a:lnTo>
                    <a:lnTo>
                      <a:pt x="221" y="287"/>
                    </a:lnTo>
                    <a:lnTo>
                      <a:pt x="189" y="287"/>
                    </a:lnTo>
                    <a:lnTo>
                      <a:pt x="162" y="263"/>
                    </a:lnTo>
                    <a:lnTo>
                      <a:pt x="119" y="273"/>
                    </a:lnTo>
                    <a:lnTo>
                      <a:pt x="71" y="273"/>
                    </a:lnTo>
                    <a:lnTo>
                      <a:pt x="44" y="249"/>
                    </a:lnTo>
                    <a:lnTo>
                      <a:pt x="0" y="185"/>
                    </a:lnTo>
                    <a:lnTo>
                      <a:pt x="5" y="185"/>
                    </a:lnTo>
                    <a:lnTo>
                      <a:pt x="22" y="170"/>
                    </a:lnTo>
                    <a:lnTo>
                      <a:pt x="53" y="121"/>
                    </a:lnTo>
                    <a:lnTo>
                      <a:pt x="49" y="97"/>
                    </a:lnTo>
                    <a:lnTo>
                      <a:pt x="64" y="93"/>
                    </a:lnTo>
                    <a:lnTo>
                      <a:pt x="119" y="72"/>
                    </a:lnTo>
                    <a:lnTo>
                      <a:pt x="141" y="69"/>
                    </a:lnTo>
                    <a:lnTo>
                      <a:pt x="157" y="5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" name="Freeform 185"/>
              <p:cNvSpPr>
                <a:spLocks/>
              </p:cNvSpPr>
              <p:nvPr/>
            </p:nvSpPr>
            <p:spPr bwMode="auto">
              <a:xfrm>
                <a:off x="4520" y="3378"/>
                <a:ext cx="366" cy="305"/>
              </a:xfrm>
              <a:custGeom>
                <a:avLst/>
                <a:gdLst/>
                <a:ahLst/>
                <a:cxnLst>
                  <a:cxn ang="0">
                    <a:pos x="157" y="53"/>
                  </a:cxn>
                  <a:cxn ang="0">
                    <a:pos x="189" y="44"/>
                  </a:cxn>
                  <a:cxn ang="0">
                    <a:pos x="216" y="44"/>
                  </a:cxn>
                  <a:cxn ang="0">
                    <a:pos x="243" y="30"/>
                  </a:cxn>
                  <a:cxn ang="0">
                    <a:pos x="308" y="39"/>
                  </a:cxn>
                  <a:cxn ang="0">
                    <a:pos x="330" y="34"/>
                  </a:cxn>
                  <a:cxn ang="0">
                    <a:pos x="340" y="20"/>
                  </a:cxn>
                  <a:cxn ang="0">
                    <a:pos x="351" y="0"/>
                  </a:cxn>
                  <a:cxn ang="0">
                    <a:pos x="366" y="20"/>
                  </a:cxn>
                  <a:cxn ang="0">
                    <a:pos x="345" y="72"/>
                  </a:cxn>
                  <a:cxn ang="0">
                    <a:pos x="330" y="72"/>
                  </a:cxn>
                  <a:cxn ang="0">
                    <a:pos x="291" y="69"/>
                  </a:cxn>
                  <a:cxn ang="0">
                    <a:pos x="269" y="78"/>
                  </a:cxn>
                  <a:cxn ang="0">
                    <a:pos x="238" y="78"/>
                  </a:cxn>
                  <a:cxn ang="0">
                    <a:pos x="228" y="97"/>
                  </a:cxn>
                  <a:cxn ang="0">
                    <a:pos x="199" y="97"/>
                  </a:cxn>
                  <a:cxn ang="0">
                    <a:pos x="216" y="112"/>
                  </a:cxn>
                  <a:cxn ang="0">
                    <a:pos x="207" y="132"/>
                  </a:cxn>
                  <a:cxn ang="0">
                    <a:pos x="179" y="137"/>
                  </a:cxn>
                  <a:cxn ang="0">
                    <a:pos x="146" y="112"/>
                  </a:cxn>
                  <a:cxn ang="0">
                    <a:pos x="146" y="151"/>
                  </a:cxn>
                  <a:cxn ang="0">
                    <a:pos x="168" y="176"/>
                  </a:cxn>
                  <a:cxn ang="0">
                    <a:pos x="189" y="200"/>
                  </a:cxn>
                  <a:cxn ang="0">
                    <a:pos x="207" y="218"/>
                  </a:cxn>
                  <a:cxn ang="0">
                    <a:pos x="228" y="233"/>
                  </a:cxn>
                  <a:cxn ang="0">
                    <a:pos x="254" y="243"/>
                  </a:cxn>
                  <a:cxn ang="0">
                    <a:pos x="265" y="267"/>
                  </a:cxn>
                  <a:cxn ang="0">
                    <a:pos x="291" y="273"/>
                  </a:cxn>
                  <a:cxn ang="0">
                    <a:pos x="254" y="273"/>
                  </a:cxn>
                  <a:cxn ang="0">
                    <a:pos x="259" y="305"/>
                  </a:cxn>
                  <a:cxn ang="0">
                    <a:pos x="221" y="287"/>
                  </a:cxn>
                  <a:cxn ang="0">
                    <a:pos x="189" y="287"/>
                  </a:cxn>
                  <a:cxn ang="0">
                    <a:pos x="162" y="263"/>
                  </a:cxn>
                  <a:cxn ang="0">
                    <a:pos x="119" y="273"/>
                  </a:cxn>
                  <a:cxn ang="0">
                    <a:pos x="71" y="273"/>
                  </a:cxn>
                  <a:cxn ang="0">
                    <a:pos x="44" y="249"/>
                  </a:cxn>
                  <a:cxn ang="0">
                    <a:pos x="0" y="185"/>
                  </a:cxn>
                  <a:cxn ang="0">
                    <a:pos x="5" y="185"/>
                  </a:cxn>
                  <a:cxn ang="0">
                    <a:pos x="22" y="170"/>
                  </a:cxn>
                  <a:cxn ang="0">
                    <a:pos x="53" y="121"/>
                  </a:cxn>
                  <a:cxn ang="0">
                    <a:pos x="49" y="97"/>
                  </a:cxn>
                  <a:cxn ang="0">
                    <a:pos x="64" y="93"/>
                  </a:cxn>
                  <a:cxn ang="0">
                    <a:pos x="119" y="72"/>
                  </a:cxn>
                  <a:cxn ang="0">
                    <a:pos x="141" y="69"/>
                  </a:cxn>
                  <a:cxn ang="0">
                    <a:pos x="157" y="53"/>
                  </a:cxn>
                </a:cxnLst>
                <a:rect l="0" t="0" r="r" b="b"/>
                <a:pathLst>
                  <a:path w="366" h="305">
                    <a:moveTo>
                      <a:pt x="157" y="53"/>
                    </a:moveTo>
                    <a:lnTo>
                      <a:pt x="189" y="44"/>
                    </a:lnTo>
                    <a:lnTo>
                      <a:pt x="216" y="44"/>
                    </a:lnTo>
                    <a:lnTo>
                      <a:pt x="243" y="30"/>
                    </a:lnTo>
                    <a:lnTo>
                      <a:pt x="308" y="39"/>
                    </a:lnTo>
                    <a:lnTo>
                      <a:pt x="330" y="34"/>
                    </a:lnTo>
                    <a:lnTo>
                      <a:pt x="340" y="20"/>
                    </a:lnTo>
                    <a:lnTo>
                      <a:pt x="351" y="0"/>
                    </a:lnTo>
                    <a:lnTo>
                      <a:pt x="366" y="20"/>
                    </a:lnTo>
                    <a:lnTo>
                      <a:pt x="345" y="72"/>
                    </a:lnTo>
                    <a:lnTo>
                      <a:pt x="330" y="72"/>
                    </a:lnTo>
                    <a:lnTo>
                      <a:pt x="291" y="69"/>
                    </a:lnTo>
                    <a:lnTo>
                      <a:pt x="269" y="78"/>
                    </a:lnTo>
                    <a:lnTo>
                      <a:pt x="238" y="78"/>
                    </a:lnTo>
                    <a:lnTo>
                      <a:pt x="228" y="97"/>
                    </a:lnTo>
                    <a:lnTo>
                      <a:pt x="199" y="97"/>
                    </a:lnTo>
                    <a:lnTo>
                      <a:pt x="216" y="112"/>
                    </a:lnTo>
                    <a:lnTo>
                      <a:pt x="207" y="132"/>
                    </a:lnTo>
                    <a:lnTo>
                      <a:pt x="179" y="137"/>
                    </a:lnTo>
                    <a:lnTo>
                      <a:pt x="146" y="112"/>
                    </a:lnTo>
                    <a:lnTo>
                      <a:pt x="146" y="151"/>
                    </a:lnTo>
                    <a:lnTo>
                      <a:pt x="168" y="176"/>
                    </a:lnTo>
                    <a:lnTo>
                      <a:pt x="189" y="200"/>
                    </a:lnTo>
                    <a:lnTo>
                      <a:pt x="207" y="218"/>
                    </a:lnTo>
                    <a:lnTo>
                      <a:pt x="228" y="233"/>
                    </a:lnTo>
                    <a:lnTo>
                      <a:pt x="254" y="243"/>
                    </a:lnTo>
                    <a:lnTo>
                      <a:pt x="265" y="267"/>
                    </a:lnTo>
                    <a:lnTo>
                      <a:pt x="291" y="273"/>
                    </a:lnTo>
                    <a:lnTo>
                      <a:pt x="254" y="273"/>
                    </a:lnTo>
                    <a:lnTo>
                      <a:pt x="259" y="305"/>
                    </a:lnTo>
                    <a:lnTo>
                      <a:pt x="221" y="287"/>
                    </a:lnTo>
                    <a:lnTo>
                      <a:pt x="189" y="287"/>
                    </a:lnTo>
                    <a:lnTo>
                      <a:pt x="162" y="263"/>
                    </a:lnTo>
                    <a:lnTo>
                      <a:pt x="119" y="273"/>
                    </a:lnTo>
                    <a:lnTo>
                      <a:pt x="71" y="273"/>
                    </a:lnTo>
                    <a:lnTo>
                      <a:pt x="44" y="249"/>
                    </a:lnTo>
                    <a:lnTo>
                      <a:pt x="0" y="185"/>
                    </a:lnTo>
                    <a:lnTo>
                      <a:pt x="5" y="185"/>
                    </a:lnTo>
                    <a:lnTo>
                      <a:pt x="22" y="170"/>
                    </a:lnTo>
                    <a:lnTo>
                      <a:pt x="53" y="121"/>
                    </a:lnTo>
                    <a:lnTo>
                      <a:pt x="49" y="97"/>
                    </a:lnTo>
                    <a:lnTo>
                      <a:pt x="64" y="93"/>
                    </a:lnTo>
                    <a:lnTo>
                      <a:pt x="119" y="72"/>
                    </a:lnTo>
                    <a:lnTo>
                      <a:pt x="141" y="69"/>
                    </a:lnTo>
                    <a:lnTo>
                      <a:pt x="157" y="53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50" name="Group 186"/>
            <p:cNvGrpSpPr>
              <a:grpSpLocks/>
            </p:cNvGrpSpPr>
            <p:nvPr/>
          </p:nvGrpSpPr>
          <p:grpSpPr bwMode="auto">
            <a:xfrm>
              <a:off x="8055268" y="5392022"/>
              <a:ext cx="489186" cy="351442"/>
              <a:chOff x="4630" y="3212"/>
              <a:chExt cx="342" cy="218"/>
            </a:xfrm>
            <a:solidFill>
              <a:schemeClr val="bg1">
                <a:lumMod val="50000"/>
              </a:schemeClr>
            </a:solidFill>
          </p:grpSpPr>
          <p:sp>
            <p:nvSpPr>
              <p:cNvPr id="59" name="Freeform 187"/>
              <p:cNvSpPr>
                <a:spLocks/>
              </p:cNvSpPr>
              <p:nvPr/>
            </p:nvSpPr>
            <p:spPr bwMode="auto">
              <a:xfrm>
                <a:off x="4630" y="3212"/>
                <a:ext cx="342" cy="218"/>
              </a:xfrm>
              <a:custGeom>
                <a:avLst/>
                <a:gdLst/>
                <a:ahLst/>
                <a:cxnLst>
                  <a:cxn ang="0">
                    <a:pos x="15" y="28"/>
                  </a:cxn>
                  <a:cxn ang="0">
                    <a:pos x="0" y="53"/>
                  </a:cxn>
                  <a:cxn ang="0">
                    <a:pos x="10" y="87"/>
                  </a:cxn>
                  <a:cxn ang="0">
                    <a:pos x="21" y="111"/>
                  </a:cxn>
                  <a:cxn ang="0">
                    <a:pos x="10" y="136"/>
                  </a:cxn>
                  <a:cxn ang="0">
                    <a:pos x="10" y="154"/>
                  </a:cxn>
                  <a:cxn ang="0">
                    <a:pos x="10" y="161"/>
                  </a:cxn>
                  <a:cxn ang="0">
                    <a:pos x="36" y="174"/>
                  </a:cxn>
                  <a:cxn ang="0">
                    <a:pos x="48" y="218"/>
                  </a:cxn>
                  <a:cxn ang="0">
                    <a:pos x="79" y="210"/>
                  </a:cxn>
                  <a:cxn ang="0">
                    <a:pos x="106" y="210"/>
                  </a:cxn>
                  <a:cxn ang="0">
                    <a:pos x="133" y="194"/>
                  </a:cxn>
                  <a:cxn ang="0">
                    <a:pos x="197" y="203"/>
                  </a:cxn>
                  <a:cxn ang="0">
                    <a:pos x="219" y="199"/>
                  </a:cxn>
                  <a:cxn ang="0">
                    <a:pos x="230" y="185"/>
                  </a:cxn>
                  <a:cxn ang="0">
                    <a:pos x="241" y="165"/>
                  </a:cxn>
                  <a:cxn ang="0">
                    <a:pos x="284" y="141"/>
                  </a:cxn>
                  <a:cxn ang="0">
                    <a:pos x="304" y="145"/>
                  </a:cxn>
                  <a:cxn ang="0">
                    <a:pos x="337" y="141"/>
                  </a:cxn>
                  <a:cxn ang="0">
                    <a:pos x="327" y="129"/>
                  </a:cxn>
                  <a:cxn ang="0">
                    <a:pos x="294" y="106"/>
                  </a:cxn>
                  <a:cxn ang="0">
                    <a:pos x="315" y="81"/>
                  </a:cxn>
                  <a:cxn ang="0">
                    <a:pos x="315" y="49"/>
                  </a:cxn>
                  <a:cxn ang="0">
                    <a:pos x="342" y="32"/>
                  </a:cxn>
                  <a:cxn ang="0">
                    <a:pos x="342" y="7"/>
                  </a:cxn>
                  <a:cxn ang="0">
                    <a:pos x="327" y="14"/>
                  </a:cxn>
                  <a:cxn ang="0">
                    <a:pos x="304" y="4"/>
                  </a:cxn>
                  <a:cxn ang="0">
                    <a:pos x="246" y="0"/>
                  </a:cxn>
                  <a:cxn ang="0">
                    <a:pos x="219" y="7"/>
                  </a:cxn>
                  <a:cxn ang="0">
                    <a:pos x="186" y="37"/>
                  </a:cxn>
                  <a:cxn ang="0">
                    <a:pos x="171" y="42"/>
                  </a:cxn>
                  <a:cxn ang="0">
                    <a:pos x="123" y="42"/>
                  </a:cxn>
                  <a:cxn ang="0">
                    <a:pos x="79" y="49"/>
                  </a:cxn>
                  <a:cxn ang="0">
                    <a:pos x="48" y="49"/>
                  </a:cxn>
                  <a:cxn ang="0">
                    <a:pos x="21" y="42"/>
                  </a:cxn>
                  <a:cxn ang="0">
                    <a:pos x="15" y="28"/>
                  </a:cxn>
                </a:cxnLst>
                <a:rect l="0" t="0" r="r" b="b"/>
                <a:pathLst>
                  <a:path w="342" h="218">
                    <a:moveTo>
                      <a:pt x="15" y="28"/>
                    </a:moveTo>
                    <a:lnTo>
                      <a:pt x="0" y="53"/>
                    </a:lnTo>
                    <a:lnTo>
                      <a:pt x="10" y="87"/>
                    </a:lnTo>
                    <a:lnTo>
                      <a:pt x="21" y="111"/>
                    </a:lnTo>
                    <a:lnTo>
                      <a:pt x="10" y="136"/>
                    </a:lnTo>
                    <a:lnTo>
                      <a:pt x="10" y="154"/>
                    </a:lnTo>
                    <a:lnTo>
                      <a:pt x="10" y="161"/>
                    </a:lnTo>
                    <a:lnTo>
                      <a:pt x="36" y="174"/>
                    </a:lnTo>
                    <a:lnTo>
                      <a:pt x="48" y="218"/>
                    </a:lnTo>
                    <a:lnTo>
                      <a:pt x="79" y="210"/>
                    </a:lnTo>
                    <a:lnTo>
                      <a:pt x="106" y="210"/>
                    </a:lnTo>
                    <a:lnTo>
                      <a:pt x="133" y="194"/>
                    </a:lnTo>
                    <a:lnTo>
                      <a:pt x="197" y="203"/>
                    </a:lnTo>
                    <a:lnTo>
                      <a:pt x="219" y="199"/>
                    </a:lnTo>
                    <a:lnTo>
                      <a:pt x="230" y="185"/>
                    </a:lnTo>
                    <a:lnTo>
                      <a:pt x="241" y="165"/>
                    </a:lnTo>
                    <a:lnTo>
                      <a:pt x="284" y="141"/>
                    </a:lnTo>
                    <a:lnTo>
                      <a:pt x="304" y="145"/>
                    </a:lnTo>
                    <a:lnTo>
                      <a:pt x="337" y="141"/>
                    </a:lnTo>
                    <a:lnTo>
                      <a:pt x="327" y="129"/>
                    </a:lnTo>
                    <a:lnTo>
                      <a:pt x="294" y="106"/>
                    </a:lnTo>
                    <a:lnTo>
                      <a:pt x="315" y="81"/>
                    </a:lnTo>
                    <a:lnTo>
                      <a:pt x="315" y="49"/>
                    </a:lnTo>
                    <a:lnTo>
                      <a:pt x="342" y="32"/>
                    </a:lnTo>
                    <a:lnTo>
                      <a:pt x="342" y="7"/>
                    </a:lnTo>
                    <a:lnTo>
                      <a:pt x="327" y="14"/>
                    </a:lnTo>
                    <a:lnTo>
                      <a:pt x="304" y="4"/>
                    </a:lnTo>
                    <a:lnTo>
                      <a:pt x="246" y="0"/>
                    </a:lnTo>
                    <a:lnTo>
                      <a:pt x="219" y="7"/>
                    </a:lnTo>
                    <a:lnTo>
                      <a:pt x="186" y="37"/>
                    </a:lnTo>
                    <a:lnTo>
                      <a:pt x="171" y="42"/>
                    </a:lnTo>
                    <a:lnTo>
                      <a:pt x="123" y="42"/>
                    </a:lnTo>
                    <a:lnTo>
                      <a:pt x="79" y="49"/>
                    </a:lnTo>
                    <a:lnTo>
                      <a:pt x="48" y="49"/>
                    </a:lnTo>
                    <a:lnTo>
                      <a:pt x="21" y="42"/>
                    </a:lnTo>
                    <a:lnTo>
                      <a:pt x="15" y="2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0" name="Freeform 188"/>
              <p:cNvSpPr>
                <a:spLocks/>
              </p:cNvSpPr>
              <p:nvPr/>
            </p:nvSpPr>
            <p:spPr bwMode="auto">
              <a:xfrm>
                <a:off x="4630" y="3212"/>
                <a:ext cx="342" cy="218"/>
              </a:xfrm>
              <a:custGeom>
                <a:avLst/>
                <a:gdLst/>
                <a:ahLst/>
                <a:cxnLst>
                  <a:cxn ang="0">
                    <a:pos x="15" y="28"/>
                  </a:cxn>
                  <a:cxn ang="0">
                    <a:pos x="0" y="53"/>
                  </a:cxn>
                  <a:cxn ang="0">
                    <a:pos x="10" y="87"/>
                  </a:cxn>
                  <a:cxn ang="0">
                    <a:pos x="21" y="111"/>
                  </a:cxn>
                  <a:cxn ang="0">
                    <a:pos x="10" y="136"/>
                  </a:cxn>
                  <a:cxn ang="0">
                    <a:pos x="10" y="154"/>
                  </a:cxn>
                  <a:cxn ang="0">
                    <a:pos x="10" y="161"/>
                  </a:cxn>
                  <a:cxn ang="0">
                    <a:pos x="36" y="174"/>
                  </a:cxn>
                  <a:cxn ang="0">
                    <a:pos x="48" y="218"/>
                  </a:cxn>
                  <a:cxn ang="0">
                    <a:pos x="79" y="210"/>
                  </a:cxn>
                  <a:cxn ang="0">
                    <a:pos x="106" y="210"/>
                  </a:cxn>
                  <a:cxn ang="0">
                    <a:pos x="133" y="194"/>
                  </a:cxn>
                  <a:cxn ang="0">
                    <a:pos x="197" y="203"/>
                  </a:cxn>
                  <a:cxn ang="0">
                    <a:pos x="219" y="199"/>
                  </a:cxn>
                  <a:cxn ang="0">
                    <a:pos x="230" y="185"/>
                  </a:cxn>
                  <a:cxn ang="0">
                    <a:pos x="241" y="165"/>
                  </a:cxn>
                  <a:cxn ang="0">
                    <a:pos x="284" y="141"/>
                  </a:cxn>
                  <a:cxn ang="0">
                    <a:pos x="304" y="145"/>
                  </a:cxn>
                  <a:cxn ang="0">
                    <a:pos x="337" y="141"/>
                  </a:cxn>
                  <a:cxn ang="0">
                    <a:pos x="327" y="129"/>
                  </a:cxn>
                  <a:cxn ang="0">
                    <a:pos x="294" y="106"/>
                  </a:cxn>
                  <a:cxn ang="0">
                    <a:pos x="315" y="81"/>
                  </a:cxn>
                  <a:cxn ang="0">
                    <a:pos x="315" y="49"/>
                  </a:cxn>
                  <a:cxn ang="0">
                    <a:pos x="342" y="32"/>
                  </a:cxn>
                  <a:cxn ang="0">
                    <a:pos x="342" y="7"/>
                  </a:cxn>
                  <a:cxn ang="0">
                    <a:pos x="327" y="14"/>
                  </a:cxn>
                  <a:cxn ang="0">
                    <a:pos x="304" y="4"/>
                  </a:cxn>
                  <a:cxn ang="0">
                    <a:pos x="246" y="0"/>
                  </a:cxn>
                  <a:cxn ang="0">
                    <a:pos x="219" y="7"/>
                  </a:cxn>
                  <a:cxn ang="0">
                    <a:pos x="186" y="37"/>
                  </a:cxn>
                  <a:cxn ang="0">
                    <a:pos x="171" y="42"/>
                  </a:cxn>
                  <a:cxn ang="0">
                    <a:pos x="123" y="42"/>
                  </a:cxn>
                  <a:cxn ang="0">
                    <a:pos x="79" y="49"/>
                  </a:cxn>
                  <a:cxn ang="0">
                    <a:pos x="48" y="49"/>
                  </a:cxn>
                  <a:cxn ang="0">
                    <a:pos x="21" y="42"/>
                  </a:cxn>
                  <a:cxn ang="0">
                    <a:pos x="15" y="28"/>
                  </a:cxn>
                </a:cxnLst>
                <a:rect l="0" t="0" r="r" b="b"/>
                <a:pathLst>
                  <a:path w="342" h="218">
                    <a:moveTo>
                      <a:pt x="15" y="28"/>
                    </a:moveTo>
                    <a:lnTo>
                      <a:pt x="0" y="53"/>
                    </a:lnTo>
                    <a:lnTo>
                      <a:pt x="10" y="87"/>
                    </a:lnTo>
                    <a:lnTo>
                      <a:pt x="21" y="111"/>
                    </a:lnTo>
                    <a:lnTo>
                      <a:pt x="10" y="136"/>
                    </a:lnTo>
                    <a:lnTo>
                      <a:pt x="10" y="154"/>
                    </a:lnTo>
                    <a:lnTo>
                      <a:pt x="10" y="161"/>
                    </a:lnTo>
                    <a:lnTo>
                      <a:pt x="36" y="174"/>
                    </a:lnTo>
                    <a:lnTo>
                      <a:pt x="48" y="218"/>
                    </a:lnTo>
                    <a:lnTo>
                      <a:pt x="79" y="210"/>
                    </a:lnTo>
                    <a:lnTo>
                      <a:pt x="106" y="210"/>
                    </a:lnTo>
                    <a:lnTo>
                      <a:pt x="133" y="194"/>
                    </a:lnTo>
                    <a:lnTo>
                      <a:pt x="197" y="203"/>
                    </a:lnTo>
                    <a:lnTo>
                      <a:pt x="219" y="199"/>
                    </a:lnTo>
                    <a:lnTo>
                      <a:pt x="230" y="185"/>
                    </a:lnTo>
                    <a:lnTo>
                      <a:pt x="241" y="165"/>
                    </a:lnTo>
                    <a:lnTo>
                      <a:pt x="284" y="141"/>
                    </a:lnTo>
                    <a:lnTo>
                      <a:pt x="304" y="145"/>
                    </a:lnTo>
                    <a:lnTo>
                      <a:pt x="337" y="141"/>
                    </a:lnTo>
                    <a:lnTo>
                      <a:pt x="327" y="129"/>
                    </a:lnTo>
                    <a:lnTo>
                      <a:pt x="294" y="106"/>
                    </a:lnTo>
                    <a:lnTo>
                      <a:pt x="315" y="81"/>
                    </a:lnTo>
                    <a:lnTo>
                      <a:pt x="315" y="49"/>
                    </a:lnTo>
                    <a:lnTo>
                      <a:pt x="342" y="32"/>
                    </a:lnTo>
                    <a:lnTo>
                      <a:pt x="342" y="7"/>
                    </a:lnTo>
                    <a:lnTo>
                      <a:pt x="327" y="14"/>
                    </a:lnTo>
                    <a:lnTo>
                      <a:pt x="304" y="4"/>
                    </a:lnTo>
                    <a:lnTo>
                      <a:pt x="246" y="0"/>
                    </a:lnTo>
                    <a:lnTo>
                      <a:pt x="219" y="7"/>
                    </a:lnTo>
                    <a:lnTo>
                      <a:pt x="186" y="37"/>
                    </a:lnTo>
                    <a:lnTo>
                      <a:pt x="171" y="42"/>
                    </a:lnTo>
                    <a:lnTo>
                      <a:pt x="123" y="42"/>
                    </a:lnTo>
                    <a:lnTo>
                      <a:pt x="79" y="49"/>
                    </a:lnTo>
                    <a:lnTo>
                      <a:pt x="48" y="49"/>
                    </a:lnTo>
                    <a:lnTo>
                      <a:pt x="21" y="42"/>
                    </a:lnTo>
                    <a:lnTo>
                      <a:pt x="15" y="28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51" name="Group 189"/>
            <p:cNvGrpSpPr>
              <a:grpSpLocks/>
            </p:cNvGrpSpPr>
            <p:nvPr/>
          </p:nvGrpSpPr>
          <p:grpSpPr bwMode="auto">
            <a:xfrm>
              <a:off x="7862758" y="4940630"/>
              <a:ext cx="730481" cy="528776"/>
              <a:chOff x="4495" y="2932"/>
              <a:chExt cx="511" cy="328"/>
            </a:xfrm>
            <a:solidFill>
              <a:schemeClr val="bg1">
                <a:lumMod val="50000"/>
              </a:schemeClr>
            </a:solidFill>
          </p:grpSpPr>
          <p:sp>
            <p:nvSpPr>
              <p:cNvPr id="57" name="Freeform 190"/>
              <p:cNvSpPr>
                <a:spLocks/>
              </p:cNvSpPr>
              <p:nvPr/>
            </p:nvSpPr>
            <p:spPr bwMode="auto">
              <a:xfrm>
                <a:off x="4495" y="2932"/>
                <a:ext cx="511" cy="328"/>
              </a:xfrm>
              <a:custGeom>
                <a:avLst/>
                <a:gdLst/>
                <a:ahLst/>
                <a:cxnLst>
                  <a:cxn ang="0">
                    <a:pos x="507" y="166"/>
                  </a:cxn>
                  <a:cxn ang="0">
                    <a:pos x="500" y="166"/>
                  </a:cxn>
                  <a:cxn ang="0">
                    <a:pos x="485" y="172"/>
                  </a:cxn>
                  <a:cxn ang="0">
                    <a:pos x="463" y="186"/>
                  </a:cxn>
                  <a:cxn ang="0">
                    <a:pos x="447" y="181"/>
                  </a:cxn>
                  <a:cxn ang="0">
                    <a:pos x="440" y="181"/>
                  </a:cxn>
                  <a:cxn ang="0">
                    <a:pos x="425" y="161"/>
                  </a:cxn>
                  <a:cxn ang="0">
                    <a:pos x="415" y="141"/>
                  </a:cxn>
                  <a:cxn ang="0">
                    <a:pos x="415" y="107"/>
                  </a:cxn>
                  <a:cxn ang="0">
                    <a:pos x="404" y="83"/>
                  </a:cxn>
                  <a:cxn ang="0">
                    <a:pos x="361" y="39"/>
                  </a:cxn>
                  <a:cxn ang="0">
                    <a:pos x="343" y="15"/>
                  </a:cxn>
                  <a:cxn ang="0">
                    <a:pos x="329" y="5"/>
                  </a:cxn>
                  <a:cxn ang="0">
                    <a:pos x="317" y="5"/>
                  </a:cxn>
                  <a:cxn ang="0">
                    <a:pos x="302" y="0"/>
                  </a:cxn>
                  <a:cxn ang="0">
                    <a:pos x="274" y="18"/>
                  </a:cxn>
                  <a:cxn ang="0">
                    <a:pos x="242" y="29"/>
                  </a:cxn>
                  <a:cxn ang="0">
                    <a:pos x="232" y="43"/>
                  </a:cxn>
                  <a:cxn ang="0">
                    <a:pos x="210" y="29"/>
                  </a:cxn>
                  <a:cxn ang="0">
                    <a:pos x="184" y="39"/>
                  </a:cxn>
                  <a:cxn ang="0">
                    <a:pos x="138" y="39"/>
                  </a:cxn>
                  <a:cxn ang="0">
                    <a:pos x="118" y="43"/>
                  </a:cxn>
                  <a:cxn ang="0">
                    <a:pos x="109" y="60"/>
                  </a:cxn>
                  <a:cxn ang="0">
                    <a:pos x="90" y="63"/>
                  </a:cxn>
                  <a:cxn ang="0">
                    <a:pos x="64" y="112"/>
                  </a:cxn>
                  <a:cxn ang="0">
                    <a:pos x="42" y="161"/>
                  </a:cxn>
                  <a:cxn ang="0">
                    <a:pos x="0" y="181"/>
                  </a:cxn>
                  <a:cxn ang="0">
                    <a:pos x="22" y="190"/>
                  </a:cxn>
                  <a:cxn ang="0">
                    <a:pos x="32" y="210"/>
                  </a:cxn>
                  <a:cxn ang="0">
                    <a:pos x="49" y="235"/>
                  </a:cxn>
                  <a:cxn ang="0">
                    <a:pos x="71" y="244"/>
                  </a:cxn>
                  <a:cxn ang="0">
                    <a:pos x="76" y="263"/>
                  </a:cxn>
                  <a:cxn ang="0">
                    <a:pos x="90" y="273"/>
                  </a:cxn>
                  <a:cxn ang="0">
                    <a:pos x="109" y="279"/>
                  </a:cxn>
                  <a:cxn ang="0">
                    <a:pos x="128" y="268"/>
                  </a:cxn>
                  <a:cxn ang="0">
                    <a:pos x="128" y="287"/>
                  </a:cxn>
                  <a:cxn ang="0">
                    <a:pos x="151" y="309"/>
                  </a:cxn>
                  <a:cxn ang="0">
                    <a:pos x="156" y="322"/>
                  </a:cxn>
                  <a:cxn ang="0">
                    <a:pos x="184" y="328"/>
                  </a:cxn>
                  <a:cxn ang="0">
                    <a:pos x="215" y="328"/>
                  </a:cxn>
                  <a:cxn ang="0">
                    <a:pos x="258" y="322"/>
                  </a:cxn>
                  <a:cxn ang="0">
                    <a:pos x="307" y="322"/>
                  </a:cxn>
                  <a:cxn ang="0">
                    <a:pos x="322" y="317"/>
                  </a:cxn>
                  <a:cxn ang="0">
                    <a:pos x="355" y="287"/>
                  </a:cxn>
                  <a:cxn ang="0">
                    <a:pos x="382" y="279"/>
                  </a:cxn>
                  <a:cxn ang="0">
                    <a:pos x="440" y="284"/>
                  </a:cxn>
                  <a:cxn ang="0">
                    <a:pos x="463" y="293"/>
                  </a:cxn>
                  <a:cxn ang="0">
                    <a:pos x="478" y="287"/>
                  </a:cxn>
                  <a:cxn ang="0">
                    <a:pos x="478" y="279"/>
                  </a:cxn>
                  <a:cxn ang="0">
                    <a:pos x="473" y="248"/>
                  </a:cxn>
                  <a:cxn ang="0">
                    <a:pos x="485" y="224"/>
                  </a:cxn>
                  <a:cxn ang="0">
                    <a:pos x="511" y="210"/>
                  </a:cxn>
                  <a:cxn ang="0">
                    <a:pos x="511" y="186"/>
                  </a:cxn>
                  <a:cxn ang="0">
                    <a:pos x="507" y="166"/>
                  </a:cxn>
                </a:cxnLst>
                <a:rect l="0" t="0" r="r" b="b"/>
                <a:pathLst>
                  <a:path w="511" h="328">
                    <a:moveTo>
                      <a:pt x="507" y="166"/>
                    </a:moveTo>
                    <a:lnTo>
                      <a:pt x="500" y="166"/>
                    </a:lnTo>
                    <a:lnTo>
                      <a:pt x="485" y="172"/>
                    </a:lnTo>
                    <a:lnTo>
                      <a:pt x="463" y="186"/>
                    </a:lnTo>
                    <a:lnTo>
                      <a:pt x="447" y="181"/>
                    </a:lnTo>
                    <a:lnTo>
                      <a:pt x="440" y="181"/>
                    </a:lnTo>
                    <a:lnTo>
                      <a:pt x="425" y="161"/>
                    </a:lnTo>
                    <a:lnTo>
                      <a:pt x="415" y="141"/>
                    </a:lnTo>
                    <a:lnTo>
                      <a:pt x="415" y="107"/>
                    </a:lnTo>
                    <a:lnTo>
                      <a:pt x="404" y="83"/>
                    </a:lnTo>
                    <a:lnTo>
                      <a:pt x="361" y="39"/>
                    </a:lnTo>
                    <a:lnTo>
                      <a:pt x="343" y="15"/>
                    </a:lnTo>
                    <a:lnTo>
                      <a:pt x="329" y="5"/>
                    </a:lnTo>
                    <a:lnTo>
                      <a:pt x="317" y="5"/>
                    </a:lnTo>
                    <a:lnTo>
                      <a:pt x="302" y="0"/>
                    </a:lnTo>
                    <a:lnTo>
                      <a:pt x="274" y="18"/>
                    </a:lnTo>
                    <a:lnTo>
                      <a:pt x="242" y="29"/>
                    </a:lnTo>
                    <a:lnTo>
                      <a:pt x="232" y="43"/>
                    </a:lnTo>
                    <a:lnTo>
                      <a:pt x="210" y="29"/>
                    </a:lnTo>
                    <a:lnTo>
                      <a:pt x="184" y="39"/>
                    </a:lnTo>
                    <a:lnTo>
                      <a:pt x="138" y="39"/>
                    </a:lnTo>
                    <a:lnTo>
                      <a:pt x="118" y="43"/>
                    </a:lnTo>
                    <a:lnTo>
                      <a:pt x="109" y="60"/>
                    </a:lnTo>
                    <a:lnTo>
                      <a:pt x="90" y="63"/>
                    </a:lnTo>
                    <a:lnTo>
                      <a:pt x="64" y="112"/>
                    </a:lnTo>
                    <a:lnTo>
                      <a:pt x="42" y="161"/>
                    </a:lnTo>
                    <a:lnTo>
                      <a:pt x="0" y="181"/>
                    </a:lnTo>
                    <a:lnTo>
                      <a:pt x="22" y="190"/>
                    </a:lnTo>
                    <a:lnTo>
                      <a:pt x="32" y="210"/>
                    </a:lnTo>
                    <a:lnTo>
                      <a:pt x="49" y="235"/>
                    </a:lnTo>
                    <a:lnTo>
                      <a:pt x="71" y="244"/>
                    </a:lnTo>
                    <a:lnTo>
                      <a:pt x="76" y="263"/>
                    </a:lnTo>
                    <a:lnTo>
                      <a:pt x="90" y="273"/>
                    </a:lnTo>
                    <a:lnTo>
                      <a:pt x="109" y="279"/>
                    </a:lnTo>
                    <a:lnTo>
                      <a:pt x="128" y="268"/>
                    </a:lnTo>
                    <a:lnTo>
                      <a:pt x="128" y="287"/>
                    </a:lnTo>
                    <a:lnTo>
                      <a:pt x="151" y="309"/>
                    </a:lnTo>
                    <a:lnTo>
                      <a:pt x="156" y="322"/>
                    </a:lnTo>
                    <a:lnTo>
                      <a:pt x="184" y="328"/>
                    </a:lnTo>
                    <a:lnTo>
                      <a:pt x="215" y="328"/>
                    </a:lnTo>
                    <a:lnTo>
                      <a:pt x="258" y="322"/>
                    </a:lnTo>
                    <a:lnTo>
                      <a:pt x="307" y="322"/>
                    </a:lnTo>
                    <a:lnTo>
                      <a:pt x="322" y="317"/>
                    </a:lnTo>
                    <a:lnTo>
                      <a:pt x="355" y="287"/>
                    </a:lnTo>
                    <a:lnTo>
                      <a:pt x="382" y="279"/>
                    </a:lnTo>
                    <a:lnTo>
                      <a:pt x="440" y="284"/>
                    </a:lnTo>
                    <a:lnTo>
                      <a:pt x="463" y="293"/>
                    </a:lnTo>
                    <a:lnTo>
                      <a:pt x="478" y="287"/>
                    </a:lnTo>
                    <a:lnTo>
                      <a:pt x="478" y="279"/>
                    </a:lnTo>
                    <a:lnTo>
                      <a:pt x="473" y="248"/>
                    </a:lnTo>
                    <a:lnTo>
                      <a:pt x="485" y="224"/>
                    </a:lnTo>
                    <a:lnTo>
                      <a:pt x="511" y="210"/>
                    </a:lnTo>
                    <a:lnTo>
                      <a:pt x="511" y="186"/>
                    </a:lnTo>
                    <a:lnTo>
                      <a:pt x="507" y="16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8" name="Freeform 191"/>
              <p:cNvSpPr>
                <a:spLocks/>
              </p:cNvSpPr>
              <p:nvPr/>
            </p:nvSpPr>
            <p:spPr bwMode="auto">
              <a:xfrm>
                <a:off x="4495" y="2932"/>
                <a:ext cx="511" cy="328"/>
              </a:xfrm>
              <a:custGeom>
                <a:avLst/>
                <a:gdLst/>
                <a:ahLst/>
                <a:cxnLst>
                  <a:cxn ang="0">
                    <a:pos x="507" y="166"/>
                  </a:cxn>
                  <a:cxn ang="0">
                    <a:pos x="500" y="166"/>
                  </a:cxn>
                  <a:cxn ang="0">
                    <a:pos x="485" y="172"/>
                  </a:cxn>
                  <a:cxn ang="0">
                    <a:pos x="463" y="186"/>
                  </a:cxn>
                  <a:cxn ang="0">
                    <a:pos x="447" y="181"/>
                  </a:cxn>
                  <a:cxn ang="0">
                    <a:pos x="440" y="181"/>
                  </a:cxn>
                  <a:cxn ang="0">
                    <a:pos x="425" y="161"/>
                  </a:cxn>
                  <a:cxn ang="0">
                    <a:pos x="415" y="141"/>
                  </a:cxn>
                  <a:cxn ang="0">
                    <a:pos x="415" y="107"/>
                  </a:cxn>
                  <a:cxn ang="0">
                    <a:pos x="404" y="83"/>
                  </a:cxn>
                  <a:cxn ang="0">
                    <a:pos x="361" y="39"/>
                  </a:cxn>
                  <a:cxn ang="0">
                    <a:pos x="343" y="15"/>
                  </a:cxn>
                  <a:cxn ang="0">
                    <a:pos x="329" y="5"/>
                  </a:cxn>
                  <a:cxn ang="0">
                    <a:pos x="317" y="5"/>
                  </a:cxn>
                  <a:cxn ang="0">
                    <a:pos x="302" y="0"/>
                  </a:cxn>
                  <a:cxn ang="0">
                    <a:pos x="274" y="18"/>
                  </a:cxn>
                  <a:cxn ang="0">
                    <a:pos x="242" y="29"/>
                  </a:cxn>
                  <a:cxn ang="0">
                    <a:pos x="232" y="43"/>
                  </a:cxn>
                  <a:cxn ang="0">
                    <a:pos x="210" y="29"/>
                  </a:cxn>
                  <a:cxn ang="0">
                    <a:pos x="184" y="39"/>
                  </a:cxn>
                  <a:cxn ang="0">
                    <a:pos x="138" y="39"/>
                  </a:cxn>
                  <a:cxn ang="0">
                    <a:pos x="118" y="43"/>
                  </a:cxn>
                  <a:cxn ang="0">
                    <a:pos x="109" y="60"/>
                  </a:cxn>
                  <a:cxn ang="0">
                    <a:pos x="90" y="63"/>
                  </a:cxn>
                  <a:cxn ang="0">
                    <a:pos x="64" y="112"/>
                  </a:cxn>
                  <a:cxn ang="0">
                    <a:pos x="42" y="161"/>
                  </a:cxn>
                  <a:cxn ang="0">
                    <a:pos x="0" y="181"/>
                  </a:cxn>
                  <a:cxn ang="0">
                    <a:pos x="22" y="190"/>
                  </a:cxn>
                  <a:cxn ang="0">
                    <a:pos x="32" y="210"/>
                  </a:cxn>
                  <a:cxn ang="0">
                    <a:pos x="49" y="235"/>
                  </a:cxn>
                  <a:cxn ang="0">
                    <a:pos x="71" y="244"/>
                  </a:cxn>
                  <a:cxn ang="0">
                    <a:pos x="76" y="263"/>
                  </a:cxn>
                  <a:cxn ang="0">
                    <a:pos x="90" y="273"/>
                  </a:cxn>
                  <a:cxn ang="0">
                    <a:pos x="109" y="279"/>
                  </a:cxn>
                  <a:cxn ang="0">
                    <a:pos x="128" y="268"/>
                  </a:cxn>
                  <a:cxn ang="0">
                    <a:pos x="128" y="287"/>
                  </a:cxn>
                  <a:cxn ang="0">
                    <a:pos x="151" y="309"/>
                  </a:cxn>
                  <a:cxn ang="0">
                    <a:pos x="156" y="322"/>
                  </a:cxn>
                  <a:cxn ang="0">
                    <a:pos x="184" y="328"/>
                  </a:cxn>
                  <a:cxn ang="0">
                    <a:pos x="215" y="328"/>
                  </a:cxn>
                  <a:cxn ang="0">
                    <a:pos x="258" y="322"/>
                  </a:cxn>
                  <a:cxn ang="0">
                    <a:pos x="307" y="322"/>
                  </a:cxn>
                  <a:cxn ang="0">
                    <a:pos x="322" y="317"/>
                  </a:cxn>
                  <a:cxn ang="0">
                    <a:pos x="355" y="287"/>
                  </a:cxn>
                  <a:cxn ang="0">
                    <a:pos x="382" y="279"/>
                  </a:cxn>
                  <a:cxn ang="0">
                    <a:pos x="440" y="284"/>
                  </a:cxn>
                  <a:cxn ang="0">
                    <a:pos x="463" y="293"/>
                  </a:cxn>
                  <a:cxn ang="0">
                    <a:pos x="478" y="287"/>
                  </a:cxn>
                  <a:cxn ang="0">
                    <a:pos x="478" y="279"/>
                  </a:cxn>
                  <a:cxn ang="0">
                    <a:pos x="473" y="248"/>
                  </a:cxn>
                  <a:cxn ang="0">
                    <a:pos x="485" y="224"/>
                  </a:cxn>
                  <a:cxn ang="0">
                    <a:pos x="511" y="210"/>
                  </a:cxn>
                  <a:cxn ang="0">
                    <a:pos x="511" y="186"/>
                  </a:cxn>
                  <a:cxn ang="0">
                    <a:pos x="507" y="166"/>
                  </a:cxn>
                </a:cxnLst>
                <a:rect l="0" t="0" r="r" b="b"/>
                <a:pathLst>
                  <a:path w="511" h="328">
                    <a:moveTo>
                      <a:pt x="507" y="166"/>
                    </a:moveTo>
                    <a:lnTo>
                      <a:pt x="500" y="166"/>
                    </a:lnTo>
                    <a:lnTo>
                      <a:pt x="485" y="172"/>
                    </a:lnTo>
                    <a:lnTo>
                      <a:pt x="463" y="186"/>
                    </a:lnTo>
                    <a:lnTo>
                      <a:pt x="447" y="181"/>
                    </a:lnTo>
                    <a:lnTo>
                      <a:pt x="440" y="181"/>
                    </a:lnTo>
                    <a:lnTo>
                      <a:pt x="425" y="161"/>
                    </a:lnTo>
                    <a:lnTo>
                      <a:pt x="415" y="141"/>
                    </a:lnTo>
                    <a:lnTo>
                      <a:pt x="415" y="107"/>
                    </a:lnTo>
                    <a:lnTo>
                      <a:pt x="404" y="83"/>
                    </a:lnTo>
                    <a:lnTo>
                      <a:pt x="361" y="39"/>
                    </a:lnTo>
                    <a:lnTo>
                      <a:pt x="343" y="15"/>
                    </a:lnTo>
                    <a:lnTo>
                      <a:pt x="329" y="5"/>
                    </a:lnTo>
                    <a:lnTo>
                      <a:pt x="317" y="5"/>
                    </a:lnTo>
                    <a:lnTo>
                      <a:pt x="302" y="0"/>
                    </a:lnTo>
                    <a:lnTo>
                      <a:pt x="274" y="18"/>
                    </a:lnTo>
                    <a:lnTo>
                      <a:pt x="242" y="29"/>
                    </a:lnTo>
                    <a:lnTo>
                      <a:pt x="232" y="43"/>
                    </a:lnTo>
                    <a:lnTo>
                      <a:pt x="210" y="29"/>
                    </a:lnTo>
                    <a:lnTo>
                      <a:pt x="184" y="39"/>
                    </a:lnTo>
                    <a:lnTo>
                      <a:pt x="138" y="39"/>
                    </a:lnTo>
                    <a:lnTo>
                      <a:pt x="118" y="43"/>
                    </a:lnTo>
                    <a:lnTo>
                      <a:pt x="109" y="60"/>
                    </a:lnTo>
                    <a:lnTo>
                      <a:pt x="90" y="63"/>
                    </a:lnTo>
                    <a:lnTo>
                      <a:pt x="64" y="112"/>
                    </a:lnTo>
                    <a:lnTo>
                      <a:pt x="42" y="161"/>
                    </a:lnTo>
                    <a:lnTo>
                      <a:pt x="0" y="181"/>
                    </a:lnTo>
                    <a:lnTo>
                      <a:pt x="22" y="190"/>
                    </a:lnTo>
                    <a:lnTo>
                      <a:pt x="32" y="210"/>
                    </a:lnTo>
                    <a:lnTo>
                      <a:pt x="49" y="235"/>
                    </a:lnTo>
                    <a:lnTo>
                      <a:pt x="71" y="244"/>
                    </a:lnTo>
                    <a:lnTo>
                      <a:pt x="76" y="263"/>
                    </a:lnTo>
                    <a:lnTo>
                      <a:pt x="90" y="273"/>
                    </a:lnTo>
                    <a:lnTo>
                      <a:pt x="109" y="279"/>
                    </a:lnTo>
                    <a:lnTo>
                      <a:pt x="128" y="268"/>
                    </a:lnTo>
                    <a:lnTo>
                      <a:pt x="128" y="287"/>
                    </a:lnTo>
                    <a:lnTo>
                      <a:pt x="151" y="309"/>
                    </a:lnTo>
                    <a:lnTo>
                      <a:pt x="156" y="322"/>
                    </a:lnTo>
                    <a:lnTo>
                      <a:pt x="184" y="328"/>
                    </a:lnTo>
                    <a:lnTo>
                      <a:pt x="215" y="328"/>
                    </a:lnTo>
                    <a:lnTo>
                      <a:pt x="258" y="322"/>
                    </a:lnTo>
                    <a:lnTo>
                      <a:pt x="307" y="322"/>
                    </a:lnTo>
                    <a:lnTo>
                      <a:pt x="322" y="317"/>
                    </a:lnTo>
                    <a:lnTo>
                      <a:pt x="355" y="287"/>
                    </a:lnTo>
                    <a:lnTo>
                      <a:pt x="382" y="279"/>
                    </a:lnTo>
                    <a:lnTo>
                      <a:pt x="440" y="284"/>
                    </a:lnTo>
                    <a:lnTo>
                      <a:pt x="463" y="293"/>
                    </a:lnTo>
                    <a:lnTo>
                      <a:pt x="478" y="287"/>
                    </a:lnTo>
                    <a:lnTo>
                      <a:pt x="478" y="279"/>
                    </a:lnTo>
                    <a:lnTo>
                      <a:pt x="473" y="248"/>
                    </a:lnTo>
                    <a:lnTo>
                      <a:pt x="485" y="224"/>
                    </a:lnTo>
                    <a:lnTo>
                      <a:pt x="511" y="210"/>
                    </a:lnTo>
                    <a:lnTo>
                      <a:pt x="511" y="186"/>
                    </a:lnTo>
                    <a:lnTo>
                      <a:pt x="507" y="166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52" name="Freeform 192"/>
            <p:cNvSpPr>
              <a:spLocks/>
            </p:cNvSpPr>
            <p:nvPr/>
          </p:nvSpPr>
          <p:spPr bwMode="auto">
            <a:xfrm>
              <a:off x="7544985" y="4959975"/>
              <a:ext cx="485231" cy="325648"/>
            </a:xfrm>
            <a:custGeom>
              <a:avLst/>
              <a:gdLst/>
              <a:ahLst/>
              <a:cxnLst>
                <a:cxn ang="0">
                  <a:pos x="222" y="169"/>
                </a:cxn>
                <a:cxn ang="0">
                  <a:pos x="210" y="164"/>
                </a:cxn>
                <a:cxn ang="0">
                  <a:pos x="189" y="169"/>
                </a:cxn>
                <a:cxn ang="0">
                  <a:pos x="141" y="187"/>
                </a:cxn>
                <a:cxn ang="0">
                  <a:pos x="113" y="197"/>
                </a:cxn>
                <a:cxn ang="0">
                  <a:pos x="99" y="202"/>
                </a:cxn>
                <a:cxn ang="0">
                  <a:pos x="59" y="178"/>
                </a:cxn>
                <a:cxn ang="0">
                  <a:pos x="11" y="136"/>
                </a:cxn>
                <a:cxn ang="0">
                  <a:pos x="0" y="125"/>
                </a:cxn>
                <a:cxn ang="0">
                  <a:pos x="16" y="115"/>
                </a:cxn>
                <a:cxn ang="0">
                  <a:pos x="16" y="96"/>
                </a:cxn>
                <a:cxn ang="0">
                  <a:pos x="33" y="67"/>
                </a:cxn>
                <a:cxn ang="0">
                  <a:pos x="48" y="67"/>
                </a:cxn>
                <a:cxn ang="0">
                  <a:pos x="48" y="42"/>
                </a:cxn>
                <a:cxn ang="0">
                  <a:pos x="82" y="62"/>
                </a:cxn>
                <a:cxn ang="0">
                  <a:pos x="99" y="62"/>
                </a:cxn>
                <a:cxn ang="0">
                  <a:pos x="113" y="62"/>
                </a:cxn>
                <a:cxn ang="0">
                  <a:pos x="179" y="27"/>
                </a:cxn>
                <a:cxn ang="0">
                  <a:pos x="205" y="24"/>
                </a:cxn>
                <a:cxn ang="0">
                  <a:pos x="215" y="14"/>
                </a:cxn>
                <a:cxn ang="0">
                  <a:pos x="234" y="4"/>
                </a:cxn>
                <a:cxn ang="0">
                  <a:pos x="261" y="0"/>
                </a:cxn>
                <a:cxn ang="0">
                  <a:pos x="302" y="7"/>
                </a:cxn>
                <a:cxn ang="0">
                  <a:pos x="331" y="17"/>
                </a:cxn>
                <a:cxn ang="0">
                  <a:pos x="340" y="32"/>
                </a:cxn>
                <a:cxn ang="0">
                  <a:pos x="331" y="49"/>
                </a:cxn>
                <a:cxn ang="0">
                  <a:pos x="312" y="51"/>
                </a:cxn>
                <a:cxn ang="0">
                  <a:pos x="286" y="100"/>
                </a:cxn>
                <a:cxn ang="0">
                  <a:pos x="264" y="149"/>
                </a:cxn>
                <a:cxn ang="0">
                  <a:pos x="222" y="169"/>
                </a:cxn>
              </a:cxnLst>
              <a:rect l="0" t="0" r="r" b="b"/>
              <a:pathLst>
                <a:path w="340" h="202">
                  <a:moveTo>
                    <a:pt x="222" y="169"/>
                  </a:moveTo>
                  <a:lnTo>
                    <a:pt x="210" y="164"/>
                  </a:lnTo>
                  <a:lnTo>
                    <a:pt x="189" y="169"/>
                  </a:lnTo>
                  <a:lnTo>
                    <a:pt x="141" y="187"/>
                  </a:lnTo>
                  <a:lnTo>
                    <a:pt x="113" y="197"/>
                  </a:lnTo>
                  <a:lnTo>
                    <a:pt x="99" y="202"/>
                  </a:lnTo>
                  <a:lnTo>
                    <a:pt x="59" y="178"/>
                  </a:lnTo>
                  <a:lnTo>
                    <a:pt x="11" y="136"/>
                  </a:lnTo>
                  <a:lnTo>
                    <a:pt x="0" y="125"/>
                  </a:lnTo>
                  <a:lnTo>
                    <a:pt x="16" y="115"/>
                  </a:lnTo>
                  <a:lnTo>
                    <a:pt x="16" y="96"/>
                  </a:lnTo>
                  <a:lnTo>
                    <a:pt x="33" y="67"/>
                  </a:lnTo>
                  <a:lnTo>
                    <a:pt x="48" y="67"/>
                  </a:lnTo>
                  <a:lnTo>
                    <a:pt x="48" y="42"/>
                  </a:lnTo>
                  <a:lnTo>
                    <a:pt x="82" y="62"/>
                  </a:lnTo>
                  <a:lnTo>
                    <a:pt x="99" y="62"/>
                  </a:lnTo>
                  <a:lnTo>
                    <a:pt x="113" y="62"/>
                  </a:lnTo>
                  <a:lnTo>
                    <a:pt x="179" y="27"/>
                  </a:lnTo>
                  <a:lnTo>
                    <a:pt x="205" y="24"/>
                  </a:lnTo>
                  <a:lnTo>
                    <a:pt x="215" y="14"/>
                  </a:lnTo>
                  <a:lnTo>
                    <a:pt x="234" y="4"/>
                  </a:lnTo>
                  <a:lnTo>
                    <a:pt x="261" y="0"/>
                  </a:lnTo>
                  <a:lnTo>
                    <a:pt x="302" y="7"/>
                  </a:lnTo>
                  <a:lnTo>
                    <a:pt x="331" y="17"/>
                  </a:lnTo>
                  <a:lnTo>
                    <a:pt x="340" y="32"/>
                  </a:lnTo>
                  <a:lnTo>
                    <a:pt x="331" y="49"/>
                  </a:lnTo>
                  <a:lnTo>
                    <a:pt x="312" y="51"/>
                  </a:lnTo>
                  <a:lnTo>
                    <a:pt x="286" y="100"/>
                  </a:lnTo>
                  <a:lnTo>
                    <a:pt x="264" y="149"/>
                  </a:lnTo>
                  <a:lnTo>
                    <a:pt x="222" y="169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53" name="Group 199"/>
            <p:cNvGrpSpPr>
              <a:grpSpLocks/>
            </p:cNvGrpSpPr>
            <p:nvPr/>
          </p:nvGrpSpPr>
          <p:grpSpPr bwMode="auto">
            <a:xfrm>
              <a:off x="7754638" y="4208728"/>
              <a:ext cx="196466" cy="109623"/>
              <a:chOff x="4419" y="2478"/>
              <a:chExt cx="138" cy="68"/>
            </a:xfrm>
            <a:solidFill>
              <a:schemeClr val="bg1">
                <a:lumMod val="50000"/>
              </a:schemeClr>
            </a:solidFill>
          </p:grpSpPr>
          <p:sp>
            <p:nvSpPr>
              <p:cNvPr id="55" name="Freeform 200"/>
              <p:cNvSpPr>
                <a:spLocks/>
              </p:cNvSpPr>
              <p:nvPr/>
            </p:nvSpPr>
            <p:spPr bwMode="auto">
              <a:xfrm>
                <a:off x="4419" y="2478"/>
                <a:ext cx="138" cy="6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8" y="10"/>
                  </a:cxn>
                  <a:cxn ang="0">
                    <a:pos x="16" y="29"/>
                  </a:cxn>
                  <a:cxn ang="0">
                    <a:pos x="0" y="63"/>
                  </a:cxn>
                  <a:cxn ang="0">
                    <a:pos x="58" y="68"/>
                  </a:cxn>
                  <a:cxn ang="0">
                    <a:pos x="102" y="63"/>
                  </a:cxn>
                  <a:cxn ang="0">
                    <a:pos x="138" y="54"/>
                  </a:cxn>
                  <a:cxn ang="0">
                    <a:pos x="135" y="50"/>
                  </a:cxn>
                  <a:cxn ang="0">
                    <a:pos x="135" y="39"/>
                  </a:cxn>
                  <a:cxn ang="0">
                    <a:pos x="138" y="29"/>
                  </a:cxn>
                  <a:cxn ang="0">
                    <a:pos x="129" y="10"/>
                  </a:cxn>
                  <a:cxn ang="0">
                    <a:pos x="123" y="10"/>
                  </a:cxn>
                  <a:cxn ang="0">
                    <a:pos x="107" y="10"/>
                  </a:cxn>
                  <a:cxn ang="0">
                    <a:pos x="96" y="10"/>
                  </a:cxn>
                  <a:cxn ang="0">
                    <a:pos x="80" y="5"/>
                  </a:cxn>
                  <a:cxn ang="0">
                    <a:pos x="75" y="0"/>
                  </a:cxn>
                  <a:cxn ang="0">
                    <a:pos x="48" y="0"/>
                  </a:cxn>
                </a:cxnLst>
                <a:rect l="0" t="0" r="r" b="b"/>
                <a:pathLst>
                  <a:path w="138" h="68">
                    <a:moveTo>
                      <a:pt x="48" y="0"/>
                    </a:moveTo>
                    <a:lnTo>
                      <a:pt x="48" y="10"/>
                    </a:lnTo>
                    <a:lnTo>
                      <a:pt x="16" y="29"/>
                    </a:lnTo>
                    <a:lnTo>
                      <a:pt x="0" y="63"/>
                    </a:lnTo>
                    <a:lnTo>
                      <a:pt x="58" y="68"/>
                    </a:lnTo>
                    <a:lnTo>
                      <a:pt x="102" y="63"/>
                    </a:lnTo>
                    <a:lnTo>
                      <a:pt x="138" y="54"/>
                    </a:lnTo>
                    <a:lnTo>
                      <a:pt x="135" y="50"/>
                    </a:lnTo>
                    <a:lnTo>
                      <a:pt x="135" y="39"/>
                    </a:lnTo>
                    <a:lnTo>
                      <a:pt x="138" y="29"/>
                    </a:lnTo>
                    <a:lnTo>
                      <a:pt x="129" y="10"/>
                    </a:lnTo>
                    <a:lnTo>
                      <a:pt x="123" y="10"/>
                    </a:lnTo>
                    <a:lnTo>
                      <a:pt x="107" y="10"/>
                    </a:lnTo>
                    <a:lnTo>
                      <a:pt x="96" y="10"/>
                    </a:lnTo>
                    <a:lnTo>
                      <a:pt x="80" y="5"/>
                    </a:lnTo>
                    <a:lnTo>
                      <a:pt x="75" y="0"/>
                    </a:lnTo>
                    <a:lnTo>
                      <a:pt x="48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6" name="Freeform 201"/>
              <p:cNvSpPr>
                <a:spLocks/>
              </p:cNvSpPr>
              <p:nvPr/>
            </p:nvSpPr>
            <p:spPr bwMode="auto">
              <a:xfrm>
                <a:off x="4419" y="2478"/>
                <a:ext cx="138" cy="6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8" y="10"/>
                  </a:cxn>
                  <a:cxn ang="0">
                    <a:pos x="16" y="29"/>
                  </a:cxn>
                  <a:cxn ang="0">
                    <a:pos x="0" y="63"/>
                  </a:cxn>
                  <a:cxn ang="0">
                    <a:pos x="58" y="68"/>
                  </a:cxn>
                  <a:cxn ang="0">
                    <a:pos x="102" y="63"/>
                  </a:cxn>
                  <a:cxn ang="0">
                    <a:pos x="138" y="54"/>
                  </a:cxn>
                  <a:cxn ang="0">
                    <a:pos x="135" y="50"/>
                  </a:cxn>
                  <a:cxn ang="0">
                    <a:pos x="135" y="39"/>
                  </a:cxn>
                  <a:cxn ang="0">
                    <a:pos x="138" y="29"/>
                  </a:cxn>
                  <a:cxn ang="0">
                    <a:pos x="129" y="10"/>
                  </a:cxn>
                  <a:cxn ang="0">
                    <a:pos x="123" y="10"/>
                  </a:cxn>
                  <a:cxn ang="0">
                    <a:pos x="107" y="10"/>
                  </a:cxn>
                  <a:cxn ang="0">
                    <a:pos x="96" y="10"/>
                  </a:cxn>
                  <a:cxn ang="0">
                    <a:pos x="80" y="5"/>
                  </a:cxn>
                  <a:cxn ang="0">
                    <a:pos x="75" y="0"/>
                  </a:cxn>
                  <a:cxn ang="0">
                    <a:pos x="48" y="0"/>
                  </a:cxn>
                </a:cxnLst>
                <a:rect l="0" t="0" r="r" b="b"/>
                <a:pathLst>
                  <a:path w="138" h="68">
                    <a:moveTo>
                      <a:pt x="48" y="0"/>
                    </a:moveTo>
                    <a:lnTo>
                      <a:pt x="48" y="10"/>
                    </a:lnTo>
                    <a:lnTo>
                      <a:pt x="16" y="29"/>
                    </a:lnTo>
                    <a:lnTo>
                      <a:pt x="0" y="63"/>
                    </a:lnTo>
                    <a:lnTo>
                      <a:pt x="58" y="68"/>
                    </a:lnTo>
                    <a:lnTo>
                      <a:pt x="102" y="63"/>
                    </a:lnTo>
                    <a:lnTo>
                      <a:pt x="138" y="54"/>
                    </a:lnTo>
                    <a:lnTo>
                      <a:pt x="135" y="50"/>
                    </a:lnTo>
                    <a:lnTo>
                      <a:pt x="135" y="39"/>
                    </a:lnTo>
                    <a:lnTo>
                      <a:pt x="138" y="29"/>
                    </a:lnTo>
                    <a:lnTo>
                      <a:pt x="129" y="10"/>
                    </a:lnTo>
                    <a:lnTo>
                      <a:pt x="123" y="10"/>
                    </a:lnTo>
                    <a:lnTo>
                      <a:pt x="107" y="10"/>
                    </a:lnTo>
                    <a:lnTo>
                      <a:pt x="96" y="10"/>
                    </a:lnTo>
                    <a:lnTo>
                      <a:pt x="80" y="5"/>
                    </a:lnTo>
                    <a:lnTo>
                      <a:pt x="75" y="0"/>
                    </a:lnTo>
                    <a:lnTo>
                      <a:pt x="48" y="0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54" name="Freeform 210"/>
            <p:cNvSpPr>
              <a:spLocks/>
            </p:cNvSpPr>
            <p:nvPr/>
          </p:nvSpPr>
          <p:spPr bwMode="auto">
            <a:xfrm>
              <a:off x="7253584" y="4697200"/>
              <a:ext cx="441717" cy="272449"/>
            </a:xfrm>
            <a:custGeom>
              <a:avLst/>
              <a:gdLst/>
              <a:ahLst/>
              <a:cxnLst>
                <a:cxn ang="0">
                  <a:pos x="135" y="15"/>
                </a:cxn>
                <a:cxn ang="0">
                  <a:pos x="112" y="0"/>
                </a:cxn>
                <a:cxn ang="0">
                  <a:pos x="102" y="15"/>
                </a:cxn>
                <a:cxn ang="0">
                  <a:pos x="81" y="24"/>
                </a:cxn>
                <a:cxn ang="0">
                  <a:pos x="64" y="33"/>
                </a:cxn>
                <a:cxn ang="0">
                  <a:pos x="15" y="49"/>
                </a:cxn>
                <a:cxn ang="0">
                  <a:pos x="0" y="49"/>
                </a:cxn>
                <a:cxn ang="0">
                  <a:pos x="5" y="69"/>
                </a:cxn>
                <a:cxn ang="0">
                  <a:pos x="15" y="82"/>
                </a:cxn>
                <a:cxn ang="0">
                  <a:pos x="20" y="107"/>
                </a:cxn>
                <a:cxn ang="0">
                  <a:pos x="49" y="126"/>
                </a:cxn>
                <a:cxn ang="0">
                  <a:pos x="87" y="162"/>
                </a:cxn>
                <a:cxn ang="0">
                  <a:pos x="112" y="169"/>
                </a:cxn>
                <a:cxn ang="0">
                  <a:pos x="129" y="166"/>
                </a:cxn>
                <a:cxn ang="0">
                  <a:pos x="151" y="145"/>
                </a:cxn>
                <a:cxn ang="0">
                  <a:pos x="188" y="151"/>
                </a:cxn>
                <a:cxn ang="0">
                  <a:pos x="199" y="162"/>
                </a:cxn>
                <a:cxn ang="0">
                  <a:pos x="232" y="155"/>
                </a:cxn>
                <a:cxn ang="0">
                  <a:pos x="310" y="89"/>
                </a:cxn>
                <a:cxn ang="0">
                  <a:pos x="286" y="72"/>
                </a:cxn>
                <a:cxn ang="0">
                  <a:pos x="269" y="54"/>
                </a:cxn>
                <a:cxn ang="0">
                  <a:pos x="237" y="44"/>
                </a:cxn>
                <a:cxn ang="0">
                  <a:pos x="232" y="64"/>
                </a:cxn>
                <a:cxn ang="0">
                  <a:pos x="216" y="54"/>
                </a:cxn>
                <a:cxn ang="0">
                  <a:pos x="199" y="31"/>
                </a:cxn>
                <a:cxn ang="0">
                  <a:pos x="184" y="19"/>
                </a:cxn>
                <a:cxn ang="0">
                  <a:pos x="166" y="19"/>
                </a:cxn>
                <a:cxn ang="0">
                  <a:pos x="151" y="4"/>
                </a:cxn>
                <a:cxn ang="0">
                  <a:pos x="135" y="15"/>
                </a:cxn>
              </a:cxnLst>
              <a:rect l="0" t="0" r="r" b="b"/>
              <a:pathLst>
                <a:path w="310" h="169">
                  <a:moveTo>
                    <a:pt x="135" y="15"/>
                  </a:moveTo>
                  <a:lnTo>
                    <a:pt x="112" y="0"/>
                  </a:lnTo>
                  <a:lnTo>
                    <a:pt x="102" y="15"/>
                  </a:lnTo>
                  <a:lnTo>
                    <a:pt x="81" y="24"/>
                  </a:lnTo>
                  <a:lnTo>
                    <a:pt x="64" y="33"/>
                  </a:lnTo>
                  <a:lnTo>
                    <a:pt x="15" y="49"/>
                  </a:lnTo>
                  <a:lnTo>
                    <a:pt x="0" y="49"/>
                  </a:lnTo>
                  <a:lnTo>
                    <a:pt x="5" y="69"/>
                  </a:lnTo>
                  <a:lnTo>
                    <a:pt x="15" y="82"/>
                  </a:lnTo>
                  <a:lnTo>
                    <a:pt x="20" y="107"/>
                  </a:lnTo>
                  <a:lnTo>
                    <a:pt x="49" y="126"/>
                  </a:lnTo>
                  <a:lnTo>
                    <a:pt x="87" y="162"/>
                  </a:lnTo>
                  <a:lnTo>
                    <a:pt x="112" y="169"/>
                  </a:lnTo>
                  <a:lnTo>
                    <a:pt x="129" y="166"/>
                  </a:lnTo>
                  <a:lnTo>
                    <a:pt x="151" y="145"/>
                  </a:lnTo>
                  <a:lnTo>
                    <a:pt x="188" y="151"/>
                  </a:lnTo>
                  <a:lnTo>
                    <a:pt x="199" y="162"/>
                  </a:lnTo>
                  <a:lnTo>
                    <a:pt x="232" y="155"/>
                  </a:lnTo>
                  <a:lnTo>
                    <a:pt x="310" y="89"/>
                  </a:lnTo>
                  <a:lnTo>
                    <a:pt x="286" y="72"/>
                  </a:lnTo>
                  <a:lnTo>
                    <a:pt x="269" y="54"/>
                  </a:lnTo>
                  <a:lnTo>
                    <a:pt x="237" y="44"/>
                  </a:lnTo>
                  <a:lnTo>
                    <a:pt x="232" y="64"/>
                  </a:lnTo>
                  <a:lnTo>
                    <a:pt x="216" y="54"/>
                  </a:lnTo>
                  <a:lnTo>
                    <a:pt x="199" y="31"/>
                  </a:lnTo>
                  <a:lnTo>
                    <a:pt x="184" y="19"/>
                  </a:lnTo>
                  <a:lnTo>
                    <a:pt x="166" y="19"/>
                  </a:lnTo>
                  <a:lnTo>
                    <a:pt x="151" y="4"/>
                  </a:lnTo>
                  <a:lnTo>
                    <a:pt x="135" y="15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7" name="Freeform 82"/>
          <p:cNvSpPr>
            <a:spLocks/>
          </p:cNvSpPr>
          <p:nvPr/>
        </p:nvSpPr>
        <p:spPr bwMode="auto">
          <a:xfrm>
            <a:off x="6045783" y="3715419"/>
            <a:ext cx="552478" cy="928580"/>
          </a:xfrm>
          <a:custGeom>
            <a:avLst/>
            <a:gdLst/>
            <a:ahLst/>
            <a:cxnLst>
              <a:cxn ang="0">
                <a:pos x="20" y="565"/>
              </a:cxn>
              <a:cxn ang="0">
                <a:pos x="90" y="571"/>
              </a:cxn>
              <a:cxn ang="0">
                <a:pos x="138" y="546"/>
              </a:cxn>
              <a:cxn ang="0">
                <a:pos x="209" y="557"/>
              </a:cxn>
              <a:cxn ang="0">
                <a:pos x="274" y="576"/>
              </a:cxn>
              <a:cxn ang="0">
                <a:pos x="350" y="546"/>
              </a:cxn>
              <a:cxn ang="0">
                <a:pos x="339" y="511"/>
              </a:cxn>
              <a:cxn ang="0">
                <a:pos x="387" y="473"/>
              </a:cxn>
              <a:cxn ang="0">
                <a:pos x="355" y="429"/>
              </a:cxn>
              <a:cxn ang="0">
                <a:pos x="317" y="439"/>
              </a:cxn>
              <a:cxn ang="0">
                <a:pos x="329" y="415"/>
              </a:cxn>
              <a:cxn ang="0">
                <a:pos x="317" y="371"/>
              </a:cxn>
              <a:cxn ang="0">
                <a:pos x="284" y="297"/>
              </a:cxn>
              <a:cxn ang="0">
                <a:pos x="280" y="234"/>
              </a:cxn>
              <a:cxn ang="0">
                <a:pos x="247" y="190"/>
              </a:cxn>
              <a:cxn ang="0">
                <a:pos x="247" y="170"/>
              </a:cxn>
              <a:cxn ang="0">
                <a:pos x="305" y="107"/>
              </a:cxn>
              <a:cxn ang="0">
                <a:pos x="252" y="74"/>
              </a:cxn>
              <a:cxn ang="0">
                <a:pos x="242" y="42"/>
              </a:cxn>
              <a:cxn ang="0">
                <a:pos x="280" y="14"/>
              </a:cxn>
              <a:cxn ang="0">
                <a:pos x="209" y="0"/>
              </a:cxn>
              <a:cxn ang="0">
                <a:pos x="160" y="42"/>
              </a:cxn>
              <a:cxn ang="0">
                <a:pos x="134" y="49"/>
              </a:cxn>
              <a:cxn ang="0">
                <a:pos x="129" y="74"/>
              </a:cxn>
              <a:cxn ang="0">
                <a:pos x="129" y="112"/>
              </a:cxn>
              <a:cxn ang="0">
                <a:pos x="151" y="125"/>
              </a:cxn>
              <a:cxn ang="0">
                <a:pos x="102" y="170"/>
              </a:cxn>
              <a:cxn ang="0">
                <a:pos x="118" y="199"/>
              </a:cxn>
              <a:cxn ang="0">
                <a:pos x="157" y="205"/>
              </a:cxn>
              <a:cxn ang="0">
                <a:pos x="134" y="263"/>
              </a:cxn>
              <a:cxn ang="0">
                <a:pos x="182" y="282"/>
              </a:cxn>
              <a:cxn ang="0">
                <a:pos x="215" y="312"/>
              </a:cxn>
              <a:cxn ang="0">
                <a:pos x="182" y="365"/>
              </a:cxn>
              <a:cxn ang="0">
                <a:pos x="118" y="351"/>
              </a:cxn>
              <a:cxn ang="0">
                <a:pos x="97" y="386"/>
              </a:cxn>
              <a:cxn ang="0">
                <a:pos x="112" y="425"/>
              </a:cxn>
              <a:cxn ang="0">
                <a:pos x="58" y="458"/>
              </a:cxn>
              <a:cxn ang="0">
                <a:pos x="112" y="473"/>
              </a:cxn>
              <a:cxn ang="0">
                <a:pos x="167" y="487"/>
              </a:cxn>
              <a:cxn ang="0">
                <a:pos x="90" y="497"/>
              </a:cxn>
              <a:cxn ang="0">
                <a:pos x="0" y="551"/>
              </a:cxn>
            </a:cxnLst>
            <a:rect l="0" t="0" r="r" b="b"/>
            <a:pathLst>
              <a:path w="387" h="576">
                <a:moveTo>
                  <a:pt x="0" y="551"/>
                </a:moveTo>
                <a:lnTo>
                  <a:pt x="20" y="565"/>
                </a:lnTo>
                <a:lnTo>
                  <a:pt x="54" y="546"/>
                </a:lnTo>
                <a:lnTo>
                  <a:pt x="90" y="571"/>
                </a:lnTo>
                <a:lnTo>
                  <a:pt x="107" y="541"/>
                </a:lnTo>
                <a:lnTo>
                  <a:pt x="138" y="546"/>
                </a:lnTo>
                <a:lnTo>
                  <a:pt x="172" y="565"/>
                </a:lnTo>
                <a:lnTo>
                  <a:pt x="209" y="557"/>
                </a:lnTo>
                <a:lnTo>
                  <a:pt x="242" y="565"/>
                </a:lnTo>
                <a:lnTo>
                  <a:pt x="274" y="576"/>
                </a:lnTo>
                <a:lnTo>
                  <a:pt x="317" y="571"/>
                </a:lnTo>
                <a:lnTo>
                  <a:pt x="350" y="546"/>
                </a:lnTo>
                <a:lnTo>
                  <a:pt x="311" y="536"/>
                </a:lnTo>
                <a:lnTo>
                  <a:pt x="339" y="511"/>
                </a:lnTo>
                <a:lnTo>
                  <a:pt x="366" y="497"/>
                </a:lnTo>
                <a:lnTo>
                  <a:pt x="387" y="473"/>
                </a:lnTo>
                <a:lnTo>
                  <a:pt x="377" y="449"/>
                </a:lnTo>
                <a:lnTo>
                  <a:pt x="355" y="429"/>
                </a:lnTo>
                <a:lnTo>
                  <a:pt x="331" y="429"/>
                </a:lnTo>
                <a:lnTo>
                  <a:pt x="317" y="439"/>
                </a:lnTo>
                <a:lnTo>
                  <a:pt x="305" y="429"/>
                </a:lnTo>
                <a:lnTo>
                  <a:pt x="329" y="415"/>
                </a:lnTo>
                <a:lnTo>
                  <a:pt x="322" y="390"/>
                </a:lnTo>
                <a:lnTo>
                  <a:pt x="317" y="371"/>
                </a:lnTo>
                <a:lnTo>
                  <a:pt x="311" y="317"/>
                </a:lnTo>
                <a:lnTo>
                  <a:pt x="284" y="297"/>
                </a:lnTo>
                <a:lnTo>
                  <a:pt x="280" y="268"/>
                </a:lnTo>
                <a:lnTo>
                  <a:pt x="280" y="234"/>
                </a:lnTo>
                <a:lnTo>
                  <a:pt x="274" y="209"/>
                </a:lnTo>
                <a:lnTo>
                  <a:pt x="247" y="190"/>
                </a:lnTo>
                <a:lnTo>
                  <a:pt x="220" y="185"/>
                </a:lnTo>
                <a:lnTo>
                  <a:pt x="247" y="170"/>
                </a:lnTo>
                <a:lnTo>
                  <a:pt x="269" y="150"/>
                </a:lnTo>
                <a:lnTo>
                  <a:pt x="305" y="107"/>
                </a:lnTo>
                <a:lnTo>
                  <a:pt x="311" y="82"/>
                </a:lnTo>
                <a:lnTo>
                  <a:pt x="252" y="74"/>
                </a:lnTo>
                <a:lnTo>
                  <a:pt x="220" y="67"/>
                </a:lnTo>
                <a:lnTo>
                  <a:pt x="242" y="42"/>
                </a:lnTo>
                <a:lnTo>
                  <a:pt x="280" y="27"/>
                </a:lnTo>
                <a:lnTo>
                  <a:pt x="280" y="14"/>
                </a:lnTo>
                <a:lnTo>
                  <a:pt x="242" y="9"/>
                </a:lnTo>
                <a:lnTo>
                  <a:pt x="209" y="0"/>
                </a:lnTo>
                <a:lnTo>
                  <a:pt x="187" y="24"/>
                </a:lnTo>
                <a:lnTo>
                  <a:pt x="160" y="42"/>
                </a:lnTo>
                <a:lnTo>
                  <a:pt x="151" y="63"/>
                </a:lnTo>
                <a:lnTo>
                  <a:pt x="134" y="49"/>
                </a:lnTo>
                <a:lnTo>
                  <a:pt x="118" y="54"/>
                </a:lnTo>
                <a:lnTo>
                  <a:pt x="129" y="74"/>
                </a:lnTo>
                <a:lnTo>
                  <a:pt x="157" y="82"/>
                </a:lnTo>
                <a:lnTo>
                  <a:pt x="129" y="112"/>
                </a:lnTo>
                <a:lnTo>
                  <a:pt x="118" y="131"/>
                </a:lnTo>
                <a:lnTo>
                  <a:pt x="151" y="125"/>
                </a:lnTo>
                <a:lnTo>
                  <a:pt x="134" y="156"/>
                </a:lnTo>
                <a:lnTo>
                  <a:pt x="102" y="170"/>
                </a:lnTo>
                <a:lnTo>
                  <a:pt x="123" y="174"/>
                </a:lnTo>
                <a:lnTo>
                  <a:pt x="118" y="199"/>
                </a:lnTo>
                <a:lnTo>
                  <a:pt x="146" y="174"/>
                </a:lnTo>
                <a:lnTo>
                  <a:pt x="157" y="205"/>
                </a:lnTo>
                <a:lnTo>
                  <a:pt x="129" y="239"/>
                </a:lnTo>
                <a:lnTo>
                  <a:pt x="134" y="263"/>
                </a:lnTo>
                <a:lnTo>
                  <a:pt x="205" y="257"/>
                </a:lnTo>
                <a:lnTo>
                  <a:pt x="182" y="282"/>
                </a:lnTo>
                <a:lnTo>
                  <a:pt x="194" y="306"/>
                </a:lnTo>
                <a:lnTo>
                  <a:pt x="215" y="312"/>
                </a:lnTo>
                <a:lnTo>
                  <a:pt x="194" y="337"/>
                </a:lnTo>
                <a:lnTo>
                  <a:pt x="182" y="365"/>
                </a:lnTo>
                <a:lnTo>
                  <a:pt x="157" y="365"/>
                </a:lnTo>
                <a:lnTo>
                  <a:pt x="118" y="351"/>
                </a:lnTo>
                <a:lnTo>
                  <a:pt x="118" y="365"/>
                </a:lnTo>
                <a:lnTo>
                  <a:pt x="97" y="386"/>
                </a:lnTo>
                <a:lnTo>
                  <a:pt x="123" y="390"/>
                </a:lnTo>
                <a:lnTo>
                  <a:pt x="112" y="425"/>
                </a:lnTo>
                <a:lnTo>
                  <a:pt x="58" y="439"/>
                </a:lnTo>
                <a:lnTo>
                  <a:pt x="58" y="458"/>
                </a:lnTo>
                <a:lnTo>
                  <a:pt x="90" y="462"/>
                </a:lnTo>
                <a:lnTo>
                  <a:pt x="112" y="473"/>
                </a:lnTo>
                <a:lnTo>
                  <a:pt x="129" y="497"/>
                </a:lnTo>
                <a:lnTo>
                  <a:pt x="167" y="487"/>
                </a:lnTo>
                <a:lnTo>
                  <a:pt x="138" y="511"/>
                </a:lnTo>
                <a:lnTo>
                  <a:pt x="90" y="497"/>
                </a:lnTo>
                <a:lnTo>
                  <a:pt x="64" y="522"/>
                </a:lnTo>
                <a:lnTo>
                  <a:pt x="0" y="551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88" name="Group 83"/>
          <p:cNvGrpSpPr>
            <a:grpSpLocks/>
          </p:cNvGrpSpPr>
          <p:nvPr/>
        </p:nvGrpSpPr>
        <p:grpSpPr bwMode="auto">
          <a:xfrm>
            <a:off x="6045783" y="3715419"/>
            <a:ext cx="552478" cy="928580"/>
            <a:chOff x="3223" y="2166"/>
            <a:chExt cx="387" cy="576"/>
          </a:xfrm>
          <a:solidFill>
            <a:srgbClr val="008000"/>
          </a:solidFill>
        </p:grpSpPr>
        <p:sp>
          <p:nvSpPr>
            <p:cNvPr id="89" name="Freeform 84"/>
            <p:cNvSpPr>
              <a:spLocks/>
            </p:cNvSpPr>
            <p:nvPr/>
          </p:nvSpPr>
          <p:spPr bwMode="auto">
            <a:xfrm>
              <a:off x="3223" y="2166"/>
              <a:ext cx="387" cy="576"/>
            </a:xfrm>
            <a:custGeom>
              <a:avLst/>
              <a:gdLst/>
              <a:ahLst/>
              <a:cxnLst>
                <a:cxn ang="0">
                  <a:pos x="20" y="565"/>
                </a:cxn>
                <a:cxn ang="0">
                  <a:pos x="90" y="571"/>
                </a:cxn>
                <a:cxn ang="0">
                  <a:pos x="138" y="546"/>
                </a:cxn>
                <a:cxn ang="0">
                  <a:pos x="209" y="557"/>
                </a:cxn>
                <a:cxn ang="0">
                  <a:pos x="274" y="576"/>
                </a:cxn>
                <a:cxn ang="0">
                  <a:pos x="350" y="546"/>
                </a:cxn>
                <a:cxn ang="0">
                  <a:pos x="339" y="511"/>
                </a:cxn>
                <a:cxn ang="0">
                  <a:pos x="387" y="473"/>
                </a:cxn>
                <a:cxn ang="0">
                  <a:pos x="355" y="429"/>
                </a:cxn>
                <a:cxn ang="0">
                  <a:pos x="317" y="439"/>
                </a:cxn>
                <a:cxn ang="0">
                  <a:pos x="329" y="415"/>
                </a:cxn>
                <a:cxn ang="0">
                  <a:pos x="317" y="371"/>
                </a:cxn>
                <a:cxn ang="0">
                  <a:pos x="284" y="297"/>
                </a:cxn>
                <a:cxn ang="0">
                  <a:pos x="280" y="234"/>
                </a:cxn>
                <a:cxn ang="0">
                  <a:pos x="247" y="190"/>
                </a:cxn>
                <a:cxn ang="0">
                  <a:pos x="247" y="170"/>
                </a:cxn>
                <a:cxn ang="0">
                  <a:pos x="305" y="107"/>
                </a:cxn>
                <a:cxn ang="0">
                  <a:pos x="252" y="74"/>
                </a:cxn>
                <a:cxn ang="0">
                  <a:pos x="242" y="42"/>
                </a:cxn>
                <a:cxn ang="0">
                  <a:pos x="280" y="14"/>
                </a:cxn>
                <a:cxn ang="0">
                  <a:pos x="209" y="0"/>
                </a:cxn>
                <a:cxn ang="0">
                  <a:pos x="160" y="42"/>
                </a:cxn>
                <a:cxn ang="0">
                  <a:pos x="134" y="49"/>
                </a:cxn>
                <a:cxn ang="0">
                  <a:pos x="129" y="74"/>
                </a:cxn>
                <a:cxn ang="0">
                  <a:pos x="129" y="112"/>
                </a:cxn>
                <a:cxn ang="0">
                  <a:pos x="151" y="125"/>
                </a:cxn>
                <a:cxn ang="0">
                  <a:pos x="102" y="170"/>
                </a:cxn>
                <a:cxn ang="0">
                  <a:pos x="118" y="199"/>
                </a:cxn>
                <a:cxn ang="0">
                  <a:pos x="157" y="205"/>
                </a:cxn>
                <a:cxn ang="0">
                  <a:pos x="134" y="263"/>
                </a:cxn>
                <a:cxn ang="0">
                  <a:pos x="182" y="282"/>
                </a:cxn>
                <a:cxn ang="0">
                  <a:pos x="215" y="312"/>
                </a:cxn>
                <a:cxn ang="0">
                  <a:pos x="182" y="365"/>
                </a:cxn>
                <a:cxn ang="0">
                  <a:pos x="118" y="351"/>
                </a:cxn>
                <a:cxn ang="0">
                  <a:pos x="97" y="386"/>
                </a:cxn>
                <a:cxn ang="0">
                  <a:pos x="112" y="425"/>
                </a:cxn>
                <a:cxn ang="0">
                  <a:pos x="58" y="458"/>
                </a:cxn>
                <a:cxn ang="0">
                  <a:pos x="112" y="473"/>
                </a:cxn>
                <a:cxn ang="0">
                  <a:pos x="167" y="487"/>
                </a:cxn>
                <a:cxn ang="0">
                  <a:pos x="90" y="497"/>
                </a:cxn>
                <a:cxn ang="0">
                  <a:pos x="0" y="551"/>
                </a:cxn>
              </a:cxnLst>
              <a:rect l="0" t="0" r="r" b="b"/>
              <a:pathLst>
                <a:path w="387" h="576">
                  <a:moveTo>
                    <a:pt x="0" y="551"/>
                  </a:moveTo>
                  <a:lnTo>
                    <a:pt x="20" y="565"/>
                  </a:lnTo>
                  <a:lnTo>
                    <a:pt x="54" y="546"/>
                  </a:lnTo>
                  <a:lnTo>
                    <a:pt x="90" y="571"/>
                  </a:lnTo>
                  <a:lnTo>
                    <a:pt x="107" y="541"/>
                  </a:lnTo>
                  <a:lnTo>
                    <a:pt x="138" y="546"/>
                  </a:lnTo>
                  <a:lnTo>
                    <a:pt x="172" y="565"/>
                  </a:lnTo>
                  <a:lnTo>
                    <a:pt x="209" y="557"/>
                  </a:lnTo>
                  <a:lnTo>
                    <a:pt x="242" y="565"/>
                  </a:lnTo>
                  <a:lnTo>
                    <a:pt x="274" y="576"/>
                  </a:lnTo>
                  <a:lnTo>
                    <a:pt x="317" y="571"/>
                  </a:lnTo>
                  <a:lnTo>
                    <a:pt x="350" y="546"/>
                  </a:lnTo>
                  <a:lnTo>
                    <a:pt x="311" y="536"/>
                  </a:lnTo>
                  <a:lnTo>
                    <a:pt x="339" y="511"/>
                  </a:lnTo>
                  <a:lnTo>
                    <a:pt x="366" y="497"/>
                  </a:lnTo>
                  <a:lnTo>
                    <a:pt x="387" y="473"/>
                  </a:lnTo>
                  <a:lnTo>
                    <a:pt x="377" y="449"/>
                  </a:lnTo>
                  <a:lnTo>
                    <a:pt x="355" y="429"/>
                  </a:lnTo>
                  <a:lnTo>
                    <a:pt x="331" y="429"/>
                  </a:lnTo>
                  <a:lnTo>
                    <a:pt x="317" y="439"/>
                  </a:lnTo>
                  <a:lnTo>
                    <a:pt x="305" y="429"/>
                  </a:lnTo>
                  <a:lnTo>
                    <a:pt x="329" y="415"/>
                  </a:lnTo>
                  <a:lnTo>
                    <a:pt x="322" y="390"/>
                  </a:lnTo>
                  <a:lnTo>
                    <a:pt x="317" y="371"/>
                  </a:lnTo>
                  <a:lnTo>
                    <a:pt x="311" y="317"/>
                  </a:lnTo>
                  <a:lnTo>
                    <a:pt x="284" y="297"/>
                  </a:lnTo>
                  <a:lnTo>
                    <a:pt x="280" y="268"/>
                  </a:lnTo>
                  <a:lnTo>
                    <a:pt x="280" y="234"/>
                  </a:lnTo>
                  <a:lnTo>
                    <a:pt x="274" y="209"/>
                  </a:lnTo>
                  <a:lnTo>
                    <a:pt x="247" y="190"/>
                  </a:lnTo>
                  <a:lnTo>
                    <a:pt x="220" y="185"/>
                  </a:lnTo>
                  <a:lnTo>
                    <a:pt x="247" y="170"/>
                  </a:lnTo>
                  <a:lnTo>
                    <a:pt x="269" y="150"/>
                  </a:lnTo>
                  <a:lnTo>
                    <a:pt x="305" y="107"/>
                  </a:lnTo>
                  <a:lnTo>
                    <a:pt x="311" y="82"/>
                  </a:lnTo>
                  <a:lnTo>
                    <a:pt x="252" y="74"/>
                  </a:lnTo>
                  <a:lnTo>
                    <a:pt x="220" y="67"/>
                  </a:lnTo>
                  <a:lnTo>
                    <a:pt x="242" y="42"/>
                  </a:lnTo>
                  <a:lnTo>
                    <a:pt x="280" y="27"/>
                  </a:lnTo>
                  <a:lnTo>
                    <a:pt x="280" y="14"/>
                  </a:lnTo>
                  <a:lnTo>
                    <a:pt x="242" y="9"/>
                  </a:lnTo>
                  <a:lnTo>
                    <a:pt x="209" y="0"/>
                  </a:lnTo>
                  <a:lnTo>
                    <a:pt x="187" y="24"/>
                  </a:lnTo>
                  <a:lnTo>
                    <a:pt x="160" y="42"/>
                  </a:lnTo>
                  <a:lnTo>
                    <a:pt x="151" y="63"/>
                  </a:lnTo>
                  <a:lnTo>
                    <a:pt x="134" y="49"/>
                  </a:lnTo>
                  <a:lnTo>
                    <a:pt x="118" y="54"/>
                  </a:lnTo>
                  <a:lnTo>
                    <a:pt x="129" y="74"/>
                  </a:lnTo>
                  <a:lnTo>
                    <a:pt x="157" y="82"/>
                  </a:lnTo>
                  <a:lnTo>
                    <a:pt x="129" y="112"/>
                  </a:lnTo>
                  <a:lnTo>
                    <a:pt x="118" y="131"/>
                  </a:lnTo>
                  <a:lnTo>
                    <a:pt x="151" y="125"/>
                  </a:lnTo>
                  <a:lnTo>
                    <a:pt x="134" y="156"/>
                  </a:lnTo>
                  <a:lnTo>
                    <a:pt x="102" y="170"/>
                  </a:lnTo>
                  <a:lnTo>
                    <a:pt x="123" y="174"/>
                  </a:lnTo>
                  <a:lnTo>
                    <a:pt x="118" y="199"/>
                  </a:lnTo>
                  <a:lnTo>
                    <a:pt x="146" y="174"/>
                  </a:lnTo>
                  <a:lnTo>
                    <a:pt x="157" y="205"/>
                  </a:lnTo>
                  <a:lnTo>
                    <a:pt x="129" y="239"/>
                  </a:lnTo>
                  <a:lnTo>
                    <a:pt x="134" y="263"/>
                  </a:lnTo>
                  <a:lnTo>
                    <a:pt x="205" y="257"/>
                  </a:lnTo>
                  <a:lnTo>
                    <a:pt x="182" y="282"/>
                  </a:lnTo>
                  <a:lnTo>
                    <a:pt x="194" y="306"/>
                  </a:lnTo>
                  <a:lnTo>
                    <a:pt x="215" y="312"/>
                  </a:lnTo>
                  <a:lnTo>
                    <a:pt x="194" y="337"/>
                  </a:lnTo>
                  <a:lnTo>
                    <a:pt x="182" y="365"/>
                  </a:lnTo>
                  <a:lnTo>
                    <a:pt x="157" y="365"/>
                  </a:lnTo>
                  <a:lnTo>
                    <a:pt x="118" y="351"/>
                  </a:lnTo>
                  <a:lnTo>
                    <a:pt x="118" y="365"/>
                  </a:lnTo>
                  <a:lnTo>
                    <a:pt x="97" y="386"/>
                  </a:lnTo>
                  <a:lnTo>
                    <a:pt x="123" y="390"/>
                  </a:lnTo>
                  <a:lnTo>
                    <a:pt x="112" y="425"/>
                  </a:lnTo>
                  <a:lnTo>
                    <a:pt x="58" y="439"/>
                  </a:lnTo>
                  <a:lnTo>
                    <a:pt x="58" y="458"/>
                  </a:lnTo>
                  <a:lnTo>
                    <a:pt x="90" y="462"/>
                  </a:lnTo>
                  <a:lnTo>
                    <a:pt x="112" y="473"/>
                  </a:lnTo>
                  <a:lnTo>
                    <a:pt x="129" y="497"/>
                  </a:lnTo>
                  <a:lnTo>
                    <a:pt x="167" y="487"/>
                  </a:lnTo>
                  <a:lnTo>
                    <a:pt x="138" y="511"/>
                  </a:lnTo>
                  <a:lnTo>
                    <a:pt x="90" y="497"/>
                  </a:lnTo>
                  <a:lnTo>
                    <a:pt x="64" y="522"/>
                  </a:lnTo>
                  <a:lnTo>
                    <a:pt x="0" y="5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0" name="Freeform 85"/>
            <p:cNvSpPr>
              <a:spLocks/>
            </p:cNvSpPr>
            <p:nvPr/>
          </p:nvSpPr>
          <p:spPr bwMode="auto">
            <a:xfrm>
              <a:off x="3223" y="2166"/>
              <a:ext cx="387" cy="576"/>
            </a:xfrm>
            <a:custGeom>
              <a:avLst/>
              <a:gdLst/>
              <a:ahLst/>
              <a:cxnLst>
                <a:cxn ang="0">
                  <a:pos x="20" y="565"/>
                </a:cxn>
                <a:cxn ang="0">
                  <a:pos x="90" y="571"/>
                </a:cxn>
                <a:cxn ang="0">
                  <a:pos x="138" y="546"/>
                </a:cxn>
                <a:cxn ang="0">
                  <a:pos x="209" y="557"/>
                </a:cxn>
                <a:cxn ang="0">
                  <a:pos x="274" y="576"/>
                </a:cxn>
                <a:cxn ang="0">
                  <a:pos x="350" y="546"/>
                </a:cxn>
                <a:cxn ang="0">
                  <a:pos x="339" y="511"/>
                </a:cxn>
                <a:cxn ang="0">
                  <a:pos x="387" y="473"/>
                </a:cxn>
                <a:cxn ang="0">
                  <a:pos x="355" y="429"/>
                </a:cxn>
                <a:cxn ang="0">
                  <a:pos x="317" y="439"/>
                </a:cxn>
                <a:cxn ang="0">
                  <a:pos x="329" y="415"/>
                </a:cxn>
                <a:cxn ang="0">
                  <a:pos x="317" y="371"/>
                </a:cxn>
                <a:cxn ang="0">
                  <a:pos x="284" y="297"/>
                </a:cxn>
                <a:cxn ang="0">
                  <a:pos x="280" y="234"/>
                </a:cxn>
                <a:cxn ang="0">
                  <a:pos x="247" y="190"/>
                </a:cxn>
                <a:cxn ang="0">
                  <a:pos x="247" y="170"/>
                </a:cxn>
                <a:cxn ang="0">
                  <a:pos x="305" y="107"/>
                </a:cxn>
                <a:cxn ang="0">
                  <a:pos x="252" y="74"/>
                </a:cxn>
                <a:cxn ang="0">
                  <a:pos x="242" y="42"/>
                </a:cxn>
                <a:cxn ang="0">
                  <a:pos x="280" y="14"/>
                </a:cxn>
                <a:cxn ang="0">
                  <a:pos x="209" y="0"/>
                </a:cxn>
                <a:cxn ang="0">
                  <a:pos x="160" y="42"/>
                </a:cxn>
                <a:cxn ang="0">
                  <a:pos x="134" y="49"/>
                </a:cxn>
                <a:cxn ang="0">
                  <a:pos x="129" y="74"/>
                </a:cxn>
                <a:cxn ang="0">
                  <a:pos x="129" y="112"/>
                </a:cxn>
                <a:cxn ang="0">
                  <a:pos x="151" y="125"/>
                </a:cxn>
                <a:cxn ang="0">
                  <a:pos x="102" y="170"/>
                </a:cxn>
                <a:cxn ang="0">
                  <a:pos x="118" y="199"/>
                </a:cxn>
                <a:cxn ang="0">
                  <a:pos x="157" y="205"/>
                </a:cxn>
                <a:cxn ang="0">
                  <a:pos x="134" y="263"/>
                </a:cxn>
                <a:cxn ang="0">
                  <a:pos x="182" y="282"/>
                </a:cxn>
                <a:cxn ang="0">
                  <a:pos x="215" y="312"/>
                </a:cxn>
                <a:cxn ang="0">
                  <a:pos x="182" y="365"/>
                </a:cxn>
                <a:cxn ang="0">
                  <a:pos x="118" y="351"/>
                </a:cxn>
                <a:cxn ang="0">
                  <a:pos x="97" y="386"/>
                </a:cxn>
                <a:cxn ang="0">
                  <a:pos x="112" y="425"/>
                </a:cxn>
                <a:cxn ang="0">
                  <a:pos x="58" y="458"/>
                </a:cxn>
                <a:cxn ang="0">
                  <a:pos x="112" y="473"/>
                </a:cxn>
                <a:cxn ang="0">
                  <a:pos x="167" y="487"/>
                </a:cxn>
                <a:cxn ang="0">
                  <a:pos x="90" y="497"/>
                </a:cxn>
                <a:cxn ang="0">
                  <a:pos x="0" y="551"/>
                </a:cxn>
              </a:cxnLst>
              <a:rect l="0" t="0" r="r" b="b"/>
              <a:pathLst>
                <a:path w="387" h="576">
                  <a:moveTo>
                    <a:pt x="0" y="551"/>
                  </a:moveTo>
                  <a:lnTo>
                    <a:pt x="20" y="565"/>
                  </a:lnTo>
                  <a:lnTo>
                    <a:pt x="54" y="546"/>
                  </a:lnTo>
                  <a:lnTo>
                    <a:pt x="90" y="571"/>
                  </a:lnTo>
                  <a:lnTo>
                    <a:pt x="107" y="541"/>
                  </a:lnTo>
                  <a:lnTo>
                    <a:pt x="138" y="546"/>
                  </a:lnTo>
                  <a:lnTo>
                    <a:pt x="172" y="565"/>
                  </a:lnTo>
                  <a:lnTo>
                    <a:pt x="209" y="557"/>
                  </a:lnTo>
                  <a:lnTo>
                    <a:pt x="242" y="565"/>
                  </a:lnTo>
                  <a:lnTo>
                    <a:pt x="274" y="576"/>
                  </a:lnTo>
                  <a:lnTo>
                    <a:pt x="317" y="571"/>
                  </a:lnTo>
                  <a:lnTo>
                    <a:pt x="350" y="546"/>
                  </a:lnTo>
                  <a:lnTo>
                    <a:pt x="311" y="536"/>
                  </a:lnTo>
                  <a:lnTo>
                    <a:pt x="339" y="511"/>
                  </a:lnTo>
                  <a:lnTo>
                    <a:pt x="366" y="497"/>
                  </a:lnTo>
                  <a:lnTo>
                    <a:pt x="387" y="473"/>
                  </a:lnTo>
                  <a:lnTo>
                    <a:pt x="377" y="449"/>
                  </a:lnTo>
                  <a:lnTo>
                    <a:pt x="355" y="429"/>
                  </a:lnTo>
                  <a:lnTo>
                    <a:pt x="331" y="429"/>
                  </a:lnTo>
                  <a:lnTo>
                    <a:pt x="317" y="439"/>
                  </a:lnTo>
                  <a:lnTo>
                    <a:pt x="305" y="429"/>
                  </a:lnTo>
                  <a:lnTo>
                    <a:pt x="329" y="415"/>
                  </a:lnTo>
                  <a:lnTo>
                    <a:pt x="322" y="390"/>
                  </a:lnTo>
                  <a:lnTo>
                    <a:pt x="317" y="371"/>
                  </a:lnTo>
                  <a:lnTo>
                    <a:pt x="311" y="317"/>
                  </a:lnTo>
                  <a:lnTo>
                    <a:pt x="284" y="297"/>
                  </a:lnTo>
                  <a:lnTo>
                    <a:pt x="280" y="268"/>
                  </a:lnTo>
                  <a:lnTo>
                    <a:pt x="280" y="234"/>
                  </a:lnTo>
                  <a:lnTo>
                    <a:pt x="274" y="209"/>
                  </a:lnTo>
                  <a:lnTo>
                    <a:pt x="247" y="190"/>
                  </a:lnTo>
                  <a:lnTo>
                    <a:pt x="220" y="185"/>
                  </a:lnTo>
                  <a:lnTo>
                    <a:pt x="247" y="170"/>
                  </a:lnTo>
                  <a:lnTo>
                    <a:pt x="269" y="150"/>
                  </a:lnTo>
                  <a:lnTo>
                    <a:pt x="305" y="107"/>
                  </a:lnTo>
                  <a:lnTo>
                    <a:pt x="311" y="82"/>
                  </a:lnTo>
                  <a:lnTo>
                    <a:pt x="252" y="74"/>
                  </a:lnTo>
                  <a:lnTo>
                    <a:pt x="220" y="67"/>
                  </a:lnTo>
                  <a:lnTo>
                    <a:pt x="242" y="42"/>
                  </a:lnTo>
                  <a:lnTo>
                    <a:pt x="280" y="27"/>
                  </a:lnTo>
                  <a:lnTo>
                    <a:pt x="280" y="14"/>
                  </a:lnTo>
                  <a:lnTo>
                    <a:pt x="242" y="9"/>
                  </a:lnTo>
                  <a:lnTo>
                    <a:pt x="209" y="0"/>
                  </a:lnTo>
                  <a:lnTo>
                    <a:pt x="187" y="24"/>
                  </a:lnTo>
                  <a:lnTo>
                    <a:pt x="160" y="42"/>
                  </a:lnTo>
                  <a:lnTo>
                    <a:pt x="151" y="63"/>
                  </a:lnTo>
                  <a:lnTo>
                    <a:pt x="134" y="49"/>
                  </a:lnTo>
                  <a:lnTo>
                    <a:pt x="118" y="54"/>
                  </a:lnTo>
                  <a:lnTo>
                    <a:pt x="129" y="74"/>
                  </a:lnTo>
                  <a:lnTo>
                    <a:pt x="157" y="82"/>
                  </a:lnTo>
                  <a:lnTo>
                    <a:pt x="129" y="112"/>
                  </a:lnTo>
                  <a:lnTo>
                    <a:pt x="118" y="131"/>
                  </a:lnTo>
                  <a:lnTo>
                    <a:pt x="151" y="125"/>
                  </a:lnTo>
                  <a:lnTo>
                    <a:pt x="134" y="156"/>
                  </a:lnTo>
                  <a:lnTo>
                    <a:pt x="102" y="170"/>
                  </a:lnTo>
                  <a:lnTo>
                    <a:pt x="123" y="174"/>
                  </a:lnTo>
                  <a:lnTo>
                    <a:pt x="118" y="199"/>
                  </a:lnTo>
                  <a:lnTo>
                    <a:pt x="146" y="174"/>
                  </a:lnTo>
                  <a:lnTo>
                    <a:pt x="157" y="205"/>
                  </a:lnTo>
                  <a:lnTo>
                    <a:pt x="129" y="239"/>
                  </a:lnTo>
                  <a:lnTo>
                    <a:pt x="134" y="263"/>
                  </a:lnTo>
                  <a:lnTo>
                    <a:pt x="205" y="257"/>
                  </a:lnTo>
                  <a:lnTo>
                    <a:pt x="182" y="282"/>
                  </a:lnTo>
                  <a:lnTo>
                    <a:pt x="194" y="306"/>
                  </a:lnTo>
                  <a:lnTo>
                    <a:pt x="215" y="312"/>
                  </a:lnTo>
                  <a:lnTo>
                    <a:pt x="194" y="337"/>
                  </a:lnTo>
                  <a:lnTo>
                    <a:pt x="182" y="365"/>
                  </a:lnTo>
                  <a:lnTo>
                    <a:pt x="157" y="365"/>
                  </a:lnTo>
                  <a:lnTo>
                    <a:pt x="118" y="351"/>
                  </a:lnTo>
                  <a:lnTo>
                    <a:pt x="118" y="365"/>
                  </a:lnTo>
                  <a:lnTo>
                    <a:pt x="97" y="386"/>
                  </a:lnTo>
                  <a:lnTo>
                    <a:pt x="123" y="390"/>
                  </a:lnTo>
                  <a:lnTo>
                    <a:pt x="112" y="425"/>
                  </a:lnTo>
                  <a:lnTo>
                    <a:pt x="58" y="439"/>
                  </a:lnTo>
                  <a:lnTo>
                    <a:pt x="58" y="458"/>
                  </a:lnTo>
                  <a:lnTo>
                    <a:pt x="90" y="462"/>
                  </a:lnTo>
                  <a:lnTo>
                    <a:pt x="112" y="473"/>
                  </a:lnTo>
                  <a:lnTo>
                    <a:pt x="129" y="497"/>
                  </a:lnTo>
                  <a:lnTo>
                    <a:pt x="167" y="487"/>
                  </a:lnTo>
                  <a:lnTo>
                    <a:pt x="138" y="511"/>
                  </a:lnTo>
                  <a:lnTo>
                    <a:pt x="90" y="497"/>
                  </a:lnTo>
                  <a:lnTo>
                    <a:pt x="64" y="522"/>
                  </a:lnTo>
                  <a:lnTo>
                    <a:pt x="0" y="551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91" name="Group 100"/>
          <p:cNvGrpSpPr>
            <a:grpSpLocks/>
          </p:cNvGrpSpPr>
          <p:nvPr/>
        </p:nvGrpSpPr>
        <p:grpSpPr bwMode="auto">
          <a:xfrm>
            <a:off x="7829795" y="4086209"/>
            <a:ext cx="370516" cy="291794"/>
            <a:chOff x="4472" y="2390"/>
            <a:chExt cx="259" cy="181"/>
          </a:xfrm>
          <a:solidFill>
            <a:srgbClr val="669900"/>
          </a:solidFill>
        </p:grpSpPr>
        <p:sp>
          <p:nvSpPr>
            <p:cNvPr id="92" name="Freeform 101"/>
            <p:cNvSpPr>
              <a:spLocks/>
            </p:cNvSpPr>
            <p:nvPr/>
          </p:nvSpPr>
          <p:spPr bwMode="auto">
            <a:xfrm>
              <a:off x="4472" y="2390"/>
              <a:ext cx="259" cy="181"/>
            </a:xfrm>
            <a:custGeom>
              <a:avLst/>
              <a:gdLst/>
              <a:ahLst/>
              <a:cxnLst>
                <a:cxn ang="0">
                  <a:pos x="5" y="39"/>
                </a:cxn>
                <a:cxn ang="0">
                  <a:pos x="10" y="58"/>
                </a:cxn>
                <a:cxn ang="0">
                  <a:pos x="0" y="83"/>
                </a:cxn>
                <a:cxn ang="0">
                  <a:pos x="26" y="83"/>
                </a:cxn>
                <a:cxn ang="0">
                  <a:pos x="31" y="88"/>
                </a:cxn>
                <a:cxn ang="0">
                  <a:pos x="48" y="92"/>
                </a:cxn>
                <a:cxn ang="0">
                  <a:pos x="58" y="92"/>
                </a:cxn>
                <a:cxn ang="0">
                  <a:pos x="75" y="92"/>
                </a:cxn>
                <a:cxn ang="0">
                  <a:pos x="81" y="92"/>
                </a:cxn>
                <a:cxn ang="0">
                  <a:pos x="90" y="113"/>
                </a:cxn>
                <a:cxn ang="0">
                  <a:pos x="86" y="121"/>
                </a:cxn>
                <a:cxn ang="0">
                  <a:pos x="86" y="132"/>
                </a:cxn>
                <a:cxn ang="0">
                  <a:pos x="90" y="137"/>
                </a:cxn>
                <a:cxn ang="0">
                  <a:pos x="102" y="141"/>
                </a:cxn>
                <a:cxn ang="0">
                  <a:pos x="124" y="162"/>
                </a:cxn>
                <a:cxn ang="0">
                  <a:pos x="128" y="175"/>
                </a:cxn>
                <a:cxn ang="0">
                  <a:pos x="145" y="181"/>
                </a:cxn>
                <a:cxn ang="0">
                  <a:pos x="155" y="175"/>
                </a:cxn>
                <a:cxn ang="0">
                  <a:pos x="165" y="175"/>
                </a:cxn>
                <a:cxn ang="0">
                  <a:pos x="177" y="164"/>
                </a:cxn>
                <a:cxn ang="0">
                  <a:pos x="183" y="170"/>
                </a:cxn>
                <a:cxn ang="0">
                  <a:pos x="194" y="164"/>
                </a:cxn>
                <a:cxn ang="0">
                  <a:pos x="188" y="156"/>
                </a:cxn>
                <a:cxn ang="0">
                  <a:pos x="199" y="156"/>
                </a:cxn>
                <a:cxn ang="0">
                  <a:pos x="211" y="146"/>
                </a:cxn>
                <a:cxn ang="0">
                  <a:pos x="226" y="151"/>
                </a:cxn>
                <a:cxn ang="0">
                  <a:pos x="232" y="151"/>
                </a:cxn>
                <a:cxn ang="0">
                  <a:pos x="221" y="137"/>
                </a:cxn>
                <a:cxn ang="0">
                  <a:pos x="226" y="116"/>
                </a:cxn>
                <a:cxn ang="0">
                  <a:pos x="226" y="92"/>
                </a:cxn>
                <a:cxn ang="0">
                  <a:pos x="237" y="88"/>
                </a:cxn>
                <a:cxn ang="0">
                  <a:pos x="242" y="77"/>
                </a:cxn>
                <a:cxn ang="0">
                  <a:pos x="252" y="77"/>
                </a:cxn>
                <a:cxn ang="0">
                  <a:pos x="259" y="63"/>
                </a:cxn>
                <a:cxn ang="0">
                  <a:pos x="247" y="63"/>
                </a:cxn>
                <a:cxn ang="0">
                  <a:pos x="242" y="52"/>
                </a:cxn>
                <a:cxn ang="0">
                  <a:pos x="247" y="49"/>
                </a:cxn>
                <a:cxn ang="0">
                  <a:pos x="252" y="43"/>
                </a:cxn>
                <a:cxn ang="0">
                  <a:pos x="237" y="39"/>
                </a:cxn>
                <a:cxn ang="0">
                  <a:pos x="221" y="25"/>
                </a:cxn>
                <a:cxn ang="0">
                  <a:pos x="199" y="14"/>
                </a:cxn>
                <a:cxn ang="0">
                  <a:pos x="177" y="14"/>
                </a:cxn>
                <a:cxn ang="0">
                  <a:pos x="165" y="0"/>
                </a:cxn>
                <a:cxn ang="0">
                  <a:pos x="162" y="0"/>
                </a:cxn>
                <a:cxn ang="0">
                  <a:pos x="150" y="9"/>
                </a:cxn>
                <a:cxn ang="0">
                  <a:pos x="140" y="14"/>
                </a:cxn>
                <a:cxn ang="0">
                  <a:pos x="114" y="9"/>
                </a:cxn>
                <a:cxn ang="0">
                  <a:pos x="86" y="9"/>
                </a:cxn>
                <a:cxn ang="0">
                  <a:pos x="75" y="14"/>
                </a:cxn>
                <a:cxn ang="0">
                  <a:pos x="68" y="9"/>
                </a:cxn>
                <a:cxn ang="0">
                  <a:pos x="48" y="14"/>
                </a:cxn>
                <a:cxn ang="0">
                  <a:pos x="20" y="27"/>
                </a:cxn>
                <a:cxn ang="0">
                  <a:pos x="10" y="39"/>
                </a:cxn>
                <a:cxn ang="0">
                  <a:pos x="5" y="39"/>
                </a:cxn>
              </a:cxnLst>
              <a:rect l="0" t="0" r="r" b="b"/>
              <a:pathLst>
                <a:path w="259" h="181">
                  <a:moveTo>
                    <a:pt x="5" y="39"/>
                  </a:moveTo>
                  <a:lnTo>
                    <a:pt x="10" y="58"/>
                  </a:lnTo>
                  <a:lnTo>
                    <a:pt x="0" y="83"/>
                  </a:lnTo>
                  <a:lnTo>
                    <a:pt x="26" y="83"/>
                  </a:lnTo>
                  <a:lnTo>
                    <a:pt x="31" y="88"/>
                  </a:lnTo>
                  <a:lnTo>
                    <a:pt x="48" y="92"/>
                  </a:lnTo>
                  <a:lnTo>
                    <a:pt x="58" y="92"/>
                  </a:lnTo>
                  <a:lnTo>
                    <a:pt x="75" y="92"/>
                  </a:lnTo>
                  <a:lnTo>
                    <a:pt x="81" y="92"/>
                  </a:lnTo>
                  <a:lnTo>
                    <a:pt x="90" y="113"/>
                  </a:lnTo>
                  <a:lnTo>
                    <a:pt x="86" y="121"/>
                  </a:lnTo>
                  <a:lnTo>
                    <a:pt x="86" y="132"/>
                  </a:lnTo>
                  <a:lnTo>
                    <a:pt x="90" y="137"/>
                  </a:lnTo>
                  <a:lnTo>
                    <a:pt x="102" y="141"/>
                  </a:lnTo>
                  <a:lnTo>
                    <a:pt x="124" y="162"/>
                  </a:lnTo>
                  <a:lnTo>
                    <a:pt x="128" y="175"/>
                  </a:lnTo>
                  <a:lnTo>
                    <a:pt x="145" y="181"/>
                  </a:lnTo>
                  <a:lnTo>
                    <a:pt x="155" y="175"/>
                  </a:lnTo>
                  <a:lnTo>
                    <a:pt x="165" y="175"/>
                  </a:lnTo>
                  <a:lnTo>
                    <a:pt x="177" y="164"/>
                  </a:lnTo>
                  <a:lnTo>
                    <a:pt x="183" y="170"/>
                  </a:lnTo>
                  <a:lnTo>
                    <a:pt x="194" y="164"/>
                  </a:lnTo>
                  <a:lnTo>
                    <a:pt x="188" y="156"/>
                  </a:lnTo>
                  <a:lnTo>
                    <a:pt x="199" y="156"/>
                  </a:lnTo>
                  <a:lnTo>
                    <a:pt x="211" y="146"/>
                  </a:lnTo>
                  <a:lnTo>
                    <a:pt x="226" y="151"/>
                  </a:lnTo>
                  <a:lnTo>
                    <a:pt x="232" y="151"/>
                  </a:lnTo>
                  <a:lnTo>
                    <a:pt x="221" y="137"/>
                  </a:lnTo>
                  <a:lnTo>
                    <a:pt x="226" y="116"/>
                  </a:lnTo>
                  <a:lnTo>
                    <a:pt x="226" y="92"/>
                  </a:lnTo>
                  <a:lnTo>
                    <a:pt x="237" y="88"/>
                  </a:lnTo>
                  <a:lnTo>
                    <a:pt x="242" y="77"/>
                  </a:lnTo>
                  <a:lnTo>
                    <a:pt x="252" y="77"/>
                  </a:lnTo>
                  <a:lnTo>
                    <a:pt x="259" y="63"/>
                  </a:lnTo>
                  <a:lnTo>
                    <a:pt x="247" y="63"/>
                  </a:lnTo>
                  <a:lnTo>
                    <a:pt x="242" y="52"/>
                  </a:lnTo>
                  <a:lnTo>
                    <a:pt x="247" y="49"/>
                  </a:lnTo>
                  <a:lnTo>
                    <a:pt x="252" y="43"/>
                  </a:lnTo>
                  <a:lnTo>
                    <a:pt x="237" y="39"/>
                  </a:lnTo>
                  <a:lnTo>
                    <a:pt x="221" y="25"/>
                  </a:lnTo>
                  <a:lnTo>
                    <a:pt x="199" y="14"/>
                  </a:lnTo>
                  <a:lnTo>
                    <a:pt x="177" y="14"/>
                  </a:lnTo>
                  <a:lnTo>
                    <a:pt x="165" y="0"/>
                  </a:lnTo>
                  <a:lnTo>
                    <a:pt x="162" y="0"/>
                  </a:lnTo>
                  <a:lnTo>
                    <a:pt x="150" y="9"/>
                  </a:lnTo>
                  <a:lnTo>
                    <a:pt x="140" y="14"/>
                  </a:lnTo>
                  <a:lnTo>
                    <a:pt x="114" y="9"/>
                  </a:lnTo>
                  <a:lnTo>
                    <a:pt x="86" y="9"/>
                  </a:lnTo>
                  <a:lnTo>
                    <a:pt x="75" y="14"/>
                  </a:lnTo>
                  <a:lnTo>
                    <a:pt x="68" y="9"/>
                  </a:lnTo>
                  <a:lnTo>
                    <a:pt x="48" y="14"/>
                  </a:lnTo>
                  <a:lnTo>
                    <a:pt x="20" y="27"/>
                  </a:lnTo>
                  <a:lnTo>
                    <a:pt x="10" y="39"/>
                  </a:lnTo>
                  <a:lnTo>
                    <a:pt x="5" y="3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3" name="Freeform 102"/>
            <p:cNvSpPr>
              <a:spLocks/>
            </p:cNvSpPr>
            <p:nvPr/>
          </p:nvSpPr>
          <p:spPr bwMode="auto">
            <a:xfrm>
              <a:off x="4472" y="2390"/>
              <a:ext cx="259" cy="181"/>
            </a:xfrm>
            <a:custGeom>
              <a:avLst/>
              <a:gdLst/>
              <a:ahLst/>
              <a:cxnLst>
                <a:cxn ang="0">
                  <a:pos x="5" y="39"/>
                </a:cxn>
                <a:cxn ang="0">
                  <a:pos x="10" y="58"/>
                </a:cxn>
                <a:cxn ang="0">
                  <a:pos x="0" y="83"/>
                </a:cxn>
                <a:cxn ang="0">
                  <a:pos x="26" y="83"/>
                </a:cxn>
                <a:cxn ang="0">
                  <a:pos x="31" y="88"/>
                </a:cxn>
                <a:cxn ang="0">
                  <a:pos x="48" y="92"/>
                </a:cxn>
                <a:cxn ang="0">
                  <a:pos x="58" y="92"/>
                </a:cxn>
                <a:cxn ang="0">
                  <a:pos x="75" y="92"/>
                </a:cxn>
                <a:cxn ang="0">
                  <a:pos x="81" y="92"/>
                </a:cxn>
                <a:cxn ang="0">
                  <a:pos x="90" y="113"/>
                </a:cxn>
                <a:cxn ang="0">
                  <a:pos x="86" y="121"/>
                </a:cxn>
                <a:cxn ang="0">
                  <a:pos x="86" y="132"/>
                </a:cxn>
                <a:cxn ang="0">
                  <a:pos x="90" y="137"/>
                </a:cxn>
                <a:cxn ang="0">
                  <a:pos x="102" y="141"/>
                </a:cxn>
                <a:cxn ang="0">
                  <a:pos x="124" y="162"/>
                </a:cxn>
                <a:cxn ang="0">
                  <a:pos x="128" y="175"/>
                </a:cxn>
                <a:cxn ang="0">
                  <a:pos x="145" y="181"/>
                </a:cxn>
                <a:cxn ang="0">
                  <a:pos x="155" y="175"/>
                </a:cxn>
                <a:cxn ang="0">
                  <a:pos x="165" y="175"/>
                </a:cxn>
                <a:cxn ang="0">
                  <a:pos x="177" y="164"/>
                </a:cxn>
                <a:cxn ang="0">
                  <a:pos x="183" y="170"/>
                </a:cxn>
                <a:cxn ang="0">
                  <a:pos x="194" y="164"/>
                </a:cxn>
                <a:cxn ang="0">
                  <a:pos x="188" y="156"/>
                </a:cxn>
                <a:cxn ang="0">
                  <a:pos x="199" y="156"/>
                </a:cxn>
                <a:cxn ang="0">
                  <a:pos x="211" y="146"/>
                </a:cxn>
                <a:cxn ang="0">
                  <a:pos x="226" y="151"/>
                </a:cxn>
                <a:cxn ang="0">
                  <a:pos x="232" y="151"/>
                </a:cxn>
                <a:cxn ang="0">
                  <a:pos x="221" y="137"/>
                </a:cxn>
                <a:cxn ang="0">
                  <a:pos x="226" y="116"/>
                </a:cxn>
                <a:cxn ang="0">
                  <a:pos x="226" y="92"/>
                </a:cxn>
                <a:cxn ang="0">
                  <a:pos x="237" y="88"/>
                </a:cxn>
                <a:cxn ang="0">
                  <a:pos x="242" y="77"/>
                </a:cxn>
                <a:cxn ang="0">
                  <a:pos x="252" y="77"/>
                </a:cxn>
                <a:cxn ang="0">
                  <a:pos x="259" y="63"/>
                </a:cxn>
                <a:cxn ang="0">
                  <a:pos x="247" y="63"/>
                </a:cxn>
                <a:cxn ang="0">
                  <a:pos x="242" y="52"/>
                </a:cxn>
                <a:cxn ang="0">
                  <a:pos x="247" y="49"/>
                </a:cxn>
                <a:cxn ang="0">
                  <a:pos x="252" y="43"/>
                </a:cxn>
                <a:cxn ang="0">
                  <a:pos x="237" y="39"/>
                </a:cxn>
                <a:cxn ang="0">
                  <a:pos x="221" y="25"/>
                </a:cxn>
                <a:cxn ang="0">
                  <a:pos x="199" y="14"/>
                </a:cxn>
                <a:cxn ang="0">
                  <a:pos x="177" y="14"/>
                </a:cxn>
                <a:cxn ang="0">
                  <a:pos x="165" y="0"/>
                </a:cxn>
                <a:cxn ang="0">
                  <a:pos x="162" y="0"/>
                </a:cxn>
                <a:cxn ang="0">
                  <a:pos x="150" y="9"/>
                </a:cxn>
                <a:cxn ang="0">
                  <a:pos x="140" y="14"/>
                </a:cxn>
                <a:cxn ang="0">
                  <a:pos x="114" y="9"/>
                </a:cxn>
                <a:cxn ang="0">
                  <a:pos x="86" y="9"/>
                </a:cxn>
                <a:cxn ang="0">
                  <a:pos x="75" y="14"/>
                </a:cxn>
                <a:cxn ang="0">
                  <a:pos x="68" y="9"/>
                </a:cxn>
                <a:cxn ang="0">
                  <a:pos x="48" y="14"/>
                </a:cxn>
                <a:cxn ang="0">
                  <a:pos x="20" y="27"/>
                </a:cxn>
                <a:cxn ang="0">
                  <a:pos x="10" y="39"/>
                </a:cxn>
                <a:cxn ang="0">
                  <a:pos x="5" y="39"/>
                </a:cxn>
              </a:cxnLst>
              <a:rect l="0" t="0" r="r" b="b"/>
              <a:pathLst>
                <a:path w="259" h="181">
                  <a:moveTo>
                    <a:pt x="5" y="39"/>
                  </a:moveTo>
                  <a:lnTo>
                    <a:pt x="10" y="58"/>
                  </a:lnTo>
                  <a:lnTo>
                    <a:pt x="0" y="83"/>
                  </a:lnTo>
                  <a:lnTo>
                    <a:pt x="26" y="83"/>
                  </a:lnTo>
                  <a:lnTo>
                    <a:pt x="31" y="88"/>
                  </a:lnTo>
                  <a:lnTo>
                    <a:pt x="48" y="92"/>
                  </a:lnTo>
                  <a:lnTo>
                    <a:pt x="58" y="92"/>
                  </a:lnTo>
                  <a:lnTo>
                    <a:pt x="75" y="92"/>
                  </a:lnTo>
                  <a:lnTo>
                    <a:pt x="81" y="92"/>
                  </a:lnTo>
                  <a:lnTo>
                    <a:pt x="90" y="113"/>
                  </a:lnTo>
                  <a:lnTo>
                    <a:pt x="86" y="121"/>
                  </a:lnTo>
                  <a:lnTo>
                    <a:pt x="86" y="132"/>
                  </a:lnTo>
                  <a:lnTo>
                    <a:pt x="90" y="137"/>
                  </a:lnTo>
                  <a:lnTo>
                    <a:pt x="102" y="141"/>
                  </a:lnTo>
                  <a:lnTo>
                    <a:pt x="124" y="162"/>
                  </a:lnTo>
                  <a:lnTo>
                    <a:pt x="128" y="175"/>
                  </a:lnTo>
                  <a:lnTo>
                    <a:pt x="145" y="181"/>
                  </a:lnTo>
                  <a:lnTo>
                    <a:pt x="155" y="175"/>
                  </a:lnTo>
                  <a:lnTo>
                    <a:pt x="165" y="175"/>
                  </a:lnTo>
                  <a:lnTo>
                    <a:pt x="177" y="164"/>
                  </a:lnTo>
                  <a:lnTo>
                    <a:pt x="183" y="170"/>
                  </a:lnTo>
                  <a:lnTo>
                    <a:pt x="194" y="164"/>
                  </a:lnTo>
                  <a:lnTo>
                    <a:pt x="188" y="156"/>
                  </a:lnTo>
                  <a:lnTo>
                    <a:pt x="199" y="156"/>
                  </a:lnTo>
                  <a:lnTo>
                    <a:pt x="211" y="146"/>
                  </a:lnTo>
                  <a:lnTo>
                    <a:pt x="226" y="151"/>
                  </a:lnTo>
                  <a:lnTo>
                    <a:pt x="232" y="151"/>
                  </a:lnTo>
                  <a:lnTo>
                    <a:pt x="221" y="137"/>
                  </a:lnTo>
                  <a:lnTo>
                    <a:pt x="226" y="116"/>
                  </a:lnTo>
                  <a:lnTo>
                    <a:pt x="226" y="92"/>
                  </a:lnTo>
                  <a:lnTo>
                    <a:pt x="237" y="88"/>
                  </a:lnTo>
                  <a:lnTo>
                    <a:pt x="242" y="77"/>
                  </a:lnTo>
                  <a:lnTo>
                    <a:pt x="252" y="77"/>
                  </a:lnTo>
                  <a:lnTo>
                    <a:pt x="259" y="63"/>
                  </a:lnTo>
                  <a:lnTo>
                    <a:pt x="247" y="63"/>
                  </a:lnTo>
                  <a:lnTo>
                    <a:pt x="242" y="52"/>
                  </a:lnTo>
                  <a:lnTo>
                    <a:pt x="247" y="49"/>
                  </a:lnTo>
                  <a:lnTo>
                    <a:pt x="252" y="43"/>
                  </a:lnTo>
                  <a:lnTo>
                    <a:pt x="237" y="39"/>
                  </a:lnTo>
                  <a:lnTo>
                    <a:pt x="221" y="25"/>
                  </a:lnTo>
                  <a:lnTo>
                    <a:pt x="199" y="14"/>
                  </a:lnTo>
                  <a:lnTo>
                    <a:pt x="177" y="14"/>
                  </a:lnTo>
                  <a:lnTo>
                    <a:pt x="165" y="0"/>
                  </a:lnTo>
                  <a:lnTo>
                    <a:pt x="162" y="0"/>
                  </a:lnTo>
                  <a:lnTo>
                    <a:pt x="150" y="9"/>
                  </a:lnTo>
                  <a:lnTo>
                    <a:pt x="140" y="14"/>
                  </a:lnTo>
                  <a:lnTo>
                    <a:pt x="114" y="9"/>
                  </a:lnTo>
                  <a:lnTo>
                    <a:pt x="86" y="9"/>
                  </a:lnTo>
                  <a:lnTo>
                    <a:pt x="75" y="14"/>
                  </a:lnTo>
                  <a:lnTo>
                    <a:pt x="68" y="9"/>
                  </a:lnTo>
                  <a:lnTo>
                    <a:pt x="48" y="14"/>
                  </a:lnTo>
                  <a:lnTo>
                    <a:pt x="20" y="27"/>
                  </a:lnTo>
                  <a:lnTo>
                    <a:pt x="10" y="39"/>
                  </a:lnTo>
                  <a:lnTo>
                    <a:pt x="5" y="39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94" name="Freeform 111"/>
          <p:cNvSpPr>
            <a:spLocks/>
          </p:cNvSpPr>
          <p:nvPr/>
        </p:nvSpPr>
        <p:spPr bwMode="auto">
          <a:xfrm>
            <a:off x="7853529" y="3847615"/>
            <a:ext cx="75157" cy="53200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18" y="33"/>
              </a:cxn>
              <a:cxn ang="0">
                <a:pos x="53" y="5"/>
              </a:cxn>
              <a:cxn ang="0">
                <a:pos x="18" y="0"/>
              </a:cxn>
              <a:cxn ang="0">
                <a:pos x="0" y="18"/>
              </a:cxn>
            </a:cxnLst>
            <a:rect l="0" t="0" r="r" b="b"/>
            <a:pathLst>
              <a:path w="53" h="33">
                <a:moveTo>
                  <a:pt x="0" y="18"/>
                </a:moveTo>
                <a:lnTo>
                  <a:pt x="18" y="33"/>
                </a:lnTo>
                <a:lnTo>
                  <a:pt x="53" y="5"/>
                </a:lnTo>
                <a:lnTo>
                  <a:pt x="18" y="0"/>
                </a:lnTo>
                <a:lnTo>
                  <a:pt x="0" y="18"/>
                </a:lnTo>
              </a:path>
            </a:pathLst>
          </a:custGeom>
          <a:solidFill>
            <a:srgbClr val="008000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95" name="Freeform 113"/>
          <p:cNvSpPr>
            <a:spLocks/>
          </p:cNvSpPr>
          <p:nvPr/>
        </p:nvSpPr>
        <p:spPr bwMode="auto">
          <a:xfrm>
            <a:off x="7878581" y="3792801"/>
            <a:ext cx="38238" cy="38690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3" y="24"/>
              </a:cxn>
              <a:cxn ang="0">
                <a:pos x="27" y="14"/>
              </a:cxn>
              <a:cxn ang="0">
                <a:pos x="3" y="0"/>
              </a:cxn>
              <a:cxn ang="0">
                <a:pos x="0" y="14"/>
              </a:cxn>
            </a:cxnLst>
            <a:rect l="0" t="0" r="r" b="b"/>
            <a:pathLst>
              <a:path w="27" h="24">
                <a:moveTo>
                  <a:pt x="0" y="14"/>
                </a:moveTo>
                <a:lnTo>
                  <a:pt x="3" y="24"/>
                </a:lnTo>
                <a:lnTo>
                  <a:pt x="27" y="14"/>
                </a:lnTo>
                <a:lnTo>
                  <a:pt x="3" y="0"/>
                </a:lnTo>
                <a:lnTo>
                  <a:pt x="0" y="14"/>
                </a:lnTo>
              </a:path>
            </a:pathLst>
          </a:custGeom>
          <a:solidFill>
            <a:srgbClr val="008000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96" name="Freeform 138"/>
          <p:cNvSpPr>
            <a:spLocks/>
          </p:cNvSpPr>
          <p:nvPr/>
        </p:nvSpPr>
        <p:spPr bwMode="auto">
          <a:xfrm>
            <a:off x="5804487" y="4021722"/>
            <a:ext cx="329640" cy="354666"/>
          </a:xfrm>
          <a:custGeom>
            <a:avLst/>
            <a:gdLst/>
            <a:ahLst/>
            <a:cxnLst>
              <a:cxn ang="0">
                <a:pos x="231" y="98"/>
              </a:cxn>
              <a:cxn ang="0">
                <a:pos x="231" y="92"/>
              </a:cxn>
              <a:cxn ang="0">
                <a:pos x="231" y="67"/>
              </a:cxn>
              <a:cxn ang="0">
                <a:pos x="216" y="65"/>
              </a:cxn>
              <a:cxn ang="0">
                <a:pos x="198" y="65"/>
              </a:cxn>
              <a:cxn ang="0">
                <a:pos x="183" y="73"/>
              </a:cxn>
              <a:cxn ang="0">
                <a:pos x="172" y="54"/>
              </a:cxn>
              <a:cxn ang="0">
                <a:pos x="168" y="40"/>
              </a:cxn>
              <a:cxn ang="0">
                <a:pos x="198" y="15"/>
              </a:cxn>
              <a:cxn ang="0">
                <a:pos x="168" y="0"/>
              </a:cxn>
              <a:cxn ang="0">
                <a:pos x="140" y="20"/>
              </a:cxn>
              <a:cxn ang="0">
                <a:pos x="157" y="40"/>
              </a:cxn>
              <a:cxn ang="0">
                <a:pos x="135" y="49"/>
              </a:cxn>
              <a:cxn ang="0">
                <a:pos x="82" y="33"/>
              </a:cxn>
              <a:cxn ang="0">
                <a:pos x="65" y="49"/>
              </a:cxn>
              <a:cxn ang="0">
                <a:pos x="82" y="67"/>
              </a:cxn>
              <a:cxn ang="0">
                <a:pos x="53" y="79"/>
              </a:cxn>
              <a:cxn ang="0">
                <a:pos x="65" y="107"/>
              </a:cxn>
              <a:cxn ang="0">
                <a:pos x="87" y="113"/>
              </a:cxn>
              <a:cxn ang="0">
                <a:pos x="53" y="137"/>
              </a:cxn>
              <a:cxn ang="0">
                <a:pos x="27" y="165"/>
              </a:cxn>
              <a:cxn ang="0">
                <a:pos x="0" y="161"/>
              </a:cxn>
              <a:cxn ang="0">
                <a:pos x="0" y="190"/>
              </a:cxn>
              <a:cxn ang="0">
                <a:pos x="16" y="214"/>
              </a:cxn>
              <a:cxn ang="0">
                <a:pos x="60" y="220"/>
              </a:cxn>
              <a:cxn ang="0">
                <a:pos x="97" y="220"/>
              </a:cxn>
              <a:cxn ang="0">
                <a:pos x="135" y="209"/>
              </a:cxn>
              <a:cxn ang="0">
                <a:pos x="178" y="214"/>
              </a:cxn>
              <a:cxn ang="0">
                <a:pos x="216" y="161"/>
              </a:cxn>
              <a:cxn ang="0">
                <a:pos x="222" y="132"/>
              </a:cxn>
              <a:cxn ang="0">
                <a:pos x="231" y="98"/>
              </a:cxn>
            </a:cxnLst>
            <a:rect l="0" t="0" r="r" b="b"/>
            <a:pathLst>
              <a:path w="231" h="220">
                <a:moveTo>
                  <a:pt x="231" y="98"/>
                </a:moveTo>
                <a:lnTo>
                  <a:pt x="231" y="92"/>
                </a:lnTo>
                <a:lnTo>
                  <a:pt x="231" y="67"/>
                </a:lnTo>
                <a:lnTo>
                  <a:pt x="216" y="65"/>
                </a:lnTo>
                <a:lnTo>
                  <a:pt x="198" y="65"/>
                </a:lnTo>
                <a:lnTo>
                  <a:pt x="183" y="73"/>
                </a:lnTo>
                <a:lnTo>
                  <a:pt x="172" y="54"/>
                </a:lnTo>
                <a:lnTo>
                  <a:pt x="168" y="40"/>
                </a:lnTo>
                <a:lnTo>
                  <a:pt x="198" y="15"/>
                </a:lnTo>
                <a:lnTo>
                  <a:pt x="168" y="0"/>
                </a:lnTo>
                <a:lnTo>
                  <a:pt x="140" y="20"/>
                </a:lnTo>
                <a:lnTo>
                  <a:pt x="157" y="40"/>
                </a:lnTo>
                <a:lnTo>
                  <a:pt x="135" y="49"/>
                </a:lnTo>
                <a:lnTo>
                  <a:pt x="82" y="33"/>
                </a:lnTo>
                <a:lnTo>
                  <a:pt x="65" y="49"/>
                </a:lnTo>
                <a:lnTo>
                  <a:pt x="82" y="67"/>
                </a:lnTo>
                <a:lnTo>
                  <a:pt x="53" y="79"/>
                </a:lnTo>
                <a:lnTo>
                  <a:pt x="65" y="107"/>
                </a:lnTo>
                <a:lnTo>
                  <a:pt x="87" y="113"/>
                </a:lnTo>
                <a:lnTo>
                  <a:pt x="53" y="137"/>
                </a:lnTo>
                <a:lnTo>
                  <a:pt x="27" y="165"/>
                </a:lnTo>
                <a:lnTo>
                  <a:pt x="0" y="161"/>
                </a:lnTo>
                <a:lnTo>
                  <a:pt x="0" y="190"/>
                </a:lnTo>
                <a:lnTo>
                  <a:pt x="16" y="214"/>
                </a:lnTo>
                <a:lnTo>
                  <a:pt x="60" y="220"/>
                </a:lnTo>
                <a:lnTo>
                  <a:pt x="97" y="220"/>
                </a:lnTo>
                <a:lnTo>
                  <a:pt x="135" y="209"/>
                </a:lnTo>
                <a:lnTo>
                  <a:pt x="178" y="214"/>
                </a:lnTo>
                <a:lnTo>
                  <a:pt x="216" y="161"/>
                </a:lnTo>
                <a:lnTo>
                  <a:pt x="222" y="132"/>
                </a:lnTo>
                <a:lnTo>
                  <a:pt x="231" y="9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97" name="Freeform 139"/>
          <p:cNvSpPr>
            <a:spLocks/>
          </p:cNvSpPr>
          <p:nvPr/>
        </p:nvSpPr>
        <p:spPr bwMode="auto">
          <a:xfrm>
            <a:off x="5804487" y="4021722"/>
            <a:ext cx="329640" cy="354666"/>
          </a:xfrm>
          <a:custGeom>
            <a:avLst/>
            <a:gdLst/>
            <a:ahLst/>
            <a:cxnLst>
              <a:cxn ang="0">
                <a:pos x="231" y="98"/>
              </a:cxn>
              <a:cxn ang="0">
                <a:pos x="231" y="92"/>
              </a:cxn>
              <a:cxn ang="0">
                <a:pos x="231" y="67"/>
              </a:cxn>
              <a:cxn ang="0">
                <a:pos x="216" y="65"/>
              </a:cxn>
              <a:cxn ang="0">
                <a:pos x="198" y="65"/>
              </a:cxn>
              <a:cxn ang="0">
                <a:pos x="183" y="73"/>
              </a:cxn>
              <a:cxn ang="0">
                <a:pos x="172" y="54"/>
              </a:cxn>
              <a:cxn ang="0">
                <a:pos x="168" y="40"/>
              </a:cxn>
              <a:cxn ang="0">
                <a:pos x="198" y="15"/>
              </a:cxn>
              <a:cxn ang="0">
                <a:pos x="168" y="0"/>
              </a:cxn>
              <a:cxn ang="0">
                <a:pos x="140" y="20"/>
              </a:cxn>
              <a:cxn ang="0">
                <a:pos x="157" y="40"/>
              </a:cxn>
              <a:cxn ang="0">
                <a:pos x="135" y="49"/>
              </a:cxn>
              <a:cxn ang="0">
                <a:pos x="82" y="33"/>
              </a:cxn>
              <a:cxn ang="0">
                <a:pos x="65" y="49"/>
              </a:cxn>
              <a:cxn ang="0">
                <a:pos x="82" y="67"/>
              </a:cxn>
              <a:cxn ang="0">
                <a:pos x="53" y="79"/>
              </a:cxn>
              <a:cxn ang="0">
                <a:pos x="65" y="107"/>
              </a:cxn>
              <a:cxn ang="0">
                <a:pos x="87" y="113"/>
              </a:cxn>
              <a:cxn ang="0">
                <a:pos x="53" y="137"/>
              </a:cxn>
              <a:cxn ang="0">
                <a:pos x="27" y="165"/>
              </a:cxn>
              <a:cxn ang="0">
                <a:pos x="0" y="161"/>
              </a:cxn>
              <a:cxn ang="0">
                <a:pos x="0" y="190"/>
              </a:cxn>
              <a:cxn ang="0">
                <a:pos x="16" y="214"/>
              </a:cxn>
              <a:cxn ang="0">
                <a:pos x="60" y="220"/>
              </a:cxn>
              <a:cxn ang="0">
                <a:pos x="97" y="220"/>
              </a:cxn>
              <a:cxn ang="0">
                <a:pos x="135" y="209"/>
              </a:cxn>
              <a:cxn ang="0">
                <a:pos x="178" y="214"/>
              </a:cxn>
              <a:cxn ang="0">
                <a:pos x="216" y="161"/>
              </a:cxn>
              <a:cxn ang="0">
                <a:pos x="222" y="132"/>
              </a:cxn>
              <a:cxn ang="0">
                <a:pos x="231" y="98"/>
              </a:cxn>
            </a:cxnLst>
            <a:rect l="0" t="0" r="r" b="b"/>
            <a:pathLst>
              <a:path w="231" h="220">
                <a:moveTo>
                  <a:pt x="231" y="98"/>
                </a:moveTo>
                <a:lnTo>
                  <a:pt x="231" y="92"/>
                </a:lnTo>
                <a:lnTo>
                  <a:pt x="231" y="67"/>
                </a:lnTo>
                <a:lnTo>
                  <a:pt x="216" y="65"/>
                </a:lnTo>
                <a:lnTo>
                  <a:pt x="198" y="65"/>
                </a:lnTo>
                <a:lnTo>
                  <a:pt x="183" y="73"/>
                </a:lnTo>
                <a:lnTo>
                  <a:pt x="172" y="54"/>
                </a:lnTo>
                <a:lnTo>
                  <a:pt x="168" y="40"/>
                </a:lnTo>
                <a:lnTo>
                  <a:pt x="198" y="15"/>
                </a:lnTo>
                <a:lnTo>
                  <a:pt x="168" y="0"/>
                </a:lnTo>
                <a:lnTo>
                  <a:pt x="140" y="20"/>
                </a:lnTo>
                <a:lnTo>
                  <a:pt x="157" y="40"/>
                </a:lnTo>
                <a:lnTo>
                  <a:pt x="135" y="49"/>
                </a:lnTo>
                <a:lnTo>
                  <a:pt x="82" y="33"/>
                </a:lnTo>
                <a:lnTo>
                  <a:pt x="65" y="49"/>
                </a:lnTo>
                <a:lnTo>
                  <a:pt x="82" y="67"/>
                </a:lnTo>
                <a:lnTo>
                  <a:pt x="53" y="79"/>
                </a:lnTo>
                <a:lnTo>
                  <a:pt x="65" y="107"/>
                </a:lnTo>
                <a:lnTo>
                  <a:pt x="87" y="113"/>
                </a:lnTo>
                <a:lnTo>
                  <a:pt x="53" y="137"/>
                </a:lnTo>
                <a:lnTo>
                  <a:pt x="27" y="165"/>
                </a:lnTo>
                <a:lnTo>
                  <a:pt x="0" y="161"/>
                </a:lnTo>
                <a:lnTo>
                  <a:pt x="0" y="190"/>
                </a:lnTo>
                <a:lnTo>
                  <a:pt x="16" y="214"/>
                </a:lnTo>
                <a:lnTo>
                  <a:pt x="60" y="220"/>
                </a:lnTo>
                <a:lnTo>
                  <a:pt x="97" y="220"/>
                </a:lnTo>
                <a:lnTo>
                  <a:pt x="135" y="209"/>
                </a:lnTo>
                <a:lnTo>
                  <a:pt x="178" y="214"/>
                </a:lnTo>
                <a:lnTo>
                  <a:pt x="216" y="161"/>
                </a:lnTo>
                <a:lnTo>
                  <a:pt x="222" y="132"/>
                </a:lnTo>
                <a:lnTo>
                  <a:pt x="231" y="98"/>
                </a:lnTo>
              </a:path>
            </a:pathLst>
          </a:custGeom>
          <a:solidFill>
            <a:schemeClr val="bg1">
              <a:lumMod val="50000"/>
            </a:schemeClr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98" name="Freeform 156"/>
          <p:cNvSpPr>
            <a:spLocks/>
          </p:cNvSpPr>
          <p:nvPr/>
        </p:nvSpPr>
        <p:spPr bwMode="auto">
          <a:xfrm>
            <a:off x="7405219" y="4282886"/>
            <a:ext cx="679058" cy="619053"/>
          </a:xfrm>
          <a:custGeom>
            <a:avLst/>
            <a:gdLst/>
            <a:ahLst/>
            <a:cxnLst>
              <a:cxn ang="0">
                <a:pos x="447" y="221"/>
              </a:cxn>
              <a:cxn ang="0">
                <a:pos x="437" y="205"/>
              </a:cxn>
              <a:cxn ang="0">
                <a:pos x="437" y="186"/>
              </a:cxn>
              <a:cxn ang="0">
                <a:pos x="420" y="165"/>
              </a:cxn>
              <a:cxn ang="0">
                <a:pos x="437" y="140"/>
              </a:cxn>
              <a:cxn ang="0">
                <a:pos x="442" y="112"/>
              </a:cxn>
              <a:cxn ang="0">
                <a:pos x="420" y="54"/>
              </a:cxn>
              <a:cxn ang="0">
                <a:pos x="416" y="40"/>
              </a:cxn>
              <a:cxn ang="0">
                <a:pos x="394" y="20"/>
              </a:cxn>
              <a:cxn ang="0">
                <a:pos x="382" y="15"/>
              </a:cxn>
              <a:cxn ang="0">
                <a:pos x="345" y="25"/>
              </a:cxn>
              <a:cxn ang="0">
                <a:pos x="302" y="30"/>
              </a:cxn>
              <a:cxn ang="0">
                <a:pos x="243" y="25"/>
              </a:cxn>
              <a:cxn ang="0">
                <a:pos x="227" y="35"/>
              </a:cxn>
              <a:cxn ang="0">
                <a:pos x="200" y="35"/>
              </a:cxn>
              <a:cxn ang="0">
                <a:pos x="183" y="0"/>
              </a:cxn>
              <a:cxn ang="0">
                <a:pos x="152" y="11"/>
              </a:cxn>
              <a:cxn ang="0">
                <a:pos x="113" y="20"/>
              </a:cxn>
              <a:cxn ang="0">
                <a:pos x="86" y="43"/>
              </a:cxn>
              <a:cxn ang="0">
                <a:pos x="48" y="49"/>
              </a:cxn>
              <a:cxn ang="0">
                <a:pos x="0" y="79"/>
              </a:cxn>
              <a:cxn ang="0">
                <a:pos x="5" y="98"/>
              </a:cxn>
              <a:cxn ang="0">
                <a:pos x="5" y="116"/>
              </a:cxn>
              <a:cxn ang="0">
                <a:pos x="0" y="137"/>
              </a:cxn>
              <a:cxn ang="0">
                <a:pos x="10" y="152"/>
              </a:cxn>
              <a:cxn ang="0">
                <a:pos x="16" y="226"/>
              </a:cxn>
              <a:cxn ang="0">
                <a:pos x="28" y="239"/>
              </a:cxn>
              <a:cxn ang="0">
                <a:pos x="31" y="259"/>
              </a:cxn>
              <a:cxn ang="0">
                <a:pos x="28" y="279"/>
              </a:cxn>
              <a:cxn ang="0">
                <a:pos x="44" y="268"/>
              </a:cxn>
              <a:cxn ang="0">
                <a:pos x="59" y="283"/>
              </a:cxn>
              <a:cxn ang="0">
                <a:pos x="77" y="283"/>
              </a:cxn>
              <a:cxn ang="0">
                <a:pos x="92" y="294"/>
              </a:cxn>
              <a:cxn ang="0">
                <a:pos x="108" y="317"/>
              </a:cxn>
              <a:cxn ang="0">
                <a:pos x="125" y="328"/>
              </a:cxn>
              <a:cxn ang="0">
                <a:pos x="130" y="308"/>
              </a:cxn>
              <a:cxn ang="0">
                <a:pos x="161" y="317"/>
              </a:cxn>
              <a:cxn ang="0">
                <a:pos x="179" y="336"/>
              </a:cxn>
              <a:cxn ang="0">
                <a:pos x="227" y="366"/>
              </a:cxn>
              <a:cxn ang="0">
                <a:pos x="237" y="370"/>
              </a:cxn>
              <a:cxn ang="0">
                <a:pos x="259" y="361"/>
              </a:cxn>
              <a:cxn ang="0">
                <a:pos x="292" y="384"/>
              </a:cxn>
              <a:cxn ang="0">
                <a:pos x="307" y="370"/>
              </a:cxn>
              <a:cxn ang="0">
                <a:pos x="340" y="370"/>
              </a:cxn>
              <a:cxn ang="0">
                <a:pos x="358" y="361"/>
              </a:cxn>
              <a:cxn ang="0">
                <a:pos x="382" y="366"/>
              </a:cxn>
              <a:cxn ang="0">
                <a:pos x="399" y="381"/>
              </a:cxn>
              <a:cxn ang="0">
                <a:pos x="409" y="381"/>
              </a:cxn>
              <a:cxn ang="0">
                <a:pos x="427" y="341"/>
              </a:cxn>
              <a:cxn ang="0">
                <a:pos x="442" y="308"/>
              </a:cxn>
              <a:cxn ang="0">
                <a:pos x="475" y="283"/>
              </a:cxn>
              <a:cxn ang="0">
                <a:pos x="469" y="259"/>
              </a:cxn>
              <a:cxn ang="0">
                <a:pos x="447" y="221"/>
              </a:cxn>
            </a:cxnLst>
            <a:rect l="0" t="0" r="r" b="b"/>
            <a:pathLst>
              <a:path w="475" h="384">
                <a:moveTo>
                  <a:pt x="447" y="221"/>
                </a:moveTo>
                <a:lnTo>
                  <a:pt x="437" y="205"/>
                </a:lnTo>
                <a:lnTo>
                  <a:pt x="437" y="186"/>
                </a:lnTo>
                <a:lnTo>
                  <a:pt x="420" y="165"/>
                </a:lnTo>
                <a:lnTo>
                  <a:pt x="437" y="140"/>
                </a:lnTo>
                <a:lnTo>
                  <a:pt x="442" y="112"/>
                </a:lnTo>
                <a:lnTo>
                  <a:pt x="420" y="54"/>
                </a:lnTo>
                <a:lnTo>
                  <a:pt x="416" y="40"/>
                </a:lnTo>
                <a:lnTo>
                  <a:pt x="394" y="20"/>
                </a:lnTo>
                <a:lnTo>
                  <a:pt x="382" y="15"/>
                </a:lnTo>
                <a:lnTo>
                  <a:pt x="345" y="25"/>
                </a:lnTo>
                <a:lnTo>
                  <a:pt x="302" y="30"/>
                </a:lnTo>
                <a:lnTo>
                  <a:pt x="243" y="25"/>
                </a:lnTo>
                <a:lnTo>
                  <a:pt x="227" y="35"/>
                </a:lnTo>
                <a:lnTo>
                  <a:pt x="200" y="35"/>
                </a:lnTo>
                <a:lnTo>
                  <a:pt x="183" y="0"/>
                </a:lnTo>
                <a:lnTo>
                  <a:pt x="152" y="11"/>
                </a:lnTo>
                <a:lnTo>
                  <a:pt x="113" y="20"/>
                </a:lnTo>
                <a:lnTo>
                  <a:pt x="86" y="43"/>
                </a:lnTo>
                <a:lnTo>
                  <a:pt x="48" y="49"/>
                </a:lnTo>
                <a:lnTo>
                  <a:pt x="0" y="79"/>
                </a:lnTo>
                <a:lnTo>
                  <a:pt x="5" y="98"/>
                </a:lnTo>
                <a:lnTo>
                  <a:pt x="5" y="116"/>
                </a:lnTo>
                <a:lnTo>
                  <a:pt x="0" y="137"/>
                </a:lnTo>
                <a:lnTo>
                  <a:pt x="10" y="152"/>
                </a:lnTo>
                <a:lnTo>
                  <a:pt x="16" y="226"/>
                </a:lnTo>
                <a:lnTo>
                  <a:pt x="28" y="239"/>
                </a:lnTo>
                <a:lnTo>
                  <a:pt x="31" y="259"/>
                </a:lnTo>
                <a:lnTo>
                  <a:pt x="28" y="279"/>
                </a:lnTo>
                <a:lnTo>
                  <a:pt x="44" y="268"/>
                </a:lnTo>
                <a:lnTo>
                  <a:pt x="59" y="283"/>
                </a:lnTo>
                <a:lnTo>
                  <a:pt x="77" y="283"/>
                </a:lnTo>
                <a:lnTo>
                  <a:pt x="92" y="294"/>
                </a:lnTo>
                <a:lnTo>
                  <a:pt x="108" y="317"/>
                </a:lnTo>
                <a:lnTo>
                  <a:pt x="125" y="328"/>
                </a:lnTo>
                <a:lnTo>
                  <a:pt x="130" y="308"/>
                </a:lnTo>
                <a:lnTo>
                  <a:pt x="161" y="317"/>
                </a:lnTo>
                <a:lnTo>
                  <a:pt x="179" y="336"/>
                </a:lnTo>
                <a:lnTo>
                  <a:pt x="227" y="366"/>
                </a:lnTo>
                <a:lnTo>
                  <a:pt x="237" y="370"/>
                </a:lnTo>
                <a:lnTo>
                  <a:pt x="259" y="361"/>
                </a:lnTo>
                <a:lnTo>
                  <a:pt x="292" y="384"/>
                </a:lnTo>
                <a:lnTo>
                  <a:pt x="307" y="370"/>
                </a:lnTo>
                <a:lnTo>
                  <a:pt x="340" y="370"/>
                </a:lnTo>
                <a:lnTo>
                  <a:pt x="358" y="361"/>
                </a:lnTo>
                <a:lnTo>
                  <a:pt x="382" y="366"/>
                </a:lnTo>
                <a:lnTo>
                  <a:pt x="399" y="381"/>
                </a:lnTo>
                <a:lnTo>
                  <a:pt x="409" y="381"/>
                </a:lnTo>
                <a:lnTo>
                  <a:pt x="427" y="341"/>
                </a:lnTo>
                <a:lnTo>
                  <a:pt x="442" y="308"/>
                </a:lnTo>
                <a:lnTo>
                  <a:pt x="475" y="283"/>
                </a:lnTo>
                <a:lnTo>
                  <a:pt x="469" y="259"/>
                </a:lnTo>
                <a:lnTo>
                  <a:pt x="447" y="221"/>
                </a:lnTo>
              </a:path>
            </a:pathLst>
          </a:custGeom>
          <a:solidFill>
            <a:srgbClr val="669900"/>
          </a:soli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99" name="Group 172"/>
          <p:cNvGrpSpPr>
            <a:grpSpLocks/>
          </p:cNvGrpSpPr>
          <p:nvPr/>
        </p:nvGrpSpPr>
        <p:grpSpPr bwMode="auto">
          <a:xfrm>
            <a:off x="7054482" y="4940631"/>
            <a:ext cx="560388" cy="288569"/>
            <a:chOff x="3929" y="2926"/>
            <a:chExt cx="392" cy="179"/>
          </a:xfrm>
          <a:solidFill>
            <a:srgbClr val="008000"/>
          </a:solidFill>
        </p:grpSpPr>
        <p:sp>
          <p:nvSpPr>
            <p:cNvPr id="100" name="Freeform 173"/>
            <p:cNvSpPr>
              <a:spLocks/>
            </p:cNvSpPr>
            <p:nvPr/>
          </p:nvSpPr>
          <p:spPr bwMode="auto">
            <a:xfrm>
              <a:off x="3929" y="2926"/>
              <a:ext cx="392" cy="179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16" y="114"/>
                </a:cxn>
                <a:cxn ang="0">
                  <a:pos x="5" y="130"/>
                </a:cxn>
                <a:cxn ang="0">
                  <a:pos x="32" y="139"/>
                </a:cxn>
                <a:cxn ang="0">
                  <a:pos x="44" y="139"/>
                </a:cxn>
                <a:cxn ang="0">
                  <a:pos x="58" y="144"/>
                </a:cxn>
                <a:cxn ang="0">
                  <a:pos x="97" y="134"/>
                </a:cxn>
                <a:cxn ang="0">
                  <a:pos x="112" y="134"/>
                </a:cxn>
                <a:cxn ang="0">
                  <a:pos x="134" y="130"/>
                </a:cxn>
                <a:cxn ang="0">
                  <a:pos x="140" y="148"/>
                </a:cxn>
                <a:cxn ang="0">
                  <a:pos x="173" y="163"/>
                </a:cxn>
                <a:cxn ang="0">
                  <a:pos x="216" y="173"/>
                </a:cxn>
                <a:cxn ang="0">
                  <a:pos x="252" y="179"/>
                </a:cxn>
                <a:cxn ang="0">
                  <a:pos x="291" y="157"/>
                </a:cxn>
                <a:cxn ang="0">
                  <a:pos x="306" y="157"/>
                </a:cxn>
                <a:cxn ang="0">
                  <a:pos x="324" y="154"/>
                </a:cxn>
                <a:cxn ang="0">
                  <a:pos x="344" y="144"/>
                </a:cxn>
                <a:cxn ang="0">
                  <a:pos x="361" y="134"/>
                </a:cxn>
                <a:cxn ang="0">
                  <a:pos x="361" y="114"/>
                </a:cxn>
                <a:cxn ang="0">
                  <a:pos x="377" y="85"/>
                </a:cxn>
                <a:cxn ang="0">
                  <a:pos x="392" y="85"/>
                </a:cxn>
                <a:cxn ang="0">
                  <a:pos x="392" y="60"/>
                </a:cxn>
                <a:cxn ang="0">
                  <a:pos x="372" y="11"/>
                </a:cxn>
                <a:cxn ang="0">
                  <a:pos x="339" y="18"/>
                </a:cxn>
                <a:cxn ang="0">
                  <a:pos x="328" y="7"/>
                </a:cxn>
                <a:cxn ang="0">
                  <a:pos x="291" y="0"/>
                </a:cxn>
                <a:cxn ang="0">
                  <a:pos x="270" y="22"/>
                </a:cxn>
                <a:cxn ang="0">
                  <a:pos x="252" y="25"/>
                </a:cxn>
                <a:cxn ang="0">
                  <a:pos x="227" y="18"/>
                </a:cxn>
                <a:cxn ang="0">
                  <a:pos x="204" y="25"/>
                </a:cxn>
                <a:cxn ang="0">
                  <a:pos x="173" y="60"/>
                </a:cxn>
                <a:cxn ang="0">
                  <a:pos x="183" y="90"/>
                </a:cxn>
                <a:cxn ang="0">
                  <a:pos x="160" y="90"/>
                </a:cxn>
                <a:cxn ang="0">
                  <a:pos x="146" y="85"/>
                </a:cxn>
                <a:cxn ang="0">
                  <a:pos x="80" y="105"/>
                </a:cxn>
                <a:cxn ang="0">
                  <a:pos x="54" y="94"/>
                </a:cxn>
                <a:cxn ang="0">
                  <a:pos x="36" y="105"/>
                </a:cxn>
                <a:cxn ang="0">
                  <a:pos x="25" y="94"/>
                </a:cxn>
                <a:cxn ang="0">
                  <a:pos x="10" y="90"/>
                </a:cxn>
                <a:cxn ang="0">
                  <a:pos x="0" y="94"/>
                </a:cxn>
              </a:cxnLst>
              <a:rect l="0" t="0" r="r" b="b"/>
              <a:pathLst>
                <a:path w="392" h="179">
                  <a:moveTo>
                    <a:pt x="0" y="94"/>
                  </a:moveTo>
                  <a:lnTo>
                    <a:pt x="16" y="114"/>
                  </a:lnTo>
                  <a:lnTo>
                    <a:pt x="5" y="130"/>
                  </a:lnTo>
                  <a:lnTo>
                    <a:pt x="32" y="139"/>
                  </a:lnTo>
                  <a:lnTo>
                    <a:pt x="44" y="139"/>
                  </a:lnTo>
                  <a:lnTo>
                    <a:pt x="58" y="144"/>
                  </a:lnTo>
                  <a:lnTo>
                    <a:pt x="97" y="134"/>
                  </a:lnTo>
                  <a:lnTo>
                    <a:pt x="112" y="134"/>
                  </a:lnTo>
                  <a:lnTo>
                    <a:pt x="134" y="130"/>
                  </a:lnTo>
                  <a:lnTo>
                    <a:pt x="140" y="148"/>
                  </a:lnTo>
                  <a:lnTo>
                    <a:pt x="173" y="163"/>
                  </a:lnTo>
                  <a:lnTo>
                    <a:pt x="216" y="173"/>
                  </a:lnTo>
                  <a:lnTo>
                    <a:pt x="252" y="179"/>
                  </a:lnTo>
                  <a:lnTo>
                    <a:pt x="291" y="157"/>
                  </a:lnTo>
                  <a:lnTo>
                    <a:pt x="306" y="157"/>
                  </a:lnTo>
                  <a:lnTo>
                    <a:pt x="324" y="154"/>
                  </a:lnTo>
                  <a:lnTo>
                    <a:pt x="344" y="144"/>
                  </a:lnTo>
                  <a:lnTo>
                    <a:pt x="361" y="134"/>
                  </a:lnTo>
                  <a:lnTo>
                    <a:pt x="361" y="114"/>
                  </a:lnTo>
                  <a:lnTo>
                    <a:pt x="377" y="85"/>
                  </a:lnTo>
                  <a:lnTo>
                    <a:pt x="392" y="85"/>
                  </a:lnTo>
                  <a:lnTo>
                    <a:pt x="392" y="60"/>
                  </a:lnTo>
                  <a:lnTo>
                    <a:pt x="372" y="11"/>
                  </a:lnTo>
                  <a:lnTo>
                    <a:pt x="339" y="18"/>
                  </a:lnTo>
                  <a:lnTo>
                    <a:pt x="328" y="7"/>
                  </a:lnTo>
                  <a:lnTo>
                    <a:pt x="291" y="0"/>
                  </a:lnTo>
                  <a:lnTo>
                    <a:pt x="270" y="22"/>
                  </a:lnTo>
                  <a:lnTo>
                    <a:pt x="252" y="25"/>
                  </a:lnTo>
                  <a:lnTo>
                    <a:pt x="227" y="18"/>
                  </a:lnTo>
                  <a:lnTo>
                    <a:pt x="204" y="25"/>
                  </a:lnTo>
                  <a:lnTo>
                    <a:pt x="173" y="60"/>
                  </a:lnTo>
                  <a:lnTo>
                    <a:pt x="183" y="90"/>
                  </a:lnTo>
                  <a:lnTo>
                    <a:pt x="160" y="90"/>
                  </a:lnTo>
                  <a:lnTo>
                    <a:pt x="146" y="85"/>
                  </a:lnTo>
                  <a:lnTo>
                    <a:pt x="80" y="105"/>
                  </a:lnTo>
                  <a:lnTo>
                    <a:pt x="54" y="94"/>
                  </a:lnTo>
                  <a:lnTo>
                    <a:pt x="36" y="105"/>
                  </a:lnTo>
                  <a:lnTo>
                    <a:pt x="25" y="94"/>
                  </a:lnTo>
                  <a:lnTo>
                    <a:pt x="10" y="90"/>
                  </a:lnTo>
                  <a:lnTo>
                    <a:pt x="0" y="9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1" name="Freeform 174"/>
            <p:cNvSpPr>
              <a:spLocks/>
            </p:cNvSpPr>
            <p:nvPr/>
          </p:nvSpPr>
          <p:spPr bwMode="auto">
            <a:xfrm>
              <a:off x="3929" y="2926"/>
              <a:ext cx="392" cy="179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16" y="114"/>
                </a:cxn>
                <a:cxn ang="0">
                  <a:pos x="5" y="130"/>
                </a:cxn>
                <a:cxn ang="0">
                  <a:pos x="32" y="139"/>
                </a:cxn>
                <a:cxn ang="0">
                  <a:pos x="44" y="139"/>
                </a:cxn>
                <a:cxn ang="0">
                  <a:pos x="58" y="144"/>
                </a:cxn>
                <a:cxn ang="0">
                  <a:pos x="97" y="134"/>
                </a:cxn>
                <a:cxn ang="0">
                  <a:pos x="112" y="134"/>
                </a:cxn>
                <a:cxn ang="0">
                  <a:pos x="134" y="130"/>
                </a:cxn>
                <a:cxn ang="0">
                  <a:pos x="140" y="148"/>
                </a:cxn>
                <a:cxn ang="0">
                  <a:pos x="173" y="163"/>
                </a:cxn>
                <a:cxn ang="0">
                  <a:pos x="216" y="173"/>
                </a:cxn>
                <a:cxn ang="0">
                  <a:pos x="252" y="179"/>
                </a:cxn>
                <a:cxn ang="0">
                  <a:pos x="291" y="157"/>
                </a:cxn>
                <a:cxn ang="0">
                  <a:pos x="306" y="157"/>
                </a:cxn>
                <a:cxn ang="0">
                  <a:pos x="324" y="154"/>
                </a:cxn>
                <a:cxn ang="0">
                  <a:pos x="344" y="144"/>
                </a:cxn>
                <a:cxn ang="0">
                  <a:pos x="361" y="134"/>
                </a:cxn>
                <a:cxn ang="0">
                  <a:pos x="361" y="114"/>
                </a:cxn>
                <a:cxn ang="0">
                  <a:pos x="377" y="85"/>
                </a:cxn>
                <a:cxn ang="0">
                  <a:pos x="392" y="85"/>
                </a:cxn>
                <a:cxn ang="0">
                  <a:pos x="392" y="60"/>
                </a:cxn>
                <a:cxn ang="0">
                  <a:pos x="372" y="11"/>
                </a:cxn>
                <a:cxn ang="0">
                  <a:pos x="339" y="18"/>
                </a:cxn>
                <a:cxn ang="0">
                  <a:pos x="328" y="7"/>
                </a:cxn>
                <a:cxn ang="0">
                  <a:pos x="291" y="0"/>
                </a:cxn>
                <a:cxn ang="0">
                  <a:pos x="270" y="22"/>
                </a:cxn>
                <a:cxn ang="0">
                  <a:pos x="252" y="25"/>
                </a:cxn>
                <a:cxn ang="0">
                  <a:pos x="227" y="18"/>
                </a:cxn>
                <a:cxn ang="0">
                  <a:pos x="204" y="25"/>
                </a:cxn>
                <a:cxn ang="0">
                  <a:pos x="173" y="60"/>
                </a:cxn>
                <a:cxn ang="0">
                  <a:pos x="183" y="90"/>
                </a:cxn>
                <a:cxn ang="0">
                  <a:pos x="160" y="90"/>
                </a:cxn>
                <a:cxn ang="0">
                  <a:pos x="146" y="85"/>
                </a:cxn>
                <a:cxn ang="0">
                  <a:pos x="80" y="105"/>
                </a:cxn>
                <a:cxn ang="0">
                  <a:pos x="54" y="94"/>
                </a:cxn>
                <a:cxn ang="0">
                  <a:pos x="36" y="105"/>
                </a:cxn>
                <a:cxn ang="0">
                  <a:pos x="25" y="94"/>
                </a:cxn>
                <a:cxn ang="0">
                  <a:pos x="10" y="90"/>
                </a:cxn>
                <a:cxn ang="0">
                  <a:pos x="0" y="94"/>
                </a:cxn>
              </a:cxnLst>
              <a:rect l="0" t="0" r="r" b="b"/>
              <a:pathLst>
                <a:path w="392" h="179">
                  <a:moveTo>
                    <a:pt x="0" y="94"/>
                  </a:moveTo>
                  <a:lnTo>
                    <a:pt x="16" y="114"/>
                  </a:lnTo>
                  <a:lnTo>
                    <a:pt x="5" y="130"/>
                  </a:lnTo>
                  <a:lnTo>
                    <a:pt x="32" y="139"/>
                  </a:lnTo>
                  <a:lnTo>
                    <a:pt x="44" y="139"/>
                  </a:lnTo>
                  <a:lnTo>
                    <a:pt x="58" y="144"/>
                  </a:lnTo>
                  <a:lnTo>
                    <a:pt x="97" y="134"/>
                  </a:lnTo>
                  <a:lnTo>
                    <a:pt x="112" y="134"/>
                  </a:lnTo>
                  <a:lnTo>
                    <a:pt x="134" y="130"/>
                  </a:lnTo>
                  <a:lnTo>
                    <a:pt x="140" y="148"/>
                  </a:lnTo>
                  <a:lnTo>
                    <a:pt x="173" y="163"/>
                  </a:lnTo>
                  <a:lnTo>
                    <a:pt x="216" y="173"/>
                  </a:lnTo>
                  <a:lnTo>
                    <a:pt x="252" y="179"/>
                  </a:lnTo>
                  <a:lnTo>
                    <a:pt x="291" y="157"/>
                  </a:lnTo>
                  <a:lnTo>
                    <a:pt x="306" y="157"/>
                  </a:lnTo>
                  <a:lnTo>
                    <a:pt x="324" y="154"/>
                  </a:lnTo>
                  <a:lnTo>
                    <a:pt x="344" y="144"/>
                  </a:lnTo>
                  <a:lnTo>
                    <a:pt x="361" y="134"/>
                  </a:lnTo>
                  <a:lnTo>
                    <a:pt x="361" y="114"/>
                  </a:lnTo>
                  <a:lnTo>
                    <a:pt x="377" y="85"/>
                  </a:lnTo>
                  <a:lnTo>
                    <a:pt x="392" y="85"/>
                  </a:lnTo>
                  <a:lnTo>
                    <a:pt x="392" y="60"/>
                  </a:lnTo>
                  <a:lnTo>
                    <a:pt x="372" y="11"/>
                  </a:lnTo>
                  <a:lnTo>
                    <a:pt x="339" y="18"/>
                  </a:lnTo>
                  <a:lnTo>
                    <a:pt x="328" y="7"/>
                  </a:lnTo>
                  <a:lnTo>
                    <a:pt x="291" y="0"/>
                  </a:lnTo>
                  <a:lnTo>
                    <a:pt x="270" y="22"/>
                  </a:lnTo>
                  <a:lnTo>
                    <a:pt x="252" y="25"/>
                  </a:lnTo>
                  <a:lnTo>
                    <a:pt x="227" y="18"/>
                  </a:lnTo>
                  <a:lnTo>
                    <a:pt x="204" y="25"/>
                  </a:lnTo>
                  <a:lnTo>
                    <a:pt x="173" y="60"/>
                  </a:lnTo>
                  <a:lnTo>
                    <a:pt x="183" y="90"/>
                  </a:lnTo>
                  <a:lnTo>
                    <a:pt x="160" y="90"/>
                  </a:lnTo>
                  <a:lnTo>
                    <a:pt x="146" y="85"/>
                  </a:lnTo>
                  <a:lnTo>
                    <a:pt x="80" y="105"/>
                  </a:lnTo>
                  <a:lnTo>
                    <a:pt x="54" y="94"/>
                  </a:lnTo>
                  <a:lnTo>
                    <a:pt x="36" y="105"/>
                  </a:lnTo>
                  <a:lnTo>
                    <a:pt x="25" y="94"/>
                  </a:lnTo>
                  <a:lnTo>
                    <a:pt x="10" y="90"/>
                  </a:lnTo>
                  <a:lnTo>
                    <a:pt x="0" y="94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102" name="Group 202"/>
          <p:cNvGrpSpPr>
            <a:grpSpLocks/>
          </p:cNvGrpSpPr>
          <p:nvPr/>
        </p:nvGrpSpPr>
        <p:grpSpPr bwMode="auto">
          <a:xfrm>
            <a:off x="7829795" y="3907263"/>
            <a:ext cx="446992" cy="251491"/>
            <a:chOff x="4472" y="2285"/>
            <a:chExt cx="313" cy="156"/>
          </a:xfrm>
          <a:solidFill>
            <a:srgbClr val="669900"/>
          </a:solidFill>
        </p:grpSpPr>
        <p:sp>
          <p:nvSpPr>
            <p:cNvPr id="103" name="Freeform 203"/>
            <p:cNvSpPr>
              <a:spLocks/>
            </p:cNvSpPr>
            <p:nvPr/>
          </p:nvSpPr>
          <p:spPr bwMode="auto">
            <a:xfrm>
              <a:off x="4472" y="2285"/>
              <a:ext cx="313" cy="156"/>
            </a:xfrm>
            <a:custGeom>
              <a:avLst/>
              <a:gdLst/>
              <a:ahLst/>
              <a:cxnLst>
                <a:cxn ang="0">
                  <a:pos x="253" y="156"/>
                </a:cxn>
                <a:cxn ang="0">
                  <a:pos x="260" y="156"/>
                </a:cxn>
                <a:cxn ang="0">
                  <a:pos x="264" y="140"/>
                </a:cxn>
                <a:cxn ang="0">
                  <a:pos x="282" y="140"/>
                </a:cxn>
                <a:cxn ang="0">
                  <a:pos x="286" y="140"/>
                </a:cxn>
                <a:cxn ang="0">
                  <a:pos x="291" y="126"/>
                </a:cxn>
                <a:cxn ang="0">
                  <a:pos x="296" y="118"/>
                </a:cxn>
                <a:cxn ang="0">
                  <a:pos x="313" y="107"/>
                </a:cxn>
                <a:cxn ang="0">
                  <a:pos x="308" y="93"/>
                </a:cxn>
                <a:cxn ang="0">
                  <a:pos x="302" y="83"/>
                </a:cxn>
                <a:cxn ang="0">
                  <a:pos x="286" y="68"/>
                </a:cxn>
                <a:cxn ang="0">
                  <a:pos x="286" y="65"/>
                </a:cxn>
                <a:cxn ang="0">
                  <a:pos x="275" y="65"/>
                </a:cxn>
                <a:cxn ang="0">
                  <a:pos x="275" y="40"/>
                </a:cxn>
                <a:cxn ang="0">
                  <a:pos x="275" y="33"/>
                </a:cxn>
                <a:cxn ang="0">
                  <a:pos x="264" y="30"/>
                </a:cxn>
                <a:cxn ang="0">
                  <a:pos x="260" y="20"/>
                </a:cxn>
                <a:cxn ang="0">
                  <a:pos x="242" y="20"/>
                </a:cxn>
                <a:cxn ang="0">
                  <a:pos x="221" y="25"/>
                </a:cxn>
                <a:cxn ang="0">
                  <a:pos x="204" y="15"/>
                </a:cxn>
                <a:cxn ang="0">
                  <a:pos x="199" y="9"/>
                </a:cxn>
                <a:cxn ang="0">
                  <a:pos x="184" y="7"/>
                </a:cxn>
                <a:cxn ang="0">
                  <a:pos x="178" y="0"/>
                </a:cxn>
                <a:cxn ang="0">
                  <a:pos x="163" y="0"/>
                </a:cxn>
                <a:cxn ang="0">
                  <a:pos x="145" y="7"/>
                </a:cxn>
                <a:cxn ang="0">
                  <a:pos x="136" y="15"/>
                </a:cxn>
                <a:cxn ang="0">
                  <a:pos x="129" y="15"/>
                </a:cxn>
                <a:cxn ang="0">
                  <a:pos x="129" y="49"/>
                </a:cxn>
                <a:cxn ang="0">
                  <a:pos x="114" y="68"/>
                </a:cxn>
                <a:cxn ang="0">
                  <a:pos x="87" y="65"/>
                </a:cxn>
                <a:cxn ang="0">
                  <a:pos x="68" y="44"/>
                </a:cxn>
                <a:cxn ang="0">
                  <a:pos x="48" y="30"/>
                </a:cxn>
                <a:cxn ang="0">
                  <a:pos x="20" y="40"/>
                </a:cxn>
                <a:cxn ang="0">
                  <a:pos x="10" y="73"/>
                </a:cxn>
                <a:cxn ang="0">
                  <a:pos x="0" y="98"/>
                </a:cxn>
                <a:cxn ang="0">
                  <a:pos x="0" y="138"/>
                </a:cxn>
                <a:cxn ang="0">
                  <a:pos x="5" y="151"/>
                </a:cxn>
                <a:cxn ang="0">
                  <a:pos x="10" y="151"/>
                </a:cxn>
                <a:cxn ang="0">
                  <a:pos x="20" y="140"/>
                </a:cxn>
                <a:cxn ang="0">
                  <a:pos x="48" y="126"/>
                </a:cxn>
                <a:cxn ang="0">
                  <a:pos x="68" y="122"/>
                </a:cxn>
                <a:cxn ang="0">
                  <a:pos x="76" y="126"/>
                </a:cxn>
                <a:cxn ang="0">
                  <a:pos x="87" y="122"/>
                </a:cxn>
                <a:cxn ang="0">
                  <a:pos x="114" y="122"/>
                </a:cxn>
                <a:cxn ang="0">
                  <a:pos x="141" y="126"/>
                </a:cxn>
                <a:cxn ang="0">
                  <a:pos x="150" y="122"/>
                </a:cxn>
                <a:cxn ang="0">
                  <a:pos x="163" y="113"/>
                </a:cxn>
                <a:cxn ang="0">
                  <a:pos x="165" y="113"/>
                </a:cxn>
                <a:cxn ang="0">
                  <a:pos x="178" y="126"/>
                </a:cxn>
                <a:cxn ang="0">
                  <a:pos x="199" y="126"/>
                </a:cxn>
                <a:cxn ang="0">
                  <a:pos x="221" y="138"/>
                </a:cxn>
                <a:cxn ang="0">
                  <a:pos x="238" y="151"/>
                </a:cxn>
                <a:cxn ang="0">
                  <a:pos x="253" y="156"/>
                </a:cxn>
              </a:cxnLst>
              <a:rect l="0" t="0" r="r" b="b"/>
              <a:pathLst>
                <a:path w="313" h="156">
                  <a:moveTo>
                    <a:pt x="253" y="156"/>
                  </a:moveTo>
                  <a:lnTo>
                    <a:pt x="260" y="156"/>
                  </a:lnTo>
                  <a:lnTo>
                    <a:pt x="264" y="140"/>
                  </a:lnTo>
                  <a:lnTo>
                    <a:pt x="282" y="140"/>
                  </a:lnTo>
                  <a:lnTo>
                    <a:pt x="286" y="140"/>
                  </a:lnTo>
                  <a:lnTo>
                    <a:pt x="291" y="126"/>
                  </a:lnTo>
                  <a:lnTo>
                    <a:pt x="296" y="118"/>
                  </a:lnTo>
                  <a:lnTo>
                    <a:pt x="313" y="107"/>
                  </a:lnTo>
                  <a:lnTo>
                    <a:pt x="308" y="93"/>
                  </a:lnTo>
                  <a:lnTo>
                    <a:pt x="302" y="83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75" y="65"/>
                  </a:lnTo>
                  <a:lnTo>
                    <a:pt x="275" y="40"/>
                  </a:lnTo>
                  <a:lnTo>
                    <a:pt x="275" y="33"/>
                  </a:lnTo>
                  <a:lnTo>
                    <a:pt x="264" y="30"/>
                  </a:lnTo>
                  <a:lnTo>
                    <a:pt x="260" y="20"/>
                  </a:lnTo>
                  <a:lnTo>
                    <a:pt x="242" y="20"/>
                  </a:lnTo>
                  <a:lnTo>
                    <a:pt x="221" y="25"/>
                  </a:lnTo>
                  <a:lnTo>
                    <a:pt x="204" y="15"/>
                  </a:lnTo>
                  <a:lnTo>
                    <a:pt x="199" y="9"/>
                  </a:lnTo>
                  <a:lnTo>
                    <a:pt x="184" y="7"/>
                  </a:lnTo>
                  <a:lnTo>
                    <a:pt x="178" y="0"/>
                  </a:lnTo>
                  <a:lnTo>
                    <a:pt x="163" y="0"/>
                  </a:lnTo>
                  <a:lnTo>
                    <a:pt x="145" y="7"/>
                  </a:lnTo>
                  <a:lnTo>
                    <a:pt x="136" y="15"/>
                  </a:lnTo>
                  <a:lnTo>
                    <a:pt x="129" y="15"/>
                  </a:lnTo>
                  <a:lnTo>
                    <a:pt x="129" y="49"/>
                  </a:lnTo>
                  <a:lnTo>
                    <a:pt x="114" y="68"/>
                  </a:lnTo>
                  <a:lnTo>
                    <a:pt x="87" y="65"/>
                  </a:lnTo>
                  <a:lnTo>
                    <a:pt x="68" y="44"/>
                  </a:lnTo>
                  <a:lnTo>
                    <a:pt x="48" y="30"/>
                  </a:lnTo>
                  <a:lnTo>
                    <a:pt x="20" y="40"/>
                  </a:lnTo>
                  <a:lnTo>
                    <a:pt x="10" y="73"/>
                  </a:lnTo>
                  <a:lnTo>
                    <a:pt x="0" y="98"/>
                  </a:lnTo>
                  <a:lnTo>
                    <a:pt x="0" y="138"/>
                  </a:lnTo>
                  <a:lnTo>
                    <a:pt x="5" y="151"/>
                  </a:lnTo>
                  <a:lnTo>
                    <a:pt x="10" y="151"/>
                  </a:lnTo>
                  <a:lnTo>
                    <a:pt x="20" y="140"/>
                  </a:lnTo>
                  <a:lnTo>
                    <a:pt x="48" y="126"/>
                  </a:lnTo>
                  <a:lnTo>
                    <a:pt x="68" y="122"/>
                  </a:lnTo>
                  <a:lnTo>
                    <a:pt x="76" y="126"/>
                  </a:lnTo>
                  <a:lnTo>
                    <a:pt x="87" y="122"/>
                  </a:lnTo>
                  <a:lnTo>
                    <a:pt x="114" y="122"/>
                  </a:lnTo>
                  <a:lnTo>
                    <a:pt x="141" y="126"/>
                  </a:lnTo>
                  <a:lnTo>
                    <a:pt x="150" y="122"/>
                  </a:lnTo>
                  <a:lnTo>
                    <a:pt x="163" y="113"/>
                  </a:lnTo>
                  <a:lnTo>
                    <a:pt x="165" y="113"/>
                  </a:lnTo>
                  <a:lnTo>
                    <a:pt x="178" y="126"/>
                  </a:lnTo>
                  <a:lnTo>
                    <a:pt x="199" y="126"/>
                  </a:lnTo>
                  <a:lnTo>
                    <a:pt x="221" y="138"/>
                  </a:lnTo>
                  <a:lnTo>
                    <a:pt x="238" y="151"/>
                  </a:lnTo>
                  <a:lnTo>
                    <a:pt x="253" y="15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4" name="Freeform 204"/>
            <p:cNvSpPr>
              <a:spLocks/>
            </p:cNvSpPr>
            <p:nvPr/>
          </p:nvSpPr>
          <p:spPr bwMode="auto">
            <a:xfrm>
              <a:off x="4472" y="2285"/>
              <a:ext cx="313" cy="156"/>
            </a:xfrm>
            <a:custGeom>
              <a:avLst/>
              <a:gdLst/>
              <a:ahLst/>
              <a:cxnLst>
                <a:cxn ang="0">
                  <a:pos x="253" y="156"/>
                </a:cxn>
                <a:cxn ang="0">
                  <a:pos x="260" y="156"/>
                </a:cxn>
                <a:cxn ang="0">
                  <a:pos x="264" y="140"/>
                </a:cxn>
                <a:cxn ang="0">
                  <a:pos x="282" y="140"/>
                </a:cxn>
                <a:cxn ang="0">
                  <a:pos x="286" y="140"/>
                </a:cxn>
                <a:cxn ang="0">
                  <a:pos x="291" y="126"/>
                </a:cxn>
                <a:cxn ang="0">
                  <a:pos x="296" y="118"/>
                </a:cxn>
                <a:cxn ang="0">
                  <a:pos x="313" y="107"/>
                </a:cxn>
                <a:cxn ang="0">
                  <a:pos x="308" y="93"/>
                </a:cxn>
                <a:cxn ang="0">
                  <a:pos x="302" y="83"/>
                </a:cxn>
                <a:cxn ang="0">
                  <a:pos x="286" y="68"/>
                </a:cxn>
                <a:cxn ang="0">
                  <a:pos x="286" y="65"/>
                </a:cxn>
                <a:cxn ang="0">
                  <a:pos x="275" y="65"/>
                </a:cxn>
                <a:cxn ang="0">
                  <a:pos x="275" y="40"/>
                </a:cxn>
                <a:cxn ang="0">
                  <a:pos x="275" y="33"/>
                </a:cxn>
                <a:cxn ang="0">
                  <a:pos x="264" y="30"/>
                </a:cxn>
                <a:cxn ang="0">
                  <a:pos x="260" y="20"/>
                </a:cxn>
                <a:cxn ang="0">
                  <a:pos x="242" y="20"/>
                </a:cxn>
                <a:cxn ang="0">
                  <a:pos x="221" y="25"/>
                </a:cxn>
                <a:cxn ang="0">
                  <a:pos x="204" y="15"/>
                </a:cxn>
                <a:cxn ang="0">
                  <a:pos x="199" y="9"/>
                </a:cxn>
                <a:cxn ang="0">
                  <a:pos x="184" y="7"/>
                </a:cxn>
                <a:cxn ang="0">
                  <a:pos x="178" y="0"/>
                </a:cxn>
                <a:cxn ang="0">
                  <a:pos x="163" y="0"/>
                </a:cxn>
                <a:cxn ang="0">
                  <a:pos x="145" y="7"/>
                </a:cxn>
                <a:cxn ang="0">
                  <a:pos x="136" y="15"/>
                </a:cxn>
                <a:cxn ang="0">
                  <a:pos x="129" y="15"/>
                </a:cxn>
                <a:cxn ang="0">
                  <a:pos x="129" y="49"/>
                </a:cxn>
                <a:cxn ang="0">
                  <a:pos x="114" y="68"/>
                </a:cxn>
                <a:cxn ang="0">
                  <a:pos x="87" y="65"/>
                </a:cxn>
                <a:cxn ang="0">
                  <a:pos x="68" y="44"/>
                </a:cxn>
                <a:cxn ang="0">
                  <a:pos x="48" y="30"/>
                </a:cxn>
                <a:cxn ang="0">
                  <a:pos x="20" y="40"/>
                </a:cxn>
                <a:cxn ang="0">
                  <a:pos x="10" y="73"/>
                </a:cxn>
                <a:cxn ang="0">
                  <a:pos x="0" y="98"/>
                </a:cxn>
                <a:cxn ang="0">
                  <a:pos x="0" y="138"/>
                </a:cxn>
                <a:cxn ang="0">
                  <a:pos x="5" y="151"/>
                </a:cxn>
                <a:cxn ang="0">
                  <a:pos x="10" y="151"/>
                </a:cxn>
                <a:cxn ang="0">
                  <a:pos x="20" y="140"/>
                </a:cxn>
                <a:cxn ang="0">
                  <a:pos x="48" y="126"/>
                </a:cxn>
                <a:cxn ang="0">
                  <a:pos x="68" y="122"/>
                </a:cxn>
                <a:cxn ang="0">
                  <a:pos x="76" y="126"/>
                </a:cxn>
                <a:cxn ang="0">
                  <a:pos x="87" y="122"/>
                </a:cxn>
                <a:cxn ang="0">
                  <a:pos x="114" y="122"/>
                </a:cxn>
                <a:cxn ang="0">
                  <a:pos x="141" y="126"/>
                </a:cxn>
                <a:cxn ang="0">
                  <a:pos x="150" y="122"/>
                </a:cxn>
                <a:cxn ang="0">
                  <a:pos x="163" y="113"/>
                </a:cxn>
                <a:cxn ang="0">
                  <a:pos x="165" y="113"/>
                </a:cxn>
                <a:cxn ang="0">
                  <a:pos x="178" y="126"/>
                </a:cxn>
                <a:cxn ang="0">
                  <a:pos x="199" y="126"/>
                </a:cxn>
                <a:cxn ang="0">
                  <a:pos x="221" y="138"/>
                </a:cxn>
                <a:cxn ang="0">
                  <a:pos x="238" y="151"/>
                </a:cxn>
                <a:cxn ang="0">
                  <a:pos x="253" y="156"/>
                </a:cxn>
              </a:cxnLst>
              <a:rect l="0" t="0" r="r" b="b"/>
              <a:pathLst>
                <a:path w="313" h="156">
                  <a:moveTo>
                    <a:pt x="253" y="156"/>
                  </a:moveTo>
                  <a:lnTo>
                    <a:pt x="260" y="156"/>
                  </a:lnTo>
                  <a:lnTo>
                    <a:pt x="264" y="140"/>
                  </a:lnTo>
                  <a:lnTo>
                    <a:pt x="282" y="140"/>
                  </a:lnTo>
                  <a:lnTo>
                    <a:pt x="286" y="140"/>
                  </a:lnTo>
                  <a:lnTo>
                    <a:pt x="291" y="126"/>
                  </a:lnTo>
                  <a:lnTo>
                    <a:pt x="296" y="118"/>
                  </a:lnTo>
                  <a:lnTo>
                    <a:pt x="313" y="107"/>
                  </a:lnTo>
                  <a:lnTo>
                    <a:pt x="308" y="93"/>
                  </a:lnTo>
                  <a:lnTo>
                    <a:pt x="302" y="83"/>
                  </a:lnTo>
                  <a:lnTo>
                    <a:pt x="286" y="68"/>
                  </a:lnTo>
                  <a:lnTo>
                    <a:pt x="286" y="65"/>
                  </a:lnTo>
                  <a:lnTo>
                    <a:pt x="275" y="65"/>
                  </a:lnTo>
                  <a:lnTo>
                    <a:pt x="275" y="40"/>
                  </a:lnTo>
                  <a:lnTo>
                    <a:pt x="275" y="33"/>
                  </a:lnTo>
                  <a:lnTo>
                    <a:pt x="264" y="30"/>
                  </a:lnTo>
                  <a:lnTo>
                    <a:pt x="260" y="20"/>
                  </a:lnTo>
                  <a:lnTo>
                    <a:pt x="242" y="20"/>
                  </a:lnTo>
                  <a:lnTo>
                    <a:pt x="221" y="25"/>
                  </a:lnTo>
                  <a:lnTo>
                    <a:pt x="204" y="15"/>
                  </a:lnTo>
                  <a:lnTo>
                    <a:pt x="199" y="9"/>
                  </a:lnTo>
                  <a:lnTo>
                    <a:pt x="184" y="7"/>
                  </a:lnTo>
                  <a:lnTo>
                    <a:pt x="178" y="0"/>
                  </a:lnTo>
                  <a:lnTo>
                    <a:pt x="163" y="0"/>
                  </a:lnTo>
                  <a:lnTo>
                    <a:pt x="145" y="7"/>
                  </a:lnTo>
                  <a:lnTo>
                    <a:pt x="136" y="15"/>
                  </a:lnTo>
                  <a:lnTo>
                    <a:pt x="129" y="15"/>
                  </a:lnTo>
                  <a:lnTo>
                    <a:pt x="129" y="49"/>
                  </a:lnTo>
                  <a:lnTo>
                    <a:pt x="114" y="68"/>
                  </a:lnTo>
                  <a:lnTo>
                    <a:pt x="87" y="65"/>
                  </a:lnTo>
                  <a:lnTo>
                    <a:pt x="68" y="44"/>
                  </a:lnTo>
                  <a:lnTo>
                    <a:pt x="48" y="30"/>
                  </a:lnTo>
                  <a:lnTo>
                    <a:pt x="20" y="40"/>
                  </a:lnTo>
                  <a:lnTo>
                    <a:pt x="10" y="73"/>
                  </a:lnTo>
                  <a:lnTo>
                    <a:pt x="0" y="98"/>
                  </a:lnTo>
                  <a:lnTo>
                    <a:pt x="0" y="138"/>
                  </a:lnTo>
                  <a:lnTo>
                    <a:pt x="5" y="151"/>
                  </a:lnTo>
                  <a:lnTo>
                    <a:pt x="10" y="151"/>
                  </a:lnTo>
                  <a:lnTo>
                    <a:pt x="20" y="140"/>
                  </a:lnTo>
                  <a:lnTo>
                    <a:pt x="48" y="126"/>
                  </a:lnTo>
                  <a:lnTo>
                    <a:pt x="68" y="122"/>
                  </a:lnTo>
                  <a:lnTo>
                    <a:pt x="76" y="126"/>
                  </a:lnTo>
                  <a:lnTo>
                    <a:pt x="87" y="122"/>
                  </a:lnTo>
                  <a:lnTo>
                    <a:pt x="114" y="122"/>
                  </a:lnTo>
                  <a:lnTo>
                    <a:pt x="141" y="126"/>
                  </a:lnTo>
                  <a:lnTo>
                    <a:pt x="150" y="122"/>
                  </a:lnTo>
                  <a:lnTo>
                    <a:pt x="163" y="113"/>
                  </a:lnTo>
                  <a:lnTo>
                    <a:pt x="165" y="113"/>
                  </a:lnTo>
                  <a:lnTo>
                    <a:pt x="178" y="126"/>
                  </a:lnTo>
                  <a:lnTo>
                    <a:pt x="199" y="126"/>
                  </a:lnTo>
                  <a:lnTo>
                    <a:pt x="221" y="138"/>
                  </a:lnTo>
                  <a:lnTo>
                    <a:pt x="238" y="151"/>
                  </a:lnTo>
                  <a:lnTo>
                    <a:pt x="253" y="156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105" name="Group 205"/>
          <p:cNvGrpSpPr>
            <a:grpSpLocks/>
          </p:cNvGrpSpPr>
          <p:nvPr/>
        </p:nvGrpSpPr>
        <p:grpSpPr bwMode="auto">
          <a:xfrm>
            <a:off x="7939236" y="3705748"/>
            <a:ext cx="259755" cy="236982"/>
            <a:chOff x="4548" y="2160"/>
            <a:chExt cx="182" cy="147"/>
          </a:xfrm>
          <a:solidFill>
            <a:srgbClr val="008000"/>
          </a:solidFill>
        </p:grpSpPr>
        <p:sp>
          <p:nvSpPr>
            <p:cNvPr id="106" name="Freeform 206"/>
            <p:cNvSpPr>
              <a:spLocks/>
            </p:cNvSpPr>
            <p:nvPr/>
          </p:nvSpPr>
          <p:spPr bwMode="auto">
            <a:xfrm>
              <a:off x="4548" y="2160"/>
              <a:ext cx="182" cy="147"/>
            </a:xfrm>
            <a:custGeom>
              <a:avLst/>
              <a:gdLst/>
              <a:ahLst/>
              <a:cxnLst>
                <a:cxn ang="0">
                  <a:pos x="178" y="142"/>
                </a:cxn>
                <a:cxn ang="0">
                  <a:pos x="171" y="138"/>
                </a:cxn>
                <a:cxn ang="0">
                  <a:pos x="178" y="122"/>
                </a:cxn>
                <a:cxn ang="0">
                  <a:pos x="182" y="117"/>
                </a:cxn>
                <a:cxn ang="0">
                  <a:pos x="182" y="107"/>
                </a:cxn>
                <a:cxn ang="0">
                  <a:pos x="171" y="103"/>
                </a:cxn>
                <a:cxn ang="0">
                  <a:pos x="161" y="89"/>
                </a:cxn>
                <a:cxn ang="0">
                  <a:pos x="156" y="89"/>
                </a:cxn>
                <a:cxn ang="0">
                  <a:pos x="151" y="69"/>
                </a:cxn>
                <a:cxn ang="0">
                  <a:pos x="140" y="60"/>
                </a:cxn>
                <a:cxn ang="0">
                  <a:pos x="140" y="55"/>
                </a:cxn>
                <a:cxn ang="0">
                  <a:pos x="144" y="49"/>
                </a:cxn>
                <a:cxn ang="0">
                  <a:pos x="171" y="40"/>
                </a:cxn>
                <a:cxn ang="0">
                  <a:pos x="182" y="15"/>
                </a:cxn>
                <a:cxn ang="0">
                  <a:pos x="166" y="0"/>
                </a:cxn>
                <a:cxn ang="0">
                  <a:pos x="123" y="10"/>
                </a:cxn>
                <a:cxn ang="0">
                  <a:pos x="84" y="7"/>
                </a:cxn>
                <a:cxn ang="0">
                  <a:pos x="21" y="25"/>
                </a:cxn>
                <a:cxn ang="0">
                  <a:pos x="0" y="44"/>
                </a:cxn>
                <a:cxn ang="0">
                  <a:pos x="6" y="74"/>
                </a:cxn>
                <a:cxn ang="0">
                  <a:pos x="16" y="98"/>
                </a:cxn>
                <a:cxn ang="0">
                  <a:pos x="43" y="103"/>
                </a:cxn>
                <a:cxn ang="0">
                  <a:pos x="48" y="138"/>
                </a:cxn>
                <a:cxn ang="0">
                  <a:pos x="55" y="138"/>
                </a:cxn>
                <a:cxn ang="0">
                  <a:pos x="64" y="129"/>
                </a:cxn>
                <a:cxn ang="0">
                  <a:pos x="82" y="122"/>
                </a:cxn>
                <a:cxn ang="0">
                  <a:pos x="97" y="122"/>
                </a:cxn>
                <a:cxn ang="0">
                  <a:pos x="103" y="129"/>
                </a:cxn>
                <a:cxn ang="0">
                  <a:pos x="118" y="132"/>
                </a:cxn>
                <a:cxn ang="0">
                  <a:pos x="123" y="138"/>
                </a:cxn>
                <a:cxn ang="0">
                  <a:pos x="140" y="147"/>
                </a:cxn>
                <a:cxn ang="0">
                  <a:pos x="161" y="142"/>
                </a:cxn>
                <a:cxn ang="0">
                  <a:pos x="178" y="142"/>
                </a:cxn>
              </a:cxnLst>
              <a:rect l="0" t="0" r="r" b="b"/>
              <a:pathLst>
                <a:path w="182" h="147">
                  <a:moveTo>
                    <a:pt x="178" y="142"/>
                  </a:moveTo>
                  <a:lnTo>
                    <a:pt x="171" y="138"/>
                  </a:lnTo>
                  <a:lnTo>
                    <a:pt x="178" y="122"/>
                  </a:lnTo>
                  <a:lnTo>
                    <a:pt x="182" y="117"/>
                  </a:lnTo>
                  <a:lnTo>
                    <a:pt x="182" y="107"/>
                  </a:lnTo>
                  <a:lnTo>
                    <a:pt x="171" y="103"/>
                  </a:lnTo>
                  <a:lnTo>
                    <a:pt x="161" y="89"/>
                  </a:lnTo>
                  <a:lnTo>
                    <a:pt x="156" y="89"/>
                  </a:lnTo>
                  <a:lnTo>
                    <a:pt x="151" y="69"/>
                  </a:lnTo>
                  <a:lnTo>
                    <a:pt x="140" y="60"/>
                  </a:lnTo>
                  <a:lnTo>
                    <a:pt x="140" y="55"/>
                  </a:lnTo>
                  <a:lnTo>
                    <a:pt x="144" y="49"/>
                  </a:lnTo>
                  <a:lnTo>
                    <a:pt x="171" y="40"/>
                  </a:lnTo>
                  <a:lnTo>
                    <a:pt x="182" y="15"/>
                  </a:lnTo>
                  <a:lnTo>
                    <a:pt x="166" y="0"/>
                  </a:lnTo>
                  <a:lnTo>
                    <a:pt x="123" y="10"/>
                  </a:lnTo>
                  <a:lnTo>
                    <a:pt x="84" y="7"/>
                  </a:lnTo>
                  <a:lnTo>
                    <a:pt x="21" y="25"/>
                  </a:lnTo>
                  <a:lnTo>
                    <a:pt x="0" y="44"/>
                  </a:lnTo>
                  <a:lnTo>
                    <a:pt x="6" y="74"/>
                  </a:lnTo>
                  <a:lnTo>
                    <a:pt x="16" y="98"/>
                  </a:lnTo>
                  <a:lnTo>
                    <a:pt x="43" y="103"/>
                  </a:lnTo>
                  <a:lnTo>
                    <a:pt x="48" y="138"/>
                  </a:lnTo>
                  <a:lnTo>
                    <a:pt x="55" y="138"/>
                  </a:lnTo>
                  <a:lnTo>
                    <a:pt x="64" y="129"/>
                  </a:lnTo>
                  <a:lnTo>
                    <a:pt x="82" y="122"/>
                  </a:lnTo>
                  <a:lnTo>
                    <a:pt x="97" y="122"/>
                  </a:lnTo>
                  <a:lnTo>
                    <a:pt x="103" y="129"/>
                  </a:lnTo>
                  <a:lnTo>
                    <a:pt x="118" y="132"/>
                  </a:lnTo>
                  <a:lnTo>
                    <a:pt x="123" y="138"/>
                  </a:lnTo>
                  <a:lnTo>
                    <a:pt x="140" y="147"/>
                  </a:lnTo>
                  <a:lnTo>
                    <a:pt x="161" y="142"/>
                  </a:lnTo>
                  <a:lnTo>
                    <a:pt x="178" y="14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07" name="Freeform 207"/>
            <p:cNvSpPr>
              <a:spLocks/>
            </p:cNvSpPr>
            <p:nvPr/>
          </p:nvSpPr>
          <p:spPr bwMode="auto">
            <a:xfrm>
              <a:off x="4548" y="2160"/>
              <a:ext cx="182" cy="147"/>
            </a:xfrm>
            <a:custGeom>
              <a:avLst/>
              <a:gdLst/>
              <a:ahLst/>
              <a:cxnLst>
                <a:cxn ang="0">
                  <a:pos x="178" y="142"/>
                </a:cxn>
                <a:cxn ang="0">
                  <a:pos x="171" y="138"/>
                </a:cxn>
                <a:cxn ang="0">
                  <a:pos x="178" y="122"/>
                </a:cxn>
                <a:cxn ang="0">
                  <a:pos x="182" y="117"/>
                </a:cxn>
                <a:cxn ang="0">
                  <a:pos x="182" y="107"/>
                </a:cxn>
                <a:cxn ang="0">
                  <a:pos x="171" y="103"/>
                </a:cxn>
                <a:cxn ang="0">
                  <a:pos x="161" y="89"/>
                </a:cxn>
                <a:cxn ang="0">
                  <a:pos x="156" y="89"/>
                </a:cxn>
                <a:cxn ang="0">
                  <a:pos x="151" y="69"/>
                </a:cxn>
                <a:cxn ang="0">
                  <a:pos x="140" y="60"/>
                </a:cxn>
                <a:cxn ang="0">
                  <a:pos x="140" y="55"/>
                </a:cxn>
                <a:cxn ang="0">
                  <a:pos x="144" y="49"/>
                </a:cxn>
                <a:cxn ang="0">
                  <a:pos x="171" y="40"/>
                </a:cxn>
                <a:cxn ang="0">
                  <a:pos x="182" y="15"/>
                </a:cxn>
                <a:cxn ang="0">
                  <a:pos x="166" y="0"/>
                </a:cxn>
                <a:cxn ang="0">
                  <a:pos x="123" y="10"/>
                </a:cxn>
                <a:cxn ang="0">
                  <a:pos x="84" y="7"/>
                </a:cxn>
                <a:cxn ang="0">
                  <a:pos x="21" y="25"/>
                </a:cxn>
                <a:cxn ang="0">
                  <a:pos x="0" y="44"/>
                </a:cxn>
                <a:cxn ang="0">
                  <a:pos x="6" y="74"/>
                </a:cxn>
                <a:cxn ang="0">
                  <a:pos x="16" y="98"/>
                </a:cxn>
                <a:cxn ang="0">
                  <a:pos x="43" y="103"/>
                </a:cxn>
                <a:cxn ang="0">
                  <a:pos x="48" y="138"/>
                </a:cxn>
                <a:cxn ang="0">
                  <a:pos x="55" y="138"/>
                </a:cxn>
                <a:cxn ang="0">
                  <a:pos x="64" y="129"/>
                </a:cxn>
                <a:cxn ang="0">
                  <a:pos x="82" y="122"/>
                </a:cxn>
                <a:cxn ang="0">
                  <a:pos x="97" y="122"/>
                </a:cxn>
                <a:cxn ang="0">
                  <a:pos x="103" y="129"/>
                </a:cxn>
                <a:cxn ang="0">
                  <a:pos x="118" y="132"/>
                </a:cxn>
                <a:cxn ang="0">
                  <a:pos x="123" y="138"/>
                </a:cxn>
                <a:cxn ang="0">
                  <a:pos x="140" y="147"/>
                </a:cxn>
                <a:cxn ang="0">
                  <a:pos x="161" y="142"/>
                </a:cxn>
                <a:cxn ang="0">
                  <a:pos x="178" y="142"/>
                </a:cxn>
              </a:cxnLst>
              <a:rect l="0" t="0" r="r" b="b"/>
              <a:pathLst>
                <a:path w="182" h="147">
                  <a:moveTo>
                    <a:pt x="178" y="142"/>
                  </a:moveTo>
                  <a:lnTo>
                    <a:pt x="171" y="138"/>
                  </a:lnTo>
                  <a:lnTo>
                    <a:pt x="178" y="122"/>
                  </a:lnTo>
                  <a:lnTo>
                    <a:pt x="182" y="117"/>
                  </a:lnTo>
                  <a:lnTo>
                    <a:pt x="182" y="107"/>
                  </a:lnTo>
                  <a:lnTo>
                    <a:pt x="171" y="103"/>
                  </a:lnTo>
                  <a:lnTo>
                    <a:pt x="161" y="89"/>
                  </a:lnTo>
                  <a:lnTo>
                    <a:pt x="156" y="89"/>
                  </a:lnTo>
                  <a:lnTo>
                    <a:pt x="151" y="69"/>
                  </a:lnTo>
                  <a:lnTo>
                    <a:pt x="140" y="60"/>
                  </a:lnTo>
                  <a:lnTo>
                    <a:pt x="140" y="55"/>
                  </a:lnTo>
                  <a:lnTo>
                    <a:pt x="144" y="49"/>
                  </a:lnTo>
                  <a:lnTo>
                    <a:pt x="171" y="40"/>
                  </a:lnTo>
                  <a:lnTo>
                    <a:pt x="182" y="15"/>
                  </a:lnTo>
                  <a:lnTo>
                    <a:pt x="166" y="0"/>
                  </a:lnTo>
                  <a:lnTo>
                    <a:pt x="123" y="10"/>
                  </a:lnTo>
                  <a:lnTo>
                    <a:pt x="84" y="7"/>
                  </a:lnTo>
                  <a:lnTo>
                    <a:pt x="21" y="25"/>
                  </a:lnTo>
                  <a:lnTo>
                    <a:pt x="0" y="44"/>
                  </a:lnTo>
                  <a:lnTo>
                    <a:pt x="6" y="74"/>
                  </a:lnTo>
                  <a:lnTo>
                    <a:pt x="16" y="98"/>
                  </a:lnTo>
                  <a:lnTo>
                    <a:pt x="43" y="103"/>
                  </a:lnTo>
                  <a:lnTo>
                    <a:pt x="48" y="138"/>
                  </a:lnTo>
                  <a:lnTo>
                    <a:pt x="55" y="138"/>
                  </a:lnTo>
                  <a:lnTo>
                    <a:pt x="64" y="129"/>
                  </a:lnTo>
                  <a:lnTo>
                    <a:pt x="82" y="122"/>
                  </a:lnTo>
                  <a:lnTo>
                    <a:pt x="97" y="122"/>
                  </a:lnTo>
                  <a:lnTo>
                    <a:pt x="103" y="129"/>
                  </a:lnTo>
                  <a:lnTo>
                    <a:pt x="118" y="132"/>
                  </a:lnTo>
                  <a:lnTo>
                    <a:pt x="123" y="138"/>
                  </a:lnTo>
                  <a:lnTo>
                    <a:pt x="140" y="147"/>
                  </a:lnTo>
                  <a:lnTo>
                    <a:pt x="161" y="142"/>
                  </a:lnTo>
                  <a:lnTo>
                    <a:pt x="178" y="142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108" name="Freeform 218"/>
          <p:cNvSpPr>
            <a:spLocks/>
          </p:cNvSpPr>
          <p:nvPr/>
        </p:nvSpPr>
        <p:spPr bwMode="auto">
          <a:xfrm>
            <a:off x="6045783" y="4045905"/>
            <a:ext cx="137130" cy="135419"/>
          </a:xfrm>
          <a:custGeom>
            <a:avLst/>
            <a:gdLst/>
            <a:ahLst/>
            <a:cxnLst>
              <a:cxn ang="0">
                <a:pos x="31" y="0"/>
              </a:cxn>
              <a:cxn ang="0">
                <a:pos x="0" y="25"/>
              </a:cxn>
              <a:cxn ang="0">
                <a:pos x="3" y="39"/>
              </a:cxn>
              <a:cxn ang="0">
                <a:pos x="16" y="59"/>
              </a:cxn>
              <a:cxn ang="0">
                <a:pos x="31" y="50"/>
              </a:cxn>
              <a:cxn ang="0">
                <a:pos x="49" y="50"/>
              </a:cxn>
              <a:cxn ang="0">
                <a:pos x="63" y="52"/>
              </a:cxn>
              <a:cxn ang="0">
                <a:pos x="63" y="78"/>
              </a:cxn>
              <a:cxn ang="0">
                <a:pos x="63" y="84"/>
              </a:cxn>
              <a:cxn ang="0">
                <a:pos x="90" y="75"/>
              </a:cxn>
              <a:cxn ang="0">
                <a:pos x="96" y="34"/>
              </a:cxn>
              <a:cxn ang="0">
                <a:pos x="90" y="14"/>
              </a:cxn>
              <a:cxn ang="0">
                <a:pos x="31" y="0"/>
              </a:cxn>
            </a:cxnLst>
            <a:rect l="0" t="0" r="r" b="b"/>
            <a:pathLst>
              <a:path w="96" h="84">
                <a:moveTo>
                  <a:pt x="31" y="0"/>
                </a:moveTo>
                <a:lnTo>
                  <a:pt x="0" y="25"/>
                </a:lnTo>
                <a:lnTo>
                  <a:pt x="3" y="39"/>
                </a:lnTo>
                <a:lnTo>
                  <a:pt x="16" y="59"/>
                </a:lnTo>
                <a:lnTo>
                  <a:pt x="31" y="50"/>
                </a:lnTo>
                <a:lnTo>
                  <a:pt x="49" y="50"/>
                </a:lnTo>
                <a:lnTo>
                  <a:pt x="63" y="52"/>
                </a:lnTo>
                <a:lnTo>
                  <a:pt x="63" y="78"/>
                </a:lnTo>
                <a:lnTo>
                  <a:pt x="63" y="84"/>
                </a:lnTo>
                <a:lnTo>
                  <a:pt x="90" y="75"/>
                </a:lnTo>
                <a:lnTo>
                  <a:pt x="96" y="34"/>
                </a:lnTo>
                <a:lnTo>
                  <a:pt x="90" y="14"/>
                </a:lnTo>
                <a:lnTo>
                  <a:pt x="31" y="0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109" name="Group 219"/>
          <p:cNvGrpSpPr>
            <a:grpSpLocks/>
          </p:cNvGrpSpPr>
          <p:nvPr/>
        </p:nvGrpSpPr>
        <p:grpSpPr bwMode="auto">
          <a:xfrm>
            <a:off x="6045783" y="4045905"/>
            <a:ext cx="137130" cy="135419"/>
            <a:chOff x="3223" y="2371"/>
            <a:chExt cx="96" cy="84"/>
          </a:xfrm>
          <a:solidFill>
            <a:schemeClr val="bg1">
              <a:lumMod val="50000"/>
            </a:schemeClr>
          </a:solidFill>
        </p:grpSpPr>
        <p:sp>
          <p:nvSpPr>
            <p:cNvPr id="110" name="Freeform 220"/>
            <p:cNvSpPr>
              <a:spLocks/>
            </p:cNvSpPr>
            <p:nvPr/>
          </p:nvSpPr>
          <p:spPr bwMode="auto">
            <a:xfrm>
              <a:off x="3223" y="2371"/>
              <a:ext cx="96" cy="84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25"/>
                </a:cxn>
                <a:cxn ang="0">
                  <a:pos x="3" y="39"/>
                </a:cxn>
                <a:cxn ang="0">
                  <a:pos x="16" y="59"/>
                </a:cxn>
                <a:cxn ang="0">
                  <a:pos x="31" y="50"/>
                </a:cxn>
                <a:cxn ang="0">
                  <a:pos x="49" y="50"/>
                </a:cxn>
                <a:cxn ang="0">
                  <a:pos x="63" y="52"/>
                </a:cxn>
                <a:cxn ang="0">
                  <a:pos x="63" y="78"/>
                </a:cxn>
                <a:cxn ang="0">
                  <a:pos x="63" y="84"/>
                </a:cxn>
                <a:cxn ang="0">
                  <a:pos x="90" y="75"/>
                </a:cxn>
                <a:cxn ang="0">
                  <a:pos x="96" y="34"/>
                </a:cxn>
                <a:cxn ang="0">
                  <a:pos x="90" y="14"/>
                </a:cxn>
                <a:cxn ang="0">
                  <a:pos x="31" y="0"/>
                </a:cxn>
              </a:cxnLst>
              <a:rect l="0" t="0" r="r" b="b"/>
              <a:pathLst>
                <a:path w="96" h="84">
                  <a:moveTo>
                    <a:pt x="31" y="0"/>
                  </a:moveTo>
                  <a:lnTo>
                    <a:pt x="0" y="25"/>
                  </a:lnTo>
                  <a:lnTo>
                    <a:pt x="3" y="39"/>
                  </a:lnTo>
                  <a:lnTo>
                    <a:pt x="16" y="59"/>
                  </a:lnTo>
                  <a:lnTo>
                    <a:pt x="31" y="50"/>
                  </a:lnTo>
                  <a:lnTo>
                    <a:pt x="49" y="50"/>
                  </a:lnTo>
                  <a:lnTo>
                    <a:pt x="63" y="52"/>
                  </a:lnTo>
                  <a:lnTo>
                    <a:pt x="63" y="78"/>
                  </a:lnTo>
                  <a:lnTo>
                    <a:pt x="63" y="84"/>
                  </a:lnTo>
                  <a:lnTo>
                    <a:pt x="90" y="75"/>
                  </a:lnTo>
                  <a:lnTo>
                    <a:pt x="96" y="34"/>
                  </a:lnTo>
                  <a:lnTo>
                    <a:pt x="90" y="14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11" name="Freeform 221"/>
            <p:cNvSpPr>
              <a:spLocks/>
            </p:cNvSpPr>
            <p:nvPr/>
          </p:nvSpPr>
          <p:spPr bwMode="auto">
            <a:xfrm>
              <a:off x="3223" y="2371"/>
              <a:ext cx="96" cy="84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25"/>
                </a:cxn>
                <a:cxn ang="0">
                  <a:pos x="3" y="39"/>
                </a:cxn>
                <a:cxn ang="0">
                  <a:pos x="16" y="59"/>
                </a:cxn>
                <a:cxn ang="0">
                  <a:pos x="31" y="50"/>
                </a:cxn>
                <a:cxn ang="0">
                  <a:pos x="49" y="50"/>
                </a:cxn>
                <a:cxn ang="0">
                  <a:pos x="63" y="52"/>
                </a:cxn>
                <a:cxn ang="0">
                  <a:pos x="63" y="78"/>
                </a:cxn>
                <a:cxn ang="0">
                  <a:pos x="63" y="84"/>
                </a:cxn>
                <a:cxn ang="0">
                  <a:pos x="90" y="75"/>
                </a:cxn>
                <a:cxn ang="0">
                  <a:pos x="96" y="34"/>
                </a:cxn>
                <a:cxn ang="0">
                  <a:pos x="90" y="14"/>
                </a:cxn>
                <a:cxn ang="0">
                  <a:pos x="31" y="0"/>
                </a:cxn>
              </a:cxnLst>
              <a:rect l="0" t="0" r="r" b="b"/>
              <a:pathLst>
                <a:path w="96" h="84">
                  <a:moveTo>
                    <a:pt x="31" y="0"/>
                  </a:moveTo>
                  <a:lnTo>
                    <a:pt x="0" y="25"/>
                  </a:lnTo>
                  <a:lnTo>
                    <a:pt x="3" y="39"/>
                  </a:lnTo>
                  <a:lnTo>
                    <a:pt x="16" y="59"/>
                  </a:lnTo>
                  <a:lnTo>
                    <a:pt x="31" y="50"/>
                  </a:lnTo>
                  <a:lnTo>
                    <a:pt x="49" y="50"/>
                  </a:lnTo>
                  <a:lnTo>
                    <a:pt x="63" y="52"/>
                  </a:lnTo>
                  <a:lnTo>
                    <a:pt x="63" y="78"/>
                  </a:lnTo>
                  <a:lnTo>
                    <a:pt x="63" y="84"/>
                  </a:lnTo>
                  <a:lnTo>
                    <a:pt x="90" y="75"/>
                  </a:lnTo>
                  <a:lnTo>
                    <a:pt x="96" y="34"/>
                  </a:lnTo>
                  <a:lnTo>
                    <a:pt x="90" y="14"/>
                  </a:lnTo>
                  <a:lnTo>
                    <a:pt x="31" y="0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112" name="Freeform 222"/>
          <p:cNvSpPr>
            <a:spLocks/>
          </p:cNvSpPr>
          <p:nvPr/>
        </p:nvSpPr>
        <p:spPr bwMode="auto">
          <a:xfrm>
            <a:off x="6190824" y="3697688"/>
            <a:ext cx="81751" cy="70934"/>
          </a:xfrm>
          <a:custGeom>
            <a:avLst/>
            <a:gdLst/>
            <a:ahLst/>
            <a:cxnLst>
              <a:cxn ang="0">
                <a:pos x="0" y="44"/>
              </a:cxn>
              <a:cxn ang="0">
                <a:pos x="43" y="29"/>
              </a:cxn>
              <a:cxn ang="0">
                <a:pos x="58" y="0"/>
              </a:cxn>
              <a:cxn ang="0">
                <a:pos x="22" y="11"/>
              </a:cxn>
              <a:cxn ang="0">
                <a:pos x="17" y="35"/>
              </a:cxn>
              <a:cxn ang="0">
                <a:pos x="0" y="44"/>
              </a:cxn>
            </a:cxnLst>
            <a:rect l="0" t="0" r="r" b="b"/>
            <a:pathLst>
              <a:path w="58" h="44">
                <a:moveTo>
                  <a:pt x="0" y="44"/>
                </a:moveTo>
                <a:lnTo>
                  <a:pt x="43" y="29"/>
                </a:lnTo>
                <a:lnTo>
                  <a:pt x="58" y="0"/>
                </a:lnTo>
                <a:lnTo>
                  <a:pt x="22" y="11"/>
                </a:lnTo>
                <a:lnTo>
                  <a:pt x="17" y="35"/>
                </a:lnTo>
                <a:lnTo>
                  <a:pt x="0" y="44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grpSp>
        <p:nvGrpSpPr>
          <p:cNvPr id="113" name="Group 223"/>
          <p:cNvGrpSpPr>
            <a:grpSpLocks/>
          </p:cNvGrpSpPr>
          <p:nvPr/>
        </p:nvGrpSpPr>
        <p:grpSpPr bwMode="auto">
          <a:xfrm>
            <a:off x="6190824" y="3697688"/>
            <a:ext cx="81751" cy="70934"/>
            <a:chOff x="3324" y="2155"/>
            <a:chExt cx="58" cy="44"/>
          </a:xfrm>
          <a:solidFill>
            <a:srgbClr val="008000"/>
          </a:solidFill>
        </p:grpSpPr>
        <p:sp>
          <p:nvSpPr>
            <p:cNvPr id="114" name="Freeform 224"/>
            <p:cNvSpPr>
              <a:spLocks/>
            </p:cNvSpPr>
            <p:nvPr/>
          </p:nvSpPr>
          <p:spPr bwMode="auto">
            <a:xfrm>
              <a:off x="3324" y="2155"/>
              <a:ext cx="58" cy="44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3" y="29"/>
                </a:cxn>
                <a:cxn ang="0">
                  <a:pos x="58" y="0"/>
                </a:cxn>
                <a:cxn ang="0">
                  <a:pos x="22" y="11"/>
                </a:cxn>
                <a:cxn ang="0">
                  <a:pos x="17" y="35"/>
                </a:cxn>
                <a:cxn ang="0">
                  <a:pos x="0" y="44"/>
                </a:cxn>
              </a:cxnLst>
              <a:rect l="0" t="0" r="r" b="b"/>
              <a:pathLst>
                <a:path w="58" h="44">
                  <a:moveTo>
                    <a:pt x="0" y="44"/>
                  </a:moveTo>
                  <a:lnTo>
                    <a:pt x="43" y="29"/>
                  </a:lnTo>
                  <a:lnTo>
                    <a:pt x="58" y="0"/>
                  </a:lnTo>
                  <a:lnTo>
                    <a:pt x="22" y="11"/>
                  </a:lnTo>
                  <a:lnTo>
                    <a:pt x="17" y="35"/>
                  </a:lnTo>
                  <a:lnTo>
                    <a:pt x="0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115" name="Freeform 225"/>
            <p:cNvSpPr>
              <a:spLocks/>
            </p:cNvSpPr>
            <p:nvPr/>
          </p:nvSpPr>
          <p:spPr bwMode="auto">
            <a:xfrm>
              <a:off x="3324" y="2155"/>
              <a:ext cx="58" cy="44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3" y="29"/>
                </a:cxn>
                <a:cxn ang="0">
                  <a:pos x="58" y="0"/>
                </a:cxn>
                <a:cxn ang="0">
                  <a:pos x="22" y="11"/>
                </a:cxn>
                <a:cxn ang="0">
                  <a:pos x="17" y="35"/>
                </a:cxn>
                <a:cxn ang="0">
                  <a:pos x="0" y="44"/>
                </a:cxn>
              </a:cxnLst>
              <a:rect l="0" t="0" r="r" b="b"/>
              <a:pathLst>
                <a:path w="58" h="44">
                  <a:moveTo>
                    <a:pt x="0" y="44"/>
                  </a:moveTo>
                  <a:lnTo>
                    <a:pt x="43" y="29"/>
                  </a:lnTo>
                  <a:lnTo>
                    <a:pt x="58" y="0"/>
                  </a:lnTo>
                  <a:lnTo>
                    <a:pt x="22" y="11"/>
                  </a:lnTo>
                  <a:lnTo>
                    <a:pt x="17" y="35"/>
                  </a:lnTo>
                  <a:lnTo>
                    <a:pt x="0" y="44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116" name="Gruppe 194"/>
          <p:cNvGrpSpPr/>
          <p:nvPr/>
        </p:nvGrpSpPr>
        <p:grpSpPr>
          <a:xfrm>
            <a:off x="6930537" y="2420888"/>
            <a:ext cx="1343613" cy="1882954"/>
            <a:chOff x="3834193" y="2060848"/>
            <a:chExt cx="1343613" cy="1882954"/>
          </a:xfrm>
          <a:solidFill>
            <a:srgbClr val="008000"/>
          </a:solidFill>
        </p:grpSpPr>
        <p:sp>
          <p:nvSpPr>
            <p:cNvPr id="117" name="Freeform 194"/>
            <p:cNvSpPr>
              <a:spLocks/>
            </p:cNvSpPr>
            <p:nvPr/>
          </p:nvSpPr>
          <p:spPr bwMode="auto">
            <a:xfrm>
              <a:off x="3834193" y="2060848"/>
              <a:ext cx="1153739" cy="1483150"/>
            </a:xfrm>
            <a:custGeom>
              <a:avLst/>
              <a:gdLst/>
              <a:ahLst/>
              <a:cxnLst>
                <a:cxn ang="0">
                  <a:pos x="242" y="840"/>
                </a:cxn>
                <a:cxn ang="0">
                  <a:pos x="268" y="791"/>
                </a:cxn>
                <a:cxn ang="0">
                  <a:pos x="285" y="714"/>
                </a:cxn>
                <a:cxn ang="0">
                  <a:pos x="268" y="645"/>
                </a:cxn>
                <a:cxn ang="0">
                  <a:pos x="268" y="556"/>
                </a:cxn>
                <a:cxn ang="0">
                  <a:pos x="301" y="518"/>
                </a:cxn>
                <a:cxn ang="0">
                  <a:pos x="343" y="507"/>
                </a:cxn>
                <a:cxn ang="0">
                  <a:pos x="355" y="435"/>
                </a:cxn>
                <a:cxn ang="0">
                  <a:pos x="382" y="347"/>
                </a:cxn>
                <a:cxn ang="0">
                  <a:pos x="410" y="278"/>
                </a:cxn>
                <a:cxn ang="0">
                  <a:pos x="464" y="233"/>
                </a:cxn>
                <a:cxn ang="0">
                  <a:pos x="512" y="205"/>
                </a:cxn>
                <a:cxn ang="0">
                  <a:pos x="522" y="162"/>
                </a:cxn>
                <a:cxn ang="0">
                  <a:pos x="549" y="141"/>
                </a:cxn>
                <a:cxn ang="0">
                  <a:pos x="582" y="175"/>
                </a:cxn>
                <a:cxn ang="0">
                  <a:pos x="619" y="175"/>
                </a:cxn>
                <a:cxn ang="0">
                  <a:pos x="657" y="170"/>
                </a:cxn>
                <a:cxn ang="0">
                  <a:pos x="673" y="101"/>
                </a:cxn>
                <a:cxn ang="0">
                  <a:pos x="715" y="67"/>
                </a:cxn>
                <a:cxn ang="0">
                  <a:pos x="749" y="81"/>
                </a:cxn>
                <a:cxn ang="0">
                  <a:pos x="760" y="116"/>
                </a:cxn>
                <a:cxn ang="0">
                  <a:pos x="788" y="106"/>
                </a:cxn>
                <a:cxn ang="0">
                  <a:pos x="808" y="74"/>
                </a:cxn>
                <a:cxn ang="0">
                  <a:pos x="775" y="57"/>
                </a:cxn>
                <a:cxn ang="0">
                  <a:pos x="706" y="0"/>
                </a:cxn>
                <a:cxn ang="0">
                  <a:pos x="652" y="42"/>
                </a:cxn>
                <a:cxn ang="0">
                  <a:pos x="619" y="39"/>
                </a:cxn>
                <a:cxn ang="0">
                  <a:pos x="549" y="77"/>
                </a:cxn>
                <a:cxn ang="0">
                  <a:pos x="458" y="126"/>
                </a:cxn>
                <a:cxn ang="0">
                  <a:pos x="447" y="170"/>
                </a:cxn>
                <a:cxn ang="0">
                  <a:pos x="398" y="190"/>
                </a:cxn>
                <a:cxn ang="0">
                  <a:pos x="355" y="195"/>
                </a:cxn>
                <a:cxn ang="0">
                  <a:pos x="314" y="249"/>
                </a:cxn>
                <a:cxn ang="0">
                  <a:pos x="372" y="254"/>
                </a:cxn>
                <a:cxn ang="0">
                  <a:pos x="323" y="336"/>
                </a:cxn>
                <a:cxn ang="0">
                  <a:pos x="227" y="488"/>
                </a:cxn>
                <a:cxn ang="0">
                  <a:pos x="150" y="556"/>
                </a:cxn>
                <a:cxn ang="0">
                  <a:pos x="69" y="605"/>
                </a:cxn>
                <a:cxn ang="0">
                  <a:pos x="0" y="690"/>
                </a:cxn>
                <a:cxn ang="0">
                  <a:pos x="0" y="802"/>
                </a:cxn>
                <a:cxn ang="0">
                  <a:pos x="11" y="840"/>
                </a:cxn>
                <a:cxn ang="0">
                  <a:pos x="44" y="909"/>
                </a:cxn>
                <a:cxn ang="0">
                  <a:pos x="166" y="860"/>
                </a:cxn>
                <a:cxn ang="0">
                  <a:pos x="220" y="855"/>
                </a:cxn>
              </a:cxnLst>
              <a:rect l="0" t="0" r="r" b="b"/>
              <a:pathLst>
                <a:path w="808" h="920">
                  <a:moveTo>
                    <a:pt x="227" y="871"/>
                  </a:moveTo>
                  <a:lnTo>
                    <a:pt x="237" y="865"/>
                  </a:lnTo>
                  <a:lnTo>
                    <a:pt x="242" y="840"/>
                  </a:lnTo>
                  <a:lnTo>
                    <a:pt x="242" y="816"/>
                  </a:lnTo>
                  <a:lnTo>
                    <a:pt x="258" y="797"/>
                  </a:lnTo>
                  <a:lnTo>
                    <a:pt x="268" y="791"/>
                  </a:lnTo>
                  <a:lnTo>
                    <a:pt x="275" y="748"/>
                  </a:lnTo>
                  <a:lnTo>
                    <a:pt x="268" y="724"/>
                  </a:lnTo>
                  <a:lnTo>
                    <a:pt x="285" y="714"/>
                  </a:lnTo>
                  <a:lnTo>
                    <a:pt x="290" y="690"/>
                  </a:lnTo>
                  <a:lnTo>
                    <a:pt x="268" y="670"/>
                  </a:lnTo>
                  <a:lnTo>
                    <a:pt x="268" y="645"/>
                  </a:lnTo>
                  <a:lnTo>
                    <a:pt x="268" y="620"/>
                  </a:lnTo>
                  <a:lnTo>
                    <a:pt x="275" y="576"/>
                  </a:lnTo>
                  <a:lnTo>
                    <a:pt x="268" y="556"/>
                  </a:lnTo>
                  <a:lnTo>
                    <a:pt x="275" y="537"/>
                  </a:lnTo>
                  <a:lnTo>
                    <a:pt x="290" y="523"/>
                  </a:lnTo>
                  <a:lnTo>
                    <a:pt x="301" y="518"/>
                  </a:lnTo>
                  <a:lnTo>
                    <a:pt x="317" y="512"/>
                  </a:lnTo>
                  <a:lnTo>
                    <a:pt x="329" y="512"/>
                  </a:lnTo>
                  <a:lnTo>
                    <a:pt x="343" y="507"/>
                  </a:lnTo>
                  <a:lnTo>
                    <a:pt x="338" y="484"/>
                  </a:lnTo>
                  <a:lnTo>
                    <a:pt x="334" y="469"/>
                  </a:lnTo>
                  <a:lnTo>
                    <a:pt x="355" y="435"/>
                  </a:lnTo>
                  <a:lnTo>
                    <a:pt x="362" y="370"/>
                  </a:lnTo>
                  <a:lnTo>
                    <a:pt x="377" y="367"/>
                  </a:lnTo>
                  <a:lnTo>
                    <a:pt x="382" y="347"/>
                  </a:lnTo>
                  <a:lnTo>
                    <a:pt x="403" y="318"/>
                  </a:lnTo>
                  <a:lnTo>
                    <a:pt x="414" y="294"/>
                  </a:lnTo>
                  <a:lnTo>
                    <a:pt x="410" y="278"/>
                  </a:lnTo>
                  <a:lnTo>
                    <a:pt x="425" y="244"/>
                  </a:lnTo>
                  <a:lnTo>
                    <a:pt x="436" y="233"/>
                  </a:lnTo>
                  <a:lnTo>
                    <a:pt x="464" y="233"/>
                  </a:lnTo>
                  <a:lnTo>
                    <a:pt x="464" y="211"/>
                  </a:lnTo>
                  <a:lnTo>
                    <a:pt x="474" y="200"/>
                  </a:lnTo>
                  <a:lnTo>
                    <a:pt x="512" y="205"/>
                  </a:lnTo>
                  <a:lnTo>
                    <a:pt x="522" y="200"/>
                  </a:lnTo>
                  <a:lnTo>
                    <a:pt x="517" y="180"/>
                  </a:lnTo>
                  <a:lnTo>
                    <a:pt x="522" y="162"/>
                  </a:lnTo>
                  <a:lnTo>
                    <a:pt x="534" y="162"/>
                  </a:lnTo>
                  <a:lnTo>
                    <a:pt x="538" y="155"/>
                  </a:lnTo>
                  <a:lnTo>
                    <a:pt x="549" y="141"/>
                  </a:lnTo>
                  <a:lnTo>
                    <a:pt x="560" y="146"/>
                  </a:lnTo>
                  <a:lnTo>
                    <a:pt x="577" y="162"/>
                  </a:lnTo>
                  <a:lnTo>
                    <a:pt x="582" y="175"/>
                  </a:lnTo>
                  <a:lnTo>
                    <a:pt x="592" y="175"/>
                  </a:lnTo>
                  <a:lnTo>
                    <a:pt x="609" y="180"/>
                  </a:lnTo>
                  <a:lnTo>
                    <a:pt x="619" y="175"/>
                  </a:lnTo>
                  <a:lnTo>
                    <a:pt x="630" y="164"/>
                  </a:lnTo>
                  <a:lnTo>
                    <a:pt x="640" y="170"/>
                  </a:lnTo>
                  <a:lnTo>
                    <a:pt x="657" y="170"/>
                  </a:lnTo>
                  <a:lnTo>
                    <a:pt x="673" y="150"/>
                  </a:lnTo>
                  <a:lnTo>
                    <a:pt x="673" y="126"/>
                  </a:lnTo>
                  <a:lnTo>
                    <a:pt x="673" y="101"/>
                  </a:lnTo>
                  <a:lnTo>
                    <a:pt x="678" y="88"/>
                  </a:lnTo>
                  <a:lnTo>
                    <a:pt x="701" y="81"/>
                  </a:lnTo>
                  <a:lnTo>
                    <a:pt x="715" y="67"/>
                  </a:lnTo>
                  <a:lnTo>
                    <a:pt x="727" y="67"/>
                  </a:lnTo>
                  <a:lnTo>
                    <a:pt x="742" y="77"/>
                  </a:lnTo>
                  <a:lnTo>
                    <a:pt x="749" y="81"/>
                  </a:lnTo>
                  <a:lnTo>
                    <a:pt x="760" y="88"/>
                  </a:lnTo>
                  <a:lnTo>
                    <a:pt x="770" y="106"/>
                  </a:lnTo>
                  <a:lnTo>
                    <a:pt x="760" y="116"/>
                  </a:lnTo>
                  <a:lnTo>
                    <a:pt x="770" y="131"/>
                  </a:lnTo>
                  <a:lnTo>
                    <a:pt x="775" y="116"/>
                  </a:lnTo>
                  <a:lnTo>
                    <a:pt x="788" y="106"/>
                  </a:lnTo>
                  <a:lnTo>
                    <a:pt x="790" y="92"/>
                  </a:lnTo>
                  <a:lnTo>
                    <a:pt x="803" y="88"/>
                  </a:lnTo>
                  <a:lnTo>
                    <a:pt x="808" y="74"/>
                  </a:lnTo>
                  <a:lnTo>
                    <a:pt x="780" y="74"/>
                  </a:lnTo>
                  <a:lnTo>
                    <a:pt x="742" y="57"/>
                  </a:lnTo>
                  <a:lnTo>
                    <a:pt x="775" y="57"/>
                  </a:lnTo>
                  <a:lnTo>
                    <a:pt x="803" y="29"/>
                  </a:lnTo>
                  <a:lnTo>
                    <a:pt x="739" y="5"/>
                  </a:lnTo>
                  <a:lnTo>
                    <a:pt x="706" y="0"/>
                  </a:lnTo>
                  <a:lnTo>
                    <a:pt x="691" y="42"/>
                  </a:lnTo>
                  <a:lnTo>
                    <a:pt x="673" y="14"/>
                  </a:lnTo>
                  <a:lnTo>
                    <a:pt x="652" y="42"/>
                  </a:lnTo>
                  <a:lnTo>
                    <a:pt x="652" y="0"/>
                  </a:lnTo>
                  <a:lnTo>
                    <a:pt x="630" y="14"/>
                  </a:lnTo>
                  <a:lnTo>
                    <a:pt x="619" y="39"/>
                  </a:lnTo>
                  <a:lnTo>
                    <a:pt x="592" y="29"/>
                  </a:lnTo>
                  <a:lnTo>
                    <a:pt x="566" y="49"/>
                  </a:lnTo>
                  <a:lnTo>
                    <a:pt x="549" y="77"/>
                  </a:lnTo>
                  <a:lnTo>
                    <a:pt x="512" y="92"/>
                  </a:lnTo>
                  <a:lnTo>
                    <a:pt x="479" y="92"/>
                  </a:lnTo>
                  <a:lnTo>
                    <a:pt x="458" y="126"/>
                  </a:lnTo>
                  <a:lnTo>
                    <a:pt x="430" y="141"/>
                  </a:lnTo>
                  <a:lnTo>
                    <a:pt x="430" y="164"/>
                  </a:lnTo>
                  <a:lnTo>
                    <a:pt x="447" y="170"/>
                  </a:lnTo>
                  <a:lnTo>
                    <a:pt x="420" y="195"/>
                  </a:lnTo>
                  <a:lnTo>
                    <a:pt x="420" y="170"/>
                  </a:lnTo>
                  <a:lnTo>
                    <a:pt x="398" y="190"/>
                  </a:lnTo>
                  <a:lnTo>
                    <a:pt x="403" y="155"/>
                  </a:lnTo>
                  <a:lnTo>
                    <a:pt x="382" y="175"/>
                  </a:lnTo>
                  <a:lnTo>
                    <a:pt x="355" y="195"/>
                  </a:lnTo>
                  <a:lnTo>
                    <a:pt x="372" y="211"/>
                  </a:lnTo>
                  <a:lnTo>
                    <a:pt x="334" y="224"/>
                  </a:lnTo>
                  <a:lnTo>
                    <a:pt x="314" y="249"/>
                  </a:lnTo>
                  <a:lnTo>
                    <a:pt x="343" y="229"/>
                  </a:lnTo>
                  <a:lnTo>
                    <a:pt x="410" y="213"/>
                  </a:lnTo>
                  <a:lnTo>
                    <a:pt x="372" y="254"/>
                  </a:lnTo>
                  <a:lnTo>
                    <a:pt x="362" y="282"/>
                  </a:lnTo>
                  <a:lnTo>
                    <a:pt x="338" y="307"/>
                  </a:lnTo>
                  <a:lnTo>
                    <a:pt x="323" y="336"/>
                  </a:lnTo>
                  <a:lnTo>
                    <a:pt x="280" y="430"/>
                  </a:lnTo>
                  <a:lnTo>
                    <a:pt x="253" y="449"/>
                  </a:lnTo>
                  <a:lnTo>
                    <a:pt x="227" y="488"/>
                  </a:lnTo>
                  <a:lnTo>
                    <a:pt x="183" y="547"/>
                  </a:lnTo>
                  <a:lnTo>
                    <a:pt x="166" y="528"/>
                  </a:lnTo>
                  <a:lnTo>
                    <a:pt x="150" y="556"/>
                  </a:lnTo>
                  <a:lnTo>
                    <a:pt x="130" y="576"/>
                  </a:lnTo>
                  <a:lnTo>
                    <a:pt x="97" y="576"/>
                  </a:lnTo>
                  <a:lnTo>
                    <a:pt x="69" y="605"/>
                  </a:lnTo>
                  <a:lnTo>
                    <a:pt x="11" y="645"/>
                  </a:lnTo>
                  <a:lnTo>
                    <a:pt x="15" y="670"/>
                  </a:lnTo>
                  <a:lnTo>
                    <a:pt x="0" y="690"/>
                  </a:lnTo>
                  <a:lnTo>
                    <a:pt x="0" y="748"/>
                  </a:lnTo>
                  <a:lnTo>
                    <a:pt x="15" y="778"/>
                  </a:lnTo>
                  <a:lnTo>
                    <a:pt x="0" y="802"/>
                  </a:lnTo>
                  <a:lnTo>
                    <a:pt x="0" y="825"/>
                  </a:lnTo>
                  <a:lnTo>
                    <a:pt x="33" y="822"/>
                  </a:lnTo>
                  <a:lnTo>
                    <a:pt x="11" y="840"/>
                  </a:lnTo>
                  <a:lnTo>
                    <a:pt x="0" y="871"/>
                  </a:lnTo>
                  <a:lnTo>
                    <a:pt x="15" y="890"/>
                  </a:lnTo>
                  <a:lnTo>
                    <a:pt x="44" y="909"/>
                  </a:lnTo>
                  <a:lnTo>
                    <a:pt x="82" y="920"/>
                  </a:lnTo>
                  <a:lnTo>
                    <a:pt x="112" y="905"/>
                  </a:lnTo>
                  <a:lnTo>
                    <a:pt x="166" y="860"/>
                  </a:lnTo>
                  <a:lnTo>
                    <a:pt x="188" y="860"/>
                  </a:lnTo>
                  <a:lnTo>
                    <a:pt x="199" y="836"/>
                  </a:lnTo>
                  <a:lnTo>
                    <a:pt x="220" y="855"/>
                  </a:lnTo>
                  <a:lnTo>
                    <a:pt x="220" y="871"/>
                  </a:lnTo>
                  <a:lnTo>
                    <a:pt x="227" y="871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 dirty="0">
                <a:solidFill>
                  <a:srgbClr val="002060"/>
                </a:solidFill>
              </a:endParaRPr>
            </a:p>
          </p:txBody>
        </p:sp>
        <p:grpSp>
          <p:nvGrpSpPr>
            <p:cNvPr id="118" name="Gruppe 172"/>
            <p:cNvGrpSpPr/>
            <p:nvPr/>
          </p:nvGrpSpPr>
          <p:grpSpPr>
            <a:xfrm>
              <a:off x="3951545" y="2168860"/>
              <a:ext cx="1226261" cy="1774942"/>
              <a:chOff x="3951545" y="2168860"/>
              <a:chExt cx="1226261" cy="1774942"/>
            </a:xfrm>
            <a:grpFill/>
          </p:grpSpPr>
          <p:grpSp>
            <p:nvGrpSpPr>
              <p:cNvPr id="119" name="Group 107"/>
              <p:cNvGrpSpPr>
                <a:grpSpLocks/>
              </p:cNvGrpSpPr>
              <p:nvPr/>
            </p:nvGrpSpPr>
            <p:grpSpPr bwMode="auto">
              <a:xfrm>
                <a:off x="4546215" y="3563342"/>
                <a:ext cx="63292" cy="103175"/>
                <a:chOff x="4341" y="2301"/>
                <a:chExt cx="44" cy="64"/>
              </a:xfrm>
              <a:grpFill/>
            </p:grpSpPr>
            <p:sp>
              <p:nvSpPr>
                <p:cNvPr id="135" name="Freeform 108"/>
                <p:cNvSpPr>
                  <a:spLocks/>
                </p:cNvSpPr>
                <p:nvPr/>
              </p:nvSpPr>
              <p:spPr bwMode="auto">
                <a:xfrm>
                  <a:off x="4341" y="2301"/>
                  <a:ext cx="44" cy="64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7" y="64"/>
                    </a:cxn>
                    <a:cxn ang="0">
                      <a:pos x="29" y="49"/>
                    </a:cxn>
                    <a:cxn ang="0">
                      <a:pos x="29" y="20"/>
                    </a:cxn>
                    <a:cxn ang="0">
                      <a:pos x="44" y="0"/>
                    </a:cxn>
                    <a:cxn ang="0">
                      <a:pos x="13" y="1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4" h="64">
                      <a:moveTo>
                        <a:pt x="0" y="34"/>
                      </a:moveTo>
                      <a:lnTo>
                        <a:pt x="7" y="64"/>
                      </a:lnTo>
                      <a:lnTo>
                        <a:pt x="29" y="49"/>
                      </a:lnTo>
                      <a:lnTo>
                        <a:pt x="29" y="20"/>
                      </a:lnTo>
                      <a:lnTo>
                        <a:pt x="44" y="0"/>
                      </a:lnTo>
                      <a:lnTo>
                        <a:pt x="13" y="1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136" name="Freeform 109"/>
                <p:cNvSpPr>
                  <a:spLocks/>
                </p:cNvSpPr>
                <p:nvPr/>
              </p:nvSpPr>
              <p:spPr bwMode="auto">
                <a:xfrm>
                  <a:off x="4341" y="2301"/>
                  <a:ext cx="44" cy="64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7" y="64"/>
                    </a:cxn>
                    <a:cxn ang="0">
                      <a:pos x="29" y="49"/>
                    </a:cxn>
                    <a:cxn ang="0">
                      <a:pos x="29" y="20"/>
                    </a:cxn>
                    <a:cxn ang="0">
                      <a:pos x="44" y="0"/>
                    </a:cxn>
                    <a:cxn ang="0">
                      <a:pos x="13" y="1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4" h="64">
                      <a:moveTo>
                        <a:pt x="0" y="34"/>
                      </a:moveTo>
                      <a:lnTo>
                        <a:pt x="7" y="64"/>
                      </a:lnTo>
                      <a:lnTo>
                        <a:pt x="29" y="49"/>
                      </a:lnTo>
                      <a:lnTo>
                        <a:pt x="29" y="20"/>
                      </a:lnTo>
                      <a:lnTo>
                        <a:pt x="44" y="0"/>
                      </a:lnTo>
                      <a:lnTo>
                        <a:pt x="13" y="14"/>
                      </a:lnTo>
                      <a:lnTo>
                        <a:pt x="0" y="34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</p:grpSp>
          <p:sp>
            <p:nvSpPr>
              <p:cNvPr id="120" name="Freeform 196"/>
              <p:cNvSpPr>
                <a:spLocks/>
              </p:cNvSpPr>
              <p:nvPr/>
            </p:nvSpPr>
            <p:spPr bwMode="auto">
              <a:xfrm>
                <a:off x="4149328" y="2320398"/>
                <a:ext cx="621041" cy="1536350"/>
              </a:xfrm>
              <a:custGeom>
                <a:avLst/>
                <a:gdLst/>
                <a:ahLst/>
                <a:cxnLst>
                  <a:cxn ang="0">
                    <a:pos x="430" y="200"/>
                  </a:cxn>
                  <a:cxn ang="0">
                    <a:pos x="424" y="150"/>
                  </a:cxn>
                  <a:cxn ang="0">
                    <a:pos x="409" y="121"/>
                  </a:cxn>
                  <a:cxn ang="0">
                    <a:pos x="397" y="58"/>
                  </a:cxn>
                  <a:cxn ang="0">
                    <a:pos x="371" y="39"/>
                  </a:cxn>
                  <a:cxn ang="0">
                    <a:pos x="313" y="0"/>
                  </a:cxn>
                  <a:cxn ang="0">
                    <a:pos x="295" y="18"/>
                  </a:cxn>
                  <a:cxn ang="0">
                    <a:pos x="291" y="43"/>
                  </a:cxn>
                  <a:cxn ang="0">
                    <a:pos x="242" y="49"/>
                  </a:cxn>
                  <a:cxn ang="0">
                    <a:pos x="216" y="72"/>
                  </a:cxn>
                  <a:cxn ang="0">
                    <a:pos x="189" y="116"/>
                  </a:cxn>
                  <a:cxn ang="0">
                    <a:pos x="183" y="156"/>
                  </a:cxn>
                  <a:cxn ang="0">
                    <a:pos x="156" y="205"/>
                  </a:cxn>
                  <a:cxn ang="0">
                    <a:pos x="135" y="274"/>
                  </a:cxn>
                  <a:cxn ang="0">
                    <a:pos x="117" y="323"/>
                  </a:cxn>
                  <a:cxn ang="0">
                    <a:pos x="108" y="351"/>
                  </a:cxn>
                  <a:cxn ang="0">
                    <a:pos x="81" y="356"/>
                  </a:cxn>
                  <a:cxn ang="0">
                    <a:pos x="55" y="376"/>
                  </a:cxn>
                  <a:cxn ang="0">
                    <a:pos x="55" y="415"/>
                  </a:cxn>
                  <a:cxn ang="0">
                    <a:pos x="48" y="483"/>
                  </a:cxn>
                  <a:cxn ang="0">
                    <a:pos x="69" y="528"/>
                  </a:cxn>
                  <a:cxn ang="0">
                    <a:pos x="48" y="562"/>
                  </a:cxn>
                  <a:cxn ang="0">
                    <a:pos x="48" y="629"/>
                  </a:cxn>
                  <a:cxn ang="0">
                    <a:pos x="21" y="654"/>
                  </a:cxn>
                  <a:cxn ang="0">
                    <a:pos x="16" y="703"/>
                  </a:cxn>
                  <a:cxn ang="0">
                    <a:pos x="0" y="709"/>
                  </a:cxn>
                  <a:cxn ang="0">
                    <a:pos x="43" y="846"/>
                  </a:cxn>
                  <a:cxn ang="0">
                    <a:pos x="55" y="899"/>
                  </a:cxn>
                  <a:cxn ang="0">
                    <a:pos x="64" y="953"/>
                  </a:cxn>
                  <a:cxn ang="0">
                    <a:pos x="117" y="928"/>
                  </a:cxn>
                  <a:cxn ang="0">
                    <a:pos x="193" y="899"/>
                  </a:cxn>
                  <a:cxn ang="0">
                    <a:pos x="221" y="792"/>
                  </a:cxn>
                  <a:cxn ang="0">
                    <a:pos x="226" y="732"/>
                  </a:cxn>
                  <a:cxn ang="0">
                    <a:pos x="279" y="690"/>
                  </a:cxn>
                  <a:cxn ang="0">
                    <a:pos x="291" y="660"/>
                  </a:cxn>
                  <a:cxn ang="0">
                    <a:pos x="291" y="621"/>
                  </a:cxn>
                  <a:cxn ang="0">
                    <a:pos x="231" y="548"/>
                  </a:cxn>
                  <a:cxn ang="0">
                    <a:pos x="268" y="425"/>
                  </a:cxn>
                  <a:cxn ang="0">
                    <a:pos x="344" y="361"/>
                  </a:cxn>
                  <a:cxn ang="0">
                    <a:pos x="371" y="312"/>
                  </a:cxn>
                  <a:cxn ang="0">
                    <a:pos x="366" y="274"/>
                  </a:cxn>
                  <a:cxn ang="0">
                    <a:pos x="375" y="244"/>
                  </a:cxn>
                  <a:cxn ang="0">
                    <a:pos x="413" y="220"/>
                  </a:cxn>
                </a:cxnLst>
                <a:rect l="0" t="0" r="r" b="b"/>
                <a:pathLst>
                  <a:path w="435" h="953">
                    <a:moveTo>
                      <a:pt x="435" y="205"/>
                    </a:moveTo>
                    <a:lnTo>
                      <a:pt x="430" y="200"/>
                    </a:lnTo>
                    <a:lnTo>
                      <a:pt x="424" y="170"/>
                    </a:lnTo>
                    <a:lnTo>
                      <a:pt x="424" y="150"/>
                    </a:lnTo>
                    <a:lnTo>
                      <a:pt x="413" y="136"/>
                    </a:lnTo>
                    <a:lnTo>
                      <a:pt x="409" y="121"/>
                    </a:lnTo>
                    <a:lnTo>
                      <a:pt x="404" y="77"/>
                    </a:lnTo>
                    <a:lnTo>
                      <a:pt x="397" y="58"/>
                    </a:lnTo>
                    <a:lnTo>
                      <a:pt x="382" y="43"/>
                    </a:lnTo>
                    <a:lnTo>
                      <a:pt x="371" y="39"/>
                    </a:lnTo>
                    <a:lnTo>
                      <a:pt x="356" y="34"/>
                    </a:lnTo>
                    <a:lnTo>
                      <a:pt x="313" y="0"/>
                    </a:lnTo>
                    <a:lnTo>
                      <a:pt x="301" y="0"/>
                    </a:lnTo>
                    <a:lnTo>
                      <a:pt x="295" y="18"/>
                    </a:lnTo>
                    <a:lnTo>
                      <a:pt x="301" y="39"/>
                    </a:lnTo>
                    <a:lnTo>
                      <a:pt x="291" y="43"/>
                    </a:lnTo>
                    <a:lnTo>
                      <a:pt x="253" y="39"/>
                    </a:lnTo>
                    <a:lnTo>
                      <a:pt x="242" y="49"/>
                    </a:lnTo>
                    <a:lnTo>
                      <a:pt x="242" y="72"/>
                    </a:lnTo>
                    <a:lnTo>
                      <a:pt x="216" y="72"/>
                    </a:lnTo>
                    <a:lnTo>
                      <a:pt x="204" y="82"/>
                    </a:lnTo>
                    <a:lnTo>
                      <a:pt x="189" y="116"/>
                    </a:lnTo>
                    <a:lnTo>
                      <a:pt x="193" y="132"/>
                    </a:lnTo>
                    <a:lnTo>
                      <a:pt x="183" y="156"/>
                    </a:lnTo>
                    <a:lnTo>
                      <a:pt x="161" y="186"/>
                    </a:lnTo>
                    <a:lnTo>
                      <a:pt x="156" y="205"/>
                    </a:lnTo>
                    <a:lnTo>
                      <a:pt x="141" y="209"/>
                    </a:lnTo>
                    <a:lnTo>
                      <a:pt x="135" y="274"/>
                    </a:lnTo>
                    <a:lnTo>
                      <a:pt x="113" y="307"/>
                    </a:lnTo>
                    <a:lnTo>
                      <a:pt x="117" y="323"/>
                    </a:lnTo>
                    <a:lnTo>
                      <a:pt x="122" y="345"/>
                    </a:lnTo>
                    <a:lnTo>
                      <a:pt x="108" y="351"/>
                    </a:lnTo>
                    <a:lnTo>
                      <a:pt x="97" y="351"/>
                    </a:lnTo>
                    <a:lnTo>
                      <a:pt x="81" y="356"/>
                    </a:lnTo>
                    <a:lnTo>
                      <a:pt x="69" y="361"/>
                    </a:lnTo>
                    <a:lnTo>
                      <a:pt x="55" y="376"/>
                    </a:lnTo>
                    <a:lnTo>
                      <a:pt x="48" y="394"/>
                    </a:lnTo>
                    <a:lnTo>
                      <a:pt x="55" y="415"/>
                    </a:lnTo>
                    <a:lnTo>
                      <a:pt x="48" y="458"/>
                    </a:lnTo>
                    <a:lnTo>
                      <a:pt x="48" y="483"/>
                    </a:lnTo>
                    <a:lnTo>
                      <a:pt x="48" y="508"/>
                    </a:lnTo>
                    <a:lnTo>
                      <a:pt x="69" y="528"/>
                    </a:lnTo>
                    <a:lnTo>
                      <a:pt x="64" y="553"/>
                    </a:lnTo>
                    <a:lnTo>
                      <a:pt x="48" y="562"/>
                    </a:lnTo>
                    <a:lnTo>
                      <a:pt x="55" y="586"/>
                    </a:lnTo>
                    <a:lnTo>
                      <a:pt x="48" y="629"/>
                    </a:lnTo>
                    <a:lnTo>
                      <a:pt x="38" y="636"/>
                    </a:lnTo>
                    <a:lnTo>
                      <a:pt x="21" y="654"/>
                    </a:lnTo>
                    <a:lnTo>
                      <a:pt x="21" y="678"/>
                    </a:lnTo>
                    <a:lnTo>
                      <a:pt x="16" y="703"/>
                    </a:lnTo>
                    <a:lnTo>
                      <a:pt x="6" y="709"/>
                    </a:lnTo>
                    <a:lnTo>
                      <a:pt x="0" y="709"/>
                    </a:lnTo>
                    <a:lnTo>
                      <a:pt x="6" y="732"/>
                    </a:lnTo>
                    <a:lnTo>
                      <a:pt x="43" y="846"/>
                    </a:lnTo>
                    <a:lnTo>
                      <a:pt x="64" y="874"/>
                    </a:lnTo>
                    <a:lnTo>
                      <a:pt x="55" y="899"/>
                    </a:lnTo>
                    <a:lnTo>
                      <a:pt x="64" y="928"/>
                    </a:lnTo>
                    <a:lnTo>
                      <a:pt x="64" y="953"/>
                    </a:lnTo>
                    <a:lnTo>
                      <a:pt x="117" y="953"/>
                    </a:lnTo>
                    <a:lnTo>
                      <a:pt x="117" y="928"/>
                    </a:lnTo>
                    <a:lnTo>
                      <a:pt x="141" y="899"/>
                    </a:lnTo>
                    <a:lnTo>
                      <a:pt x="193" y="899"/>
                    </a:lnTo>
                    <a:lnTo>
                      <a:pt x="209" y="859"/>
                    </a:lnTo>
                    <a:lnTo>
                      <a:pt x="221" y="792"/>
                    </a:lnTo>
                    <a:lnTo>
                      <a:pt x="221" y="752"/>
                    </a:lnTo>
                    <a:lnTo>
                      <a:pt x="226" y="732"/>
                    </a:lnTo>
                    <a:lnTo>
                      <a:pt x="253" y="709"/>
                    </a:lnTo>
                    <a:lnTo>
                      <a:pt x="279" y="690"/>
                    </a:lnTo>
                    <a:lnTo>
                      <a:pt x="268" y="678"/>
                    </a:lnTo>
                    <a:lnTo>
                      <a:pt x="291" y="660"/>
                    </a:lnTo>
                    <a:lnTo>
                      <a:pt x="301" y="640"/>
                    </a:lnTo>
                    <a:lnTo>
                      <a:pt x="291" y="621"/>
                    </a:lnTo>
                    <a:lnTo>
                      <a:pt x="237" y="576"/>
                    </a:lnTo>
                    <a:lnTo>
                      <a:pt x="231" y="548"/>
                    </a:lnTo>
                    <a:lnTo>
                      <a:pt x="237" y="479"/>
                    </a:lnTo>
                    <a:lnTo>
                      <a:pt x="268" y="425"/>
                    </a:lnTo>
                    <a:lnTo>
                      <a:pt x="317" y="381"/>
                    </a:lnTo>
                    <a:lnTo>
                      <a:pt x="344" y="361"/>
                    </a:lnTo>
                    <a:lnTo>
                      <a:pt x="356" y="336"/>
                    </a:lnTo>
                    <a:lnTo>
                      <a:pt x="371" y="312"/>
                    </a:lnTo>
                    <a:lnTo>
                      <a:pt x="349" y="298"/>
                    </a:lnTo>
                    <a:lnTo>
                      <a:pt x="366" y="274"/>
                    </a:lnTo>
                    <a:lnTo>
                      <a:pt x="361" y="255"/>
                    </a:lnTo>
                    <a:lnTo>
                      <a:pt x="375" y="244"/>
                    </a:lnTo>
                    <a:lnTo>
                      <a:pt x="387" y="220"/>
                    </a:lnTo>
                    <a:lnTo>
                      <a:pt x="413" y="220"/>
                    </a:lnTo>
                    <a:lnTo>
                      <a:pt x="435" y="205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21" name="Freeform 198"/>
              <p:cNvSpPr>
                <a:spLocks/>
              </p:cNvSpPr>
              <p:nvPr/>
            </p:nvSpPr>
            <p:spPr bwMode="auto">
              <a:xfrm>
                <a:off x="4596321" y="2168860"/>
                <a:ext cx="581485" cy="1142992"/>
              </a:xfrm>
              <a:custGeom>
                <a:avLst/>
                <a:gdLst/>
                <a:ahLst/>
                <a:cxnLst>
                  <a:cxn ang="0">
                    <a:pos x="323" y="642"/>
                  </a:cxn>
                  <a:cxn ang="0">
                    <a:pos x="385" y="544"/>
                  </a:cxn>
                  <a:cxn ang="0">
                    <a:pos x="407" y="479"/>
                  </a:cxn>
                  <a:cxn ang="0">
                    <a:pos x="391" y="449"/>
                  </a:cxn>
                  <a:cxn ang="0">
                    <a:pos x="364" y="436"/>
                  </a:cxn>
                  <a:cxn ang="0">
                    <a:pos x="359" y="401"/>
                  </a:cxn>
                  <a:cxn ang="0">
                    <a:pos x="337" y="367"/>
                  </a:cxn>
                  <a:cxn ang="0">
                    <a:pos x="315" y="332"/>
                  </a:cxn>
                  <a:cxn ang="0">
                    <a:pos x="311" y="269"/>
                  </a:cxn>
                  <a:cxn ang="0">
                    <a:pos x="289" y="244"/>
                  </a:cxn>
                  <a:cxn ang="0">
                    <a:pos x="273" y="201"/>
                  </a:cxn>
                  <a:cxn ang="0">
                    <a:pos x="279" y="146"/>
                  </a:cxn>
                  <a:cxn ang="0">
                    <a:pos x="253" y="123"/>
                  </a:cxn>
                  <a:cxn ang="0">
                    <a:pos x="226" y="94"/>
                  </a:cxn>
                  <a:cxn ang="0">
                    <a:pos x="235" y="63"/>
                  </a:cxn>
                  <a:cxn ang="0">
                    <a:pos x="235" y="39"/>
                  </a:cxn>
                  <a:cxn ang="0">
                    <a:pos x="214" y="14"/>
                  </a:cxn>
                  <a:cxn ang="0">
                    <a:pos x="193" y="0"/>
                  </a:cxn>
                  <a:cxn ang="0">
                    <a:pos x="166" y="14"/>
                  </a:cxn>
                  <a:cxn ang="0">
                    <a:pos x="139" y="34"/>
                  </a:cxn>
                  <a:cxn ang="0">
                    <a:pos x="139" y="82"/>
                  </a:cxn>
                  <a:cxn ang="0">
                    <a:pos x="106" y="103"/>
                  </a:cxn>
                  <a:cxn ang="0">
                    <a:pos x="84" y="107"/>
                  </a:cxn>
                  <a:cxn ang="0">
                    <a:pos x="58" y="107"/>
                  </a:cxn>
                  <a:cxn ang="0">
                    <a:pos x="43" y="94"/>
                  </a:cxn>
                  <a:cxn ang="0">
                    <a:pos x="15" y="74"/>
                  </a:cxn>
                  <a:cxn ang="0">
                    <a:pos x="0" y="94"/>
                  </a:cxn>
                  <a:cxn ang="0">
                    <a:pos x="58" y="132"/>
                  </a:cxn>
                  <a:cxn ang="0">
                    <a:pos x="84" y="153"/>
                  </a:cxn>
                  <a:cxn ang="0">
                    <a:pos x="96" y="215"/>
                  </a:cxn>
                  <a:cxn ang="0">
                    <a:pos x="111" y="244"/>
                  </a:cxn>
                  <a:cxn ang="0">
                    <a:pos x="117" y="293"/>
                  </a:cxn>
                  <a:cxn ang="0">
                    <a:pos x="139" y="302"/>
                  </a:cxn>
                  <a:cxn ang="0">
                    <a:pos x="177" y="356"/>
                  </a:cxn>
                  <a:cxn ang="0">
                    <a:pos x="144" y="411"/>
                  </a:cxn>
                  <a:cxn ang="0">
                    <a:pos x="69" y="508"/>
                  </a:cxn>
                  <a:cxn ang="0">
                    <a:pos x="63" y="582"/>
                  </a:cxn>
                  <a:cxn ang="0">
                    <a:pos x="74" y="651"/>
                  </a:cxn>
                  <a:cxn ang="0">
                    <a:pos x="106" y="684"/>
                  </a:cxn>
                  <a:cxn ang="0">
                    <a:pos x="159" y="709"/>
                  </a:cxn>
                  <a:cxn ang="0">
                    <a:pos x="293" y="651"/>
                  </a:cxn>
                </a:cxnLst>
                <a:rect l="0" t="0" r="r" b="b"/>
                <a:pathLst>
                  <a:path w="407" h="709">
                    <a:moveTo>
                      <a:pt x="311" y="651"/>
                    </a:moveTo>
                    <a:lnTo>
                      <a:pt x="323" y="642"/>
                    </a:lnTo>
                    <a:lnTo>
                      <a:pt x="364" y="577"/>
                    </a:lnTo>
                    <a:lnTo>
                      <a:pt x="385" y="544"/>
                    </a:lnTo>
                    <a:lnTo>
                      <a:pt x="402" y="503"/>
                    </a:lnTo>
                    <a:lnTo>
                      <a:pt x="407" y="479"/>
                    </a:lnTo>
                    <a:lnTo>
                      <a:pt x="402" y="455"/>
                    </a:lnTo>
                    <a:lnTo>
                      <a:pt x="391" y="449"/>
                    </a:lnTo>
                    <a:lnTo>
                      <a:pt x="380" y="439"/>
                    </a:lnTo>
                    <a:lnTo>
                      <a:pt x="364" y="436"/>
                    </a:lnTo>
                    <a:lnTo>
                      <a:pt x="354" y="421"/>
                    </a:lnTo>
                    <a:lnTo>
                      <a:pt x="359" y="401"/>
                    </a:lnTo>
                    <a:lnTo>
                      <a:pt x="354" y="376"/>
                    </a:lnTo>
                    <a:lnTo>
                      <a:pt x="337" y="367"/>
                    </a:lnTo>
                    <a:lnTo>
                      <a:pt x="332" y="349"/>
                    </a:lnTo>
                    <a:lnTo>
                      <a:pt x="315" y="332"/>
                    </a:lnTo>
                    <a:lnTo>
                      <a:pt x="311" y="313"/>
                    </a:lnTo>
                    <a:lnTo>
                      <a:pt x="311" y="269"/>
                    </a:lnTo>
                    <a:lnTo>
                      <a:pt x="300" y="255"/>
                    </a:lnTo>
                    <a:lnTo>
                      <a:pt x="289" y="244"/>
                    </a:lnTo>
                    <a:lnTo>
                      <a:pt x="279" y="226"/>
                    </a:lnTo>
                    <a:lnTo>
                      <a:pt x="273" y="201"/>
                    </a:lnTo>
                    <a:lnTo>
                      <a:pt x="279" y="177"/>
                    </a:lnTo>
                    <a:lnTo>
                      <a:pt x="279" y="146"/>
                    </a:lnTo>
                    <a:lnTo>
                      <a:pt x="262" y="132"/>
                    </a:lnTo>
                    <a:lnTo>
                      <a:pt x="253" y="123"/>
                    </a:lnTo>
                    <a:lnTo>
                      <a:pt x="231" y="119"/>
                    </a:lnTo>
                    <a:lnTo>
                      <a:pt x="226" y="94"/>
                    </a:lnTo>
                    <a:lnTo>
                      <a:pt x="226" y="74"/>
                    </a:lnTo>
                    <a:lnTo>
                      <a:pt x="235" y="63"/>
                    </a:lnTo>
                    <a:lnTo>
                      <a:pt x="226" y="49"/>
                    </a:lnTo>
                    <a:lnTo>
                      <a:pt x="235" y="39"/>
                    </a:lnTo>
                    <a:lnTo>
                      <a:pt x="226" y="20"/>
                    </a:lnTo>
                    <a:lnTo>
                      <a:pt x="214" y="14"/>
                    </a:lnTo>
                    <a:lnTo>
                      <a:pt x="208" y="9"/>
                    </a:lnTo>
                    <a:lnTo>
                      <a:pt x="193" y="0"/>
                    </a:lnTo>
                    <a:lnTo>
                      <a:pt x="181" y="0"/>
                    </a:lnTo>
                    <a:lnTo>
                      <a:pt x="166" y="14"/>
                    </a:lnTo>
                    <a:lnTo>
                      <a:pt x="144" y="20"/>
                    </a:lnTo>
                    <a:lnTo>
                      <a:pt x="139" y="34"/>
                    </a:lnTo>
                    <a:lnTo>
                      <a:pt x="139" y="58"/>
                    </a:lnTo>
                    <a:lnTo>
                      <a:pt x="139" y="82"/>
                    </a:lnTo>
                    <a:lnTo>
                      <a:pt x="122" y="103"/>
                    </a:lnTo>
                    <a:lnTo>
                      <a:pt x="106" y="103"/>
                    </a:lnTo>
                    <a:lnTo>
                      <a:pt x="96" y="97"/>
                    </a:lnTo>
                    <a:lnTo>
                      <a:pt x="84" y="107"/>
                    </a:lnTo>
                    <a:lnTo>
                      <a:pt x="74" y="112"/>
                    </a:lnTo>
                    <a:lnTo>
                      <a:pt x="58" y="107"/>
                    </a:lnTo>
                    <a:lnTo>
                      <a:pt x="48" y="107"/>
                    </a:lnTo>
                    <a:lnTo>
                      <a:pt x="43" y="94"/>
                    </a:lnTo>
                    <a:lnTo>
                      <a:pt x="26" y="79"/>
                    </a:lnTo>
                    <a:lnTo>
                      <a:pt x="15" y="74"/>
                    </a:lnTo>
                    <a:lnTo>
                      <a:pt x="5" y="88"/>
                    </a:lnTo>
                    <a:lnTo>
                      <a:pt x="0" y="94"/>
                    </a:lnTo>
                    <a:lnTo>
                      <a:pt x="43" y="128"/>
                    </a:lnTo>
                    <a:lnTo>
                      <a:pt x="58" y="132"/>
                    </a:lnTo>
                    <a:lnTo>
                      <a:pt x="69" y="137"/>
                    </a:lnTo>
                    <a:lnTo>
                      <a:pt x="84" y="153"/>
                    </a:lnTo>
                    <a:lnTo>
                      <a:pt x="91" y="171"/>
                    </a:lnTo>
                    <a:lnTo>
                      <a:pt x="96" y="215"/>
                    </a:lnTo>
                    <a:lnTo>
                      <a:pt x="101" y="230"/>
                    </a:lnTo>
                    <a:lnTo>
                      <a:pt x="111" y="244"/>
                    </a:lnTo>
                    <a:lnTo>
                      <a:pt x="111" y="263"/>
                    </a:lnTo>
                    <a:lnTo>
                      <a:pt x="117" y="293"/>
                    </a:lnTo>
                    <a:lnTo>
                      <a:pt x="122" y="299"/>
                    </a:lnTo>
                    <a:lnTo>
                      <a:pt x="139" y="302"/>
                    </a:lnTo>
                    <a:lnTo>
                      <a:pt x="171" y="324"/>
                    </a:lnTo>
                    <a:lnTo>
                      <a:pt x="177" y="356"/>
                    </a:lnTo>
                    <a:lnTo>
                      <a:pt x="156" y="371"/>
                    </a:lnTo>
                    <a:lnTo>
                      <a:pt x="144" y="411"/>
                    </a:lnTo>
                    <a:lnTo>
                      <a:pt x="96" y="479"/>
                    </a:lnTo>
                    <a:lnTo>
                      <a:pt x="69" y="508"/>
                    </a:lnTo>
                    <a:lnTo>
                      <a:pt x="58" y="548"/>
                    </a:lnTo>
                    <a:lnTo>
                      <a:pt x="63" y="582"/>
                    </a:lnTo>
                    <a:lnTo>
                      <a:pt x="81" y="611"/>
                    </a:lnTo>
                    <a:lnTo>
                      <a:pt x="74" y="651"/>
                    </a:lnTo>
                    <a:lnTo>
                      <a:pt x="74" y="669"/>
                    </a:lnTo>
                    <a:lnTo>
                      <a:pt x="106" y="684"/>
                    </a:lnTo>
                    <a:lnTo>
                      <a:pt x="130" y="700"/>
                    </a:lnTo>
                    <a:lnTo>
                      <a:pt x="159" y="709"/>
                    </a:lnTo>
                    <a:lnTo>
                      <a:pt x="197" y="700"/>
                    </a:lnTo>
                    <a:lnTo>
                      <a:pt x="293" y="651"/>
                    </a:lnTo>
                    <a:lnTo>
                      <a:pt x="311" y="651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grpSp>
            <p:nvGrpSpPr>
              <p:cNvPr id="122" name="Group 227"/>
              <p:cNvGrpSpPr>
                <a:grpSpLocks/>
              </p:cNvGrpSpPr>
              <p:nvPr/>
            </p:nvGrpSpPr>
            <p:grpSpPr bwMode="auto">
              <a:xfrm>
                <a:off x="3951545" y="3605258"/>
                <a:ext cx="163501" cy="291794"/>
                <a:chOff x="3924" y="2327"/>
                <a:chExt cx="115" cy="181"/>
              </a:xfrm>
              <a:grpFill/>
            </p:grpSpPr>
            <p:sp>
              <p:nvSpPr>
                <p:cNvPr id="133" name="Freeform 228"/>
                <p:cNvSpPr>
                  <a:spLocks/>
                </p:cNvSpPr>
                <p:nvPr/>
              </p:nvSpPr>
              <p:spPr bwMode="auto">
                <a:xfrm>
                  <a:off x="3924" y="2327"/>
                  <a:ext cx="115" cy="181"/>
                </a:xfrm>
                <a:custGeom>
                  <a:avLst/>
                  <a:gdLst/>
                  <a:ahLst/>
                  <a:cxnLst>
                    <a:cxn ang="0">
                      <a:pos x="15" y="181"/>
                    </a:cxn>
                    <a:cxn ang="0">
                      <a:pos x="29" y="181"/>
                    </a:cxn>
                    <a:cxn ang="0">
                      <a:pos x="53" y="181"/>
                    </a:cxn>
                    <a:cxn ang="0">
                      <a:pos x="83" y="107"/>
                    </a:cxn>
                    <a:cxn ang="0">
                      <a:pos x="115" y="96"/>
                    </a:cxn>
                    <a:cxn ang="0">
                      <a:pos x="115" y="74"/>
                    </a:cxn>
                    <a:cxn ang="0">
                      <a:pos x="88" y="74"/>
                    </a:cxn>
                    <a:cxn ang="0">
                      <a:pos x="95" y="49"/>
                    </a:cxn>
                    <a:cxn ang="0">
                      <a:pos x="105" y="24"/>
                    </a:cxn>
                    <a:cxn ang="0">
                      <a:pos x="105" y="0"/>
                    </a:cxn>
                    <a:cxn ang="0">
                      <a:pos x="79" y="4"/>
                    </a:cxn>
                    <a:cxn ang="0">
                      <a:pos x="62" y="24"/>
                    </a:cxn>
                    <a:cxn ang="0">
                      <a:pos x="29" y="29"/>
                    </a:cxn>
                    <a:cxn ang="0">
                      <a:pos x="10" y="44"/>
                    </a:cxn>
                    <a:cxn ang="0">
                      <a:pos x="4" y="69"/>
                    </a:cxn>
                    <a:cxn ang="0">
                      <a:pos x="0" y="102"/>
                    </a:cxn>
                    <a:cxn ang="0">
                      <a:pos x="0" y="132"/>
                    </a:cxn>
                    <a:cxn ang="0">
                      <a:pos x="20" y="151"/>
                    </a:cxn>
                    <a:cxn ang="0">
                      <a:pos x="15" y="181"/>
                    </a:cxn>
                  </a:cxnLst>
                  <a:rect l="0" t="0" r="r" b="b"/>
                  <a:pathLst>
                    <a:path w="115" h="181">
                      <a:moveTo>
                        <a:pt x="15" y="181"/>
                      </a:moveTo>
                      <a:lnTo>
                        <a:pt x="29" y="181"/>
                      </a:lnTo>
                      <a:lnTo>
                        <a:pt x="53" y="181"/>
                      </a:lnTo>
                      <a:lnTo>
                        <a:pt x="83" y="107"/>
                      </a:lnTo>
                      <a:lnTo>
                        <a:pt x="115" y="96"/>
                      </a:lnTo>
                      <a:lnTo>
                        <a:pt x="115" y="74"/>
                      </a:lnTo>
                      <a:lnTo>
                        <a:pt x="88" y="74"/>
                      </a:lnTo>
                      <a:lnTo>
                        <a:pt x="95" y="49"/>
                      </a:lnTo>
                      <a:lnTo>
                        <a:pt x="105" y="24"/>
                      </a:lnTo>
                      <a:lnTo>
                        <a:pt x="105" y="0"/>
                      </a:lnTo>
                      <a:lnTo>
                        <a:pt x="79" y="4"/>
                      </a:lnTo>
                      <a:lnTo>
                        <a:pt x="62" y="24"/>
                      </a:lnTo>
                      <a:lnTo>
                        <a:pt x="29" y="29"/>
                      </a:lnTo>
                      <a:lnTo>
                        <a:pt x="10" y="44"/>
                      </a:lnTo>
                      <a:lnTo>
                        <a:pt x="4" y="69"/>
                      </a:lnTo>
                      <a:lnTo>
                        <a:pt x="0" y="102"/>
                      </a:lnTo>
                      <a:lnTo>
                        <a:pt x="0" y="132"/>
                      </a:lnTo>
                      <a:lnTo>
                        <a:pt x="20" y="151"/>
                      </a:lnTo>
                      <a:lnTo>
                        <a:pt x="15" y="181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134" name="Freeform 229"/>
                <p:cNvSpPr>
                  <a:spLocks/>
                </p:cNvSpPr>
                <p:nvPr/>
              </p:nvSpPr>
              <p:spPr bwMode="auto">
                <a:xfrm>
                  <a:off x="3924" y="2327"/>
                  <a:ext cx="115" cy="181"/>
                </a:xfrm>
                <a:custGeom>
                  <a:avLst/>
                  <a:gdLst/>
                  <a:ahLst/>
                  <a:cxnLst>
                    <a:cxn ang="0">
                      <a:pos x="15" y="181"/>
                    </a:cxn>
                    <a:cxn ang="0">
                      <a:pos x="29" y="181"/>
                    </a:cxn>
                    <a:cxn ang="0">
                      <a:pos x="53" y="181"/>
                    </a:cxn>
                    <a:cxn ang="0">
                      <a:pos x="83" y="107"/>
                    </a:cxn>
                    <a:cxn ang="0">
                      <a:pos x="115" y="96"/>
                    </a:cxn>
                    <a:cxn ang="0">
                      <a:pos x="115" y="74"/>
                    </a:cxn>
                    <a:cxn ang="0">
                      <a:pos x="88" y="74"/>
                    </a:cxn>
                    <a:cxn ang="0">
                      <a:pos x="95" y="49"/>
                    </a:cxn>
                    <a:cxn ang="0">
                      <a:pos x="105" y="24"/>
                    </a:cxn>
                    <a:cxn ang="0">
                      <a:pos x="105" y="0"/>
                    </a:cxn>
                    <a:cxn ang="0">
                      <a:pos x="79" y="4"/>
                    </a:cxn>
                    <a:cxn ang="0">
                      <a:pos x="62" y="24"/>
                    </a:cxn>
                    <a:cxn ang="0">
                      <a:pos x="29" y="29"/>
                    </a:cxn>
                    <a:cxn ang="0">
                      <a:pos x="10" y="44"/>
                    </a:cxn>
                    <a:cxn ang="0">
                      <a:pos x="4" y="69"/>
                    </a:cxn>
                    <a:cxn ang="0">
                      <a:pos x="0" y="102"/>
                    </a:cxn>
                    <a:cxn ang="0">
                      <a:pos x="0" y="132"/>
                    </a:cxn>
                    <a:cxn ang="0">
                      <a:pos x="20" y="151"/>
                    </a:cxn>
                    <a:cxn ang="0">
                      <a:pos x="15" y="181"/>
                    </a:cxn>
                  </a:cxnLst>
                  <a:rect l="0" t="0" r="r" b="b"/>
                  <a:pathLst>
                    <a:path w="115" h="181">
                      <a:moveTo>
                        <a:pt x="15" y="181"/>
                      </a:moveTo>
                      <a:lnTo>
                        <a:pt x="29" y="181"/>
                      </a:lnTo>
                      <a:lnTo>
                        <a:pt x="53" y="181"/>
                      </a:lnTo>
                      <a:lnTo>
                        <a:pt x="83" y="107"/>
                      </a:lnTo>
                      <a:lnTo>
                        <a:pt x="115" y="96"/>
                      </a:lnTo>
                      <a:lnTo>
                        <a:pt x="115" y="74"/>
                      </a:lnTo>
                      <a:lnTo>
                        <a:pt x="88" y="74"/>
                      </a:lnTo>
                      <a:lnTo>
                        <a:pt x="95" y="49"/>
                      </a:lnTo>
                      <a:lnTo>
                        <a:pt x="105" y="24"/>
                      </a:lnTo>
                      <a:lnTo>
                        <a:pt x="105" y="0"/>
                      </a:lnTo>
                      <a:lnTo>
                        <a:pt x="79" y="4"/>
                      </a:lnTo>
                      <a:lnTo>
                        <a:pt x="62" y="24"/>
                      </a:lnTo>
                      <a:lnTo>
                        <a:pt x="29" y="29"/>
                      </a:lnTo>
                      <a:lnTo>
                        <a:pt x="10" y="44"/>
                      </a:lnTo>
                      <a:lnTo>
                        <a:pt x="4" y="69"/>
                      </a:lnTo>
                      <a:lnTo>
                        <a:pt x="0" y="102"/>
                      </a:lnTo>
                      <a:lnTo>
                        <a:pt x="0" y="132"/>
                      </a:lnTo>
                      <a:lnTo>
                        <a:pt x="20" y="151"/>
                      </a:lnTo>
                      <a:lnTo>
                        <a:pt x="15" y="181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</p:grpSp>
          <p:grpSp>
            <p:nvGrpSpPr>
              <p:cNvPr id="123" name="Group 230"/>
              <p:cNvGrpSpPr>
                <a:grpSpLocks/>
              </p:cNvGrpSpPr>
              <p:nvPr/>
            </p:nvGrpSpPr>
            <p:grpSpPr bwMode="auto">
              <a:xfrm>
                <a:off x="4058348" y="3835790"/>
                <a:ext cx="44831" cy="53200"/>
                <a:chOff x="3999" y="2470"/>
                <a:chExt cx="32" cy="33"/>
              </a:xfrm>
              <a:grpFill/>
            </p:grpSpPr>
            <p:sp>
              <p:nvSpPr>
                <p:cNvPr id="131" name="Freeform 231"/>
                <p:cNvSpPr>
                  <a:spLocks/>
                </p:cNvSpPr>
                <p:nvPr/>
              </p:nvSpPr>
              <p:spPr bwMode="auto">
                <a:xfrm>
                  <a:off x="3999" y="2470"/>
                  <a:ext cx="32" cy="33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5" y="33"/>
                    </a:cxn>
                    <a:cxn ang="0">
                      <a:pos x="32" y="33"/>
                    </a:cxn>
                    <a:cxn ang="0">
                      <a:pos x="32" y="9"/>
                    </a:cxn>
                    <a:cxn ang="0">
                      <a:pos x="22" y="0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32" h="33">
                      <a:moveTo>
                        <a:pt x="0" y="3"/>
                      </a:moveTo>
                      <a:lnTo>
                        <a:pt x="5" y="33"/>
                      </a:lnTo>
                      <a:lnTo>
                        <a:pt x="32" y="33"/>
                      </a:lnTo>
                      <a:lnTo>
                        <a:pt x="32" y="9"/>
                      </a:lnTo>
                      <a:lnTo>
                        <a:pt x="22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132" name="Freeform 232"/>
                <p:cNvSpPr>
                  <a:spLocks/>
                </p:cNvSpPr>
                <p:nvPr/>
              </p:nvSpPr>
              <p:spPr bwMode="auto">
                <a:xfrm>
                  <a:off x="3999" y="2470"/>
                  <a:ext cx="32" cy="33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5" y="33"/>
                    </a:cxn>
                    <a:cxn ang="0">
                      <a:pos x="32" y="33"/>
                    </a:cxn>
                    <a:cxn ang="0">
                      <a:pos x="32" y="9"/>
                    </a:cxn>
                    <a:cxn ang="0">
                      <a:pos x="22" y="0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32" h="33">
                      <a:moveTo>
                        <a:pt x="0" y="3"/>
                      </a:moveTo>
                      <a:lnTo>
                        <a:pt x="5" y="33"/>
                      </a:lnTo>
                      <a:lnTo>
                        <a:pt x="32" y="33"/>
                      </a:lnTo>
                      <a:lnTo>
                        <a:pt x="32" y="9"/>
                      </a:lnTo>
                      <a:lnTo>
                        <a:pt x="22" y="0"/>
                      </a:lnTo>
                      <a:lnTo>
                        <a:pt x="0" y="3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</p:grpSp>
          <p:grpSp>
            <p:nvGrpSpPr>
              <p:cNvPr id="124" name="Group 233"/>
              <p:cNvGrpSpPr>
                <a:grpSpLocks/>
              </p:cNvGrpSpPr>
              <p:nvPr/>
            </p:nvGrpSpPr>
            <p:grpSpPr bwMode="auto">
              <a:xfrm>
                <a:off x="4126914" y="3779366"/>
                <a:ext cx="89663" cy="98340"/>
                <a:chOff x="4047" y="2435"/>
                <a:chExt cx="63" cy="61"/>
              </a:xfrm>
              <a:grpFill/>
            </p:grpSpPr>
            <p:sp>
              <p:nvSpPr>
                <p:cNvPr id="129" name="Freeform 234"/>
                <p:cNvSpPr>
                  <a:spLocks/>
                </p:cNvSpPr>
                <p:nvPr/>
              </p:nvSpPr>
              <p:spPr bwMode="auto">
                <a:xfrm>
                  <a:off x="4047" y="2435"/>
                  <a:ext cx="63" cy="61"/>
                </a:xfrm>
                <a:custGeom>
                  <a:avLst/>
                  <a:gdLst/>
                  <a:ahLst/>
                  <a:cxnLst>
                    <a:cxn ang="0">
                      <a:pos x="0" y="24"/>
                    </a:cxn>
                    <a:cxn ang="0">
                      <a:pos x="5" y="58"/>
                    </a:cxn>
                    <a:cxn ang="0">
                      <a:pos x="32" y="61"/>
                    </a:cxn>
                    <a:cxn ang="0">
                      <a:pos x="58" y="53"/>
                    </a:cxn>
                    <a:cxn ang="0">
                      <a:pos x="48" y="43"/>
                    </a:cxn>
                    <a:cxn ang="0">
                      <a:pos x="63" y="24"/>
                    </a:cxn>
                    <a:cxn ang="0">
                      <a:pos x="58" y="0"/>
                    </a:cxn>
                    <a:cxn ang="0">
                      <a:pos x="0" y="24"/>
                    </a:cxn>
                  </a:cxnLst>
                  <a:rect l="0" t="0" r="r" b="b"/>
                  <a:pathLst>
                    <a:path w="63" h="61">
                      <a:moveTo>
                        <a:pt x="0" y="24"/>
                      </a:moveTo>
                      <a:lnTo>
                        <a:pt x="5" y="58"/>
                      </a:lnTo>
                      <a:lnTo>
                        <a:pt x="32" y="61"/>
                      </a:lnTo>
                      <a:lnTo>
                        <a:pt x="58" y="53"/>
                      </a:lnTo>
                      <a:lnTo>
                        <a:pt x="48" y="43"/>
                      </a:lnTo>
                      <a:lnTo>
                        <a:pt x="63" y="24"/>
                      </a:lnTo>
                      <a:lnTo>
                        <a:pt x="58" y="0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130" name="Freeform 235"/>
                <p:cNvSpPr>
                  <a:spLocks/>
                </p:cNvSpPr>
                <p:nvPr/>
              </p:nvSpPr>
              <p:spPr bwMode="auto">
                <a:xfrm>
                  <a:off x="4047" y="2435"/>
                  <a:ext cx="63" cy="61"/>
                </a:xfrm>
                <a:custGeom>
                  <a:avLst/>
                  <a:gdLst/>
                  <a:ahLst/>
                  <a:cxnLst>
                    <a:cxn ang="0">
                      <a:pos x="0" y="24"/>
                    </a:cxn>
                    <a:cxn ang="0">
                      <a:pos x="5" y="58"/>
                    </a:cxn>
                    <a:cxn ang="0">
                      <a:pos x="32" y="61"/>
                    </a:cxn>
                    <a:cxn ang="0">
                      <a:pos x="58" y="53"/>
                    </a:cxn>
                    <a:cxn ang="0">
                      <a:pos x="48" y="43"/>
                    </a:cxn>
                    <a:cxn ang="0">
                      <a:pos x="63" y="24"/>
                    </a:cxn>
                    <a:cxn ang="0">
                      <a:pos x="58" y="0"/>
                    </a:cxn>
                    <a:cxn ang="0">
                      <a:pos x="0" y="24"/>
                    </a:cxn>
                  </a:cxnLst>
                  <a:rect l="0" t="0" r="r" b="b"/>
                  <a:pathLst>
                    <a:path w="63" h="61">
                      <a:moveTo>
                        <a:pt x="0" y="24"/>
                      </a:moveTo>
                      <a:lnTo>
                        <a:pt x="5" y="58"/>
                      </a:lnTo>
                      <a:lnTo>
                        <a:pt x="32" y="61"/>
                      </a:lnTo>
                      <a:lnTo>
                        <a:pt x="58" y="53"/>
                      </a:lnTo>
                      <a:lnTo>
                        <a:pt x="48" y="43"/>
                      </a:lnTo>
                      <a:lnTo>
                        <a:pt x="63" y="24"/>
                      </a:lnTo>
                      <a:lnTo>
                        <a:pt x="58" y="0"/>
                      </a:lnTo>
                      <a:lnTo>
                        <a:pt x="0" y="24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</p:grpSp>
          <p:grpSp>
            <p:nvGrpSpPr>
              <p:cNvPr id="125" name="Group 236"/>
              <p:cNvGrpSpPr>
                <a:grpSpLocks/>
              </p:cNvGrpSpPr>
              <p:nvPr/>
            </p:nvGrpSpPr>
            <p:grpSpPr bwMode="auto">
              <a:xfrm>
                <a:off x="4116365" y="3905112"/>
                <a:ext cx="68566" cy="38690"/>
                <a:chOff x="4040" y="2513"/>
                <a:chExt cx="48" cy="24"/>
              </a:xfrm>
              <a:grpFill/>
            </p:grpSpPr>
            <p:sp>
              <p:nvSpPr>
                <p:cNvPr id="127" name="Freeform 237"/>
                <p:cNvSpPr>
                  <a:spLocks/>
                </p:cNvSpPr>
                <p:nvPr/>
              </p:nvSpPr>
              <p:spPr bwMode="auto">
                <a:xfrm>
                  <a:off x="4040" y="2513"/>
                  <a:ext cx="48" cy="24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1" y="24"/>
                    </a:cxn>
                    <a:cxn ang="0">
                      <a:pos x="33" y="19"/>
                    </a:cxn>
                    <a:cxn ang="0">
                      <a:pos x="48" y="9"/>
                    </a:cxn>
                    <a:cxn ang="0">
                      <a:pos x="28" y="0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48" h="24">
                      <a:moveTo>
                        <a:pt x="0" y="5"/>
                      </a:moveTo>
                      <a:lnTo>
                        <a:pt x="11" y="24"/>
                      </a:lnTo>
                      <a:lnTo>
                        <a:pt x="33" y="19"/>
                      </a:lnTo>
                      <a:lnTo>
                        <a:pt x="48" y="9"/>
                      </a:lnTo>
                      <a:lnTo>
                        <a:pt x="28" y="0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128" name="Freeform 238"/>
                <p:cNvSpPr>
                  <a:spLocks/>
                </p:cNvSpPr>
                <p:nvPr/>
              </p:nvSpPr>
              <p:spPr bwMode="auto">
                <a:xfrm>
                  <a:off x="4040" y="2513"/>
                  <a:ext cx="48" cy="24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1" y="24"/>
                    </a:cxn>
                    <a:cxn ang="0">
                      <a:pos x="33" y="19"/>
                    </a:cxn>
                    <a:cxn ang="0">
                      <a:pos x="48" y="9"/>
                    </a:cxn>
                    <a:cxn ang="0">
                      <a:pos x="28" y="0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48" h="24">
                      <a:moveTo>
                        <a:pt x="0" y="5"/>
                      </a:moveTo>
                      <a:lnTo>
                        <a:pt x="11" y="24"/>
                      </a:lnTo>
                      <a:lnTo>
                        <a:pt x="33" y="19"/>
                      </a:lnTo>
                      <a:lnTo>
                        <a:pt x="48" y="9"/>
                      </a:lnTo>
                      <a:lnTo>
                        <a:pt x="28" y="0"/>
                      </a:lnTo>
                      <a:lnTo>
                        <a:pt x="0" y="5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</p:grpSp>
          <p:sp>
            <p:nvSpPr>
              <p:cNvPr id="126" name="Freeform 239"/>
              <p:cNvSpPr>
                <a:spLocks/>
              </p:cNvSpPr>
              <p:nvPr/>
            </p:nvSpPr>
            <p:spPr bwMode="auto">
              <a:xfrm>
                <a:off x="4610825" y="3282834"/>
                <a:ext cx="61972" cy="49975"/>
              </a:xfrm>
              <a:custGeom>
                <a:avLst/>
                <a:gdLst/>
                <a:ahLst/>
                <a:cxnLst>
                  <a:cxn ang="0">
                    <a:pos x="1497" y="0"/>
                  </a:cxn>
                  <a:cxn ang="0">
                    <a:pos x="1588" y="182"/>
                  </a:cxn>
                  <a:cxn ang="0">
                    <a:pos x="1543" y="227"/>
                  </a:cxn>
                  <a:cxn ang="0">
                    <a:pos x="1769" y="182"/>
                  </a:cxn>
                  <a:cxn ang="0">
                    <a:pos x="2087" y="182"/>
                  </a:cxn>
                  <a:cxn ang="0">
                    <a:pos x="2178" y="318"/>
                  </a:cxn>
                  <a:cxn ang="0">
                    <a:pos x="2405" y="272"/>
                  </a:cxn>
                  <a:cxn ang="0">
                    <a:pos x="2541" y="545"/>
                  </a:cxn>
                  <a:cxn ang="0">
                    <a:pos x="2813" y="635"/>
                  </a:cxn>
                  <a:cxn ang="0">
                    <a:pos x="3176" y="907"/>
                  </a:cxn>
                  <a:cxn ang="0">
                    <a:pos x="3221" y="1044"/>
                  </a:cxn>
                  <a:cxn ang="0">
                    <a:pos x="3085" y="1180"/>
                  </a:cxn>
                  <a:cxn ang="0">
                    <a:pos x="3040" y="1361"/>
                  </a:cxn>
                  <a:cxn ang="0">
                    <a:pos x="2722" y="1316"/>
                  </a:cxn>
                  <a:cxn ang="0">
                    <a:pos x="2541" y="1316"/>
                  </a:cxn>
                  <a:cxn ang="0">
                    <a:pos x="2450" y="1452"/>
                  </a:cxn>
                  <a:cxn ang="0">
                    <a:pos x="2722" y="1724"/>
                  </a:cxn>
                  <a:cxn ang="0">
                    <a:pos x="2858" y="1860"/>
                  </a:cxn>
                  <a:cxn ang="0">
                    <a:pos x="3130" y="2041"/>
                  </a:cxn>
                  <a:cxn ang="0">
                    <a:pos x="3357" y="2268"/>
                  </a:cxn>
                  <a:cxn ang="0">
                    <a:pos x="3539" y="2540"/>
                  </a:cxn>
                  <a:cxn ang="0">
                    <a:pos x="3539" y="3039"/>
                  </a:cxn>
                  <a:cxn ang="0">
                    <a:pos x="3312" y="3039"/>
                  </a:cxn>
                  <a:cxn ang="0">
                    <a:pos x="3085" y="3039"/>
                  </a:cxn>
                  <a:cxn ang="0">
                    <a:pos x="2813" y="2949"/>
                  </a:cxn>
                  <a:cxn ang="0">
                    <a:pos x="2541" y="2722"/>
                  </a:cxn>
                  <a:cxn ang="0">
                    <a:pos x="2359" y="2677"/>
                  </a:cxn>
                  <a:cxn ang="0">
                    <a:pos x="2268" y="2586"/>
                  </a:cxn>
                  <a:cxn ang="0">
                    <a:pos x="1951" y="2268"/>
                  </a:cxn>
                  <a:cxn ang="0">
                    <a:pos x="1724" y="2223"/>
                  </a:cxn>
                  <a:cxn ang="0">
                    <a:pos x="1497" y="2132"/>
                  </a:cxn>
                  <a:cxn ang="0">
                    <a:pos x="1271" y="2268"/>
                  </a:cxn>
                  <a:cxn ang="0">
                    <a:pos x="1134" y="2087"/>
                  </a:cxn>
                  <a:cxn ang="0">
                    <a:pos x="908" y="1679"/>
                  </a:cxn>
                  <a:cxn ang="0">
                    <a:pos x="772" y="1588"/>
                  </a:cxn>
                  <a:cxn ang="0">
                    <a:pos x="590" y="1361"/>
                  </a:cxn>
                  <a:cxn ang="0">
                    <a:pos x="363" y="1406"/>
                  </a:cxn>
                  <a:cxn ang="0">
                    <a:pos x="91" y="1452"/>
                  </a:cxn>
                  <a:cxn ang="0">
                    <a:pos x="0" y="862"/>
                  </a:cxn>
                  <a:cxn ang="0">
                    <a:pos x="409" y="907"/>
                  </a:cxn>
                  <a:cxn ang="0">
                    <a:pos x="726" y="862"/>
                  </a:cxn>
                  <a:cxn ang="0">
                    <a:pos x="1361" y="771"/>
                  </a:cxn>
                  <a:cxn ang="0">
                    <a:pos x="1134" y="454"/>
                  </a:cxn>
                  <a:cxn ang="0">
                    <a:pos x="1180" y="136"/>
                  </a:cxn>
                </a:cxnLst>
                <a:rect l="0" t="0" r="r" b="b"/>
                <a:pathLst>
                  <a:path w="3584" h="3085">
                    <a:moveTo>
                      <a:pt x="1361" y="91"/>
                    </a:moveTo>
                    <a:lnTo>
                      <a:pt x="1497" y="0"/>
                    </a:lnTo>
                    <a:lnTo>
                      <a:pt x="1633" y="46"/>
                    </a:lnTo>
                    <a:lnTo>
                      <a:pt x="1588" y="182"/>
                    </a:lnTo>
                    <a:lnTo>
                      <a:pt x="1497" y="182"/>
                    </a:lnTo>
                    <a:lnTo>
                      <a:pt x="1543" y="227"/>
                    </a:lnTo>
                    <a:lnTo>
                      <a:pt x="1679" y="272"/>
                    </a:lnTo>
                    <a:lnTo>
                      <a:pt x="1769" y="182"/>
                    </a:lnTo>
                    <a:lnTo>
                      <a:pt x="1906" y="136"/>
                    </a:lnTo>
                    <a:lnTo>
                      <a:pt x="2087" y="182"/>
                    </a:lnTo>
                    <a:lnTo>
                      <a:pt x="2087" y="272"/>
                    </a:lnTo>
                    <a:lnTo>
                      <a:pt x="2178" y="318"/>
                    </a:lnTo>
                    <a:lnTo>
                      <a:pt x="2268" y="318"/>
                    </a:lnTo>
                    <a:lnTo>
                      <a:pt x="2405" y="272"/>
                    </a:lnTo>
                    <a:lnTo>
                      <a:pt x="2586" y="409"/>
                    </a:lnTo>
                    <a:lnTo>
                      <a:pt x="2541" y="545"/>
                    </a:lnTo>
                    <a:lnTo>
                      <a:pt x="2677" y="545"/>
                    </a:lnTo>
                    <a:lnTo>
                      <a:pt x="2813" y="635"/>
                    </a:lnTo>
                    <a:lnTo>
                      <a:pt x="3085" y="907"/>
                    </a:lnTo>
                    <a:lnTo>
                      <a:pt x="3176" y="907"/>
                    </a:lnTo>
                    <a:lnTo>
                      <a:pt x="3176" y="998"/>
                    </a:lnTo>
                    <a:lnTo>
                      <a:pt x="3221" y="1044"/>
                    </a:lnTo>
                    <a:lnTo>
                      <a:pt x="3176" y="1134"/>
                    </a:lnTo>
                    <a:lnTo>
                      <a:pt x="3085" y="1180"/>
                    </a:lnTo>
                    <a:lnTo>
                      <a:pt x="3130" y="1316"/>
                    </a:lnTo>
                    <a:lnTo>
                      <a:pt x="3040" y="1361"/>
                    </a:lnTo>
                    <a:lnTo>
                      <a:pt x="2903" y="1406"/>
                    </a:lnTo>
                    <a:lnTo>
                      <a:pt x="2722" y="1316"/>
                    </a:lnTo>
                    <a:lnTo>
                      <a:pt x="2631" y="1225"/>
                    </a:lnTo>
                    <a:lnTo>
                      <a:pt x="2541" y="1316"/>
                    </a:lnTo>
                    <a:lnTo>
                      <a:pt x="2450" y="1270"/>
                    </a:lnTo>
                    <a:lnTo>
                      <a:pt x="2450" y="1452"/>
                    </a:lnTo>
                    <a:lnTo>
                      <a:pt x="2541" y="1543"/>
                    </a:lnTo>
                    <a:lnTo>
                      <a:pt x="2722" y="1724"/>
                    </a:lnTo>
                    <a:lnTo>
                      <a:pt x="2813" y="1769"/>
                    </a:lnTo>
                    <a:lnTo>
                      <a:pt x="2858" y="1860"/>
                    </a:lnTo>
                    <a:lnTo>
                      <a:pt x="2994" y="1905"/>
                    </a:lnTo>
                    <a:lnTo>
                      <a:pt x="3130" y="2041"/>
                    </a:lnTo>
                    <a:lnTo>
                      <a:pt x="3221" y="2178"/>
                    </a:lnTo>
                    <a:lnTo>
                      <a:pt x="3357" y="2268"/>
                    </a:lnTo>
                    <a:lnTo>
                      <a:pt x="3448" y="2404"/>
                    </a:lnTo>
                    <a:lnTo>
                      <a:pt x="3539" y="2540"/>
                    </a:lnTo>
                    <a:lnTo>
                      <a:pt x="3584" y="2858"/>
                    </a:lnTo>
                    <a:lnTo>
                      <a:pt x="3539" y="3039"/>
                    </a:lnTo>
                    <a:lnTo>
                      <a:pt x="3448" y="3085"/>
                    </a:lnTo>
                    <a:lnTo>
                      <a:pt x="3312" y="3039"/>
                    </a:lnTo>
                    <a:lnTo>
                      <a:pt x="3176" y="2994"/>
                    </a:lnTo>
                    <a:lnTo>
                      <a:pt x="3085" y="3039"/>
                    </a:lnTo>
                    <a:lnTo>
                      <a:pt x="2994" y="2994"/>
                    </a:lnTo>
                    <a:lnTo>
                      <a:pt x="2813" y="2949"/>
                    </a:lnTo>
                    <a:lnTo>
                      <a:pt x="2722" y="2858"/>
                    </a:lnTo>
                    <a:lnTo>
                      <a:pt x="2541" y="2722"/>
                    </a:lnTo>
                    <a:lnTo>
                      <a:pt x="2450" y="2631"/>
                    </a:lnTo>
                    <a:lnTo>
                      <a:pt x="2359" y="2677"/>
                    </a:lnTo>
                    <a:lnTo>
                      <a:pt x="2314" y="2722"/>
                    </a:lnTo>
                    <a:lnTo>
                      <a:pt x="2268" y="2586"/>
                    </a:lnTo>
                    <a:lnTo>
                      <a:pt x="2132" y="2450"/>
                    </a:lnTo>
                    <a:lnTo>
                      <a:pt x="1951" y="2268"/>
                    </a:lnTo>
                    <a:lnTo>
                      <a:pt x="1860" y="2132"/>
                    </a:lnTo>
                    <a:lnTo>
                      <a:pt x="1724" y="2223"/>
                    </a:lnTo>
                    <a:lnTo>
                      <a:pt x="1633" y="2268"/>
                    </a:lnTo>
                    <a:lnTo>
                      <a:pt x="1497" y="2132"/>
                    </a:lnTo>
                    <a:lnTo>
                      <a:pt x="1361" y="2223"/>
                    </a:lnTo>
                    <a:lnTo>
                      <a:pt x="1271" y="2268"/>
                    </a:lnTo>
                    <a:lnTo>
                      <a:pt x="1134" y="2223"/>
                    </a:lnTo>
                    <a:lnTo>
                      <a:pt x="1134" y="2087"/>
                    </a:lnTo>
                    <a:lnTo>
                      <a:pt x="1089" y="1815"/>
                    </a:lnTo>
                    <a:lnTo>
                      <a:pt x="908" y="1679"/>
                    </a:lnTo>
                    <a:lnTo>
                      <a:pt x="772" y="1679"/>
                    </a:lnTo>
                    <a:lnTo>
                      <a:pt x="772" y="1588"/>
                    </a:lnTo>
                    <a:lnTo>
                      <a:pt x="726" y="1452"/>
                    </a:lnTo>
                    <a:lnTo>
                      <a:pt x="590" y="1361"/>
                    </a:lnTo>
                    <a:lnTo>
                      <a:pt x="499" y="1316"/>
                    </a:lnTo>
                    <a:lnTo>
                      <a:pt x="363" y="1406"/>
                    </a:lnTo>
                    <a:lnTo>
                      <a:pt x="227" y="1452"/>
                    </a:lnTo>
                    <a:lnTo>
                      <a:pt x="91" y="1452"/>
                    </a:lnTo>
                    <a:lnTo>
                      <a:pt x="46" y="1361"/>
                    </a:lnTo>
                    <a:lnTo>
                      <a:pt x="0" y="862"/>
                    </a:lnTo>
                    <a:lnTo>
                      <a:pt x="273" y="817"/>
                    </a:lnTo>
                    <a:lnTo>
                      <a:pt x="409" y="907"/>
                    </a:lnTo>
                    <a:lnTo>
                      <a:pt x="545" y="771"/>
                    </a:lnTo>
                    <a:lnTo>
                      <a:pt x="726" y="862"/>
                    </a:lnTo>
                    <a:lnTo>
                      <a:pt x="998" y="953"/>
                    </a:lnTo>
                    <a:lnTo>
                      <a:pt x="1361" y="771"/>
                    </a:lnTo>
                    <a:lnTo>
                      <a:pt x="1316" y="545"/>
                    </a:lnTo>
                    <a:lnTo>
                      <a:pt x="1134" y="454"/>
                    </a:lnTo>
                    <a:lnTo>
                      <a:pt x="1134" y="272"/>
                    </a:lnTo>
                    <a:lnTo>
                      <a:pt x="1180" y="136"/>
                    </a:lnTo>
                    <a:lnTo>
                      <a:pt x="1361" y="91"/>
                    </a:lnTo>
                    <a:close/>
                  </a:path>
                </a:pathLst>
              </a:custGeom>
              <a:grpFill/>
              <a:ln w="9525" cmpd="sng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</p:grpSp>
      </p:grpSp>
      <p:sp>
        <p:nvSpPr>
          <p:cNvPr id="137" name="TekstSylinder 136"/>
          <p:cNvSpPr txBox="1"/>
          <p:nvPr/>
        </p:nvSpPr>
        <p:spPr>
          <a:xfrm>
            <a:off x="5652120" y="2575937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>
                <a:latin typeface="Tw Cen MT" pitchFamily="34" charset="0"/>
              </a:rPr>
              <a:t>2300 TWh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a European power market</a:t>
            </a:r>
            <a:endParaRPr lang="nb-NO" dirty="0"/>
          </a:p>
        </p:txBody>
      </p:sp>
      <p:sp>
        <p:nvSpPr>
          <p:cNvPr id="4" name="Espace réservé du contenu 4"/>
          <p:cNvSpPr>
            <a:spLocks noGrp="1"/>
          </p:cNvSpPr>
          <p:nvPr>
            <p:ph sz="half" idx="1"/>
          </p:nvPr>
        </p:nvSpPr>
        <p:spPr>
          <a:xfrm>
            <a:off x="323528" y="2060848"/>
            <a:ext cx="5040238" cy="4968602"/>
          </a:xfrm>
        </p:spPr>
        <p:txBody>
          <a:bodyPr/>
          <a:lstStyle/>
          <a:p>
            <a:pPr marL="514350" indent="-514350">
              <a:buNone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The Nordic market – 2000</a:t>
            </a:r>
          </a:p>
          <a:p>
            <a:pPr marL="514350" indent="-514350">
              <a:buNone/>
              <a:defRPr/>
            </a:pP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FontTx/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Central West Europe – 2010</a:t>
            </a:r>
          </a:p>
          <a:p>
            <a:pPr marL="457200" indent="-457200">
              <a:buFontTx/>
              <a:buNone/>
            </a:pP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ITVC – 2011</a:t>
            </a:r>
          </a:p>
          <a:p>
            <a:pPr marL="457200" indent="-457200">
              <a:buFontTx/>
              <a:buNone/>
            </a:pPr>
            <a:endParaRPr lang="en-US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indent="-457200">
              <a:buFontTx/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North West Europe – 2012</a:t>
            </a:r>
          </a:p>
          <a:p>
            <a:pPr marL="457200" indent="-457200">
              <a:buFontTx/>
              <a:buNone/>
            </a:pPr>
            <a:endParaRPr lang="en-US" sz="2400" dirty="0" smtClean="0"/>
          </a:p>
          <a:p>
            <a:pPr marL="457200" indent="-457200">
              <a:buFontTx/>
              <a:buNone/>
            </a:pPr>
            <a:r>
              <a:rPr lang="en-US" sz="2400" dirty="0" smtClean="0"/>
              <a:t>European solution – 2014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5004048" y="1700808"/>
          <a:ext cx="2232248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Gruppe 310"/>
          <p:cNvGrpSpPr/>
          <p:nvPr/>
        </p:nvGrpSpPr>
        <p:grpSpPr>
          <a:xfrm>
            <a:off x="6045783" y="4256017"/>
            <a:ext cx="1405585" cy="1333223"/>
            <a:chOff x="6045783" y="4256017"/>
            <a:chExt cx="1405585" cy="1333223"/>
          </a:xfrm>
          <a:solidFill>
            <a:srgbClr val="008000"/>
          </a:solidFill>
        </p:grpSpPr>
        <p:grpSp>
          <p:nvGrpSpPr>
            <p:cNvPr id="7" name="Group 149"/>
            <p:cNvGrpSpPr>
              <a:grpSpLocks/>
            </p:cNvGrpSpPr>
            <p:nvPr/>
          </p:nvGrpSpPr>
          <p:grpSpPr bwMode="auto">
            <a:xfrm>
              <a:off x="6810547" y="4761684"/>
              <a:ext cx="34282" cy="67708"/>
              <a:chOff x="3758" y="2821"/>
              <a:chExt cx="24" cy="42"/>
            </a:xfrm>
            <a:grpFill/>
          </p:grpSpPr>
          <p:sp>
            <p:nvSpPr>
              <p:cNvPr id="15" name="Freeform 150"/>
              <p:cNvSpPr>
                <a:spLocks/>
              </p:cNvSpPr>
              <p:nvPr/>
            </p:nvSpPr>
            <p:spPr bwMode="auto">
              <a:xfrm>
                <a:off x="3758" y="2821"/>
                <a:ext cx="24" cy="42"/>
              </a:xfrm>
              <a:custGeom>
                <a:avLst/>
                <a:gdLst/>
                <a:ahLst/>
                <a:cxnLst>
                  <a:cxn ang="0">
                    <a:pos x="24" y="42"/>
                  </a:cxn>
                  <a:cxn ang="0">
                    <a:pos x="24" y="24"/>
                  </a:cxn>
                  <a:cxn ang="0">
                    <a:pos x="19" y="0"/>
                  </a:cxn>
                  <a:cxn ang="0">
                    <a:pos x="14" y="0"/>
                  </a:cxn>
                  <a:cxn ang="0">
                    <a:pos x="0" y="14"/>
                  </a:cxn>
                  <a:cxn ang="0">
                    <a:pos x="0" y="37"/>
                  </a:cxn>
                  <a:cxn ang="0">
                    <a:pos x="14" y="42"/>
                  </a:cxn>
                  <a:cxn ang="0">
                    <a:pos x="24" y="42"/>
                  </a:cxn>
                </a:cxnLst>
                <a:rect l="0" t="0" r="r" b="b"/>
                <a:pathLst>
                  <a:path w="24" h="42">
                    <a:moveTo>
                      <a:pt x="24" y="42"/>
                    </a:moveTo>
                    <a:lnTo>
                      <a:pt x="24" y="24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0" y="14"/>
                    </a:lnTo>
                    <a:lnTo>
                      <a:pt x="0" y="37"/>
                    </a:lnTo>
                    <a:lnTo>
                      <a:pt x="14" y="42"/>
                    </a:lnTo>
                    <a:lnTo>
                      <a:pt x="24" y="4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6" name="Freeform 151"/>
              <p:cNvSpPr>
                <a:spLocks/>
              </p:cNvSpPr>
              <p:nvPr/>
            </p:nvSpPr>
            <p:spPr bwMode="auto">
              <a:xfrm>
                <a:off x="3758" y="2821"/>
                <a:ext cx="24" cy="42"/>
              </a:xfrm>
              <a:custGeom>
                <a:avLst/>
                <a:gdLst/>
                <a:ahLst/>
                <a:cxnLst>
                  <a:cxn ang="0">
                    <a:pos x="24" y="42"/>
                  </a:cxn>
                  <a:cxn ang="0">
                    <a:pos x="24" y="24"/>
                  </a:cxn>
                  <a:cxn ang="0">
                    <a:pos x="19" y="0"/>
                  </a:cxn>
                  <a:cxn ang="0">
                    <a:pos x="14" y="0"/>
                  </a:cxn>
                  <a:cxn ang="0">
                    <a:pos x="0" y="14"/>
                  </a:cxn>
                  <a:cxn ang="0">
                    <a:pos x="0" y="37"/>
                  </a:cxn>
                  <a:cxn ang="0">
                    <a:pos x="14" y="42"/>
                  </a:cxn>
                  <a:cxn ang="0">
                    <a:pos x="24" y="42"/>
                  </a:cxn>
                </a:cxnLst>
                <a:rect l="0" t="0" r="r" b="b"/>
                <a:pathLst>
                  <a:path w="24" h="42">
                    <a:moveTo>
                      <a:pt x="24" y="42"/>
                    </a:moveTo>
                    <a:lnTo>
                      <a:pt x="24" y="24"/>
                    </a:lnTo>
                    <a:lnTo>
                      <a:pt x="19" y="0"/>
                    </a:lnTo>
                    <a:lnTo>
                      <a:pt x="14" y="0"/>
                    </a:lnTo>
                    <a:lnTo>
                      <a:pt x="0" y="14"/>
                    </a:lnTo>
                    <a:lnTo>
                      <a:pt x="0" y="37"/>
                    </a:lnTo>
                    <a:lnTo>
                      <a:pt x="14" y="42"/>
                    </a:lnTo>
                    <a:lnTo>
                      <a:pt x="24" y="42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8" name="Gruppe 309"/>
            <p:cNvGrpSpPr/>
            <p:nvPr/>
          </p:nvGrpSpPr>
          <p:grpSpPr>
            <a:xfrm>
              <a:off x="6045783" y="4256017"/>
              <a:ext cx="1405585" cy="1333223"/>
              <a:chOff x="6045783" y="4257092"/>
              <a:chExt cx="1405585" cy="1333223"/>
            </a:xfrm>
            <a:grpFill/>
          </p:grpSpPr>
          <p:sp>
            <p:nvSpPr>
              <p:cNvPr id="9" name="Freeform 90"/>
              <p:cNvSpPr>
                <a:spLocks/>
              </p:cNvSpPr>
              <p:nvPr/>
            </p:nvSpPr>
            <p:spPr bwMode="auto">
              <a:xfrm>
                <a:off x="6045783" y="4616595"/>
                <a:ext cx="913762" cy="973720"/>
              </a:xfrm>
              <a:custGeom>
                <a:avLst/>
                <a:gdLst/>
                <a:ahLst/>
                <a:cxnLst>
                  <a:cxn ang="0">
                    <a:pos x="76" y="506"/>
                  </a:cxn>
                  <a:cxn ang="0">
                    <a:pos x="128" y="544"/>
                  </a:cxn>
                  <a:cxn ang="0">
                    <a:pos x="176" y="558"/>
                  </a:cxn>
                  <a:cxn ang="0">
                    <a:pos x="220" y="574"/>
                  </a:cxn>
                  <a:cxn ang="0">
                    <a:pos x="257" y="593"/>
                  </a:cxn>
                  <a:cxn ang="0">
                    <a:pos x="317" y="558"/>
                  </a:cxn>
                  <a:cxn ang="0">
                    <a:pos x="377" y="536"/>
                  </a:cxn>
                  <a:cxn ang="0">
                    <a:pos x="447" y="558"/>
                  </a:cxn>
                  <a:cxn ang="0">
                    <a:pos x="505" y="579"/>
                  </a:cxn>
                  <a:cxn ang="0">
                    <a:pos x="570" y="544"/>
                  </a:cxn>
                  <a:cxn ang="0">
                    <a:pos x="575" y="511"/>
                  </a:cxn>
                  <a:cxn ang="0">
                    <a:pos x="548" y="495"/>
                  </a:cxn>
                  <a:cxn ang="0">
                    <a:pos x="544" y="457"/>
                  </a:cxn>
                  <a:cxn ang="0">
                    <a:pos x="564" y="387"/>
                  </a:cxn>
                  <a:cxn ang="0">
                    <a:pos x="553" y="349"/>
                  </a:cxn>
                  <a:cxn ang="0">
                    <a:pos x="522" y="362"/>
                  </a:cxn>
                  <a:cxn ang="0">
                    <a:pos x="544" y="313"/>
                  </a:cxn>
                  <a:cxn ang="0">
                    <a:pos x="575" y="275"/>
                  </a:cxn>
                  <a:cxn ang="0">
                    <a:pos x="607" y="269"/>
                  </a:cxn>
                  <a:cxn ang="0">
                    <a:pos x="624" y="206"/>
                  </a:cxn>
                  <a:cxn ang="0">
                    <a:pos x="630" y="171"/>
                  </a:cxn>
                  <a:cxn ang="0">
                    <a:pos x="575" y="148"/>
                  </a:cxn>
                  <a:cxn ang="0">
                    <a:pos x="548" y="132"/>
                  </a:cxn>
                  <a:cxn ang="0">
                    <a:pos x="515" y="122"/>
                  </a:cxn>
                  <a:cxn ang="0">
                    <a:pos x="505" y="104"/>
                  </a:cxn>
                  <a:cxn ang="0">
                    <a:pos x="484" y="94"/>
                  </a:cxn>
                  <a:cxn ang="0">
                    <a:pos x="462" y="65"/>
                  </a:cxn>
                  <a:cxn ang="0">
                    <a:pos x="429" y="31"/>
                  </a:cxn>
                  <a:cxn ang="0">
                    <a:pos x="413" y="7"/>
                  </a:cxn>
                  <a:cxn ang="0">
                    <a:pos x="360" y="15"/>
                  </a:cxn>
                  <a:cxn ang="0">
                    <a:pos x="332" y="65"/>
                  </a:cxn>
                  <a:cxn ang="0">
                    <a:pos x="284" y="69"/>
                  </a:cxn>
                  <a:cxn ang="0">
                    <a:pos x="247" y="104"/>
                  </a:cxn>
                  <a:cxn ang="0">
                    <a:pos x="199" y="94"/>
                  </a:cxn>
                  <a:cxn ang="0">
                    <a:pos x="167" y="58"/>
                  </a:cxn>
                  <a:cxn ang="0">
                    <a:pos x="167" y="139"/>
                  </a:cxn>
                  <a:cxn ang="0">
                    <a:pos x="107" y="128"/>
                  </a:cxn>
                  <a:cxn ang="0">
                    <a:pos x="64" y="99"/>
                  </a:cxn>
                  <a:cxn ang="0">
                    <a:pos x="3" y="104"/>
                  </a:cxn>
                  <a:cxn ang="0">
                    <a:pos x="16" y="153"/>
                  </a:cxn>
                  <a:cxn ang="0">
                    <a:pos x="64" y="181"/>
                  </a:cxn>
                  <a:cxn ang="0">
                    <a:pos x="118" y="237"/>
                  </a:cxn>
                  <a:cxn ang="0">
                    <a:pos x="112" y="275"/>
                  </a:cxn>
                  <a:cxn ang="0">
                    <a:pos x="138" y="329"/>
                  </a:cxn>
                  <a:cxn ang="0">
                    <a:pos x="79" y="465"/>
                  </a:cxn>
                </a:cxnLst>
                <a:rect l="0" t="0" r="r" b="b"/>
                <a:pathLst>
                  <a:path w="640" h="604">
                    <a:moveTo>
                      <a:pt x="58" y="485"/>
                    </a:moveTo>
                    <a:lnTo>
                      <a:pt x="76" y="506"/>
                    </a:lnTo>
                    <a:lnTo>
                      <a:pt x="85" y="514"/>
                    </a:lnTo>
                    <a:lnTo>
                      <a:pt x="128" y="544"/>
                    </a:lnTo>
                    <a:lnTo>
                      <a:pt x="156" y="555"/>
                    </a:lnTo>
                    <a:lnTo>
                      <a:pt x="176" y="558"/>
                    </a:lnTo>
                    <a:lnTo>
                      <a:pt x="199" y="555"/>
                    </a:lnTo>
                    <a:lnTo>
                      <a:pt x="220" y="574"/>
                    </a:lnTo>
                    <a:lnTo>
                      <a:pt x="235" y="582"/>
                    </a:lnTo>
                    <a:lnTo>
                      <a:pt x="257" y="593"/>
                    </a:lnTo>
                    <a:lnTo>
                      <a:pt x="322" y="604"/>
                    </a:lnTo>
                    <a:lnTo>
                      <a:pt x="317" y="558"/>
                    </a:lnTo>
                    <a:lnTo>
                      <a:pt x="350" y="549"/>
                    </a:lnTo>
                    <a:lnTo>
                      <a:pt x="377" y="536"/>
                    </a:lnTo>
                    <a:lnTo>
                      <a:pt x="409" y="549"/>
                    </a:lnTo>
                    <a:lnTo>
                      <a:pt x="447" y="558"/>
                    </a:lnTo>
                    <a:lnTo>
                      <a:pt x="474" y="582"/>
                    </a:lnTo>
                    <a:lnTo>
                      <a:pt x="505" y="579"/>
                    </a:lnTo>
                    <a:lnTo>
                      <a:pt x="533" y="558"/>
                    </a:lnTo>
                    <a:lnTo>
                      <a:pt x="570" y="544"/>
                    </a:lnTo>
                    <a:lnTo>
                      <a:pt x="575" y="536"/>
                    </a:lnTo>
                    <a:lnTo>
                      <a:pt x="575" y="511"/>
                    </a:lnTo>
                    <a:lnTo>
                      <a:pt x="559" y="506"/>
                    </a:lnTo>
                    <a:lnTo>
                      <a:pt x="548" y="495"/>
                    </a:lnTo>
                    <a:lnTo>
                      <a:pt x="548" y="475"/>
                    </a:lnTo>
                    <a:lnTo>
                      <a:pt x="544" y="457"/>
                    </a:lnTo>
                    <a:lnTo>
                      <a:pt x="559" y="416"/>
                    </a:lnTo>
                    <a:lnTo>
                      <a:pt x="564" y="387"/>
                    </a:lnTo>
                    <a:lnTo>
                      <a:pt x="553" y="374"/>
                    </a:lnTo>
                    <a:lnTo>
                      <a:pt x="553" y="349"/>
                    </a:lnTo>
                    <a:lnTo>
                      <a:pt x="537" y="349"/>
                    </a:lnTo>
                    <a:lnTo>
                      <a:pt x="522" y="362"/>
                    </a:lnTo>
                    <a:lnTo>
                      <a:pt x="515" y="343"/>
                    </a:lnTo>
                    <a:lnTo>
                      <a:pt x="544" y="313"/>
                    </a:lnTo>
                    <a:lnTo>
                      <a:pt x="564" y="289"/>
                    </a:lnTo>
                    <a:lnTo>
                      <a:pt x="575" y="275"/>
                    </a:lnTo>
                    <a:lnTo>
                      <a:pt x="592" y="280"/>
                    </a:lnTo>
                    <a:lnTo>
                      <a:pt x="607" y="269"/>
                    </a:lnTo>
                    <a:lnTo>
                      <a:pt x="607" y="255"/>
                    </a:lnTo>
                    <a:lnTo>
                      <a:pt x="624" y="206"/>
                    </a:lnTo>
                    <a:lnTo>
                      <a:pt x="640" y="191"/>
                    </a:lnTo>
                    <a:lnTo>
                      <a:pt x="630" y="171"/>
                    </a:lnTo>
                    <a:lnTo>
                      <a:pt x="585" y="157"/>
                    </a:lnTo>
                    <a:lnTo>
                      <a:pt x="575" y="148"/>
                    </a:lnTo>
                    <a:lnTo>
                      <a:pt x="559" y="132"/>
                    </a:lnTo>
                    <a:lnTo>
                      <a:pt x="548" y="132"/>
                    </a:lnTo>
                    <a:lnTo>
                      <a:pt x="533" y="128"/>
                    </a:lnTo>
                    <a:lnTo>
                      <a:pt x="515" y="122"/>
                    </a:lnTo>
                    <a:lnTo>
                      <a:pt x="500" y="107"/>
                    </a:lnTo>
                    <a:lnTo>
                      <a:pt x="505" y="104"/>
                    </a:lnTo>
                    <a:lnTo>
                      <a:pt x="500" y="83"/>
                    </a:lnTo>
                    <a:lnTo>
                      <a:pt x="484" y="94"/>
                    </a:lnTo>
                    <a:lnTo>
                      <a:pt x="467" y="89"/>
                    </a:lnTo>
                    <a:lnTo>
                      <a:pt x="462" y="65"/>
                    </a:lnTo>
                    <a:lnTo>
                      <a:pt x="441" y="50"/>
                    </a:lnTo>
                    <a:lnTo>
                      <a:pt x="429" y="31"/>
                    </a:lnTo>
                    <a:lnTo>
                      <a:pt x="409" y="25"/>
                    </a:lnTo>
                    <a:lnTo>
                      <a:pt x="413" y="7"/>
                    </a:lnTo>
                    <a:lnTo>
                      <a:pt x="413" y="0"/>
                    </a:lnTo>
                    <a:lnTo>
                      <a:pt x="360" y="15"/>
                    </a:lnTo>
                    <a:lnTo>
                      <a:pt x="344" y="34"/>
                    </a:lnTo>
                    <a:lnTo>
                      <a:pt x="332" y="65"/>
                    </a:lnTo>
                    <a:lnTo>
                      <a:pt x="311" y="69"/>
                    </a:lnTo>
                    <a:lnTo>
                      <a:pt x="284" y="69"/>
                    </a:lnTo>
                    <a:lnTo>
                      <a:pt x="263" y="80"/>
                    </a:lnTo>
                    <a:lnTo>
                      <a:pt x="247" y="104"/>
                    </a:lnTo>
                    <a:lnTo>
                      <a:pt x="220" y="94"/>
                    </a:lnTo>
                    <a:lnTo>
                      <a:pt x="199" y="94"/>
                    </a:lnTo>
                    <a:lnTo>
                      <a:pt x="194" y="65"/>
                    </a:lnTo>
                    <a:lnTo>
                      <a:pt x="167" y="58"/>
                    </a:lnTo>
                    <a:lnTo>
                      <a:pt x="173" y="94"/>
                    </a:lnTo>
                    <a:lnTo>
                      <a:pt x="167" y="139"/>
                    </a:lnTo>
                    <a:lnTo>
                      <a:pt x="138" y="128"/>
                    </a:lnTo>
                    <a:lnTo>
                      <a:pt x="107" y="128"/>
                    </a:lnTo>
                    <a:lnTo>
                      <a:pt x="97" y="104"/>
                    </a:lnTo>
                    <a:lnTo>
                      <a:pt x="64" y="99"/>
                    </a:lnTo>
                    <a:lnTo>
                      <a:pt x="30" y="104"/>
                    </a:lnTo>
                    <a:lnTo>
                      <a:pt x="3" y="104"/>
                    </a:lnTo>
                    <a:lnTo>
                      <a:pt x="0" y="139"/>
                    </a:lnTo>
                    <a:lnTo>
                      <a:pt x="16" y="153"/>
                    </a:lnTo>
                    <a:lnTo>
                      <a:pt x="38" y="157"/>
                    </a:lnTo>
                    <a:lnTo>
                      <a:pt x="64" y="181"/>
                    </a:lnTo>
                    <a:lnTo>
                      <a:pt x="97" y="195"/>
                    </a:lnTo>
                    <a:lnTo>
                      <a:pt x="118" y="237"/>
                    </a:lnTo>
                    <a:lnTo>
                      <a:pt x="107" y="255"/>
                    </a:lnTo>
                    <a:lnTo>
                      <a:pt x="112" y="275"/>
                    </a:lnTo>
                    <a:lnTo>
                      <a:pt x="134" y="294"/>
                    </a:lnTo>
                    <a:lnTo>
                      <a:pt x="138" y="329"/>
                    </a:lnTo>
                    <a:lnTo>
                      <a:pt x="112" y="401"/>
                    </a:lnTo>
                    <a:lnTo>
                      <a:pt x="79" y="465"/>
                    </a:lnTo>
                    <a:lnTo>
                      <a:pt x="58" y="485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grpSp>
            <p:nvGrpSpPr>
              <p:cNvPr id="10" name="Group 143"/>
              <p:cNvGrpSpPr>
                <a:grpSpLocks/>
              </p:cNvGrpSpPr>
              <p:nvPr/>
            </p:nvGrpSpPr>
            <p:grpSpPr bwMode="auto">
              <a:xfrm>
                <a:off x="6629906" y="4594024"/>
                <a:ext cx="220199" cy="227309"/>
                <a:chOff x="3632" y="2717"/>
                <a:chExt cx="154" cy="141"/>
              </a:xfrm>
              <a:grpFill/>
            </p:grpSpPr>
            <p:sp>
              <p:nvSpPr>
                <p:cNvPr id="13" name="Freeform 144"/>
                <p:cNvSpPr>
                  <a:spLocks/>
                </p:cNvSpPr>
                <p:nvPr/>
              </p:nvSpPr>
              <p:spPr bwMode="auto">
                <a:xfrm>
                  <a:off x="3632" y="2717"/>
                  <a:ext cx="154" cy="141"/>
                </a:xfrm>
                <a:custGeom>
                  <a:avLst/>
                  <a:gdLst/>
                  <a:ahLst/>
                  <a:cxnLst>
                    <a:cxn ang="0">
                      <a:pos x="113" y="14"/>
                    </a:cxn>
                    <a:cxn ang="0">
                      <a:pos x="124" y="25"/>
                    </a:cxn>
                    <a:cxn ang="0">
                      <a:pos x="134" y="29"/>
                    </a:cxn>
                    <a:cxn ang="0">
                      <a:pos x="134" y="54"/>
                    </a:cxn>
                    <a:cxn ang="0">
                      <a:pos x="149" y="63"/>
                    </a:cxn>
                    <a:cxn ang="0">
                      <a:pos x="154" y="83"/>
                    </a:cxn>
                    <a:cxn ang="0">
                      <a:pos x="144" y="103"/>
                    </a:cxn>
                    <a:cxn ang="0">
                      <a:pos x="139" y="103"/>
                    </a:cxn>
                    <a:cxn ang="0">
                      <a:pos x="124" y="117"/>
                    </a:cxn>
                    <a:cxn ang="0">
                      <a:pos x="124" y="141"/>
                    </a:cxn>
                    <a:cxn ang="0">
                      <a:pos x="106" y="135"/>
                    </a:cxn>
                    <a:cxn ang="0">
                      <a:pos x="91" y="121"/>
                    </a:cxn>
                    <a:cxn ang="0">
                      <a:pos x="96" y="117"/>
                    </a:cxn>
                    <a:cxn ang="0">
                      <a:pos x="91" y="97"/>
                    </a:cxn>
                    <a:cxn ang="0">
                      <a:pos x="74" y="108"/>
                    </a:cxn>
                    <a:cxn ang="0">
                      <a:pos x="58" y="103"/>
                    </a:cxn>
                    <a:cxn ang="0">
                      <a:pos x="53" y="79"/>
                    </a:cxn>
                    <a:cxn ang="0">
                      <a:pos x="31" y="63"/>
                    </a:cxn>
                    <a:cxn ang="0">
                      <a:pos x="21" y="45"/>
                    </a:cxn>
                    <a:cxn ang="0">
                      <a:pos x="0" y="39"/>
                    </a:cxn>
                    <a:cxn ang="0">
                      <a:pos x="5" y="20"/>
                    </a:cxn>
                    <a:cxn ang="0">
                      <a:pos x="5" y="14"/>
                    </a:cxn>
                    <a:cxn ang="0">
                      <a:pos x="43" y="0"/>
                    </a:cxn>
                    <a:cxn ang="0">
                      <a:pos x="53" y="14"/>
                    </a:cxn>
                    <a:cxn ang="0">
                      <a:pos x="96" y="5"/>
                    </a:cxn>
                    <a:cxn ang="0">
                      <a:pos x="113" y="14"/>
                    </a:cxn>
                  </a:cxnLst>
                  <a:rect l="0" t="0" r="r" b="b"/>
                  <a:pathLst>
                    <a:path w="154" h="141">
                      <a:moveTo>
                        <a:pt x="113" y="14"/>
                      </a:moveTo>
                      <a:lnTo>
                        <a:pt x="124" y="25"/>
                      </a:lnTo>
                      <a:lnTo>
                        <a:pt x="134" y="29"/>
                      </a:lnTo>
                      <a:lnTo>
                        <a:pt x="134" y="54"/>
                      </a:lnTo>
                      <a:lnTo>
                        <a:pt x="149" y="63"/>
                      </a:lnTo>
                      <a:lnTo>
                        <a:pt x="154" y="83"/>
                      </a:lnTo>
                      <a:lnTo>
                        <a:pt x="144" y="103"/>
                      </a:lnTo>
                      <a:lnTo>
                        <a:pt x="139" y="103"/>
                      </a:lnTo>
                      <a:lnTo>
                        <a:pt x="124" y="117"/>
                      </a:lnTo>
                      <a:lnTo>
                        <a:pt x="124" y="141"/>
                      </a:lnTo>
                      <a:lnTo>
                        <a:pt x="106" y="135"/>
                      </a:lnTo>
                      <a:lnTo>
                        <a:pt x="91" y="121"/>
                      </a:lnTo>
                      <a:lnTo>
                        <a:pt x="96" y="117"/>
                      </a:lnTo>
                      <a:lnTo>
                        <a:pt x="91" y="97"/>
                      </a:lnTo>
                      <a:lnTo>
                        <a:pt x="74" y="108"/>
                      </a:lnTo>
                      <a:lnTo>
                        <a:pt x="58" y="103"/>
                      </a:lnTo>
                      <a:lnTo>
                        <a:pt x="53" y="79"/>
                      </a:lnTo>
                      <a:lnTo>
                        <a:pt x="31" y="63"/>
                      </a:lnTo>
                      <a:lnTo>
                        <a:pt x="21" y="45"/>
                      </a:lnTo>
                      <a:lnTo>
                        <a:pt x="0" y="39"/>
                      </a:lnTo>
                      <a:lnTo>
                        <a:pt x="5" y="20"/>
                      </a:lnTo>
                      <a:lnTo>
                        <a:pt x="5" y="14"/>
                      </a:lnTo>
                      <a:lnTo>
                        <a:pt x="43" y="0"/>
                      </a:lnTo>
                      <a:lnTo>
                        <a:pt x="53" y="14"/>
                      </a:lnTo>
                      <a:lnTo>
                        <a:pt x="96" y="5"/>
                      </a:lnTo>
                      <a:lnTo>
                        <a:pt x="113" y="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14" name="Freeform 145"/>
                <p:cNvSpPr>
                  <a:spLocks/>
                </p:cNvSpPr>
                <p:nvPr/>
              </p:nvSpPr>
              <p:spPr bwMode="auto">
                <a:xfrm>
                  <a:off x="3632" y="2717"/>
                  <a:ext cx="154" cy="141"/>
                </a:xfrm>
                <a:custGeom>
                  <a:avLst/>
                  <a:gdLst/>
                  <a:ahLst/>
                  <a:cxnLst>
                    <a:cxn ang="0">
                      <a:pos x="113" y="14"/>
                    </a:cxn>
                    <a:cxn ang="0">
                      <a:pos x="124" y="25"/>
                    </a:cxn>
                    <a:cxn ang="0">
                      <a:pos x="134" y="29"/>
                    </a:cxn>
                    <a:cxn ang="0">
                      <a:pos x="134" y="54"/>
                    </a:cxn>
                    <a:cxn ang="0">
                      <a:pos x="149" y="63"/>
                    </a:cxn>
                    <a:cxn ang="0">
                      <a:pos x="154" y="83"/>
                    </a:cxn>
                    <a:cxn ang="0">
                      <a:pos x="144" y="103"/>
                    </a:cxn>
                    <a:cxn ang="0">
                      <a:pos x="139" y="103"/>
                    </a:cxn>
                    <a:cxn ang="0">
                      <a:pos x="124" y="117"/>
                    </a:cxn>
                    <a:cxn ang="0">
                      <a:pos x="124" y="141"/>
                    </a:cxn>
                    <a:cxn ang="0">
                      <a:pos x="106" y="135"/>
                    </a:cxn>
                    <a:cxn ang="0">
                      <a:pos x="91" y="121"/>
                    </a:cxn>
                    <a:cxn ang="0">
                      <a:pos x="96" y="117"/>
                    </a:cxn>
                    <a:cxn ang="0">
                      <a:pos x="91" y="97"/>
                    </a:cxn>
                    <a:cxn ang="0">
                      <a:pos x="74" y="108"/>
                    </a:cxn>
                    <a:cxn ang="0">
                      <a:pos x="58" y="103"/>
                    </a:cxn>
                    <a:cxn ang="0">
                      <a:pos x="53" y="79"/>
                    </a:cxn>
                    <a:cxn ang="0">
                      <a:pos x="31" y="63"/>
                    </a:cxn>
                    <a:cxn ang="0">
                      <a:pos x="21" y="45"/>
                    </a:cxn>
                    <a:cxn ang="0">
                      <a:pos x="0" y="39"/>
                    </a:cxn>
                    <a:cxn ang="0">
                      <a:pos x="5" y="20"/>
                    </a:cxn>
                    <a:cxn ang="0">
                      <a:pos x="5" y="14"/>
                    </a:cxn>
                    <a:cxn ang="0">
                      <a:pos x="43" y="0"/>
                    </a:cxn>
                    <a:cxn ang="0">
                      <a:pos x="53" y="14"/>
                    </a:cxn>
                    <a:cxn ang="0">
                      <a:pos x="96" y="5"/>
                    </a:cxn>
                    <a:cxn ang="0">
                      <a:pos x="113" y="14"/>
                    </a:cxn>
                  </a:cxnLst>
                  <a:rect l="0" t="0" r="r" b="b"/>
                  <a:pathLst>
                    <a:path w="154" h="141">
                      <a:moveTo>
                        <a:pt x="113" y="14"/>
                      </a:moveTo>
                      <a:lnTo>
                        <a:pt x="124" y="25"/>
                      </a:lnTo>
                      <a:lnTo>
                        <a:pt x="134" y="29"/>
                      </a:lnTo>
                      <a:lnTo>
                        <a:pt x="134" y="54"/>
                      </a:lnTo>
                      <a:lnTo>
                        <a:pt x="149" y="63"/>
                      </a:lnTo>
                      <a:lnTo>
                        <a:pt x="154" y="83"/>
                      </a:lnTo>
                      <a:lnTo>
                        <a:pt x="144" y="103"/>
                      </a:lnTo>
                      <a:lnTo>
                        <a:pt x="139" y="103"/>
                      </a:lnTo>
                      <a:lnTo>
                        <a:pt x="124" y="117"/>
                      </a:lnTo>
                      <a:lnTo>
                        <a:pt x="124" y="141"/>
                      </a:lnTo>
                      <a:lnTo>
                        <a:pt x="106" y="135"/>
                      </a:lnTo>
                      <a:lnTo>
                        <a:pt x="91" y="121"/>
                      </a:lnTo>
                      <a:lnTo>
                        <a:pt x="96" y="117"/>
                      </a:lnTo>
                      <a:lnTo>
                        <a:pt x="91" y="97"/>
                      </a:lnTo>
                      <a:lnTo>
                        <a:pt x="74" y="108"/>
                      </a:lnTo>
                      <a:lnTo>
                        <a:pt x="58" y="103"/>
                      </a:lnTo>
                      <a:lnTo>
                        <a:pt x="53" y="79"/>
                      </a:lnTo>
                      <a:lnTo>
                        <a:pt x="31" y="63"/>
                      </a:lnTo>
                      <a:lnTo>
                        <a:pt x="21" y="45"/>
                      </a:lnTo>
                      <a:lnTo>
                        <a:pt x="0" y="39"/>
                      </a:lnTo>
                      <a:lnTo>
                        <a:pt x="5" y="20"/>
                      </a:lnTo>
                      <a:lnTo>
                        <a:pt x="5" y="14"/>
                      </a:lnTo>
                      <a:lnTo>
                        <a:pt x="43" y="0"/>
                      </a:lnTo>
                      <a:lnTo>
                        <a:pt x="53" y="14"/>
                      </a:lnTo>
                      <a:lnTo>
                        <a:pt x="96" y="5"/>
                      </a:lnTo>
                      <a:lnTo>
                        <a:pt x="113" y="14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</p:grpSp>
          <p:sp>
            <p:nvSpPr>
              <p:cNvPr id="11" name="Freeform 147"/>
              <p:cNvSpPr>
                <a:spLocks/>
              </p:cNvSpPr>
              <p:nvPr/>
            </p:nvSpPr>
            <p:spPr bwMode="auto">
              <a:xfrm>
                <a:off x="6693197" y="4397346"/>
                <a:ext cx="257119" cy="299854"/>
              </a:xfrm>
              <a:custGeom>
                <a:avLst/>
                <a:gdLst/>
                <a:ahLst/>
                <a:cxnLst>
                  <a:cxn ang="0">
                    <a:pos x="180" y="20"/>
                  </a:cxn>
                  <a:cxn ang="0">
                    <a:pos x="166" y="54"/>
                  </a:cxn>
                  <a:cxn ang="0">
                    <a:pos x="153" y="63"/>
                  </a:cxn>
                  <a:cxn ang="0">
                    <a:pos x="166" y="83"/>
                  </a:cxn>
                  <a:cxn ang="0">
                    <a:pos x="151" y="94"/>
                  </a:cxn>
                  <a:cxn ang="0">
                    <a:pos x="132" y="112"/>
                  </a:cxn>
                  <a:cxn ang="0">
                    <a:pos x="117" y="112"/>
                  </a:cxn>
                  <a:cxn ang="0">
                    <a:pos x="111" y="143"/>
                  </a:cxn>
                  <a:cxn ang="0">
                    <a:pos x="106" y="161"/>
                  </a:cxn>
                  <a:cxn ang="0">
                    <a:pos x="106" y="186"/>
                  </a:cxn>
                  <a:cxn ang="0">
                    <a:pos x="91" y="177"/>
                  </a:cxn>
                  <a:cxn ang="0">
                    <a:pos x="91" y="152"/>
                  </a:cxn>
                  <a:cxn ang="0">
                    <a:pos x="81" y="148"/>
                  </a:cxn>
                  <a:cxn ang="0">
                    <a:pos x="70" y="137"/>
                  </a:cxn>
                  <a:cxn ang="0">
                    <a:pos x="53" y="128"/>
                  </a:cxn>
                  <a:cxn ang="0">
                    <a:pos x="10" y="137"/>
                  </a:cxn>
                  <a:cxn ang="0">
                    <a:pos x="0" y="123"/>
                  </a:cxn>
                  <a:cxn ang="0">
                    <a:pos x="21" y="103"/>
                  </a:cxn>
                  <a:cxn ang="0">
                    <a:pos x="43" y="83"/>
                  </a:cxn>
                  <a:cxn ang="0">
                    <a:pos x="58" y="63"/>
                  </a:cxn>
                  <a:cxn ang="0">
                    <a:pos x="70" y="34"/>
                  </a:cxn>
                  <a:cxn ang="0">
                    <a:pos x="84" y="29"/>
                  </a:cxn>
                  <a:cxn ang="0">
                    <a:pos x="81" y="63"/>
                  </a:cxn>
                  <a:cxn ang="0">
                    <a:pos x="96" y="78"/>
                  </a:cxn>
                  <a:cxn ang="0">
                    <a:pos x="117" y="63"/>
                  </a:cxn>
                  <a:cxn ang="0">
                    <a:pos x="122" y="49"/>
                  </a:cxn>
                  <a:cxn ang="0">
                    <a:pos x="106" y="39"/>
                  </a:cxn>
                  <a:cxn ang="0">
                    <a:pos x="106" y="10"/>
                  </a:cxn>
                  <a:cxn ang="0">
                    <a:pos x="139" y="0"/>
                  </a:cxn>
                  <a:cxn ang="0">
                    <a:pos x="180" y="20"/>
                  </a:cxn>
                </a:cxnLst>
                <a:rect l="0" t="0" r="r" b="b"/>
                <a:pathLst>
                  <a:path w="180" h="186">
                    <a:moveTo>
                      <a:pt x="180" y="20"/>
                    </a:moveTo>
                    <a:lnTo>
                      <a:pt x="166" y="54"/>
                    </a:lnTo>
                    <a:lnTo>
                      <a:pt x="153" y="63"/>
                    </a:lnTo>
                    <a:lnTo>
                      <a:pt x="166" y="83"/>
                    </a:lnTo>
                    <a:lnTo>
                      <a:pt x="151" y="94"/>
                    </a:lnTo>
                    <a:lnTo>
                      <a:pt x="132" y="112"/>
                    </a:lnTo>
                    <a:lnTo>
                      <a:pt x="117" y="112"/>
                    </a:lnTo>
                    <a:lnTo>
                      <a:pt x="111" y="143"/>
                    </a:lnTo>
                    <a:lnTo>
                      <a:pt x="106" y="161"/>
                    </a:lnTo>
                    <a:lnTo>
                      <a:pt x="106" y="186"/>
                    </a:lnTo>
                    <a:lnTo>
                      <a:pt x="91" y="177"/>
                    </a:lnTo>
                    <a:lnTo>
                      <a:pt x="91" y="152"/>
                    </a:lnTo>
                    <a:lnTo>
                      <a:pt x="81" y="148"/>
                    </a:lnTo>
                    <a:lnTo>
                      <a:pt x="70" y="137"/>
                    </a:lnTo>
                    <a:lnTo>
                      <a:pt x="53" y="128"/>
                    </a:lnTo>
                    <a:lnTo>
                      <a:pt x="10" y="137"/>
                    </a:lnTo>
                    <a:lnTo>
                      <a:pt x="0" y="123"/>
                    </a:lnTo>
                    <a:lnTo>
                      <a:pt x="21" y="103"/>
                    </a:lnTo>
                    <a:lnTo>
                      <a:pt x="43" y="83"/>
                    </a:lnTo>
                    <a:lnTo>
                      <a:pt x="58" y="63"/>
                    </a:lnTo>
                    <a:lnTo>
                      <a:pt x="70" y="34"/>
                    </a:lnTo>
                    <a:lnTo>
                      <a:pt x="84" y="29"/>
                    </a:lnTo>
                    <a:lnTo>
                      <a:pt x="81" y="63"/>
                    </a:lnTo>
                    <a:lnTo>
                      <a:pt x="96" y="78"/>
                    </a:lnTo>
                    <a:lnTo>
                      <a:pt x="117" y="63"/>
                    </a:lnTo>
                    <a:lnTo>
                      <a:pt x="122" y="49"/>
                    </a:lnTo>
                    <a:lnTo>
                      <a:pt x="106" y="39"/>
                    </a:lnTo>
                    <a:lnTo>
                      <a:pt x="106" y="10"/>
                    </a:lnTo>
                    <a:lnTo>
                      <a:pt x="139" y="0"/>
                    </a:lnTo>
                    <a:lnTo>
                      <a:pt x="180" y="20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2" name="Freeform 209"/>
              <p:cNvSpPr>
                <a:spLocks/>
              </p:cNvSpPr>
              <p:nvPr/>
            </p:nvSpPr>
            <p:spPr bwMode="auto">
              <a:xfrm>
                <a:off x="6835601" y="4257092"/>
                <a:ext cx="615767" cy="843138"/>
              </a:xfrm>
              <a:custGeom>
                <a:avLst/>
                <a:gdLst/>
                <a:ahLst/>
                <a:cxnLst>
                  <a:cxn ang="0">
                    <a:pos x="177" y="0"/>
                  </a:cxn>
                  <a:cxn ang="0">
                    <a:pos x="174" y="29"/>
                  </a:cxn>
                  <a:cxn ang="0">
                    <a:pos x="174" y="58"/>
                  </a:cxn>
                  <a:cxn ang="0">
                    <a:pos x="147" y="93"/>
                  </a:cxn>
                  <a:cxn ang="0">
                    <a:pos x="92" y="76"/>
                  </a:cxn>
                  <a:cxn ang="0">
                    <a:pos x="66" y="141"/>
                  </a:cxn>
                  <a:cxn ang="0">
                    <a:pos x="66" y="170"/>
                  </a:cxn>
                  <a:cxn ang="0">
                    <a:pos x="31" y="199"/>
                  </a:cxn>
                  <a:cxn ang="0">
                    <a:pos x="10" y="230"/>
                  </a:cxn>
                  <a:cxn ang="0">
                    <a:pos x="5" y="273"/>
                  </a:cxn>
                  <a:cxn ang="0">
                    <a:pos x="0" y="312"/>
                  </a:cxn>
                  <a:cxn ang="0">
                    <a:pos x="5" y="356"/>
                  </a:cxn>
                  <a:cxn ang="0">
                    <a:pos x="31" y="381"/>
                  </a:cxn>
                  <a:cxn ang="0">
                    <a:pos x="87" y="415"/>
                  </a:cxn>
                  <a:cxn ang="0">
                    <a:pos x="53" y="479"/>
                  </a:cxn>
                  <a:cxn ang="0">
                    <a:pos x="80" y="498"/>
                  </a:cxn>
                  <a:cxn ang="0">
                    <a:pos x="152" y="512"/>
                  </a:cxn>
                  <a:cxn ang="0">
                    <a:pos x="177" y="512"/>
                  </a:cxn>
                  <a:cxn ang="0">
                    <a:pos x="206" y="512"/>
                  </a:cxn>
                  <a:cxn ang="0">
                    <a:pos x="298" y="504"/>
                  </a:cxn>
                  <a:cxn ang="0">
                    <a:pos x="334" y="508"/>
                  </a:cxn>
                  <a:cxn ang="0">
                    <a:pos x="356" y="443"/>
                  </a:cxn>
                  <a:cxn ang="0">
                    <a:pos x="341" y="400"/>
                  </a:cxn>
                  <a:cxn ang="0">
                    <a:pos x="308" y="356"/>
                  </a:cxn>
                  <a:cxn ang="0">
                    <a:pos x="293" y="322"/>
                  </a:cxn>
                  <a:cxn ang="0">
                    <a:pos x="356" y="307"/>
                  </a:cxn>
                  <a:cxn ang="0">
                    <a:pos x="395" y="288"/>
                  </a:cxn>
                  <a:cxn ang="0">
                    <a:pos x="428" y="288"/>
                  </a:cxn>
                  <a:cxn ang="0">
                    <a:pos x="428" y="248"/>
                  </a:cxn>
                  <a:cxn ang="0">
                    <a:pos x="409" y="161"/>
                  </a:cxn>
                  <a:cxn ang="0">
                    <a:pos x="404" y="126"/>
                  </a:cxn>
                  <a:cxn ang="0">
                    <a:pos x="400" y="88"/>
                  </a:cxn>
                  <a:cxn ang="0">
                    <a:pos x="362" y="58"/>
                  </a:cxn>
                  <a:cxn ang="0">
                    <a:pos x="367" y="24"/>
                  </a:cxn>
                  <a:cxn ang="0">
                    <a:pos x="319" y="49"/>
                  </a:cxn>
                  <a:cxn ang="0">
                    <a:pos x="249" y="69"/>
                  </a:cxn>
                  <a:cxn ang="0">
                    <a:pos x="216" y="29"/>
                  </a:cxn>
                  <a:cxn ang="0">
                    <a:pos x="201" y="0"/>
                  </a:cxn>
                </a:cxnLst>
                <a:rect l="0" t="0" r="r" b="b"/>
                <a:pathLst>
                  <a:path w="431" h="523">
                    <a:moveTo>
                      <a:pt x="201" y="0"/>
                    </a:moveTo>
                    <a:lnTo>
                      <a:pt x="177" y="0"/>
                    </a:lnTo>
                    <a:lnTo>
                      <a:pt x="162" y="0"/>
                    </a:lnTo>
                    <a:lnTo>
                      <a:pt x="174" y="29"/>
                    </a:lnTo>
                    <a:lnTo>
                      <a:pt x="157" y="39"/>
                    </a:lnTo>
                    <a:lnTo>
                      <a:pt x="174" y="58"/>
                    </a:lnTo>
                    <a:lnTo>
                      <a:pt x="152" y="74"/>
                    </a:lnTo>
                    <a:lnTo>
                      <a:pt x="147" y="93"/>
                    </a:lnTo>
                    <a:lnTo>
                      <a:pt x="126" y="82"/>
                    </a:lnTo>
                    <a:lnTo>
                      <a:pt x="92" y="76"/>
                    </a:lnTo>
                    <a:lnTo>
                      <a:pt x="80" y="107"/>
                    </a:lnTo>
                    <a:lnTo>
                      <a:pt x="66" y="141"/>
                    </a:lnTo>
                    <a:lnTo>
                      <a:pt x="53" y="150"/>
                    </a:lnTo>
                    <a:lnTo>
                      <a:pt x="66" y="170"/>
                    </a:lnTo>
                    <a:lnTo>
                      <a:pt x="51" y="181"/>
                    </a:lnTo>
                    <a:lnTo>
                      <a:pt x="31" y="199"/>
                    </a:lnTo>
                    <a:lnTo>
                      <a:pt x="16" y="199"/>
                    </a:lnTo>
                    <a:lnTo>
                      <a:pt x="10" y="230"/>
                    </a:lnTo>
                    <a:lnTo>
                      <a:pt x="5" y="248"/>
                    </a:lnTo>
                    <a:lnTo>
                      <a:pt x="5" y="273"/>
                    </a:lnTo>
                    <a:lnTo>
                      <a:pt x="10" y="293"/>
                    </a:lnTo>
                    <a:lnTo>
                      <a:pt x="0" y="312"/>
                    </a:lnTo>
                    <a:lnTo>
                      <a:pt x="5" y="337"/>
                    </a:lnTo>
                    <a:lnTo>
                      <a:pt x="5" y="356"/>
                    </a:lnTo>
                    <a:lnTo>
                      <a:pt x="22" y="371"/>
                    </a:lnTo>
                    <a:lnTo>
                      <a:pt x="31" y="381"/>
                    </a:lnTo>
                    <a:lnTo>
                      <a:pt x="77" y="394"/>
                    </a:lnTo>
                    <a:lnTo>
                      <a:pt x="87" y="415"/>
                    </a:lnTo>
                    <a:lnTo>
                      <a:pt x="71" y="430"/>
                    </a:lnTo>
                    <a:lnTo>
                      <a:pt x="53" y="479"/>
                    </a:lnTo>
                    <a:lnTo>
                      <a:pt x="53" y="492"/>
                    </a:lnTo>
                    <a:lnTo>
                      <a:pt x="80" y="498"/>
                    </a:lnTo>
                    <a:lnTo>
                      <a:pt x="126" y="498"/>
                    </a:lnTo>
                    <a:lnTo>
                      <a:pt x="152" y="512"/>
                    </a:lnTo>
                    <a:lnTo>
                      <a:pt x="162" y="508"/>
                    </a:lnTo>
                    <a:lnTo>
                      <a:pt x="177" y="512"/>
                    </a:lnTo>
                    <a:lnTo>
                      <a:pt x="188" y="523"/>
                    </a:lnTo>
                    <a:lnTo>
                      <a:pt x="206" y="512"/>
                    </a:lnTo>
                    <a:lnTo>
                      <a:pt x="232" y="523"/>
                    </a:lnTo>
                    <a:lnTo>
                      <a:pt x="298" y="504"/>
                    </a:lnTo>
                    <a:lnTo>
                      <a:pt x="313" y="508"/>
                    </a:lnTo>
                    <a:lnTo>
                      <a:pt x="334" y="508"/>
                    </a:lnTo>
                    <a:lnTo>
                      <a:pt x="325" y="479"/>
                    </a:lnTo>
                    <a:lnTo>
                      <a:pt x="356" y="443"/>
                    </a:lnTo>
                    <a:lnTo>
                      <a:pt x="380" y="436"/>
                    </a:lnTo>
                    <a:lnTo>
                      <a:pt x="341" y="400"/>
                    </a:lnTo>
                    <a:lnTo>
                      <a:pt x="313" y="381"/>
                    </a:lnTo>
                    <a:lnTo>
                      <a:pt x="308" y="356"/>
                    </a:lnTo>
                    <a:lnTo>
                      <a:pt x="298" y="342"/>
                    </a:lnTo>
                    <a:lnTo>
                      <a:pt x="293" y="322"/>
                    </a:lnTo>
                    <a:lnTo>
                      <a:pt x="308" y="322"/>
                    </a:lnTo>
                    <a:lnTo>
                      <a:pt x="356" y="307"/>
                    </a:lnTo>
                    <a:lnTo>
                      <a:pt x="373" y="297"/>
                    </a:lnTo>
                    <a:lnTo>
                      <a:pt x="395" y="288"/>
                    </a:lnTo>
                    <a:lnTo>
                      <a:pt x="404" y="273"/>
                    </a:lnTo>
                    <a:lnTo>
                      <a:pt x="428" y="288"/>
                    </a:lnTo>
                    <a:lnTo>
                      <a:pt x="431" y="269"/>
                    </a:lnTo>
                    <a:lnTo>
                      <a:pt x="428" y="248"/>
                    </a:lnTo>
                    <a:lnTo>
                      <a:pt x="416" y="235"/>
                    </a:lnTo>
                    <a:lnTo>
                      <a:pt x="409" y="161"/>
                    </a:lnTo>
                    <a:lnTo>
                      <a:pt x="400" y="146"/>
                    </a:lnTo>
                    <a:lnTo>
                      <a:pt x="404" y="126"/>
                    </a:lnTo>
                    <a:lnTo>
                      <a:pt x="404" y="107"/>
                    </a:lnTo>
                    <a:lnTo>
                      <a:pt x="400" y="88"/>
                    </a:lnTo>
                    <a:lnTo>
                      <a:pt x="390" y="74"/>
                    </a:lnTo>
                    <a:lnTo>
                      <a:pt x="362" y="58"/>
                    </a:lnTo>
                    <a:lnTo>
                      <a:pt x="380" y="49"/>
                    </a:lnTo>
                    <a:lnTo>
                      <a:pt x="367" y="24"/>
                    </a:lnTo>
                    <a:lnTo>
                      <a:pt x="346" y="44"/>
                    </a:lnTo>
                    <a:lnTo>
                      <a:pt x="319" y="49"/>
                    </a:lnTo>
                    <a:lnTo>
                      <a:pt x="283" y="74"/>
                    </a:lnTo>
                    <a:lnTo>
                      <a:pt x="249" y="69"/>
                    </a:lnTo>
                    <a:lnTo>
                      <a:pt x="259" y="49"/>
                    </a:lnTo>
                    <a:lnTo>
                      <a:pt x="216" y="29"/>
                    </a:lnTo>
                    <a:lnTo>
                      <a:pt x="223" y="14"/>
                    </a:lnTo>
                    <a:lnTo>
                      <a:pt x="201" y="0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</p:grpSp>
      <p:grpSp>
        <p:nvGrpSpPr>
          <p:cNvPr id="17" name="Gruppe 312"/>
          <p:cNvGrpSpPr/>
          <p:nvPr/>
        </p:nvGrpSpPr>
        <p:grpSpPr>
          <a:xfrm>
            <a:off x="5364088" y="4208728"/>
            <a:ext cx="3229151" cy="2100592"/>
            <a:chOff x="5364088" y="4208728"/>
            <a:chExt cx="3229151" cy="2100592"/>
          </a:xfrm>
          <a:solidFill>
            <a:srgbClr val="008000"/>
          </a:solidFill>
        </p:grpSpPr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7336653" y="5179224"/>
              <a:ext cx="475999" cy="480413"/>
            </a:xfrm>
            <a:custGeom>
              <a:avLst/>
              <a:gdLst/>
              <a:ahLst/>
              <a:cxnLst>
                <a:cxn ang="0">
                  <a:pos x="270" y="298"/>
                </a:cxn>
                <a:cxn ang="0">
                  <a:pos x="254" y="288"/>
                </a:cxn>
                <a:cxn ang="0">
                  <a:pos x="222" y="259"/>
                </a:cxn>
                <a:cxn ang="0">
                  <a:pos x="178" y="234"/>
                </a:cxn>
                <a:cxn ang="0">
                  <a:pos x="145" y="231"/>
                </a:cxn>
                <a:cxn ang="0">
                  <a:pos x="129" y="209"/>
                </a:cxn>
                <a:cxn ang="0">
                  <a:pos x="97" y="196"/>
                </a:cxn>
                <a:cxn ang="0">
                  <a:pos x="97" y="171"/>
                </a:cxn>
                <a:cxn ang="0">
                  <a:pos x="80" y="151"/>
                </a:cxn>
                <a:cxn ang="0">
                  <a:pos x="80" y="126"/>
                </a:cxn>
                <a:cxn ang="0">
                  <a:pos x="43" y="101"/>
                </a:cxn>
                <a:cxn ang="0">
                  <a:pos x="38" y="122"/>
                </a:cxn>
                <a:cxn ang="0">
                  <a:pos x="22" y="136"/>
                </a:cxn>
                <a:cxn ang="0">
                  <a:pos x="5" y="117"/>
                </a:cxn>
                <a:cxn ang="0">
                  <a:pos x="0" y="92"/>
                </a:cxn>
                <a:cxn ang="0">
                  <a:pos x="16" y="97"/>
                </a:cxn>
                <a:cxn ang="0">
                  <a:pos x="53" y="77"/>
                </a:cxn>
                <a:cxn ang="0">
                  <a:pos x="92" y="88"/>
                </a:cxn>
                <a:cxn ang="0">
                  <a:pos x="107" y="29"/>
                </a:cxn>
                <a:cxn ang="0">
                  <a:pos x="145" y="14"/>
                </a:cxn>
                <a:cxn ang="0">
                  <a:pos x="145" y="3"/>
                </a:cxn>
                <a:cxn ang="0">
                  <a:pos x="157" y="0"/>
                </a:cxn>
                <a:cxn ang="0">
                  <a:pos x="204" y="43"/>
                </a:cxn>
                <a:cxn ang="0">
                  <a:pos x="244" y="67"/>
                </a:cxn>
                <a:cxn ang="0">
                  <a:pos x="259" y="63"/>
                </a:cxn>
                <a:cxn ang="0">
                  <a:pos x="285" y="52"/>
                </a:cxn>
                <a:cxn ang="0">
                  <a:pos x="297" y="63"/>
                </a:cxn>
                <a:cxn ang="0">
                  <a:pos x="302" y="88"/>
                </a:cxn>
                <a:cxn ang="0">
                  <a:pos x="333" y="101"/>
                </a:cxn>
                <a:cxn ang="0">
                  <a:pos x="318" y="108"/>
                </a:cxn>
                <a:cxn ang="0">
                  <a:pos x="311" y="117"/>
                </a:cxn>
                <a:cxn ang="0">
                  <a:pos x="302" y="122"/>
                </a:cxn>
                <a:cxn ang="0">
                  <a:pos x="285" y="108"/>
                </a:cxn>
                <a:cxn ang="0">
                  <a:pos x="249" y="108"/>
                </a:cxn>
                <a:cxn ang="0">
                  <a:pos x="193" y="97"/>
                </a:cxn>
                <a:cxn ang="0">
                  <a:pos x="167" y="97"/>
                </a:cxn>
                <a:cxn ang="0">
                  <a:pos x="157" y="113"/>
                </a:cxn>
                <a:cxn ang="0">
                  <a:pos x="135" y="92"/>
                </a:cxn>
                <a:cxn ang="0">
                  <a:pos x="125" y="126"/>
                </a:cxn>
                <a:cxn ang="0">
                  <a:pos x="140" y="136"/>
                </a:cxn>
                <a:cxn ang="0">
                  <a:pos x="145" y="165"/>
                </a:cxn>
                <a:cxn ang="0">
                  <a:pos x="193" y="214"/>
                </a:cxn>
                <a:cxn ang="0">
                  <a:pos x="209" y="221"/>
                </a:cxn>
                <a:cxn ang="0">
                  <a:pos x="209" y="231"/>
                </a:cxn>
                <a:cxn ang="0">
                  <a:pos x="237" y="256"/>
                </a:cxn>
                <a:cxn ang="0">
                  <a:pos x="280" y="283"/>
                </a:cxn>
                <a:cxn ang="0">
                  <a:pos x="270" y="298"/>
                </a:cxn>
              </a:cxnLst>
              <a:rect l="0" t="0" r="r" b="b"/>
              <a:pathLst>
                <a:path w="333" h="298">
                  <a:moveTo>
                    <a:pt x="270" y="298"/>
                  </a:moveTo>
                  <a:lnTo>
                    <a:pt x="254" y="288"/>
                  </a:lnTo>
                  <a:lnTo>
                    <a:pt x="222" y="259"/>
                  </a:lnTo>
                  <a:lnTo>
                    <a:pt x="178" y="234"/>
                  </a:lnTo>
                  <a:lnTo>
                    <a:pt x="145" y="231"/>
                  </a:lnTo>
                  <a:lnTo>
                    <a:pt x="129" y="209"/>
                  </a:lnTo>
                  <a:lnTo>
                    <a:pt x="97" y="196"/>
                  </a:lnTo>
                  <a:lnTo>
                    <a:pt x="97" y="171"/>
                  </a:lnTo>
                  <a:lnTo>
                    <a:pt x="80" y="151"/>
                  </a:lnTo>
                  <a:lnTo>
                    <a:pt x="80" y="126"/>
                  </a:lnTo>
                  <a:lnTo>
                    <a:pt x="43" y="101"/>
                  </a:lnTo>
                  <a:lnTo>
                    <a:pt x="38" y="122"/>
                  </a:lnTo>
                  <a:lnTo>
                    <a:pt x="22" y="136"/>
                  </a:lnTo>
                  <a:lnTo>
                    <a:pt x="5" y="117"/>
                  </a:lnTo>
                  <a:lnTo>
                    <a:pt x="0" y="92"/>
                  </a:lnTo>
                  <a:lnTo>
                    <a:pt x="16" y="97"/>
                  </a:lnTo>
                  <a:lnTo>
                    <a:pt x="53" y="77"/>
                  </a:lnTo>
                  <a:lnTo>
                    <a:pt x="92" y="88"/>
                  </a:lnTo>
                  <a:lnTo>
                    <a:pt x="107" y="29"/>
                  </a:lnTo>
                  <a:lnTo>
                    <a:pt x="145" y="14"/>
                  </a:lnTo>
                  <a:lnTo>
                    <a:pt x="145" y="3"/>
                  </a:lnTo>
                  <a:lnTo>
                    <a:pt x="157" y="0"/>
                  </a:lnTo>
                  <a:lnTo>
                    <a:pt x="204" y="43"/>
                  </a:lnTo>
                  <a:lnTo>
                    <a:pt x="244" y="67"/>
                  </a:lnTo>
                  <a:lnTo>
                    <a:pt x="259" y="63"/>
                  </a:lnTo>
                  <a:lnTo>
                    <a:pt x="285" y="52"/>
                  </a:lnTo>
                  <a:lnTo>
                    <a:pt x="297" y="63"/>
                  </a:lnTo>
                  <a:lnTo>
                    <a:pt x="302" y="88"/>
                  </a:lnTo>
                  <a:lnTo>
                    <a:pt x="333" y="101"/>
                  </a:lnTo>
                  <a:lnTo>
                    <a:pt x="318" y="108"/>
                  </a:lnTo>
                  <a:lnTo>
                    <a:pt x="311" y="117"/>
                  </a:lnTo>
                  <a:lnTo>
                    <a:pt x="302" y="122"/>
                  </a:lnTo>
                  <a:lnTo>
                    <a:pt x="285" y="108"/>
                  </a:lnTo>
                  <a:lnTo>
                    <a:pt x="249" y="108"/>
                  </a:lnTo>
                  <a:lnTo>
                    <a:pt x="193" y="97"/>
                  </a:lnTo>
                  <a:lnTo>
                    <a:pt x="167" y="97"/>
                  </a:lnTo>
                  <a:lnTo>
                    <a:pt x="157" y="113"/>
                  </a:lnTo>
                  <a:lnTo>
                    <a:pt x="135" y="92"/>
                  </a:lnTo>
                  <a:lnTo>
                    <a:pt x="125" y="126"/>
                  </a:lnTo>
                  <a:lnTo>
                    <a:pt x="140" y="136"/>
                  </a:lnTo>
                  <a:lnTo>
                    <a:pt x="145" y="165"/>
                  </a:lnTo>
                  <a:lnTo>
                    <a:pt x="193" y="214"/>
                  </a:lnTo>
                  <a:lnTo>
                    <a:pt x="209" y="221"/>
                  </a:lnTo>
                  <a:lnTo>
                    <a:pt x="209" y="231"/>
                  </a:lnTo>
                  <a:lnTo>
                    <a:pt x="237" y="256"/>
                  </a:lnTo>
                  <a:lnTo>
                    <a:pt x="280" y="283"/>
                  </a:lnTo>
                  <a:lnTo>
                    <a:pt x="270" y="298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19" name="Group 86"/>
            <p:cNvGrpSpPr>
              <a:grpSpLocks/>
            </p:cNvGrpSpPr>
            <p:nvPr/>
          </p:nvGrpSpPr>
          <p:grpSpPr bwMode="auto">
            <a:xfrm>
              <a:off x="7517297" y="5329151"/>
              <a:ext cx="311180" cy="306302"/>
              <a:chOff x="4253" y="3173"/>
              <a:chExt cx="218" cy="190"/>
            </a:xfrm>
            <a:grpFill/>
          </p:grpSpPr>
          <p:sp>
            <p:nvSpPr>
              <p:cNvPr id="85" name="Freeform 87"/>
              <p:cNvSpPr>
                <a:spLocks/>
              </p:cNvSpPr>
              <p:nvPr/>
            </p:nvSpPr>
            <p:spPr bwMode="auto">
              <a:xfrm>
                <a:off x="4253" y="3173"/>
                <a:ext cx="218" cy="190"/>
              </a:xfrm>
              <a:custGeom>
                <a:avLst/>
                <a:gdLst/>
                <a:ahLst/>
                <a:cxnLst>
                  <a:cxn ang="0">
                    <a:pos x="154" y="190"/>
                  </a:cxn>
                  <a:cxn ang="0">
                    <a:pos x="111" y="163"/>
                  </a:cxn>
                  <a:cxn ang="0">
                    <a:pos x="84" y="138"/>
                  </a:cxn>
                  <a:cxn ang="0">
                    <a:pos x="84" y="127"/>
                  </a:cxn>
                  <a:cxn ang="0">
                    <a:pos x="68" y="121"/>
                  </a:cxn>
                  <a:cxn ang="0">
                    <a:pos x="20" y="72"/>
                  </a:cxn>
                  <a:cxn ang="0">
                    <a:pos x="15" y="44"/>
                  </a:cxn>
                  <a:cxn ang="0">
                    <a:pos x="0" y="34"/>
                  </a:cxn>
                  <a:cxn ang="0">
                    <a:pos x="10" y="0"/>
                  </a:cxn>
                  <a:cxn ang="0">
                    <a:pos x="31" y="20"/>
                  </a:cxn>
                  <a:cxn ang="0">
                    <a:pos x="41" y="5"/>
                  </a:cxn>
                  <a:cxn ang="0">
                    <a:pos x="68" y="5"/>
                  </a:cxn>
                  <a:cxn ang="0">
                    <a:pos x="122" y="15"/>
                  </a:cxn>
                  <a:cxn ang="0">
                    <a:pos x="159" y="15"/>
                  </a:cxn>
                  <a:cxn ang="0">
                    <a:pos x="175" y="29"/>
                  </a:cxn>
                  <a:cxn ang="0">
                    <a:pos x="185" y="24"/>
                  </a:cxn>
                  <a:cxn ang="0">
                    <a:pos x="206" y="34"/>
                  </a:cxn>
                  <a:cxn ang="0">
                    <a:pos x="191" y="69"/>
                  </a:cxn>
                  <a:cxn ang="0">
                    <a:pos x="218" y="83"/>
                  </a:cxn>
                  <a:cxn ang="0">
                    <a:pos x="218" y="89"/>
                  </a:cxn>
                  <a:cxn ang="0">
                    <a:pos x="203" y="89"/>
                  </a:cxn>
                  <a:cxn ang="0">
                    <a:pos x="213" y="114"/>
                  </a:cxn>
                  <a:cxn ang="0">
                    <a:pos x="203" y="114"/>
                  </a:cxn>
                  <a:cxn ang="0">
                    <a:pos x="197" y="121"/>
                  </a:cxn>
                  <a:cxn ang="0">
                    <a:pos x="185" y="121"/>
                  </a:cxn>
                  <a:cxn ang="0">
                    <a:pos x="191" y="138"/>
                  </a:cxn>
                  <a:cxn ang="0">
                    <a:pos x="170" y="121"/>
                  </a:cxn>
                  <a:cxn ang="0">
                    <a:pos x="159" y="127"/>
                  </a:cxn>
                  <a:cxn ang="0">
                    <a:pos x="170" y="151"/>
                  </a:cxn>
                  <a:cxn ang="0">
                    <a:pos x="154" y="157"/>
                  </a:cxn>
                  <a:cxn ang="0">
                    <a:pos x="159" y="187"/>
                  </a:cxn>
                  <a:cxn ang="0">
                    <a:pos x="154" y="190"/>
                  </a:cxn>
                </a:cxnLst>
                <a:rect l="0" t="0" r="r" b="b"/>
                <a:pathLst>
                  <a:path w="218" h="190">
                    <a:moveTo>
                      <a:pt x="154" y="190"/>
                    </a:moveTo>
                    <a:lnTo>
                      <a:pt x="111" y="163"/>
                    </a:lnTo>
                    <a:lnTo>
                      <a:pt x="84" y="138"/>
                    </a:lnTo>
                    <a:lnTo>
                      <a:pt x="84" y="127"/>
                    </a:lnTo>
                    <a:lnTo>
                      <a:pt x="68" y="121"/>
                    </a:lnTo>
                    <a:lnTo>
                      <a:pt x="20" y="72"/>
                    </a:lnTo>
                    <a:lnTo>
                      <a:pt x="15" y="44"/>
                    </a:lnTo>
                    <a:lnTo>
                      <a:pt x="0" y="34"/>
                    </a:lnTo>
                    <a:lnTo>
                      <a:pt x="10" y="0"/>
                    </a:lnTo>
                    <a:lnTo>
                      <a:pt x="31" y="20"/>
                    </a:lnTo>
                    <a:lnTo>
                      <a:pt x="41" y="5"/>
                    </a:lnTo>
                    <a:lnTo>
                      <a:pt x="68" y="5"/>
                    </a:lnTo>
                    <a:lnTo>
                      <a:pt x="122" y="15"/>
                    </a:lnTo>
                    <a:lnTo>
                      <a:pt x="159" y="15"/>
                    </a:lnTo>
                    <a:lnTo>
                      <a:pt x="175" y="29"/>
                    </a:lnTo>
                    <a:lnTo>
                      <a:pt x="185" y="24"/>
                    </a:lnTo>
                    <a:lnTo>
                      <a:pt x="206" y="34"/>
                    </a:lnTo>
                    <a:lnTo>
                      <a:pt x="191" y="69"/>
                    </a:lnTo>
                    <a:lnTo>
                      <a:pt x="218" y="83"/>
                    </a:lnTo>
                    <a:lnTo>
                      <a:pt x="218" y="89"/>
                    </a:lnTo>
                    <a:lnTo>
                      <a:pt x="203" y="89"/>
                    </a:lnTo>
                    <a:lnTo>
                      <a:pt x="213" y="114"/>
                    </a:lnTo>
                    <a:lnTo>
                      <a:pt x="203" y="114"/>
                    </a:lnTo>
                    <a:lnTo>
                      <a:pt x="197" y="121"/>
                    </a:lnTo>
                    <a:lnTo>
                      <a:pt x="185" y="121"/>
                    </a:lnTo>
                    <a:lnTo>
                      <a:pt x="191" y="138"/>
                    </a:lnTo>
                    <a:lnTo>
                      <a:pt x="170" y="121"/>
                    </a:lnTo>
                    <a:lnTo>
                      <a:pt x="159" y="127"/>
                    </a:lnTo>
                    <a:lnTo>
                      <a:pt x="170" y="151"/>
                    </a:lnTo>
                    <a:lnTo>
                      <a:pt x="154" y="157"/>
                    </a:lnTo>
                    <a:lnTo>
                      <a:pt x="159" y="187"/>
                    </a:lnTo>
                    <a:lnTo>
                      <a:pt x="154" y="19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6" name="Freeform 88"/>
              <p:cNvSpPr>
                <a:spLocks/>
              </p:cNvSpPr>
              <p:nvPr/>
            </p:nvSpPr>
            <p:spPr bwMode="auto">
              <a:xfrm>
                <a:off x="4253" y="3173"/>
                <a:ext cx="218" cy="190"/>
              </a:xfrm>
              <a:custGeom>
                <a:avLst/>
                <a:gdLst/>
                <a:ahLst/>
                <a:cxnLst>
                  <a:cxn ang="0">
                    <a:pos x="154" y="190"/>
                  </a:cxn>
                  <a:cxn ang="0">
                    <a:pos x="111" y="163"/>
                  </a:cxn>
                  <a:cxn ang="0">
                    <a:pos x="84" y="138"/>
                  </a:cxn>
                  <a:cxn ang="0">
                    <a:pos x="84" y="127"/>
                  </a:cxn>
                  <a:cxn ang="0">
                    <a:pos x="68" y="121"/>
                  </a:cxn>
                  <a:cxn ang="0">
                    <a:pos x="20" y="72"/>
                  </a:cxn>
                  <a:cxn ang="0">
                    <a:pos x="15" y="44"/>
                  </a:cxn>
                  <a:cxn ang="0">
                    <a:pos x="0" y="34"/>
                  </a:cxn>
                  <a:cxn ang="0">
                    <a:pos x="10" y="0"/>
                  </a:cxn>
                  <a:cxn ang="0">
                    <a:pos x="31" y="20"/>
                  </a:cxn>
                  <a:cxn ang="0">
                    <a:pos x="41" y="5"/>
                  </a:cxn>
                  <a:cxn ang="0">
                    <a:pos x="68" y="5"/>
                  </a:cxn>
                  <a:cxn ang="0">
                    <a:pos x="122" y="15"/>
                  </a:cxn>
                  <a:cxn ang="0">
                    <a:pos x="159" y="15"/>
                  </a:cxn>
                  <a:cxn ang="0">
                    <a:pos x="175" y="29"/>
                  </a:cxn>
                  <a:cxn ang="0">
                    <a:pos x="185" y="24"/>
                  </a:cxn>
                  <a:cxn ang="0">
                    <a:pos x="206" y="34"/>
                  </a:cxn>
                  <a:cxn ang="0">
                    <a:pos x="191" y="69"/>
                  </a:cxn>
                  <a:cxn ang="0">
                    <a:pos x="218" y="83"/>
                  </a:cxn>
                  <a:cxn ang="0">
                    <a:pos x="218" y="89"/>
                  </a:cxn>
                  <a:cxn ang="0">
                    <a:pos x="203" y="89"/>
                  </a:cxn>
                  <a:cxn ang="0">
                    <a:pos x="213" y="114"/>
                  </a:cxn>
                  <a:cxn ang="0">
                    <a:pos x="203" y="114"/>
                  </a:cxn>
                  <a:cxn ang="0">
                    <a:pos x="197" y="121"/>
                  </a:cxn>
                  <a:cxn ang="0">
                    <a:pos x="185" y="121"/>
                  </a:cxn>
                  <a:cxn ang="0">
                    <a:pos x="191" y="138"/>
                  </a:cxn>
                  <a:cxn ang="0">
                    <a:pos x="170" y="121"/>
                  </a:cxn>
                  <a:cxn ang="0">
                    <a:pos x="159" y="127"/>
                  </a:cxn>
                  <a:cxn ang="0">
                    <a:pos x="170" y="151"/>
                  </a:cxn>
                  <a:cxn ang="0">
                    <a:pos x="154" y="157"/>
                  </a:cxn>
                  <a:cxn ang="0">
                    <a:pos x="159" y="187"/>
                  </a:cxn>
                  <a:cxn ang="0">
                    <a:pos x="154" y="190"/>
                  </a:cxn>
                </a:cxnLst>
                <a:rect l="0" t="0" r="r" b="b"/>
                <a:pathLst>
                  <a:path w="218" h="190">
                    <a:moveTo>
                      <a:pt x="154" y="190"/>
                    </a:moveTo>
                    <a:lnTo>
                      <a:pt x="111" y="163"/>
                    </a:lnTo>
                    <a:lnTo>
                      <a:pt x="84" y="138"/>
                    </a:lnTo>
                    <a:lnTo>
                      <a:pt x="84" y="127"/>
                    </a:lnTo>
                    <a:lnTo>
                      <a:pt x="68" y="121"/>
                    </a:lnTo>
                    <a:lnTo>
                      <a:pt x="20" y="72"/>
                    </a:lnTo>
                    <a:lnTo>
                      <a:pt x="15" y="44"/>
                    </a:lnTo>
                    <a:lnTo>
                      <a:pt x="0" y="34"/>
                    </a:lnTo>
                    <a:lnTo>
                      <a:pt x="10" y="0"/>
                    </a:lnTo>
                    <a:lnTo>
                      <a:pt x="31" y="20"/>
                    </a:lnTo>
                    <a:lnTo>
                      <a:pt x="41" y="5"/>
                    </a:lnTo>
                    <a:lnTo>
                      <a:pt x="68" y="5"/>
                    </a:lnTo>
                    <a:lnTo>
                      <a:pt x="122" y="15"/>
                    </a:lnTo>
                    <a:lnTo>
                      <a:pt x="159" y="15"/>
                    </a:lnTo>
                    <a:lnTo>
                      <a:pt x="175" y="29"/>
                    </a:lnTo>
                    <a:lnTo>
                      <a:pt x="185" y="24"/>
                    </a:lnTo>
                    <a:lnTo>
                      <a:pt x="206" y="34"/>
                    </a:lnTo>
                    <a:lnTo>
                      <a:pt x="191" y="69"/>
                    </a:lnTo>
                    <a:lnTo>
                      <a:pt x="218" y="83"/>
                    </a:lnTo>
                    <a:lnTo>
                      <a:pt x="218" y="89"/>
                    </a:lnTo>
                    <a:lnTo>
                      <a:pt x="203" y="89"/>
                    </a:lnTo>
                    <a:lnTo>
                      <a:pt x="213" y="114"/>
                    </a:lnTo>
                    <a:lnTo>
                      <a:pt x="203" y="114"/>
                    </a:lnTo>
                    <a:lnTo>
                      <a:pt x="197" y="121"/>
                    </a:lnTo>
                    <a:lnTo>
                      <a:pt x="185" y="121"/>
                    </a:lnTo>
                    <a:lnTo>
                      <a:pt x="191" y="138"/>
                    </a:lnTo>
                    <a:lnTo>
                      <a:pt x="170" y="121"/>
                    </a:lnTo>
                    <a:lnTo>
                      <a:pt x="159" y="127"/>
                    </a:lnTo>
                    <a:lnTo>
                      <a:pt x="170" y="151"/>
                    </a:lnTo>
                    <a:lnTo>
                      <a:pt x="154" y="157"/>
                    </a:lnTo>
                    <a:lnTo>
                      <a:pt x="159" y="187"/>
                    </a:lnTo>
                    <a:lnTo>
                      <a:pt x="154" y="190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20" name="Freeform 91"/>
            <p:cNvSpPr>
              <a:spLocks/>
            </p:cNvSpPr>
            <p:nvPr/>
          </p:nvSpPr>
          <p:spPr bwMode="auto">
            <a:xfrm>
              <a:off x="5497263" y="5208242"/>
              <a:ext cx="1007380" cy="897950"/>
            </a:xfrm>
            <a:custGeom>
              <a:avLst/>
              <a:gdLst/>
              <a:ahLst/>
              <a:cxnLst>
                <a:cxn ang="0">
                  <a:pos x="618" y="215"/>
                </a:cxn>
                <a:cxn ang="0">
                  <a:pos x="640" y="225"/>
                </a:cxn>
                <a:cxn ang="0">
                  <a:pos x="705" y="237"/>
                </a:cxn>
                <a:cxn ang="0">
                  <a:pos x="695" y="269"/>
                </a:cxn>
                <a:cxn ang="0">
                  <a:pos x="626" y="299"/>
                </a:cxn>
                <a:cxn ang="0">
                  <a:pos x="555" y="309"/>
                </a:cxn>
                <a:cxn ang="0">
                  <a:pos x="452" y="398"/>
                </a:cxn>
                <a:cxn ang="0">
                  <a:pos x="452" y="425"/>
                </a:cxn>
                <a:cxn ang="0">
                  <a:pos x="480" y="456"/>
                </a:cxn>
                <a:cxn ang="0">
                  <a:pos x="437" y="470"/>
                </a:cxn>
                <a:cxn ang="0">
                  <a:pos x="410" y="485"/>
                </a:cxn>
                <a:cxn ang="0">
                  <a:pos x="394" y="514"/>
                </a:cxn>
                <a:cxn ang="0">
                  <a:pos x="361" y="505"/>
                </a:cxn>
                <a:cxn ang="0">
                  <a:pos x="323" y="534"/>
                </a:cxn>
                <a:cxn ang="0">
                  <a:pos x="297" y="557"/>
                </a:cxn>
                <a:cxn ang="0">
                  <a:pos x="188" y="534"/>
                </a:cxn>
                <a:cxn ang="0">
                  <a:pos x="152" y="530"/>
                </a:cxn>
                <a:cxn ang="0">
                  <a:pos x="119" y="530"/>
                </a:cxn>
                <a:cxn ang="0">
                  <a:pos x="75" y="549"/>
                </a:cxn>
                <a:cxn ang="0">
                  <a:pos x="49" y="530"/>
                </a:cxn>
                <a:cxn ang="0">
                  <a:pos x="36" y="470"/>
                </a:cxn>
                <a:cxn ang="0">
                  <a:pos x="0" y="445"/>
                </a:cxn>
                <a:cxn ang="0">
                  <a:pos x="7" y="416"/>
                </a:cxn>
                <a:cxn ang="0">
                  <a:pos x="33" y="401"/>
                </a:cxn>
                <a:cxn ang="0">
                  <a:pos x="43" y="386"/>
                </a:cxn>
                <a:cxn ang="0">
                  <a:pos x="36" y="358"/>
                </a:cxn>
                <a:cxn ang="0">
                  <a:pos x="55" y="337"/>
                </a:cxn>
                <a:cxn ang="0">
                  <a:pos x="60" y="313"/>
                </a:cxn>
                <a:cxn ang="0">
                  <a:pos x="60" y="288"/>
                </a:cxn>
                <a:cxn ang="0">
                  <a:pos x="82" y="284"/>
                </a:cxn>
                <a:cxn ang="0">
                  <a:pos x="97" y="269"/>
                </a:cxn>
                <a:cxn ang="0">
                  <a:pos x="119" y="215"/>
                </a:cxn>
                <a:cxn ang="0">
                  <a:pos x="166" y="181"/>
                </a:cxn>
                <a:cxn ang="0">
                  <a:pos x="162" y="151"/>
                </a:cxn>
                <a:cxn ang="0">
                  <a:pos x="130" y="142"/>
                </a:cxn>
                <a:cxn ang="0">
                  <a:pos x="97" y="138"/>
                </a:cxn>
                <a:cxn ang="0">
                  <a:pos x="75" y="132"/>
                </a:cxn>
                <a:cxn ang="0">
                  <a:pos x="60" y="107"/>
                </a:cxn>
                <a:cxn ang="0">
                  <a:pos x="33" y="118"/>
                </a:cxn>
                <a:cxn ang="0">
                  <a:pos x="27" y="118"/>
                </a:cxn>
                <a:cxn ang="0">
                  <a:pos x="27" y="103"/>
                </a:cxn>
                <a:cxn ang="0">
                  <a:pos x="36" y="79"/>
                </a:cxn>
                <a:cxn ang="0">
                  <a:pos x="33" y="31"/>
                </a:cxn>
                <a:cxn ang="0">
                  <a:pos x="55" y="20"/>
                </a:cxn>
                <a:cxn ang="0">
                  <a:pos x="86" y="25"/>
                </a:cxn>
                <a:cxn ang="0">
                  <a:pos x="113" y="0"/>
                </a:cxn>
                <a:cxn ang="0">
                  <a:pos x="145" y="31"/>
                </a:cxn>
                <a:cxn ang="0">
                  <a:pos x="184" y="40"/>
                </a:cxn>
                <a:cxn ang="0">
                  <a:pos x="226" y="49"/>
                </a:cxn>
                <a:cxn ang="0">
                  <a:pos x="264" y="64"/>
                </a:cxn>
                <a:cxn ang="0">
                  <a:pos x="297" y="83"/>
                </a:cxn>
                <a:cxn ang="0">
                  <a:pos x="345" y="83"/>
                </a:cxn>
                <a:cxn ang="0">
                  <a:pos x="420" y="114"/>
                </a:cxn>
                <a:cxn ang="0">
                  <a:pos x="441" y="118"/>
                </a:cxn>
                <a:cxn ang="0">
                  <a:pos x="459" y="138"/>
                </a:cxn>
                <a:cxn ang="0">
                  <a:pos x="469" y="146"/>
                </a:cxn>
                <a:cxn ang="0">
                  <a:pos x="512" y="177"/>
                </a:cxn>
                <a:cxn ang="0">
                  <a:pos x="540" y="188"/>
                </a:cxn>
                <a:cxn ang="0">
                  <a:pos x="560" y="190"/>
                </a:cxn>
                <a:cxn ang="0">
                  <a:pos x="581" y="188"/>
                </a:cxn>
                <a:cxn ang="0">
                  <a:pos x="603" y="206"/>
                </a:cxn>
                <a:cxn ang="0">
                  <a:pos x="618" y="215"/>
                </a:cxn>
              </a:cxnLst>
              <a:rect l="0" t="0" r="r" b="b"/>
              <a:pathLst>
                <a:path w="705" h="557">
                  <a:moveTo>
                    <a:pt x="618" y="215"/>
                  </a:moveTo>
                  <a:lnTo>
                    <a:pt x="640" y="225"/>
                  </a:lnTo>
                  <a:lnTo>
                    <a:pt x="705" y="237"/>
                  </a:lnTo>
                  <a:lnTo>
                    <a:pt x="695" y="269"/>
                  </a:lnTo>
                  <a:lnTo>
                    <a:pt x="626" y="299"/>
                  </a:lnTo>
                  <a:lnTo>
                    <a:pt x="555" y="309"/>
                  </a:lnTo>
                  <a:lnTo>
                    <a:pt x="452" y="398"/>
                  </a:lnTo>
                  <a:lnTo>
                    <a:pt x="452" y="425"/>
                  </a:lnTo>
                  <a:lnTo>
                    <a:pt x="480" y="456"/>
                  </a:lnTo>
                  <a:lnTo>
                    <a:pt x="437" y="470"/>
                  </a:lnTo>
                  <a:lnTo>
                    <a:pt x="410" y="485"/>
                  </a:lnTo>
                  <a:lnTo>
                    <a:pt x="394" y="514"/>
                  </a:lnTo>
                  <a:lnTo>
                    <a:pt x="361" y="505"/>
                  </a:lnTo>
                  <a:lnTo>
                    <a:pt x="323" y="534"/>
                  </a:lnTo>
                  <a:lnTo>
                    <a:pt x="297" y="557"/>
                  </a:lnTo>
                  <a:lnTo>
                    <a:pt x="188" y="534"/>
                  </a:lnTo>
                  <a:lnTo>
                    <a:pt x="152" y="530"/>
                  </a:lnTo>
                  <a:lnTo>
                    <a:pt x="119" y="530"/>
                  </a:lnTo>
                  <a:lnTo>
                    <a:pt x="75" y="549"/>
                  </a:lnTo>
                  <a:lnTo>
                    <a:pt x="49" y="530"/>
                  </a:lnTo>
                  <a:lnTo>
                    <a:pt x="36" y="470"/>
                  </a:lnTo>
                  <a:lnTo>
                    <a:pt x="0" y="445"/>
                  </a:lnTo>
                  <a:lnTo>
                    <a:pt x="7" y="416"/>
                  </a:lnTo>
                  <a:lnTo>
                    <a:pt x="33" y="401"/>
                  </a:lnTo>
                  <a:lnTo>
                    <a:pt x="43" y="386"/>
                  </a:lnTo>
                  <a:lnTo>
                    <a:pt x="36" y="358"/>
                  </a:lnTo>
                  <a:lnTo>
                    <a:pt x="55" y="337"/>
                  </a:lnTo>
                  <a:lnTo>
                    <a:pt x="60" y="313"/>
                  </a:lnTo>
                  <a:lnTo>
                    <a:pt x="60" y="288"/>
                  </a:lnTo>
                  <a:lnTo>
                    <a:pt x="82" y="284"/>
                  </a:lnTo>
                  <a:lnTo>
                    <a:pt x="97" y="269"/>
                  </a:lnTo>
                  <a:lnTo>
                    <a:pt x="119" y="215"/>
                  </a:lnTo>
                  <a:lnTo>
                    <a:pt x="166" y="181"/>
                  </a:lnTo>
                  <a:lnTo>
                    <a:pt x="162" y="151"/>
                  </a:lnTo>
                  <a:lnTo>
                    <a:pt x="130" y="142"/>
                  </a:lnTo>
                  <a:lnTo>
                    <a:pt x="97" y="138"/>
                  </a:lnTo>
                  <a:lnTo>
                    <a:pt x="75" y="132"/>
                  </a:lnTo>
                  <a:lnTo>
                    <a:pt x="60" y="107"/>
                  </a:lnTo>
                  <a:lnTo>
                    <a:pt x="33" y="118"/>
                  </a:lnTo>
                  <a:lnTo>
                    <a:pt x="27" y="118"/>
                  </a:lnTo>
                  <a:lnTo>
                    <a:pt x="27" y="103"/>
                  </a:lnTo>
                  <a:lnTo>
                    <a:pt x="36" y="79"/>
                  </a:lnTo>
                  <a:lnTo>
                    <a:pt x="33" y="31"/>
                  </a:lnTo>
                  <a:lnTo>
                    <a:pt x="55" y="20"/>
                  </a:lnTo>
                  <a:lnTo>
                    <a:pt x="86" y="25"/>
                  </a:lnTo>
                  <a:lnTo>
                    <a:pt x="113" y="0"/>
                  </a:lnTo>
                  <a:lnTo>
                    <a:pt x="145" y="31"/>
                  </a:lnTo>
                  <a:lnTo>
                    <a:pt x="184" y="40"/>
                  </a:lnTo>
                  <a:lnTo>
                    <a:pt x="226" y="49"/>
                  </a:lnTo>
                  <a:lnTo>
                    <a:pt x="264" y="64"/>
                  </a:lnTo>
                  <a:lnTo>
                    <a:pt x="297" y="83"/>
                  </a:lnTo>
                  <a:lnTo>
                    <a:pt x="345" y="83"/>
                  </a:lnTo>
                  <a:lnTo>
                    <a:pt x="420" y="114"/>
                  </a:lnTo>
                  <a:lnTo>
                    <a:pt x="441" y="118"/>
                  </a:lnTo>
                  <a:lnTo>
                    <a:pt x="459" y="138"/>
                  </a:lnTo>
                  <a:lnTo>
                    <a:pt x="469" y="146"/>
                  </a:lnTo>
                  <a:lnTo>
                    <a:pt x="512" y="177"/>
                  </a:lnTo>
                  <a:lnTo>
                    <a:pt x="540" y="188"/>
                  </a:lnTo>
                  <a:lnTo>
                    <a:pt x="560" y="190"/>
                  </a:lnTo>
                  <a:lnTo>
                    <a:pt x="581" y="188"/>
                  </a:lnTo>
                  <a:lnTo>
                    <a:pt x="603" y="206"/>
                  </a:lnTo>
                  <a:lnTo>
                    <a:pt x="618" y="2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1" name="Freeform 92"/>
            <p:cNvSpPr>
              <a:spLocks/>
            </p:cNvSpPr>
            <p:nvPr/>
          </p:nvSpPr>
          <p:spPr bwMode="auto">
            <a:xfrm>
              <a:off x="5497263" y="5208242"/>
              <a:ext cx="1007380" cy="897950"/>
            </a:xfrm>
            <a:custGeom>
              <a:avLst/>
              <a:gdLst/>
              <a:ahLst/>
              <a:cxnLst>
                <a:cxn ang="0">
                  <a:pos x="618" y="215"/>
                </a:cxn>
                <a:cxn ang="0">
                  <a:pos x="640" y="225"/>
                </a:cxn>
                <a:cxn ang="0">
                  <a:pos x="705" y="237"/>
                </a:cxn>
                <a:cxn ang="0">
                  <a:pos x="695" y="269"/>
                </a:cxn>
                <a:cxn ang="0">
                  <a:pos x="626" y="299"/>
                </a:cxn>
                <a:cxn ang="0">
                  <a:pos x="555" y="309"/>
                </a:cxn>
                <a:cxn ang="0">
                  <a:pos x="452" y="398"/>
                </a:cxn>
                <a:cxn ang="0">
                  <a:pos x="452" y="425"/>
                </a:cxn>
                <a:cxn ang="0">
                  <a:pos x="480" y="456"/>
                </a:cxn>
                <a:cxn ang="0">
                  <a:pos x="437" y="470"/>
                </a:cxn>
                <a:cxn ang="0">
                  <a:pos x="410" y="485"/>
                </a:cxn>
                <a:cxn ang="0">
                  <a:pos x="394" y="514"/>
                </a:cxn>
                <a:cxn ang="0">
                  <a:pos x="361" y="505"/>
                </a:cxn>
                <a:cxn ang="0">
                  <a:pos x="323" y="534"/>
                </a:cxn>
                <a:cxn ang="0">
                  <a:pos x="297" y="557"/>
                </a:cxn>
                <a:cxn ang="0">
                  <a:pos x="188" y="534"/>
                </a:cxn>
                <a:cxn ang="0">
                  <a:pos x="152" y="530"/>
                </a:cxn>
                <a:cxn ang="0">
                  <a:pos x="119" y="530"/>
                </a:cxn>
                <a:cxn ang="0">
                  <a:pos x="75" y="549"/>
                </a:cxn>
                <a:cxn ang="0">
                  <a:pos x="49" y="530"/>
                </a:cxn>
                <a:cxn ang="0">
                  <a:pos x="36" y="470"/>
                </a:cxn>
                <a:cxn ang="0">
                  <a:pos x="0" y="445"/>
                </a:cxn>
                <a:cxn ang="0">
                  <a:pos x="7" y="416"/>
                </a:cxn>
                <a:cxn ang="0">
                  <a:pos x="33" y="401"/>
                </a:cxn>
                <a:cxn ang="0">
                  <a:pos x="43" y="386"/>
                </a:cxn>
                <a:cxn ang="0">
                  <a:pos x="36" y="358"/>
                </a:cxn>
                <a:cxn ang="0">
                  <a:pos x="55" y="337"/>
                </a:cxn>
                <a:cxn ang="0">
                  <a:pos x="60" y="313"/>
                </a:cxn>
                <a:cxn ang="0">
                  <a:pos x="60" y="288"/>
                </a:cxn>
                <a:cxn ang="0">
                  <a:pos x="82" y="284"/>
                </a:cxn>
                <a:cxn ang="0">
                  <a:pos x="97" y="269"/>
                </a:cxn>
                <a:cxn ang="0">
                  <a:pos x="119" y="215"/>
                </a:cxn>
                <a:cxn ang="0">
                  <a:pos x="166" y="181"/>
                </a:cxn>
                <a:cxn ang="0">
                  <a:pos x="162" y="151"/>
                </a:cxn>
                <a:cxn ang="0">
                  <a:pos x="130" y="142"/>
                </a:cxn>
                <a:cxn ang="0">
                  <a:pos x="97" y="138"/>
                </a:cxn>
                <a:cxn ang="0">
                  <a:pos x="75" y="132"/>
                </a:cxn>
                <a:cxn ang="0">
                  <a:pos x="60" y="107"/>
                </a:cxn>
                <a:cxn ang="0">
                  <a:pos x="33" y="118"/>
                </a:cxn>
                <a:cxn ang="0">
                  <a:pos x="27" y="118"/>
                </a:cxn>
                <a:cxn ang="0">
                  <a:pos x="27" y="103"/>
                </a:cxn>
                <a:cxn ang="0">
                  <a:pos x="36" y="79"/>
                </a:cxn>
                <a:cxn ang="0">
                  <a:pos x="33" y="31"/>
                </a:cxn>
                <a:cxn ang="0">
                  <a:pos x="55" y="20"/>
                </a:cxn>
                <a:cxn ang="0">
                  <a:pos x="86" y="25"/>
                </a:cxn>
                <a:cxn ang="0">
                  <a:pos x="113" y="0"/>
                </a:cxn>
                <a:cxn ang="0">
                  <a:pos x="145" y="31"/>
                </a:cxn>
                <a:cxn ang="0">
                  <a:pos x="184" y="40"/>
                </a:cxn>
                <a:cxn ang="0">
                  <a:pos x="226" y="49"/>
                </a:cxn>
                <a:cxn ang="0">
                  <a:pos x="264" y="64"/>
                </a:cxn>
                <a:cxn ang="0">
                  <a:pos x="297" y="83"/>
                </a:cxn>
                <a:cxn ang="0">
                  <a:pos x="345" y="83"/>
                </a:cxn>
                <a:cxn ang="0">
                  <a:pos x="420" y="114"/>
                </a:cxn>
                <a:cxn ang="0">
                  <a:pos x="441" y="118"/>
                </a:cxn>
                <a:cxn ang="0">
                  <a:pos x="459" y="138"/>
                </a:cxn>
                <a:cxn ang="0">
                  <a:pos x="469" y="146"/>
                </a:cxn>
                <a:cxn ang="0">
                  <a:pos x="512" y="177"/>
                </a:cxn>
                <a:cxn ang="0">
                  <a:pos x="540" y="188"/>
                </a:cxn>
                <a:cxn ang="0">
                  <a:pos x="560" y="190"/>
                </a:cxn>
                <a:cxn ang="0">
                  <a:pos x="581" y="188"/>
                </a:cxn>
                <a:cxn ang="0">
                  <a:pos x="603" y="206"/>
                </a:cxn>
                <a:cxn ang="0">
                  <a:pos x="618" y="215"/>
                </a:cxn>
              </a:cxnLst>
              <a:rect l="0" t="0" r="r" b="b"/>
              <a:pathLst>
                <a:path w="705" h="557">
                  <a:moveTo>
                    <a:pt x="618" y="215"/>
                  </a:moveTo>
                  <a:lnTo>
                    <a:pt x="640" y="225"/>
                  </a:lnTo>
                  <a:lnTo>
                    <a:pt x="705" y="237"/>
                  </a:lnTo>
                  <a:lnTo>
                    <a:pt x="695" y="269"/>
                  </a:lnTo>
                  <a:lnTo>
                    <a:pt x="626" y="299"/>
                  </a:lnTo>
                  <a:lnTo>
                    <a:pt x="555" y="309"/>
                  </a:lnTo>
                  <a:lnTo>
                    <a:pt x="452" y="398"/>
                  </a:lnTo>
                  <a:lnTo>
                    <a:pt x="452" y="425"/>
                  </a:lnTo>
                  <a:lnTo>
                    <a:pt x="480" y="456"/>
                  </a:lnTo>
                  <a:lnTo>
                    <a:pt x="437" y="470"/>
                  </a:lnTo>
                  <a:lnTo>
                    <a:pt x="410" y="485"/>
                  </a:lnTo>
                  <a:lnTo>
                    <a:pt x="394" y="514"/>
                  </a:lnTo>
                  <a:lnTo>
                    <a:pt x="361" y="505"/>
                  </a:lnTo>
                  <a:lnTo>
                    <a:pt x="323" y="534"/>
                  </a:lnTo>
                  <a:lnTo>
                    <a:pt x="297" y="557"/>
                  </a:lnTo>
                  <a:lnTo>
                    <a:pt x="188" y="534"/>
                  </a:lnTo>
                  <a:lnTo>
                    <a:pt x="152" y="530"/>
                  </a:lnTo>
                  <a:lnTo>
                    <a:pt x="119" y="530"/>
                  </a:lnTo>
                  <a:lnTo>
                    <a:pt x="75" y="549"/>
                  </a:lnTo>
                  <a:lnTo>
                    <a:pt x="49" y="530"/>
                  </a:lnTo>
                  <a:lnTo>
                    <a:pt x="36" y="470"/>
                  </a:lnTo>
                  <a:lnTo>
                    <a:pt x="0" y="445"/>
                  </a:lnTo>
                  <a:lnTo>
                    <a:pt x="7" y="416"/>
                  </a:lnTo>
                  <a:lnTo>
                    <a:pt x="33" y="401"/>
                  </a:lnTo>
                  <a:lnTo>
                    <a:pt x="43" y="386"/>
                  </a:lnTo>
                  <a:lnTo>
                    <a:pt x="36" y="358"/>
                  </a:lnTo>
                  <a:lnTo>
                    <a:pt x="55" y="337"/>
                  </a:lnTo>
                  <a:lnTo>
                    <a:pt x="60" y="313"/>
                  </a:lnTo>
                  <a:lnTo>
                    <a:pt x="60" y="288"/>
                  </a:lnTo>
                  <a:lnTo>
                    <a:pt x="82" y="284"/>
                  </a:lnTo>
                  <a:lnTo>
                    <a:pt x="97" y="269"/>
                  </a:lnTo>
                  <a:lnTo>
                    <a:pt x="119" y="215"/>
                  </a:lnTo>
                  <a:lnTo>
                    <a:pt x="166" y="181"/>
                  </a:lnTo>
                  <a:lnTo>
                    <a:pt x="162" y="151"/>
                  </a:lnTo>
                  <a:lnTo>
                    <a:pt x="130" y="142"/>
                  </a:lnTo>
                  <a:lnTo>
                    <a:pt x="97" y="138"/>
                  </a:lnTo>
                  <a:lnTo>
                    <a:pt x="75" y="132"/>
                  </a:lnTo>
                  <a:lnTo>
                    <a:pt x="60" y="107"/>
                  </a:lnTo>
                  <a:lnTo>
                    <a:pt x="33" y="118"/>
                  </a:lnTo>
                  <a:lnTo>
                    <a:pt x="27" y="118"/>
                  </a:lnTo>
                  <a:lnTo>
                    <a:pt x="27" y="103"/>
                  </a:lnTo>
                  <a:lnTo>
                    <a:pt x="36" y="79"/>
                  </a:lnTo>
                  <a:lnTo>
                    <a:pt x="33" y="31"/>
                  </a:lnTo>
                  <a:lnTo>
                    <a:pt x="55" y="20"/>
                  </a:lnTo>
                  <a:lnTo>
                    <a:pt x="86" y="25"/>
                  </a:lnTo>
                  <a:lnTo>
                    <a:pt x="113" y="0"/>
                  </a:lnTo>
                  <a:lnTo>
                    <a:pt x="145" y="31"/>
                  </a:lnTo>
                  <a:lnTo>
                    <a:pt x="184" y="40"/>
                  </a:lnTo>
                  <a:lnTo>
                    <a:pt x="226" y="49"/>
                  </a:lnTo>
                  <a:lnTo>
                    <a:pt x="264" y="64"/>
                  </a:lnTo>
                  <a:lnTo>
                    <a:pt x="297" y="83"/>
                  </a:lnTo>
                  <a:lnTo>
                    <a:pt x="345" y="83"/>
                  </a:lnTo>
                  <a:lnTo>
                    <a:pt x="420" y="114"/>
                  </a:lnTo>
                  <a:lnTo>
                    <a:pt x="441" y="118"/>
                  </a:lnTo>
                  <a:lnTo>
                    <a:pt x="459" y="138"/>
                  </a:lnTo>
                  <a:lnTo>
                    <a:pt x="469" y="146"/>
                  </a:lnTo>
                  <a:lnTo>
                    <a:pt x="512" y="177"/>
                  </a:lnTo>
                  <a:lnTo>
                    <a:pt x="540" y="188"/>
                  </a:lnTo>
                  <a:lnTo>
                    <a:pt x="560" y="190"/>
                  </a:lnTo>
                  <a:lnTo>
                    <a:pt x="581" y="188"/>
                  </a:lnTo>
                  <a:lnTo>
                    <a:pt x="603" y="206"/>
                  </a:lnTo>
                  <a:lnTo>
                    <a:pt x="618" y="215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2" name="Freeform 93"/>
            <p:cNvSpPr>
              <a:spLocks/>
            </p:cNvSpPr>
            <p:nvPr/>
          </p:nvSpPr>
          <p:spPr bwMode="auto">
            <a:xfrm>
              <a:off x="7584542" y="4842291"/>
              <a:ext cx="406116" cy="219248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20" y="116"/>
                </a:cxn>
                <a:cxn ang="0">
                  <a:pos x="54" y="136"/>
                </a:cxn>
                <a:cxn ang="0">
                  <a:pos x="71" y="136"/>
                </a:cxn>
                <a:cxn ang="0">
                  <a:pos x="85" y="136"/>
                </a:cxn>
                <a:cxn ang="0">
                  <a:pos x="151" y="101"/>
                </a:cxn>
                <a:cxn ang="0">
                  <a:pos x="177" y="98"/>
                </a:cxn>
                <a:cxn ang="0">
                  <a:pos x="187" y="87"/>
                </a:cxn>
                <a:cxn ang="0">
                  <a:pos x="206" y="78"/>
                </a:cxn>
                <a:cxn ang="0">
                  <a:pos x="233" y="74"/>
                </a:cxn>
                <a:cxn ang="0">
                  <a:pos x="274" y="81"/>
                </a:cxn>
                <a:cxn ang="0">
                  <a:pos x="284" y="29"/>
                </a:cxn>
                <a:cxn ang="0">
                  <a:pos x="274" y="29"/>
                </a:cxn>
                <a:cxn ang="0">
                  <a:pos x="257" y="14"/>
                </a:cxn>
                <a:cxn ang="0">
                  <a:pos x="233" y="9"/>
                </a:cxn>
                <a:cxn ang="0">
                  <a:pos x="215" y="18"/>
                </a:cxn>
                <a:cxn ang="0">
                  <a:pos x="182" y="18"/>
                </a:cxn>
                <a:cxn ang="0">
                  <a:pos x="167" y="32"/>
                </a:cxn>
                <a:cxn ang="0">
                  <a:pos x="134" y="9"/>
                </a:cxn>
                <a:cxn ang="0">
                  <a:pos x="113" y="18"/>
                </a:cxn>
                <a:cxn ang="0">
                  <a:pos x="79" y="0"/>
                </a:cxn>
                <a:cxn ang="0">
                  <a:pos x="0" y="67"/>
                </a:cxn>
              </a:cxnLst>
              <a:rect l="0" t="0" r="r" b="b"/>
              <a:pathLst>
                <a:path w="284" h="136">
                  <a:moveTo>
                    <a:pt x="0" y="67"/>
                  </a:moveTo>
                  <a:lnTo>
                    <a:pt x="20" y="116"/>
                  </a:lnTo>
                  <a:lnTo>
                    <a:pt x="54" y="136"/>
                  </a:lnTo>
                  <a:lnTo>
                    <a:pt x="71" y="136"/>
                  </a:lnTo>
                  <a:lnTo>
                    <a:pt x="85" y="136"/>
                  </a:lnTo>
                  <a:lnTo>
                    <a:pt x="151" y="101"/>
                  </a:lnTo>
                  <a:lnTo>
                    <a:pt x="177" y="98"/>
                  </a:lnTo>
                  <a:lnTo>
                    <a:pt x="187" y="87"/>
                  </a:lnTo>
                  <a:lnTo>
                    <a:pt x="206" y="78"/>
                  </a:lnTo>
                  <a:lnTo>
                    <a:pt x="233" y="74"/>
                  </a:lnTo>
                  <a:lnTo>
                    <a:pt x="274" y="81"/>
                  </a:lnTo>
                  <a:lnTo>
                    <a:pt x="284" y="29"/>
                  </a:lnTo>
                  <a:lnTo>
                    <a:pt x="274" y="29"/>
                  </a:lnTo>
                  <a:lnTo>
                    <a:pt x="257" y="14"/>
                  </a:lnTo>
                  <a:lnTo>
                    <a:pt x="233" y="9"/>
                  </a:lnTo>
                  <a:lnTo>
                    <a:pt x="215" y="18"/>
                  </a:lnTo>
                  <a:lnTo>
                    <a:pt x="182" y="18"/>
                  </a:lnTo>
                  <a:lnTo>
                    <a:pt x="167" y="32"/>
                  </a:lnTo>
                  <a:lnTo>
                    <a:pt x="134" y="9"/>
                  </a:lnTo>
                  <a:lnTo>
                    <a:pt x="113" y="18"/>
                  </a:lnTo>
                  <a:lnTo>
                    <a:pt x="79" y="0"/>
                  </a:lnTo>
                  <a:lnTo>
                    <a:pt x="0" y="67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23" name="Freeform 114"/>
            <p:cNvSpPr>
              <a:spLocks/>
            </p:cNvSpPr>
            <p:nvPr/>
          </p:nvSpPr>
          <p:spPr bwMode="auto">
            <a:xfrm>
              <a:off x="6935811" y="5590314"/>
              <a:ext cx="81751" cy="178946"/>
            </a:xfrm>
            <a:custGeom>
              <a:avLst/>
              <a:gdLst/>
              <a:ahLst/>
              <a:cxnLst>
                <a:cxn ang="0">
                  <a:pos x="6" y="27"/>
                </a:cxn>
                <a:cxn ang="0">
                  <a:pos x="0" y="57"/>
                </a:cxn>
                <a:cxn ang="0">
                  <a:pos x="0" y="80"/>
                </a:cxn>
                <a:cxn ang="0">
                  <a:pos x="29" y="111"/>
                </a:cxn>
                <a:cxn ang="0">
                  <a:pos x="40" y="76"/>
                </a:cxn>
                <a:cxn ang="0">
                  <a:pos x="57" y="52"/>
                </a:cxn>
                <a:cxn ang="0">
                  <a:pos x="50" y="32"/>
                </a:cxn>
                <a:cxn ang="0">
                  <a:pos x="57" y="0"/>
                </a:cxn>
                <a:cxn ang="0">
                  <a:pos x="40" y="18"/>
                </a:cxn>
                <a:cxn ang="0">
                  <a:pos x="6" y="27"/>
                </a:cxn>
              </a:cxnLst>
              <a:rect l="0" t="0" r="r" b="b"/>
              <a:pathLst>
                <a:path w="57" h="111">
                  <a:moveTo>
                    <a:pt x="6" y="27"/>
                  </a:moveTo>
                  <a:lnTo>
                    <a:pt x="0" y="57"/>
                  </a:lnTo>
                  <a:lnTo>
                    <a:pt x="0" y="80"/>
                  </a:lnTo>
                  <a:lnTo>
                    <a:pt x="29" y="111"/>
                  </a:lnTo>
                  <a:lnTo>
                    <a:pt x="40" y="76"/>
                  </a:lnTo>
                  <a:lnTo>
                    <a:pt x="57" y="52"/>
                  </a:lnTo>
                  <a:lnTo>
                    <a:pt x="50" y="32"/>
                  </a:lnTo>
                  <a:lnTo>
                    <a:pt x="57" y="0"/>
                  </a:lnTo>
                  <a:lnTo>
                    <a:pt x="40" y="18"/>
                  </a:lnTo>
                  <a:lnTo>
                    <a:pt x="6" y="2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24" name="Group 115"/>
            <p:cNvGrpSpPr>
              <a:grpSpLocks/>
            </p:cNvGrpSpPr>
            <p:nvPr/>
          </p:nvGrpSpPr>
          <p:grpSpPr bwMode="auto">
            <a:xfrm>
              <a:off x="6935811" y="5590314"/>
              <a:ext cx="81751" cy="178946"/>
              <a:chOff x="3846" y="3335"/>
              <a:chExt cx="57" cy="111"/>
            </a:xfrm>
            <a:grpFill/>
          </p:grpSpPr>
          <p:sp>
            <p:nvSpPr>
              <p:cNvPr id="83" name="Freeform 116"/>
              <p:cNvSpPr>
                <a:spLocks/>
              </p:cNvSpPr>
              <p:nvPr/>
            </p:nvSpPr>
            <p:spPr bwMode="auto">
              <a:xfrm>
                <a:off x="3846" y="3335"/>
                <a:ext cx="57" cy="111"/>
              </a:xfrm>
              <a:custGeom>
                <a:avLst/>
                <a:gdLst/>
                <a:ahLst/>
                <a:cxnLst>
                  <a:cxn ang="0">
                    <a:pos x="6" y="27"/>
                  </a:cxn>
                  <a:cxn ang="0">
                    <a:pos x="0" y="57"/>
                  </a:cxn>
                  <a:cxn ang="0">
                    <a:pos x="0" y="80"/>
                  </a:cxn>
                  <a:cxn ang="0">
                    <a:pos x="29" y="111"/>
                  </a:cxn>
                  <a:cxn ang="0">
                    <a:pos x="40" y="76"/>
                  </a:cxn>
                  <a:cxn ang="0">
                    <a:pos x="57" y="52"/>
                  </a:cxn>
                  <a:cxn ang="0">
                    <a:pos x="50" y="32"/>
                  </a:cxn>
                  <a:cxn ang="0">
                    <a:pos x="57" y="0"/>
                  </a:cxn>
                  <a:cxn ang="0">
                    <a:pos x="40" y="18"/>
                  </a:cxn>
                  <a:cxn ang="0">
                    <a:pos x="6" y="27"/>
                  </a:cxn>
                </a:cxnLst>
                <a:rect l="0" t="0" r="r" b="b"/>
                <a:pathLst>
                  <a:path w="57" h="111">
                    <a:moveTo>
                      <a:pt x="6" y="27"/>
                    </a:moveTo>
                    <a:lnTo>
                      <a:pt x="0" y="57"/>
                    </a:lnTo>
                    <a:lnTo>
                      <a:pt x="0" y="80"/>
                    </a:lnTo>
                    <a:lnTo>
                      <a:pt x="29" y="111"/>
                    </a:lnTo>
                    <a:lnTo>
                      <a:pt x="40" y="76"/>
                    </a:lnTo>
                    <a:lnTo>
                      <a:pt x="57" y="52"/>
                    </a:lnTo>
                    <a:lnTo>
                      <a:pt x="50" y="32"/>
                    </a:lnTo>
                    <a:lnTo>
                      <a:pt x="57" y="0"/>
                    </a:lnTo>
                    <a:lnTo>
                      <a:pt x="40" y="18"/>
                    </a:lnTo>
                    <a:lnTo>
                      <a:pt x="6" y="2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4" name="Freeform 117"/>
              <p:cNvSpPr>
                <a:spLocks/>
              </p:cNvSpPr>
              <p:nvPr/>
            </p:nvSpPr>
            <p:spPr bwMode="auto">
              <a:xfrm>
                <a:off x="3846" y="3335"/>
                <a:ext cx="57" cy="111"/>
              </a:xfrm>
              <a:custGeom>
                <a:avLst/>
                <a:gdLst/>
                <a:ahLst/>
                <a:cxnLst>
                  <a:cxn ang="0">
                    <a:pos x="6" y="27"/>
                  </a:cxn>
                  <a:cxn ang="0">
                    <a:pos x="0" y="57"/>
                  </a:cxn>
                  <a:cxn ang="0">
                    <a:pos x="0" y="80"/>
                  </a:cxn>
                  <a:cxn ang="0">
                    <a:pos x="29" y="111"/>
                  </a:cxn>
                  <a:cxn ang="0">
                    <a:pos x="40" y="76"/>
                  </a:cxn>
                  <a:cxn ang="0">
                    <a:pos x="57" y="52"/>
                  </a:cxn>
                  <a:cxn ang="0">
                    <a:pos x="50" y="32"/>
                  </a:cxn>
                  <a:cxn ang="0">
                    <a:pos x="57" y="0"/>
                  </a:cxn>
                  <a:cxn ang="0">
                    <a:pos x="40" y="18"/>
                  </a:cxn>
                  <a:cxn ang="0">
                    <a:pos x="6" y="27"/>
                  </a:cxn>
                </a:cxnLst>
                <a:rect l="0" t="0" r="r" b="b"/>
                <a:pathLst>
                  <a:path w="57" h="111">
                    <a:moveTo>
                      <a:pt x="6" y="27"/>
                    </a:moveTo>
                    <a:lnTo>
                      <a:pt x="0" y="57"/>
                    </a:lnTo>
                    <a:lnTo>
                      <a:pt x="0" y="80"/>
                    </a:lnTo>
                    <a:lnTo>
                      <a:pt x="29" y="111"/>
                    </a:lnTo>
                    <a:lnTo>
                      <a:pt x="40" y="76"/>
                    </a:lnTo>
                    <a:lnTo>
                      <a:pt x="57" y="52"/>
                    </a:lnTo>
                    <a:lnTo>
                      <a:pt x="50" y="32"/>
                    </a:lnTo>
                    <a:lnTo>
                      <a:pt x="57" y="0"/>
                    </a:lnTo>
                    <a:lnTo>
                      <a:pt x="40" y="18"/>
                    </a:lnTo>
                    <a:lnTo>
                      <a:pt x="6" y="27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25" name="Freeform 118"/>
            <p:cNvSpPr>
              <a:spLocks/>
            </p:cNvSpPr>
            <p:nvPr/>
          </p:nvSpPr>
          <p:spPr bwMode="auto">
            <a:xfrm>
              <a:off x="6881750" y="5775708"/>
              <a:ext cx="135812" cy="267612"/>
            </a:xfrm>
            <a:custGeom>
              <a:avLst/>
              <a:gdLst/>
              <a:ahLst/>
              <a:cxnLst>
                <a:cxn ang="0">
                  <a:pos x="7" y="22"/>
                </a:cxn>
                <a:cxn ang="0">
                  <a:pos x="0" y="40"/>
                </a:cxn>
                <a:cxn ang="0">
                  <a:pos x="12" y="73"/>
                </a:cxn>
                <a:cxn ang="0">
                  <a:pos x="12" y="108"/>
                </a:cxn>
                <a:cxn ang="0">
                  <a:pos x="0" y="142"/>
                </a:cxn>
                <a:cxn ang="0">
                  <a:pos x="22" y="166"/>
                </a:cxn>
                <a:cxn ang="0">
                  <a:pos x="49" y="142"/>
                </a:cxn>
                <a:cxn ang="0">
                  <a:pos x="72" y="147"/>
                </a:cxn>
                <a:cxn ang="0">
                  <a:pos x="88" y="118"/>
                </a:cxn>
                <a:cxn ang="0">
                  <a:pos x="95" y="89"/>
                </a:cxn>
                <a:cxn ang="0">
                  <a:pos x="95" y="60"/>
                </a:cxn>
                <a:cxn ang="0">
                  <a:pos x="95" y="31"/>
                </a:cxn>
                <a:cxn ang="0">
                  <a:pos x="72" y="0"/>
                </a:cxn>
                <a:cxn ang="0">
                  <a:pos x="39" y="22"/>
                </a:cxn>
                <a:cxn ang="0">
                  <a:pos x="20" y="25"/>
                </a:cxn>
                <a:cxn ang="0">
                  <a:pos x="7" y="22"/>
                </a:cxn>
              </a:cxnLst>
              <a:rect l="0" t="0" r="r" b="b"/>
              <a:pathLst>
                <a:path w="95" h="166">
                  <a:moveTo>
                    <a:pt x="7" y="22"/>
                  </a:moveTo>
                  <a:lnTo>
                    <a:pt x="0" y="40"/>
                  </a:lnTo>
                  <a:lnTo>
                    <a:pt x="12" y="73"/>
                  </a:lnTo>
                  <a:lnTo>
                    <a:pt x="12" y="108"/>
                  </a:lnTo>
                  <a:lnTo>
                    <a:pt x="0" y="142"/>
                  </a:lnTo>
                  <a:lnTo>
                    <a:pt x="22" y="166"/>
                  </a:lnTo>
                  <a:lnTo>
                    <a:pt x="49" y="142"/>
                  </a:lnTo>
                  <a:lnTo>
                    <a:pt x="72" y="147"/>
                  </a:lnTo>
                  <a:lnTo>
                    <a:pt x="88" y="118"/>
                  </a:lnTo>
                  <a:lnTo>
                    <a:pt x="95" y="89"/>
                  </a:lnTo>
                  <a:lnTo>
                    <a:pt x="95" y="60"/>
                  </a:lnTo>
                  <a:lnTo>
                    <a:pt x="95" y="31"/>
                  </a:lnTo>
                  <a:lnTo>
                    <a:pt x="72" y="0"/>
                  </a:lnTo>
                  <a:lnTo>
                    <a:pt x="39" y="22"/>
                  </a:lnTo>
                  <a:lnTo>
                    <a:pt x="20" y="25"/>
                  </a:lnTo>
                  <a:lnTo>
                    <a:pt x="7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26" name="Group 119"/>
            <p:cNvGrpSpPr>
              <a:grpSpLocks/>
            </p:cNvGrpSpPr>
            <p:nvPr/>
          </p:nvGrpSpPr>
          <p:grpSpPr bwMode="auto">
            <a:xfrm>
              <a:off x="6881750" y="5775708"/>
              <a:ext cx="135812" cy="267612"/>
              <a:chOff x="3808" y="3450"/>
              <a:chExt cx="95" cy="166"/>
            </a:xfrm>
            <a:grpFill/>
          </p:grpSpPr>
          <p:sp>
            <p:nvSpPr>
              <p:cNvPr id="81" name="Freeform 120"/>
              <p:cNvSpPr>
                <a:spLocks/>
              </p:cNvSpPr>
              <p:nvPr/>
            </p:nvSpPr>
            <p:spPr bwMode="auto">
              <a:xfrm>
                <a:off x="3808" y="3450"/>
                <a:ext cx="95" cy="166"/>
              </a:xfrm>
              <a:custGeom>
                <a:avLst/>
                <a:gdLst/>
                <a:ahLst/>
                <a:cxnLst>
                  <a:cxn ang="0">
                    <a:pos x="7" y="22"/>
                  </a:cxn>
                  <a:cxn ang="0">
                    <a:pos x="0" y="40"/>
                  </a:cxn>
                  <a:cxn ang="0">
                    <a:pos x="12" y="73"/>
                  </a:cxn>
                  <a:cxn ang="0">
                    <a:pos x="12" y="108"/>
                  </a:cxn>
                  <a:cxn ang="0">
                    <a:pos x="0" y="142"/>
                  </a:cxn>
                  <a:cxn ang="0">
                    <a:pos x="22" y="166"/>
                  </a:cxn>
                  <a:cxn ang="0">
                    <a:pos x="49" y="142"/>
                  </a:cxn>
                  <a:cxn ang="0">
                    <a:pos x="72" y="147"/>
                  </a:cxn>
                  <a:cxn ang="0">
                    <a:pos x="88" y="118"/>
                  </a:cxn>
                  <a:cxn ang="0">
                    <a:pos x="95" y="89"/>
                  </a:cxn>
                  <a:cxn ang="0">
                    <a:pos x="95" y="60"/>
                  </a:cxn>
                  <a:cxn ang="0">
                    <a:pos x="95" y="31"/>
                  </a:cxn>
                  <a:cxn ang="0">
                    <a:pos x="72" y="0"/>
                  </a:cxn>
                  <a:cxn ang="0">
                    <a:pos x="39" y="22"/>
                  </a:cxn>
                  <a:cxn ang="0">
                    <a:pos x="20" y="25"/>
                  </a:cxn>
                  <a:cxn ang="0">
                    <a:pos x="7" y="22"/>
                  </a:cxn>
                </a:cxnLst>
                <a:rect l="0" t="0" r="r" b="b"/>
                <a:pathLst>
                  <a:path w="95" h="166">
                    <a:moveTo>
                      <a:pt x="7" y="22"/>
                    </a:moveTo>
                    <a:lnTo>
                      <a:pt x="0" y="40"/>
                    </a:lnTo>
                    <a:lnTo>
                      <a:pt x="12" y="73"/>
                    </a:lnTo>
                    <a:lnTo>
                      <a:pt x="12" y="108"/>
                    </a:lnTo>
                    <a:lnTo>
                      <a:pt x="0" y="142"/>
                    </a:lnTo>
                    <a:lnTo>
                      <a:pt x="22" y="166"/>
                    </a:lnTo>
                    <a:lnTo>
                      <a:pt x="49" y="142"/>
                    </a:lnTo>
                    <a:lnTo>
                      <a:pt x="72" y="147"/>
                    </a:lnTo>
                    <a:lnTo>
                      <a:pt x="88" y="118"/>
                    </a:lnTo>
                    <a:lnTo>
                      <a:pt x="95" y="89"/>
                    </a:lnTo>
                    <a:lnTo>
                      <a:pt x="95" y="60"/>
                    </a:lnTo>
                    <a:lnTo>
                      <a:pt x="95" y="31"/>
                    </a:lnTo>
                    <a:lnTo>
                      <a:pt x="72" y="0"/>
                    </a:lnTo>
                    <a:lnTo>
                      <a:pt x="39" y="22"/>
                    </a:lnTo>
                    <a:lnTo>
                      <a:pt x="20" y="25"/>
                    </a:lnTo>
                    <a:lnTo>
                      <a:pt x="7" y="2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2" name="Freeform 121"/>
              <p:cNvSpPr>
                <a:spLocks/>
              </p:cNvSpPr>
              <p:nvPr/>
            </p:nvSpPr>
            <p:spPr bwMode="auto">
              <a:xfrm>
                <a:off x="3808" y="3450"/>
                <a:ext cx="95" cy="166"/>
              </a:xfrm>
              <a:custGeom>
                <a:avLst/>
                <a:gdLst/>
                <a:ahLst/>
                <a:cxnLst>
                  <a:cxn ang="0">
                    <a:pos x="7" y="22"/>
                  </a:cxn>
                  <a:cxn ang="0">
                    <a:pos x="0" y="40"/>
                  </a:cxn>
                  <a:cxn ang="0">
                    <a:pos x="12" y="73"/>
                  </a:cxn>
                  <a:cxn ang="0">
                    <a:pos x="12" y="108"/>
                  </a:cxn>
                  <a:cxn ang="0">
                    <a:pos x="0" y="142"/>
                  </a:cxn>
                  <a:cxn ang="0">
                    <a:pos x="22" y="166"/>
                  </a:cxn>
                  <a:cxn ang="0">
                    <a:pos x="49" y="142"/>
                  </a:cxn>
                  <a:cxn ang="0">
                    <a:pos x="72" y="147"/>
                  </a:cxn>
                  <a:cxn ang="0">
                    <a:pos x="88" y="118"/>
                  </a:cxn>
                  <a:cxn ang="0">
                    <a:pos x="95" y="89"/>
                  </a:cxn>
                  <a:cxn ang="0">
                    <a:pos x="95" y="60"/>
                  </a:cxn>
                  <a:cxn ang="0">
                    <a:pos x="95" y="31"/>
                  </a:cxn>
                  <a:cxn ang="0">
                    <a:pos x="72" y="0"/>
                  </a:cxn>
                  <a:cxn ang="0">
                    <a:pos x="39" y="22"/>
                  </a:cxn>
                  <a:cxn ang="0">
                    <a:pos x="20" y="25"/>
                  </a:cxn>
                  <a:cxn ang="0">
                    <a:pos x="7" y="22"/>
                  </a:cxn>
                </a:cxnLst>
                <a:rect l="0" t="0" r="r" b="b"/>
                <a:pathLst>
                  <a:path w="95" h="166">
                    <a:moveTo>
                      <a:pt x="7" y="22"/>
                    </a:moveTo>
                    <a:lnTo>
                      <a:pt x="0" y="40"/>
                    </a:lnTo>
                    <a:lnTo>
                      <a:pt x="12" y="73"/>
                    </a:lnTo>
                    <a:lnTo>
                      <a:pt x="12" y="108"/>
                    </a:lnTo>
                    <a:lnTo>
                      <a:pt x="0" y="142"/>
                    </a:lnTo>
                    <a:lnTo>
                      <a:pt x="22" y="166"/>
                    </a:lnTo>
                    <a:lnTo>
                      <a:pt x="49" y="142"/>
                    </a:lnTo>
                    <a:lnTo>
                      <a:pt x="72" y="147"/>
                    </a:lnTo>
                    <a:lnTo>
                      <a:pt x="88" y="118"/>
                    </a:lnTo>
                    <a:lnTo>
                      <a:pt x="95" y="89"/>
                    </a:lnTo>
                    <a:lnTo>
                      <a:pt x="95" y="60"/>
                    </a:lnTo>
                    <a:lnTo>
                      <a:pt x="95" y="31"/>
                    </a:lnTo>
                    <a:lnTo>
                      <a:pt x="72" y="0"/>
                    </a:lnTo>
                    <a:lnTo>
                      <a:pt x="39" y="22"/>
                    </a:lnTo>
                    <a:lnTo>
                      <a:pt x="20" y="25"/>
                    </a:lnTo>
                    <a:lnTo>
                      <a:pt x="7" y="22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27" name="Freeform 122"/>
            <p:cNvSpPr>
              <a:spLocks/>
            </p:cNvSpPr>
            <p:nvPr/>
          </p:nvSpPr>
          <p:spPr bwMode="auto">
            <a:xfrm>
              <a:off x="7229849" y="6131986"/>
              <a:ext cx="288765" cy="177334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6" y="48"/>
                </a:cxn>
                <a:cxn ang="0">
                  <a:pos x="36" y="53"/>
                </a:cxn>
                <a:cxn ang="0">
                  <a:pos x="80" y="71"/>
                </a:cxn>
                <a:cxn ang="0">
                  <a:pos x="112" y="82"/>
                </a:cxn>
                <a:cxn ang="0">
                  <a:pos x="127" y="105"/>
                </a:cxn>
                <a:cxn ang="0">
                  <a:pos x="171" y="110"/>
                </a:cxn>
                <a:cxn ang="0">
                  <a:pos x="181" y="86"/>
                </a:cxn>
                <a:cxn ang="0">
                  <a:pos x="171" y="62"/>
                </a:cxn>
                <a:cxn ang="0">
                  <a:pos x="181" y="30"/>
                </a:cxn>
                <a:cxn ang="0">
                  <a:pos x="202" y="0"/>
                </a:cxn>
                <a:cxn ang="0">
                  <a:pos x="161" y="14"/>
                </a:cxn>
                <a:cxn ang="0">
                  <a:pos x="118" y="19"/>
                </a:cxn>
                <a:cxn ang="0">
                  <a:pos x="80" y="19"/>
                </a:cxn>
                <a:cxn ang="0">
                  <a:pos x="53" y="5"/>
                </a:cxn>
                <a:cxn ang="0">
                  <a:pos x="21" y="5"/>
                </a:cxn>
                <a:cxn ang="0">
                  <a:pos x="0" y="19"/>
                </a:cxn>
              </a:cxnLst>
              <a:rect l="0" t="0" r="r" b="b"/>
              <a:pathLst>
                <a:path w="202" h="110">
                  <a:moveTo>
                    <a:pt x="0" y="19"/>
                  </a:moveTo>
                  <a:lnTo>
                    <a:pt x="16" y="48"/>
                  </a:lnTo>
                  <a:lnTo>
                    <a:pt x="36" y="53"/>
                  </a:lnTo>
                  <a:lnTo>
                    <a:pt x="80" y="71"/>
                  </a:lnTo>
                  <a:lnTo>
                    <a:pt x="112" y="82"/>
                  </a:lnTo>
                  <a:lnTo>
                    <a:pt x="127" y="105"/>
                  </a:lnTo>
                  <a:lnTo>
                    <a:pt x="171" y="110"/>
                  </a:lnTo>
                  <a:lnTo>
                    <a:pt x="181" y="86"/>
                  </a:lnTo>
                  <a:lnTo>
                    <a:pt x="171" y="62"/>
                  </a:lnTo>
                  <a:lnTo>
                    <a:pt x="181" y="30"/>
                  </a:lnTo>
                  <a:lnTo>
                    <a:pt x="202" y="0"/>
                  </a:lnTo>
                  <a:lnTo>
                    <a:pt x="161" y="14"/>
                  </a:lnTo>
                  <a:lnTo>
                    <a:pt x="118" y="19"/>
                  </a:lnTo>
                  <a:lnTo>
                    <a:pt x="80" y="19"/>
                  </a:lnTo>
                  <a:lnTo>
                    <a:pt x="53" y="5"/>
                  </a:lnTo>
                  <a:lnTo>
                    <a:pt x="21" y="5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28" name="Group 123"/>
            <p:cNvGrpSpPr>
              <a:grpSpLocks/>
            </p:cNvGrpSpPr>
            <p:nvPr/>
          </p:nvGrpSpPr>
          <p:grpSpPr bwMode="auto">
            <a:xfrm>
              <a:off x="7229849" y="6131986"/>
              <a:ext cx="288765" cy="177334"/>
              <a:chOff x="4052" y="3671"/>
              <a:chExt cx="202" cy="110"/>
            </a:xfrm>
            <a:grpFill/>
          </p:grpSpPr>
          <p:sp>
            <p:nvSpPr>
              <p:cNvPr id="79" name="Freeform 124"/>
              <p:cNvSpPr>
                <a:spLocks/>
              </p:cNvSpPr>
              <p:nvPr/>
            </p:nvSpPr>
            <p:spPr bwMode="auto">
              <a:xfrm>
                <a:off x="4052" y="3671"/>
                <a:ext cx="202" cy="110"/>
              </a:xfrm>
              <a:custGeom>
                <a:avLst/>
                <a:gdLst/>
                <a:ahLst/>
                <a:cxnLst>
                  <a:cxn ang="0">
                    <a:pos x="0" y="19"/>
                  </a:cxn>
                  <a:cxn ang="0">
                    <a:pos x="16" y="48"/>
                  </a:cxn>
                  <a:cxn ang="0">
                    <a:pos x="36" y="53"/>
                  </a:cxn>
                  <a:cxn ang="0">
                    <a:pos x="80" y="71"/>
                  </a:cxn>
                  <a:cxn ang="0">
                    <a:pos x="112" y="82"/>
                  </a:cxn>
                  <a:cxn ang="0">
                    <a:pos x="127" y="105"/>
                  </a:cxn>
                  <a:cxn ang="0">
                    <a:pos x="171" y="110"/>
                  </a:cxn>
                  <a:cxn ang="0">
                    <a:pos x="181" y="86"/>
                  </a:cxn>
                  <a:cxn ang="0">
                    <a:pos x="171" y="62"/>
                  </a:cxn>
                  <a:cxn ang="0">
                    <a:pos x="181" y="30"/>
                  </a:cxn>
                  <a:cxn ang="0">
                    <a:pos x="202" y="0"/>
                  </a:cxn>
                  <a:cxn ang="0">
                    <a:pos x="161" y="14"/>
                  </a:cxn>
                  <a:cxn ang="0">
                    <a:pos x="118" y="19"/>
                  </a:cxn>
                  <a:cxn ang="0">
                    <a:pos x="80" y="19"/>
                  </a:cxn>
                  <a:cxn ang="0">
                    <a:pos x="53" y="5"/>
                  </a:cxn>
                  <a:cxn ang="0">
                    <a:pos x="21" y="5"/>
                  </a:cxn>
                  <a:cxn ang="0">
                    <a:pos x="0" y="19"/>
                  </a:cxn>
                </a:cxnLst>
                <a:rect l="0" t="0" r="r" b="b"/>
                <a:pathLst>
                  <a:path w="202" h="110">
                    <a:moveTo>
                      <a:pt x="0" y="19"/>
                    </a:moveTo>
                    <a:lnTo>
                      <a:pt x="16" y="48"/>
                    </a:lnTo>
                    <a:lnTo>
                      <a:pt x="36" y="53"/>
                    </a:lnTo>
                    <a:lnTo>
                      <a:pt x="80" y="71"/>
                    </a:lnTo>
                    <a:lnTo>
                      <a:pt x="112" y="82"/>
                    </a:lnTo>
                    <a:lnTo>
                      <a:pt x="127" y="105"/>
                    </a:lnTo>
                    <a:lnTo>
                      <a:pt x="171" y="110"/>
                    </a:lnTo>
                    <a:lnTo>
                      <a:pt x="181" y="86"/>
                    </a:lnTo>
                    <a:lnTo>
                      <a:pt x="171" y="62"/>
                    </a:lnTo>
                    <a:lnTo>
                      <a:pt x="181" y="30"/>
                    </a:lnTo>
                    <a:lnTo>
                      <a:pt x="202" y="0"/>
                    </a:lnTo>
                    <a:lnTo>
                      <a:pt x="161" y="14"/>
                    </a:lnTo>
                    <a:lnTo>
                      <a:pt x="118" y="19"/>
                    </a:lnTo>
                    <a:lnTo>
                      <a:pt x="80" y="19"/>
                    </a:lnTo>
                    <a:lnTo>
                      <a:pt x="53" y="5"/>
                    </a:lnTo>
                    <a:lnTo>
                      <a:pt x="21" y="5"/>
                    </a:lnTo>
                    <a:lnTo>
                      <a:pt x="0" y="1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80" name="Freeform 125"/>
              <p:cNvSpPr>
                <a:spLocks/>
              </p:cNvSpPr>
              <p:nvPr/>
            </p:nvSpPr>
            <p:spPr bwMode="auto">
              <a:xfrm>
                <a:off x="4052" y="3671"/>
                <a:ext cx="202" cy="110"/>
              </a:xfrm>
              <a:custGeom>
                <a:avLst/>
                <a:gdLst/>
                <a:ahLst/>
                <a:cxnLst>
                  <a:cxn ang="0">
                    <a:pos x="0" y="19"/>
                  </a:cxn>
                  <a:cxn ang="0">
                    <a:pos x="16" y="48"/>
                  </a:cxn>
                  <a:cxn ang="0">
                    <a:pos x="36" y="53"/>
                  </a:cxn>
                  <a:cxn ang="0">
                    <a:pos x="80" y="71"/>
                  </a:cxn>
                  <a:cxn ang="0">
                    <a:pos x="112" y="82"/>
                  </a:cxn>
                  <a:cxn ang="0">
                    <a:pos x="127" y="105"/>
                  </a:cxn>
                  <a:cxn ang="0">
                    <a:pos x="171" y="110"/>
                  </a:cxn>
                  <a:cxn ang="0">
                    <a:pos x="181" y="86"/>
                  </a:cxn>
                  <a:cxn ang="0">
                    <a:pos x="171" y="62"/>
                  </a:cxn>
                  <a:cxn ang="0">
                    <a:pos x="181" y="30"/>
                  </a:cxn>
                  <a:cxn ang="0">
                    <a:pos x="202" y="0"/>
                  </a:cxn>
                  <a:cxn ang="0">
                    <a:pos x="161" y="14"/>
                  </a:cxn>
                  <a:cxn ang="0">
                    <a:pos x="118" y="19"/>
                  </a:cxn>
                  <a:cxn ang="0">
                    <a:pos x="80" y="19"/>
                  </a:cxn>
                  <a:cxn ang="0">
                    <a:pos x="53" y="5"/>
                  </a:cxn>
                  <a:cxn ang="0">
                    <a:pos x="21" y="5"/>
                  </a:cxn>
                  <a:cxn ang="0">
                    <a:pos x="0" y="19"/>
                  </a:cxn>
                </a:cxnLst>
                <a:rect l="0" t="0" r="r" b="b"/>
                <a:pathLst>
                  <a:path w="202" h="110">
                    <a:moveTo>
                      <a:pt x="0" y="19"/>
                    </a:moveTo>
                    <a:lnTo>
                      <a:pt x="16" y="48"/>
                    </a:lnTo>
                    <a:lnTo>
                      <a:pt x="36" y="53"/>
                    </a:lnTo>
                    <a:lnTo>
                      <a:pt x="80" y="71"/>
                    </a:lnTo>
                    <a:lnTo>
                      <a:pt x="112" y="82"/>
                    </a:lnTo>
                    <a:lnTo>
                      <a:pt x="127" y="105"/>
                    </a:lnTo>
                    <a:lnTo>
                      <a:pt x="171" y="110"/>
                    </a:lnTo>
                    <a:lnTo>
                      <a:pt x="181" y="86"/>
                    </a:lnTo>
                    <a:lnTo>
                      <a:pt x="171" y="62"/>
                    </a:lnTo>
                    <a:lnTo>
                      <a:pt x="181" y="30"/>
                    </a:lnTo>
                    <a:lnTo>
                      <a:pt x="202" y="0"/>
                    </a:lnTo>
                    <a:lnTo>
                      <a:pt x="161" y="14"/>
                    </a:lnTo>
                    <a:lnTo>
                      <a:pt x="118" y="19"/>
                    </a:lnTo>
                    <a:lnTo>
                      <a:pt x="80" y="19"/>
                    </a:lnTo>
                    <a:lnTo>
                      <a:pt x="53" y="5"/>
                    </a:lnTo>
                    <a:lnTo>
                      <a:pt x="21" y="5"/>
                    </a:lnTo>
                    <a:lnTo>
                      <a:pt x="0" y="19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29" name="Freeform 126"/>
            <p:cNvSpPr>
              <a:spLocks/>
            </p:cNvSpPr>
            <p:nvPr/>
          </p:nvSpPr>
          <p:spPr bwMode="auto">
            <a:xfrm>
              <a:off x="8007801" y="6107804"/>
              <a:ext cx="191192" cy="196678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34" y="54"/>
                </a:cxn>
                <a:cxn ang="0">
                  <a:pos x="34" y="84"/>
                </a:cxn>
                <a:cxn ang="0">
                  <a:pos x="43" y="103"/>
                </a:cxn>
                <a:cxn ang="0">
                  <a:pos x="70" y="98"/>
                </a:cxn>
                <a:cxn ang="0">
                  <a:pos x="87" y="122"/>
                </a:cxn>
                <a:cxn ang="0">
                  <a:pos x="108" y="98"/>
                </a:cxn>
                <a:cxn ang="0">
                  <a:pos x="134" y="117"/>
                </a:cxn>
                <a:cxn ang="0">
                  <a:pos x="103" y="49"/>
                </a:cxn>
                <a:cxn ang="0">
                  <a:pos x="130" y="54"/>
                </a:cxn>
                <a:cxn ang="0">
                  <a:pos x="108" y="20"/>
                </a:cxn>
                <a:cxn ang="0">
                  <a:pos x="75" y="10"/>
                </a:cxn>
                <a:cxn ang="0">
                  <a:pos x="43" y="0"/>
                </a:cxn>
                <a:cxn ang="0">
                  <a:pos x="12" y="10"/>
                </a:cxn>
                <a:cxn ang="0">
                  <a:pos x="0" y="35"/>
                </a:cxn>
              </a:cxnLst>
              <a:rect l="0" t="0" r="r" b="b"/>
              <a:pathLst>
                <a:path w="134" h="122">
                  <a:moveTo>
                    <a:pt x="0" y="35"/>
                  </a:moveTo>
                  <a:lnTo>
                    <a:pt x="34" y="54"/>
                  </a:lnTo>
                  <a:lnTo>
                    <a:pt x="34" y="84"/>
                  </a:lnTo>
                  <a:lnTo>
                    <a:pt x="43" y="103"/>
                  </a:lnTo>
                  <a:lnTo>
                    <a:pt x="70" y="98"/>
                  </a:lnTo>
                  <a:lnTo>
                    <a:pt x="87" y="122"/>
                  </a:lnTo>
                  <a:lnTo>
                    <a:pt x="108" y="98"/>
                  </a:lnTo>
                  <a:lnTo>
                    <a:pt x="134" y="117"/>
                  </a:lnTo>
                  <a:lnTo>
                    <a:pt x="103" y="49"/>
                  </a:lnTo>
                  <a:lnTo>
                    <a:pt x="130" y="54"/>
                  </a:lnTo>
                  <a:lnTo>
                    <a:pt x="108" y="20"/>
                  </a:lnTo>
                  <a:lnTo>
                    <a:pt x="75" y="10"/>
                  </a:lnTo>
                  <a:lnTo>
                    <a:pt x="43" y="0"/>
                  </a:lnTo>
                  <a:lnTo>
                    <a:pt x="12" y="10"/>
                  </a:lnTo>
                  <a:lnTo>
                    <a:pt x="0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30" name="Group 127"/>
            <p:cNvGrpSpPr>
              <a:grpSpLocks/>
            </p:cNvGrpSpPr>
            <p:nvPr/>
          </p:nvGrpSpPr>
          <p:grpSpPr bwMode="auto">
            <a:xfrm>
              <a:off x="8014393" y="6099744"/>
              <a:ext cx="192509" cy="198291"/>
              <a:chOff x="4601" y="3651"/>
              <a:chExt cx="135" cy="123"/>
            </a:xfrm>
            <a:grpFill/>
          </p:grpSpPr>
          <p:sp>
            <p:nvSpPr>
              <p:cNvPr id="77" name="Freeform 128"/>
              <p:cNvSpPr>
                <a:spLocks/>
              </p:cNvSpPr>
              <p:nvPr/>
            </p:nvSpPr>
            <p:spPr bwMode="auto">
              <a:xfrm>
                <a:off x="4601" y="3651"/>
                <a:ext cx="135" cy="123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34" y="54"/>
                  </a:cxn>
                  <a:cxn ang="0">
                    <a:pos x="34" y="84"/>
                  </a:cxn>
                  <a:cxn ang="0">
                    <a:pos x="44" y="103"/>
                  </a:cxn>
                  <a:cxn ang="0">
                    <a:pos x="71" y="99"/>
                  </a:cxn>
                  <a:cxn ang="0">
                    <a:pos x="88" y="123"/>
                  </a:cxn>
                  <a:cxn ang="0">
                    <a:pos x="109" y="99"/>
                  </a:cxn>
                  <a:cxn ang="0">
                    <a:pos x="135" y="118"/>
                  </a:cxn>
                  <a:cxn ang="0">
                    <a:pos x="104" y="49"/>
                  </a:cxn>
                  <a:cxn ang="0">
                    <a:pos x="131" y="54"/>
                  </a:cxn>
                  <a:cxn ang="0">
                    <a:pos x="109" y="20"/>
                  </a:cxn>
                  <a:cxn ang="0">
                    <a:pos x="75" y="10"/>
                  </a:cxn>
                  <a:cxn ang="0">
                    <a:pos x="44" y="0"/>
                  </a:cxn>
                  <a:cxn ang="0">
                    <a:pos x="12" y="10"/>
                  </a:cxn>
                  <a:cxn ang="0">
                    <a:pos x="0" y="35"/>
                  </a:cxn>
                </a:cxnLst>
                <a:rect l="0" t="0" r="r" b="b"/>
                <a:pathLst>
                  <a:path w="135" h="123">
                    <a:moveTo>
                      <a:pt x="0" y="35"/>
                    </a:moveTo>
                    <a:lnTo>
                      <a:pt x="34" y="54"/>
                    </a:lnTo>
                    <a:lnTo>
                      <a:pt x="34" y="84"/>
                    </a:lnTo>
                    <a:lnTo>
                      <a:pt x="44" y="103"/>
                    </a:lnTo>
                    <a:lnTo>
                      <a:pt x="71" y="99"/>
                    </a:lnTo>
                    <a:lnTo>
                      <a:pt x="88" y="123"/>
                    </a:lnTo>
                    <a:lnTo>
                      <a:pt x="109" y="99"/>
                    </a:lnTo>
                    <a:lnTo>
                      <a:pt x="135" y="118"/>
                    </a:lnTo>
                    <a:lnTo>
                      <a:pt x="104" y="49"/>
                    </a:lnTo>
                    <a:lnTo>
                      <a:pt x="131" y="54"/>
                    </a:lnTo>
                    <a:lnTo>
                      <a:pt x="109" y="20"/>
                    </a:lnTo>
                    <a:lnTo>
                      <a:pt x="75" y="10"/>
                    </a:lnTo>
                    <a:lnTo>
                      <a:pt x="44" y="0"/>
                    </a:lnTo>
                    <a:lnTo>
                      <a:pt x="12" y="10"/>
                    </a:lnTo>
                    <a:lnTo>
                      <a:pt x="0" y="3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8" name="Freeform 129"/>
              <p:cNvSpPr>
                <a:spLocks/>
              </p:cNvSpPr>
              <p:nvPr/>
            </p:nvSpPr>
            <p:spPr bwMode="auto">
              <a:xfrm>
                <a:off x="4601" y="3651"/>
                <a:ext cx="135" cy="123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34" y="54"/>
                  </a:cxn>
                  <a:cxn ang="0">
                    <a:pos x="34" y="84"/>
                  </a:cxn>
                  <a:cxn ang="0">
                    <a:pos x="44" y="103"/>
                  </a:cxn>
                  <a:cxn ang="0">
                    <a:pos x="71" y="99"/>
                  </a:cxn>
                  <a:cxn ang="0">
                    <a:pos x="88" y="123"/>
                  </a:cxn>
                  <a:cxn ang="0">
                    <a:pos x="109" y="99"/>
                  </a:cxn>
                  <a:cxn ang="0">
                    <a:pos x="135" y="118"/>
                  </a:cxn>
                  <a:cxn ang="0">
                    <a:pos x="104" y="49"/>
                  </a:cxn>
                  <a:cxn ang="0">
                    <a:pos x="131" y="54"/>
                  </a:cxn>
                  <a:cxn ang="0">
                    <a:pos x="109" y="20"/>
                  </a:cxn>
                  <a:cxn ang="0">
                    <a:pos x="75" y="10"/>
                  </a:cxn>
                  <a:cxn ang="0">
                    <a:pos x="44" y="0"/>
                  </a:cxn>
                  <a:cxn ang="0">
                    <a:pos x="12" y="10"/>
                  </a:cxn>
                  <a:cxn ang="0">
                    <a:pos x="0" y="35"/>
                  </a:cxn>
                </a:cxnLst>
                <a:rect l="0" t="0" r="r" b="b"/>
                <a:pathLst>
                  <a:path w="135" h="123">
                    <a:moveTo>
                      <a:pt x="0" y="35"/>
                    </a:moveTo>
                    <a:lnTo>
                      <a:pt x="34" y="54"/>
                    </a:lnTo>
                    <a:lnTo>
                      <a:pt x="34" y="84"/>
                    </a:lnTo>
                    <a:lnTo>
                      <a:pt x="44" y="103"/>
                    </a:lnTo>
                    <a:lnTo>
                      <a:pt x="71" y="99"/>
                    </a:lnTo>
                    <a:lnTo>
                      <a:pt x="88" y="123"/>
                    </a:lnTo>
                    <a:lnTo>
                      <a:pt x="109" y="99"/>
                    </a:lnTo>
                    <a:lnTo>
                      <a:pt x="135" y="118"/>
                    </a:lnTo>
                    <a:lnTo>
                      <a:pt x="104" y="49"/>
                    </a:lnTo>
                    <a:lnTo>
                      <a:pt x="131" y="54"/>
                    </a:lnTo>
                    <a:lnTo>
                      <a:pt x="109" y="20"/>
                    </a:lnTo>
                    <a:lnTo>
                      <a:pt x="75" y="10"/>
                    </a:lnTo>
                    <a:lnTo>
                      <a:pt x="44" y="0"/>
                    </a:lnTo>
                    <a:lnTo>
                      <a:pt x="12" y="10"/>
                    </a:lnTo>
                    <a:lnTo>
                      <a:pt x="0" y="35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31" name="Freeform 134"/>
            <p:cNvSpPr>
              <a:spLocks/>
            </p:cNvSpPr>
            <p:nvPr/>
          </p:nvSpPr>
          <p:spPr bwMode="auto">
            <a:xfrm>
              <a:off x="6367512" y="5854700"/>
              <a:ext cx="98892" cy="72546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27" y="25"/>
                </a:cxn>
                <a:cxn ang="0">
                  <a:pos x="48" y="45"/>
                </a:cxn>
                <a:cxn ang="0">
                  <a:pos x="69" y="20"/>
                </a:cxn>
                <a:cxn ang="0">
                  <a:pos x="43" y="0"/>
                </a:cxn>
                <a:cxn ang="0">
                  <a:pos x="0" y="16"/>
                </a:cxn>
              </a:cxnLst>
              <a:rect l="0" t="0" r="r" b="b"/>
              <a:pathLst>
                <a:path w="69" h="45">
                  <a:moveTo>
                    <a:pt x="0" y="16"/>
                  </a:moveTo>
                  <a:lnTo>
                    <a:pt x="27" y="25"/>
                  </a:lnTo>
                  <a:lnTo>
                    <a:pt x="48" y="45"/>
                  </a:lnTo>
                  <a:lnTo>
                    <a:pt x="69" y="20"/>
                  </a:lnTo>
                  <a:lnTo>
                    <a:pt x="43" y="0"/>
                  </a:lnTo>
                  <a:lnTo>
                    <a:pt x="0" y="1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32" name="Group 135"/>
            <p:cNvGrpSpPr>
              <a:grpSpLocks/>
            </p:cNvGrpSpPr>
            <p:nvPr/>
          </p:nvGrpSpPr>
          <p:grpSpPr bwMode="auto">
            <a:xfrm>
              <a:off x="6367512" y="5854700"/>
              <a:ext cx="98892" cy="72546"/>
              <a:chOff x="3448" y="3499"/>
              <a:chExt cx="69" cy="45"/>
            </a:xfrm>
            <a:grpFill/>
          </p:grpSpPr>
          <p:sp>
            <p:nvSpPr>
              <p:cNvPr id="75" name="Freeform 136"/>
              <p:cNvSpPr>
                <a:spLocks/>
              </p:cNvSpPr>
              <p:nvPr/>
            </p:nvSpPr>
            <p:spPr bwMode="auto">
              <a:xfrm>
                <a:off x="3448" y="3499"/>
                <a:ext cx="69" cy="45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27" y="25"/>
                  </a:cxn>
                  <a:cxn ang="0">
                    <a:pos x="48" y="45"/>
                  </a:cxn>
                  <a:cxn ang="0">
                    <a:pos x="69" y="20"/>
                  </a:cxn>
                  <a:cxn ang="0">
                    <a:pos x="43" y="0"/>
                  </a:cxn>
                  <a:cxn ang="0">
                    <a:pos x="0" y="16"/>
                  </a:cxn>
                </a:cxnLst>
                <a:rect l="0" t="0" r="r" b="b"/>
                <a:pathLst>
                  <a:path w="69" h="45">
                    <a:moveTo>
                      <a:pt x="0" y="16"/>
                    </a:moveTo>
                    <a:lnTo>
                      <a:pt x="27" y="25"/>
                    </a:lnTo>
                    <a:lnTo>
                      <a:pt x="48" y="45"/>
                    </a:lnTo>
                    <a:lnTo>
                      <a:pt x="69" y="20"/>
                    </a:lnTo>
                    <a:lnTo>
                      <a:pt x="43" y="0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6" name="Freeform 137"/>
              <p:cNvSpPr>
                <a:spLocks/>
              </p:cNvSpPr>
              <p:nvPr/>
            </p:nvSpPr>
            <p:spPr bwMode="auto">
              <a:xfrm>
                <a:off x="3448" y="3499"/>
                <a:ext cx="69" cy="45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27" y="25"/>
                  </a:cxn>
                  <a:cxn ang="0">
                    <a:pos x="48" y="45"/>
                  </a:cxn>
                  <a:cxn ang="0">
                    <a:pos x="69" y="20"/>
                  </a:cxn>
                  <a:cxn ang="0">
                    <a:pos x="43" y="0"/>
                  </a:cxn>
                  <a:cxn ang="0">
                    <a:pos x="0" y="16"/>
                  </a:cxn>
                </a:cxnLst>
                <a:rect l="0" t="0" r="r" b="b"/>
                <a:pathLst>
                  <a:path w="69" h="45">
                    <a:moveTo>
                      <a:pt x="0" y="16"/>
                    </a:moveTo>
                    <a:lnTo>
                      <a:pt x="27" y="25"/>
                    </a:lnTo>
                    <a:lnTo>
                      <a:pt x="48" y="45"/>
                    </a:lnTo>
                    <a:lnTo>
                      <a:pt x="69" y="20"/>
                    </a:lnTo>
                    <a:lnTo>
                      <a:pt x="43" y="0"/>
                    </a:lnTo>
                    <a:lnTo>
                      <a:pt x="0" y="16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33" name="Freeform 140"/>
            <p:cNvSpPr>
              <a:spLocks/>
            </p:cNvSpPr>
            <p:nvPr/>
          </p:nvSpPr>
          <p:spPr bwMode="auto">
            <a:xfrm>
              <a:off x="5364088" y="5382351"/>
              <a:ext cx="392931" cy="544896"/>
            </a:xfrm>
            <a:custGeom>
              <a:avLst/>
              <a:gdLst/>
              <a:ahLst/>
              <a:cxnLst>
                <a:cxn ang="0">
                  <a:pos x="142" y="10"/>
                </a:cxn>
                <a:cxn ang="0">
                  <a:pos x="169" y="0"/>
                </a:cxn>
                <a:cxn ang="0">
                  <a:pos x="184" y="25"/>
                </a:cxn>
                <a:cxn ang="0">
                  <a:pos x="206" y="31"/>
                </a:cxn>
                <a:cxn ang="0">
                  <a:pos x="239" y="35"/>
                </a:cxn>
                <a:cxn ang="0">
                  <a:pos x="271" y="44"/>
                </a:cxn>
                <a:cxn ang="0">
                  <a:pos x="275" y="74"/>
                </a:cxn>
                <a:cxn ang="0">
                  <a:pos x="227" y="108"/>
                </a:cxn>
                <a:cxn ang="0">
                  <a:pos x="206" y="162"/>
                </a:cxn>
                <a:cxn ang="0">
                  <a:pos x="191" y="176"/>
                </a:cxn>
                <a:cxn ang="0">
                  <a:pos x="169" y="182"/>
                </a:cxn>
                <a:cxn ang="0">
                  <a:pos x="169" y="206"/>
                </a:cxn>
                <a:cxn ang="0">
                  <a:pos x="163" y="231"/>
                </a:cxn>
                <a:cxn ang="0">
                  <a:pos x="145" y="250"/>
                </a:cxn>
                <a:cxn ang="0">
                  <a:pos x="152" y="280"/>
                </a:cxn>
                <a:cxn ang="0">
                  <a:pos x="142" y="294"/>
                </a:cxn>
                <a:cxn ang="0">
                  <a:pos x="115" y="309"/>
                </a:cxn>
                <a:cxn ang="0">
                  <a:pos x="109" y="338"/>
                </a:cxn>
                <a:cxn ang="0">
                  <a:pos x="97" y="333"/>
                </a:cxn>
                <a:cxn ang="0">
                  <a:pos x="66" y="333"/>
                </a:cxn>
                <a:cxn ang="0">
                  <a:pos x="38" y="318"/>
                </a:cxn>
                <a:cxn ang="0">
                  <a:pos x="0" y="314"/>
                </a:cxn>
                <a:cxn ang="0">
                  <a:pos x="21" y="291"/>
                </a:cxn>
                <a:cxn ang="0">
                  <a:pos x="33" y="261"/>
                </a:cxn>
                <a:cxn ang="0">
                  <a:pos x="55" y="226"/>
                </a:cxn>
                <a:cxn ang="0">
                  <a:pos x="26" y="222"/>
                </a:cxn>
                <a:cxn ang="0">
                  <a:pos x="21" y="192"/>
                </a:cxn>
                <a:cxn ang="0">
                  <a:pos x="38" y="162"/>
                </a:cxn>
                <a:cxn ang="0">
                  <a:pos x="70" y="148"/>
                </a:cxn>
                <a:cxn ang="0">
                  <a:pos x="87" y="108"/>
                </a:cxn>
                <a:cxn ang="0">
                  <a:pos x="109" y="81"/>
                </a:cxn>
                <a:cxn ang="0">
                  <a:pos x="125" y="56"/>
                </a:cxn>
                <a:cxn ang="0">
                  <a:pos x="135" y="10"/>
                </a:cxn>
                <a:cxn ang="0">
                  <a:pos x="142" y="10"/>
                </a:cxn>
              </a:cxnLst>
              <a:rect l="0" t="0" r="r" b="b"/>
              <a:pathLst>
                <a:path w="275" h="338">
                  <a:moveTo>
                    <a:pt x="142" y="10"/>
                  </a:moveTo>
                  <a:lnTo>
                    <a:pt x="169" y="0"/>
                  </a:lnTo>
                  <a:lnTo>
                    <a:pt x="184" y="25"/>
                  </a:lnTo>
                  <a:lnTo>
                    <a:pt x="206" y="31"/>
                  </a:lnTo>
                  <a:lnTo>
                    <a:pt x="239" y="35"/>
                  </a:lnTo>
                  <a:lnTo>
                    <a:pt x="271" y="44"/>
                  </a:lnTo>
                  <a:lnTo>
                    <a:pt x="275" y="74"/>
                  </a:lnTo>
                  <a:lnTo>
                    <a:pt x="227" y="108"/>
                  </a:lnTo>
                  <a:lnTo>
                    <a:pt x="206" y="162"/>
                  </a:lnTo>
                  <a:lnTo>
                    <a:pt x="191" y="176"/>
                  </a:lnTo>
                  <a:lnTo>
                    <a:pt x="169" y="182"/>
                  </a:lnTo>
                  <a:lnTo>
                    <a:pt x="169" y="206"/>
                  </a:lnTo>
                  <a:lnTo>
                    <a:pt x="163" y="231"/>
                  </a:lnTo>
                  <a:lnTo>
                    <a:pt x="145" y="250"/>
                  </a:lnTo>
                  <a:lnTo>
                    <a:pt x="152" y="280"/>
                  </a:lnTo>
                  <a:lnTo>
                    <a:pt x="142" y="294"/>
                  </a:lnTo>
                  <a:lnTo>
                    <a:pt x="115" y="309"/>
                  </a:lnTo>
                  <a:lnTo>
                    <a:pt x="109" y="338"/>
                  </a:lnTo>
                  <a:lnTo>
                    <a:pt x="97" y="333"/>
                  </a:lnTo>
                  <a:lnTo>
                    <a:pt x="66" y="333"/>
                  </a:lnTo>
                  <a:lnTo>
                    <a:pt x="38" y="318"/>
                  </a:lnTo>
                  <a:lnTo>
                    <a:pt x="0" y="314"/>
                  </a:lnTo>
                  <a:lnTo>
                    <a:pt x="21" y="291"/>
                  </a:lnTo>
                  <a:lnTo>
                    <a:pt x="33" y="261"/>
                  </a:lnTo>
                  <a:lnTo>
                    <a:pt x="55" y="226"/>
                  </a:lnTo>
                  <a:lnTo>
                    <a:pt x="26" y="222"/>
                  </a:lnTo>
                  <a:lnTo>
                    <a:pt x="21" y="192"/>
                  </a:lnTo>
                  <a:lnTo>
                    <a:pt x="38" y="162"/>
                  </a:lnTo>
                  <a:lnTo>
                    <a:pt x="70" y="148"/>
                  </a:lnTo>
                  <a:lnTo>
                    <a:pt x="87" y="108"/>
                  </a:lnTo>
                  <a:lnTo>
                    <a:pt x="109" y="81"/>
                  </a:lnTo>
                  <a:lnTo>
                    <a:pt x="125" y="56"/>
                  </a:lnTo>
                  <a:lnTo>
                    <a:pt x="135" y="10"/>
                  </a:lnTo>
                  <a:lnTo>
                    <a:pt x="142" y="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4" name="Freeform 141"/>
            <p:cNvSpPr>
              <a:spLocks/>
            </p:cNvSpPr>
            <p:nvPr/>
          </p:nvSpPr>
          <p:spPr bwMode="auto">
            <a:xfrm>
              <a:off x="5364088" y="5382351"/>
              <a:ext cx="392931" cy="544896"/>
            </a:xfrm>
            <a:custGeom>
              <a:avLst/>
              <a:gdLst/>
              <a:ahLst/>
              <a:cxnLst>
                <a:cxn ang="0">
                  <a:pos x="142" y="10"/>
                </a:cxn>
                <a:cxn ang="0">
                  <a:pos x="169" y="0"/>
                </a:cxn>
                <a:cxn ang="0">
                  <a:pos x="184" y="25"/>
                </a:cxn>
                <a:cxn ang="0">
                  <a:pos x="206" y="31"/>
                </a:cxn>
                <a:cxn ang="0">
                  <a:pos x="239" y="35"/>
                </a:cxn>
                <a:cxn ang="0">
                  <a:pos x="271" y="44"/>
                </a:cxn>
                <a:cxn ang="0">
                  <a:pos x="275" y="74"/>
                </a:cxn>
                <a:cxn ang="0">
                  <a:pos x="227" y="108"/>
                </a:cxn>
                <a:cxn ang="0">
                  <a:pos x="206" y="162"/>
                </a:cxn>
                <a:cxn ang="0">
                  <a:pos x="191" y="176"/>
                </a:cxn>
                <a:cxn ang="0">
                  <a:pos x="169" y="182"/>
                </a:cxn>
                <a:cxn ang="0">
                  <a:pos x="169" y="206"/>
                </a:cxn>
                <a:cxn ang="0">
                  <a:pos x="163" y="231"/>
                </a:cxn>
                <a:cxn ang="0">
                  <a:pos x="145" y="250"/>
                </a:cxn>
                <a:cxn ang="0">
                  <a:pos x="152" y="280"/>
                </a:cxn>
                <a:cxn ang="0">
                  <a:pos x="142" y="294"/>
                </a:cxn>
                <a:cxn ang="0">
                  <a:pos x="115" y="309"/>
                </a:cxn>
                <a:cxn ang="0">
                  <a:pos x="109" y="338"/>
                </a:cxn>
                <a:cxn ang="0">
                  <a:pos x="97" y="333"/>
                </a:cxn>
                <a:cxn ang="0">
                  <a:pos x="66" y="333"/>
                </a:cxn>
                <a:cxn ang="0">
                  <a:pos x="38" y="318"/>
                </a:cxn>
                <a:cxn ang="0">
                  <a:pos x="0" y="314"/>
                </a:cxn>
                <a:cxn ang="0">
                  <a:pos x="21" y="291"/>
                </a:cxn>
                <a:cxn ang="0">
                  <a:pos x="33" y="261"/>
                </a:cxn>
                <a:cxn ang="0">
                  <a:pos x="55" y="226"/>
                </a:cxn>
                <a:cxn ang="0">
                  <a:pos x="26" y="222"/>
                </a:cxn>
                <a:cxn ang="0">
                  <a:pos x="21" y="192"/>
                </a:cxn>
                <a:cxn ang="0">
                  <a:pos x="38" y="162"/>
                </a:cxn>
                <a:cxn ang="0">
                  <a:pos x="70" y="148"/>
                </a:cxn>
                <a:cxn ang="0">
                  <a:pos x="87" y="108"/>
                </a:cxn>
                <a:cxn ang="0">
                  <a:pos x="109" y="81"/>
                </a:cxn>
                <a:cxn ang="0">
                  <a:pos x="125" y="56"/>
                </a:cxn>
                <a:cxn ang="0">
                  <a:pos x="135" y="10"/>
                </a:cxn>
                <a:cxn ang="0">
                  <a:pos x="142" y="10"/>
                </a:cxn>
              </a:cxnLst>
              <a:rect l="0" t="0" r="r" b="b"/>
              <a:pathLst>
                <a:path w="275" h="338">
                  <a:moveTo>
                    <a:pt x="142" y="10"/>
                  </a:moveTo>
                  <a:lnTo>
                    <a:pt x="169" y="0"/>
                  </a:lnTo>
                  <a:lnTo>
                    <a:pt x="184" y="25"/>
                  </a:lnTo>
                  <a:lnTo>
                    <a:pt x="206" y="31"/>
                  </a:lnTo>
                  <a:lnTo>
                    <a:pt x="239" y="35"/>
                  </a:lnTo>
                  <a:lnTo>
                    <a:pt x="271" y="44"/>
                  </a:lnTo>
                  <a:lnTo>
                    <a:pt x="275" y="74"/>
                  </a:lnTo>
                  <a:lnTo>
                    <a:pt x="227" y="108"/>
                  </a:lnTo>
                  <a:lnTo>
                    <a:pt x="206" y="162"/>
                  </a:lnTo>
                  <a:lnTo>
                    <a:pt x="191" y="176"/>
                  </a:lnTo>
                  <a:lnTo>
                    <a:pt x="169" y="182"/>
                  </a:lnTo>
                  <a:lnTo>
                    <a:pt x="169" y="206"/>
                  </a:lnTo>
                  <a:lnTo>
                    <a:pt x="163" y="231"/>
                  </a:lnTo>
                  <a:lnTo>
                    <a:pt x="145" y="250"/>
                  </a:lnTo>
                  <a:lnTo>
                    <a:pt x="152" y="280"/>
                  </a:lnTo>
                  <a:lnTo>
                    <a:pt x="142" y="294"/>
                  </a:lnTo>
                  <a:lnTo>
                    <a:pt x="115" y="309"/>
                  </a:lnTo>
                  <a:lnTo>
                    <a:pt x="109" y="338"/>
                  </a:lnTo>
                  <a:lnTo>
                    <a:pt x="97" y="333"/>
                  </a:lnTo>
                  <a:lnTo>
                    <a:pt x="66" y="333"/>
                  </a:lnTo>
                  <a:lnTo>
                    <a:pt x="38" y="318"/>
                  </a:lnTo>
                  <a:lnTo>
                    <a:pt x="0" y="314"/>
                  </a:lnTo>
                  <a:lnTo>
                    <a:pt x="21" y="291"/>
                  </a:lnTo>
                  <a:lnTo>
                    <a:pt x="33" y="261"/>
                  </a:lnTo>
                  <a:lnTo>
                    <a:pt x="55" y="226"/>
                  </a:lnTo>
                  <a:lnTo>
                    <a:pt x="26" y="222"/>
                  </a:lnTo>
                  <a:lnTo>
                    <a:pt x="21" y="192"/>
                  </a:lnTo>
                  <a:lnTo>
                    <a:pt x="38" y="162"/>
                  </a:lnTo>
                  <a:lnTo>
                    <a:pt x="70" y="148"/>
                  </a:lnTo>
                  <a:lnTo>
                    <a:pt x="87" y="108"/>
                  </a:lnTo>
                  <a:lnTo>
                    <a:pt x="109" y="81"/>
                  </a:lnTo>
                  <a:lnTo>
                    <a:pt x="125" y="56"/>
                  </a:lnTo>
                  <a:lnTo>
                    <a:pt x="135" y="10"/>
                  </a:lnTo>
                  <a:lnTo>
                    <a:pt x="142" y="10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5" name="Freeform 152"/>
            <p:cNvSpPr>
              <a:spLocks/>
            </p:cNvSpPr>
            <p:nvPr/>
          </p:nvSpPr>
          <p:spPr bwMode="auto">
            <a:xfrm>
              <a:off x="6782859" y="5050253"/>
              <a:ext cx="333596" cy="199902"/>
            </a:xfrm>
            <a:custGeom>
              <a:avLst/>
              <a:gdLst/>
              <a:ahLst/>
              <a:cxnLst>
                <a:cxn ang="0">
                  <a:pos x="49" y="119"/>
                </a:cxn>
                <a:cxn ang="0">
                  <a:pos x="38" y="106"/>
                </a:cxn>
                <a:cxn ang="0">
                  <a:pos x="38" y="81"/>
                </a:cxn>
                <a:cxn ang="0">
                  <a:pos x="21" y="81"/>
                </a:cxn>
                <a:cxn ang="0">
                  <a:pos x="7" y="94"/>
                </a:cxn>
                <a:cxn ang="0">
                  <a:pos x="0" y="74"/>
                </a:cxn>
                <a:cxn ang="0">
                  <a:pos x="29" y="45"/>
                </a:cxn>
                <a:cxn ang="0">
                  <a:pos x="49" y="20"/>
                </a:cxn>
                <a:cxn ang="0">
                  <a:pos x="60" y="7"/>
                </a:cxn>
                <a:cxn ang="0">
                  <a:pos x="77" y="11"/>
                </a:cxn>
                <a:cxn ang="0">
                  <a:pos x="92" y="0"/>
                </a:cxn>
                <a:cxn ang="0">
                  <a:pos x="118" y="7"/>
                </a:cxn>
                <a:cxn ang="0">
                  <a:pos x="164" y="7"/>
                </a:cxn>
                <a:cxn ang="0">
                  <a:pos x="190" y="20"/>
                </a:cxn>
                <a:cxn ang="0">
                  <a:pos x="190" y="45"/>
                </a:cxn>
                <a:cxn ang="0">
                  <a:pos x="195" y="56"/>
                </a:cxn>
                <a:cxn ang="0">
                  <a:pos x="222" y="65"/>
                </a:cxn>
                <a:cxn ang="0">
                  <a:pos x="233" y="65"/>
                </a:cxn>
                <a:cxn ang="0">
                  <a:pos x="215" y="84"/>
                </a:cxn>
                <a:cxn ang="0">
                  <a:pos x="215" y="106"/>
                </a:cxn>
                <a:cxn ang="0">
                  <a:pos x="179" y="94"/>
                </a:cxn>
                <a:cxn ang="0">
                  <a:pos x="167" y="106"/>
                </a:cxn>
                <a:cxn ang="0">
                  <a:pos x="157" y="124"/>
                </a:cxn>
                <a:cxn ang="0">
                  <a:pos x="140" y="115"/>
                </a:cxn>
                <a:cxn ang="0">
                  <a:pos x="130" y="94"/>
                </a:cxn>
                <a:cxn ang="0">
                  <a:pos x="109" y="99"/>
                </a:cxn>
                <a:cxn ang="0">
                  <a:pos x="97" y="119"/>
                </a:cxn>
                <a:cxn ang="0">
                  <a:pos x="49" y="119"/>
                </a:cxn>
              </a:cxnLst>
              <a:rect l="0" t="0" r="r" b="b"/>
              <a:pathLst>
                <a:path w="233" h="124">
                  <a:moveTo>
                    <a:pt x="49" y="119"/>
                  </a:moveTo>
                  <a:lnTo>
                    <a:pt x="38" y="106"/>
                  </a:lnTo>
                  <a:lnTo>
                    <a:pt x="38" y="81"/>
                  </a:lnTo>
                  <a:lnTo>
                    <a:pt x="21" y="81"/>
                  </a:lnTo>
                  <a:lnTo>
                    <a:pt x="7" y="94"/>
                  </a:lnTo>
                  <a:lnTo>
                    <a:pt x="0" y="74"/>
                  </a:lnTo>
                  <a:lnTo>
                    <a:pt x="29" y="45"/>
                  </a:lnTo>
                  <a:lnTo>
                    <a:pt x="49" y="20"/>
                  </a:lnTo>
                  <a:lnTo>
                    <a:pt x="60" y="7"/>
                  </a:lnTo>
                  <a:lnTo>
                    <a:pt x="77" y="11"/>
                  </a:lnTo>
                  <a:lnTo>
                    <a:pt x="92" y="0"/>
                  </a:lnTo>
                  <a:lnTo>
                    <a:pt x="118" y="7"/>
                  </a:lnTo>
                  <a:lnTo>
                    <a:pt x="164" y="7"/>
                  </a:lnTo>
                  <a:lnTo>
                    <a:pt x="190" y="20"/>
                  </a:lnTo>
                  <a:lnTo>
                    <a:pt x="190" y="45"/>
                  </a:lnTo>
                  <a:lnTo>
                    <a:pt x="195" y="56"/>
                  </a:lnTo>
                  <a:lnTo>
                    <a:pt x="222" y="65"/>
                  </a:lnTo>
                  <a:lnTo>
                    <a:pt x="233" y="65"/>
                  </a:lnTo>
                  <a:lnTo>
                    <a:pt x="215" y="84"/>
                  </a:lnTo>
                  <a:lnTo>
                    <a:pt x="215" y="106"/>
                  </a:lnTo>
                  <a:lnTo>
                    <a:pt x="179" y="94"/>
                  </a:lnTo>
                  <a:lnTo>
                    <a:pt x="167" y="106"/>
                  </a:lnTo>
                  <a:lnTo>
                    <a:pt x="157" y="124"/>
                  </a:lnTo>
                  <a:lnTo>
                    <a:pt x="140" y="115"/>
                  </a:lnTo>
                  <a:lnTo>
                    <a:pt x="130" y="94"/>
                  </a:lnTo>
                  <a:lnTo>
                    <a:pt x="109" y="99"/>
                  </a:lnTo>
                  <a:lnTo>
                    <a:pt x="97" y="119"/>
                  </a:lnTo>
                  <a:lnTo>
                    <a:pt x="49" y="1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6" name="Freeform 153"/>
            <p:cNvSpPr>
              <a:spLocks/>
            </p:cNvSpPr>
            <p:nvPr/>
          </p:nvSpPr>
          <p:spPr bwMode="auto">
            <a:xfrm>
              <a:off x="6782859" y="5050253"/>
              <a:ext cx="333596" cy="199902"/>
            </a:xfrm>
            <a:custGeom>
              <a:avLst/>
              <a:gdLst/>
              <a:ahLst/>
              <a:cxnLst>
                <a:cxn ang="0">
                  <a:pos x="49" y="119"/>
                </a:cxn>
                <a:cxn ang="0">
                  <a:pos x="38" y="106"/>
                </a:cxn>
                <a:cxn ang="0">
                  <a:pos x="38" y="81"/>
                </a:cxn>
                <a:cxn ang="0">
                  <a:pos x="21" y="81"/>
                </a:cxn>
                <a:cxn ang="0">
                  <a:pos x="7" y="94"/>
                </a:cxn>
                <a:cxn ang="0">
                  <a:pos x="0" y="74"/>
                </a:cxn>
                <a:cxn ang="0">
                  <a:pos x="29" y="45"/>
                </a:cxn>
                <a:cxn ang="0">
                  <a:pos x="49" y="20"/>
                </a:cxn>
                <a:cxn ang="0">
                  <a:pos x="60" y="7"/>
                </a:cxn>
                <a:cxn ang="0">
                  <a:pos x="77" y="11"/>
                </a:cxn>
                <a:cxn ang="0">
                  <a:pos x="92" y="0"/>
                </a:cxn>
                <a:cxn ang="0">
                  <a:pos x="118" y="7"/>
                </a:cxn>
                <a:cxn ang="0">
                  <a:pos x="164" y="7"/>
                </a:cxn>
                <a:cxn ang="0">
                  <a:pos x="190" y="20"/>
                </a:cxn>
                <a:cxn ang="0">
                  <a:pos x="190" y="45"/>
                </a:cxn>
                <a:cxn ang="0">
                  <a:pos x="195" y="56"/>
                </a:cxn>
                <a:cxn ang="0">
                  <a:pos x="222" y="65"/>
                </a:cxn>
                <a:cxn ang="0">
                  <a:pos x="233" y="65"/>
                </a:cxn>
                <a:cxn ang="0">
                  <a:pos x="215" y="84"/>
                </a:cxn>
                <a:cxn ang="0">
                  <a:pos x="215" y="106"/>
                </a:cxn>
                <a:cxn ang="0">
                  <a:pos x="179" y="94"/>
                </a:cxn>
                <a:cxn ang="0">
                  <a:pos x="167" y="106"/>
                </a:cxn>
                <a:cxn ang="0">
                  <a:pos x="157" y="124"/>
                </a:cxn>
                <a:cxn ang="0">
                  <a:pos x="140" y="115"/>
                </a:cxn>
                <a:cxn ang="0">
                  <a:pos x="130" y="94"/>
                </a:cxn>
                <a:cxn ang="0">
                  <a:pos x="109" y="99"/>
                </a:cxn>
                <a:cxn ang="0">
                  <a:pos x="97" y="119"/>
                </a:cxn>
                <a:cxn ang="0">
                  <a:pos x="49" y="119"/>
                </a:cxn>
              </a:cxnLst>
              <a:rect l="0" t="0" r="r" b="b"/>
              <a:pathLst>
                <a:path w="233" h="124">
                  <a:moveTo>
                    <a:pt x="49" y="119"/>
                  </a:moveTo>
                  <a:lnTo>
                    <a:pt x="38" y="106"/>
                  </a:lnTo>
                  <a:lnTo>
                    <a:pt x="38" y="81"/>
                  </a:lnTo>
                  <a:lnTo>
                    <a:pt x="21" y="81"/>
                  </a:lnTo>
                  <a:lnTo>
                    <a:pt x="7" y="94"/>
                  </a:lnTo>
                  <a:lnTo>
                    <a:pt x="0" y="74"/>
                  </a:lnTo>
                  <a:lnTo>
                    <a:pt x="29" y="45"/>
                  </a:lnTo>
                  <a:lnTo>
                    <a:pt x="49" y="20"/>
                  </a:lnTo>
                  <a:lnTo>
                    <a:pt x="60" y="7"/>
                  </a:lnTo>
                  <a:lnTo>
                    <a:pt x="77" y="11"/>
                  </a:lnTo>
                  <a:lnTo>
                    <a:pt x="92" y="0"/>
                  </a:lnTo>
                  <a:lnTo>
                    <a:pt x="118" y="7"/>
                  </a:lnTo>
                  <a:lnTo>
                    <a:pt x="164" y="7"/>
                  </a:lnTo>
                  <a:lnTo>
                    <a:pt x="190" y="20"/>
                  </a:lnTo>
                  <a:lnTo>
                    <a:pt x="190" y="45"/>
                  </a:lnTo>
                  <a:lnTo>
                    <a:pt x="195" y="56"/>
                  </a:lnTo>
                  <a:lnTo>
                    <a:pt x="222" y="65"/>
                  </a:lnTo>
                  <a:lnTo>
                    <a:pt x="233" y="65"/>
                  </a:lnTo>
                  <a:lnTo>
                    <a:pt x="215" y="84"/>
                  </a:lnTo>
                  <a:lnTo>
                    <a:pt x="215" y="106"/>
                  </a:lnTo>
                  <a:lnTo>
                    <a:pt x="179" y="94"/>
                  </a:lnTo>
                  <a:lnTo>
                    <a:pt x="167" y="106"/>
                  </a:lnTo>
                  <a:lnTo>
                    <a:pt x="157" y="124"/>
                  </a:lnTo>
                  <a:lnTo>
                    <a:pt x="140" y="115"/>
                  </a:lnTo>
                  <a:lnTo>
                    <a:pt x="130" y="94"/>
                  </a:lnTo>
                  <a:lnTo>
                    <a:pt x="109" y="99"/>
                  </a:lnTo>
                  <a:lnTo>
                    <a:pt x="97" y="119"/>
                  </a:lnTo>
                  <a:lnTo>
                    <a:pt x="49" y="119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7" name="Freeform 154"/>
            <p:cNvSpPr>
              <a:spLocks/>
            </p:cNvSpPr>
            <p:nvPr/>
          </p:nvSpPr>
          <p:spPr bwMode="auto">
            <a:xfrm>
              <a:off x="7054482" y="5082497"/>
              <a:ext cx="21097" cy="56425"/>
            </a:xfrm>
            <a:custGeom>
              <a:avLst/>
              <a:gdLst/>
              <a:ahLst/>
              <a:cxnLst>
                <a:cxn ang="0">
                  <a:pos x="5" y="35"/>
                </a:cxn>
                <a:cxn ang="0">
                  <a:pos x="15" y="2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5" y="35"/>
                </a:cxn>
              </a:cxnLst>
              <a:rect l="0" t="0" r="r" b="b"/>
              <a:pathLst>
                <a:path w="15" h="35">
                  <a:moveTo>
                    <a:pt x="5" y="35"/>
                  </a:moveTo>
                  <a:lnTo>
                    <a:pt x="15" y="2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5" y="3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38" name="Freeform 155"/>
            <p:cNvSpPr>
              <a:spLocks/>
            </p:cNvSpPr>
            <p:nvPr/>
          </p:nvSpPr>
          <p:spPr bwMode="auto">
            <a:xfrm>
              <a:off x="7054482" y="5082497"/>
              <a:ext cx="21097" cy="56425"/>
            </a:xfrm>
            <a:custGeom>
              <a:avLst/>
              <a:gdLst/>
              <a:ahLst/>
              <a:cxnLst>
                <a:cxn ang="0">
                  <a:pos x="5" y="35"/>
                </a:cxn>
                <a:cxn ang="0">
                  <a:pos x="15" y="20"/>
                </a:cxn>
                <a:cxn ang="0">
                  <a:pos x="0" y="0"/>
                </a:cxn>
                <a:cxn ang="0">
                  <a:pos x="0" y="25"/>
                </a:cxn>
                <a:cxn ang="0">
                  <a:pos x="5" y="35"/>
                </a:cxn>
              </a:cxnLst>
              <a:rect l="0" t="0" r="r" b="b"/>
              <a:pathLst>
                <a:path w="15" h="35">
                  <a:moveTo>
                    <a:pt x="5" y="35"/>
                  </a:moveTo>
                  <a:lnTo>
                    <a:pt x="15" y="2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5" y="35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39" name="Group 157"/>
            <p:cNvGrpSpPr>
              <a:grpSpLocks/>
            </p:cNvGrpSpPr>
            <p:nvPr/>
          </p:nvGrpSpPr>
          <p:grpSpPr bwMode="auto">
            <a:xfrm>
              <a:off x="7336653" y="5163103"/>
              <a:ext cx="225473" cy="172496"/>
              <a:chOff x="4127" y="3070"/>
              <a:chExt cx="157" cy="107"/>
            </a:xfrm>
            <a:grpFill/>
          </p:grpSpPr>
          <p:sp>
            <p:nvSpPr>
              <p:cNvPr id="73" name="Freeform 158"/>
              <p:cNvSpPr>
                <a:spLocks/>
              </p:cNvSpPr>
              <p:nvPr/>
            </p:nvSpPr>
            <p:spPr bwMode="auto">
              <a:xfrm>
                <a:off x="4127" y="3070"/>
                <a:ext cx="157" cy="107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98"/>
                  </a:cxn>
                  <a:cxn ang="0">
                    <a:pos x="16" y="93"/>
                  </a:cxn>
                  <a:cxn ang="0">
                    <a:pos x="29" y="88"/>
                  </a:cxn>
                  <a:cxn ang="0">
                    <a:pos x="16" y="77"/>
                  </a:cxn>
                  <a:cxn ang="0">
                    <a:pos x="10" y="53"/>
                  </a:cxn>
                  <a:cxn ang="0">
                    <a:pos x="10" y="35"/>
                  </a:cxn>
                  <a:cxn ang="0">
                    <a:pos x="16" y="28"/>
                  </a:cxn>
                  <a:cxn ang="0">
                    <a:pos x="54" y="35"/>
                  </a:cxn>
                  <a:cxn ang="0">
                    <a:pos x="93" y="14"/>
                  </a:cxn>
                  <a:cxn ang="0">
                    <a:pos x="108" y="14"/>
                  </a:cxn>
                  <a:cxn ang="0">
                    <a:pos x="126" y="10"/>
                  </a:cxn>
                  <a:cxn ang="0">
                    <a:pos x="146" y="0"/>
                  </a:cxn>
                  <a:cxn ang="0">
                    <a:pos x="157" y="10"/>
                  </a:cxn>
                  <a:cxn ang="0">
                    <a:pos x="146" y="14"/>
                  </a:cxn>
                  <a:cxn ang="0">
                    <a:pos x="146" y="24"/>
                  </a:cxn>
                  <a:cxn ang="0">
                    <a:pos x="108" y="39"/>
                  </a:cxn>
                  <a:cxn ang="0">
                    <a:pos x="93" y="98"/>
                  </a:cxn>
                  <a:cxn ang="0">
                    <a:pos x="54" y="88"/>
                  </a:cxn>
                  <a:cxn ang="0">
                    <a:pos x="16" y="107"/>
                  </a:cxn>
                  <a:cxn ang="0">
                    <a:pos x="0" y="102"/>
                  </a:cxn>
                </a:cxnLst>
                <a:rect l="0" t="0" r="r" b="b"/>
                <a:pathLst>
                  <a:path w="157" h="107">
                    <a:moveTo>
                      <a:pt x="0" y="102"/>
                    </a:moveTo>
                    <a:lnTo>
                      <a:pt x="16" y="98"/>
                    </a:lnTo>
                    <a:lnTo>
                      <a:pt x="16" y="93"/>
                    </a:lnTo>
                    <a:lnTo>
                      <a:pt x="29" y="88"/>
                    </a:lnTo>
                    <a:lnTo>
                      <a:pt x="16" y="77"/>
                    </a:lnTo>
                    <a:lnTo>
                      <a:pt x="10" y="53"/>
                    </a:lnTo>
                    <a:lnTo>
                      <a:pt x="10" y="35"/>
                    </a:lnTo>
                    <a:lnTo>
                      <a:pt x="16" y="28"/>
                    </a:lnTo>
                    <a:lnTo>
                      <a:pt x="54" y="35"/>
                    </a:lnTo>
                    <a:lnTo>
                      <a:pt x="93" y="14"/>
                    </a:lnTo>
                    <a:lnTo>
                      <a:pt x="108" y="14"/>
                    </a:lnTo>
                    <a:lnTo>
                      <a:pt x="126" y="10"/>
                    </a:lnTo>
                    <a:lnTo>
                      <a:pt x="146" y="0"/>
                    </a:lnTo>
                    <a:lnTo>
                      <a:pt x="157" y="10"/>
                    </a:lnTo>
                    <a:lnTo>
                      <a:pt x="146" y="14"/>
                    </a:lnTo>
                    <a:lnTo>
                      <a:pt x="146" y="24"/>
                    </a:lnTo>
                    <a:lnTo>
                      <a:pt x="108" y="39"/>
                    </a:lnTo>
                    <a:lnTo>
                      <a:pt x="93" y="98"/>
                    </a:lnTo>
                    <a:lnTo>
                      <a:pt x="54" y="88"/>
                    </a:lnTo>
                    <a:lnTo>
                      <a:pt x="16" y="107"/>
                    </a:lnTo>
                    <a:lnTo>
                      <a:pt x="0" y="10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4" name="Freeform 159"/>
              <p:cNvSpPr>
                <a:spLocks/>
              </p:cNvSpPr>
              <p:nvPr/>
            </p:nvSpPr>
            <p:spPr bwMode="auto">
              <a:xfrm>
                <a:off x="4127" y="3070"/>
                <a:ext cx="157" cy="107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16" y="98"/>
                  </a:cxn>
                  <a:cxn ang="0">
                    <a:pos x="16" y="93"/>
                  </a:cxn>
                  <a:cxn ang="0">
                    <a:pos x="29" y="88"/>
                  </a:cxn>
                  <a:cxn ang="0">
                    <a:pos x="16" y="77"/>
                  </a:cxn>
                  <a:cxn ang="0">
                    <a:pos x="10" y="53"/>
                  </a:cxn>
                  <a:cxn ang="0">
                    <a:pos x="10" y="35"/>
                  </a:cxn>
                  <a:cxn ang="0">
                    <a:pos x="16" y="28"/>
                  </a:cxn>
                  <a:cxn ang="0">
                    <a:pos x="54" y="35"/>
                  </a:cxn>
                  <a:cxn ang="0">
                    <a:pos x="93" y="14"/>
                  </a:cxn>
                  <a:cxn ang="0">
                    <a:pos x="108" y="14"/>
                  </a:cxn>
                  <a:cxn ang="0">
                    <a:pos x="126" y="10"/>
                  </a:cxn>
                  <a:cxn ang="0">
                    <a:pos x="146" y="0"/>
                  </a:cxn>
                  <a:cxn ang="0">
                    <a:pos x="157" y="10"/>
                  </a:cxn>
                  <a:cxn ang="0">
                    <a:pos x="146" y="14"/>
                  </a:cxn>
                  <a:cxn ang="0">
                    <a:pos x="146" y="24"/>
                  </a:cxn>
                  <a:cxn ang="0">
                    <a:pos x="108" y="39"/>
                  </a:cxn>
                  <a:cxn ang="0">
                    <a:pos x="93" y="98"/>
                  </a:cxn>
                  <a:cxn ang="0">
                    <a:pos x="54" y="88"/>
                  </a:cxn>
                  <a:cxn ang="0">
                    <a:pos x="16" y="107"/>
                  </a:cxn>
                  <a:cxn ang="0">
                    <a:pos x="0" y="102"/>
                  </a:cxn>
                </a:cxnLst>
                <a:rect l="0" t="0" r="r" b="b"/>
                <a:pathLst>
                  <a:path w="157" h="107">
                    <a:moveTo>
                      <a:pt x="0" y="102"/>
                    </a:moveTo>
                    <a:lnTo>
                      <a:pt x="16" y="98"/>
                    </a:lnTo>
                    <a:lnTo>
                      <a:pt x="16" y="93"/>
                    </a:lnTo>
                    <a:lnTo>
                      <a:pt x="29" y="88"/>
                    </a:lnTo>
                    <a:lnTo>
                      <a:pt x="16" y="77"/>
                    </a:lnTo>
                    <a:lnTo>
                      <a:pt x="10" y="53"/>
                    </a:lnTo>
                    <a:lnTo>
                      <a:pt x="10" y="35"/>
                    </a:lnTo>
                    <a:lnTo>
                      <a:pt x="16" y="28"/>
                    </a:lnTo>
                    <a:lnTo>
                      <a:pt x="54" y="35"/>
                    </a:lnTo>
                    <a:lnTo>
                      <a:pt x="93" y="14"/>
                    </a:lnTo>
                    <a:lnTo>
                      <a:pt x="108" y="14"/>
                    </a:lnTo>
                    <a:lnTo>
                      <a:pt x="126" y="10"/>
                    </a:lnTo>
                    <a:lnTo>
                      <a:pt x="146" y="0"/>
                    </a:lnTo>
                    <a:lnTo>
                      <a:pt x="157" y="10"/>
                    </a:lnTo>
                    <a:lnTo>
                      <a:pt x="146" y="14"/>
                    </a:lnTo>
                    <a:lnTo>
                      <a:pt x="146" y="24"/>
                    </a:lnTo>
                    <a:lnTo>
                      <a:pt x="108" y="39"/>
                    </a:lnTo>
                    <a:lnTo>
                      <a:pt x="93" y="98"/>
                    </a:lnTo>
                    <a:lnTo>
                      <a:pt x="54" y="88"/>
                    </a:lnTo>
                    <a:lnTo>
                      <a:pt x="16" y="107"/>
                    </a:lnTo>
                    <a:lnTo>
                      <a:pt x="0" y="102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40" name="Group 160"/>
            <p:cNvGrpSpPr>
              <a:grpSpLocks/>
            </p:cNvGrpSpPr>
            <p:nvPr/>
          </p:nvGrpSpPr>
          <p:grpSpPr bwMode="auto">
            <a:xfrm>
              <a:off x="7919458" y="5633841"/>
              <a:ext cx="201740" cy="180557"/>
              <a:chOff x="4535" y="3362"/>
              <a:chExt cx="141" cy="112"/>
            </a:xfrm>
            <a:grpFill/>
          </p:grpSpPr>
          <p:sp>
            <p:nvSpPr>
              <p:cNvPr id="71" name="Freeform 161"/>
              <p:cNvSpPr>
                <a:spLocks/>
              </p:cNvSpPr>
              <p:nvPr/>
            </p:nvSpPr>
            <p:spPr bwMode="auto">
              <a:xfrm>
                <a:off x="4535" y="3362"/>
                <a:ext cx="141" cy="112"/>
              </a:xfrm>
              <a:custGeom>
                <a:avLst/>
                <a:gdLst/>
                <a:ahLst/>
                <a:cxnLst>
                  <a:cxn ang="0">
                    <a:pos x="103" y="5"/>
                  </a:cxn>
                  <a:cxn ang="0">
                    <a:pos x="103" y="11"/>
                  </a:cxn>
                  <a:cxn ang="0">
                    <a:pos x="130" y="25"/>
                  </a:cxn>
                  <a:cxn ang="0">
                    <a:pos x="141" y="69"/>
                  </a:cxn>
                  <a:cxn ang="0">
                    <a:pos x="125" y="85"/>
                  </a:cxn>
                  <a:cxn ang="0">
                    <a:pos x="103" y="87"/>
                  </a:cxn>
                  <a:cxn ang="0">
                    <a:pos x="48" y="109"/>
                  </a:cxn>
                  <a:cxn ang="0">
                    <a:pos x="34" y="112"/>
                  </a:cxn>
                  <a:cxn ang="0">
                    <a:pos x="12" y="98"/>
                  </a:cxn>
                  <a:cxn ang="0">
                    <a:pos x="0" y="79"/>
                  </a:cxn>
                  <a:cxn ang="0">
                    <a:pos x="0" y="50"/>
                  </a:cxn>
                  <a:cxn ang="0">
                    <a:pos x="0" y="40"/>
                  </a:cxn>
                  <a:cxn ang="0">
                    <a:pos x="7" y="35"/>
                  </a:cxn>
                  <a:cxn ang="0">
                    <a:pos x="7" y="25"/>
                  </a:cxn>
                  <a:cxn ang="0">
                    <a:pos x="28" y="11"/>
                  </a:cxn>
                  <a:cxn ang="0">
                    <a:pos x="45" y="0"/>
                  </a:cxn>
                  <a:cxn ang="0">
                    <a:pos x="94" y="0"/>
                  </a:cxn>
                  <a:cxn ang="0">
                    <a:pos x="103" y="5"/>
                  </a:cxn>
                </a:cxnLst>
                <a:rect l="0" t="0" r="r" b="b"/>
                <a:pathLst>
                  <a:path w="141" h="112">
                    <a:moveTo>
                      <a:pt x="103" y="5"/>
                    </a:moveTo>
                    <a:lnTo>
                      <a:pt x="103" y="11"/>
                    </a:lnTo>
                    <a:lnTo>
                      <a:pt x="130" y="25"/>
                    </a:lnTo>
                    <a:lnTo>
                      <a:pt x="141" y="69"/>
                    </a:lnTo>
                    <a:lnTo>
                      <a:pt x="125" y="85"/>
                    </a:lnTo>
                    <a:lnTo>
                      <a:pt x="103" y="87"/>
                    </a:lnTo>
                    <a:lnTo>
                      <a:pt x="48" y="109"/>
                    </a:lnTo>
                    <a:lnTo>
                      <a:pt x="34" y="112"/>
                    </a:lnTo>
                    <a:lnTo>
                      <a:pt x="12" y="98"/>
                    </a:lnTo>
                    <a:lnTo>
                      <a:pt x="0" y="79"/>
                    </a:lnTo>
                    <a:lnTo>
                      <a:pt x="0" y="50"/>
                    </a:lnTo>
                    <a:lnTo>
                      <a:pt x="0" y="40"/>
                    </a:lnTo>
                    <a:lnTo>
                      <a:pt x="7" y="35"/>
                    </a:lnTo>
                    <a:lnTo>
                      <a:pt x="7" y="25"/>
                    </a:lnTo>
                    <a:lnTo>
                      <a:pt x="28" y="11"/>
                    </a:lnTo>
                    <a:lnTo>
                      <a:pt x="45" y="0"/>
                    </a:lnTo>
                    <a:lnTo>
                      <a:pt x="94" y="0"/>
                    </a:lnTo>
                    <a:lnTo>
                      <a:pt x="103" y="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2" name="Freeform 162"/>
              <p:cNvSpPr>
                <a:spLocks/>
              </p:cNvSpPr>
              <p:nvPr/>
            </p:nvSpPr>
            <p:spPr bwMode="auto">
              <a:xfrm>
                <a:off x="4535" y="3362"/>
                <a:ext cx="141" cy="112"/>
              </a:xfrm>
              <a:custGeom>
                <a:avLst/>
                <a:gdLst/>
                <a:ahLst/>
                <a:cxnLst>
                  <a:cxn ang="0">
                    <a:pos x="103" y="5"/>
                  </a:cxn>
                  <a:cxn ang="0">
                    <a:pos x="103" y="11"/>
                  </a:cxn>
                  <a:cxn ang="0">
                    <a:pos x="130" y="25"/>
                  </a:cxn>
                  <a:cxn ang="0">
                    <a:pos x="141" y="69"/>
                  </a:cxn>
                  <a:cxn ang="0">
                    <a:pos x="125" y="85"/>
                  </a:cxn>
                  <a:cxn ang="0">
                    <a:pos x="103" y="87"/>
                  </a:cxn>
                  <a:cxn ang="0">
                    <a:pos x="48" y="109"/>
                  </a:cxn>
                  <a:cxn ang="0">
                    <a:pos x="34" y="112"/>
                  </a:cxn>
                  <a:cxn ang="0">
                    <a:pos x="12" y="98"/>
                  </a:cxn>
                  <a:cxn ang="0">
                    <a:pos x="0" y="79"/>
                  </a:cxn>
                  <a:cxn ang="0">
                    <a:pos x="0" y="50"/>
                  </a:cxn>
                  <a:cxn ang="0">
                    <a:pos x="0" y="40"/>
                  </a:cxn>
                  <a:cxn ang="0">
                    <a:pos x="7" y="35"/>
                  </a:cxn>
                  <a:cxn ang="0">
                    <a:pos x="7" y="25"/>
                  </a:cxn>
                  <a:cxn ang="0">
                    <a:pos x="28" y="11"/>
                  </a:cxn>
                  <a:cxn ang="0">
                    <a:pos x="45" y="0"/>
                  </a:cxn>
                  <a:cxn ang="0">
                    <a:pos x="94" y="0"/>
                  </a:cxn>
                  <a:cxn ang="0">
                    <a:pos x="103" y="5"/>
                  </a:cxn>
                </a:cxnLst>
                <a:rect l="0" t="0" r="r" b="b"/>
                <a:pathLst>
                  <a:path w="141" h="112">
                    <a:moveTo>
                      <a:pt x="103" y="5"/>
                    </a:moveTo>
                    <a:lnTo>
                      <a:pt x="103" y="11"/>
                    </a:lnTo>
                    <a:lnTo>
                      <a:pt x="130" y="25"/>
                    </a:lnTo>
                    <a:lnTo>
                      <a:pt x="141" y="69"/>
                    </a:lnTo>
                    <a:lnTo>
                      <a:pt x="125" y="85"/>
                    </a:lnTo>
                    <a:lnTo>
                      <a:pt x="103" y="87"/>
                    </a:lnTo>
                    <a:lnTo>
                      <a:pt x="48" y="109"/>
                    </a:lnTo>
                    <a:lnTo>
                      <a:pt x="34" y="112"/>
                    </a:lnTo>
                    <a:lnTo>
                      <a:pt x="12" y="98"/>
                    </a:lnTo>
                    <a:lnTo>
                      <a:pt x="0" y="79"/>
                    </a:lnTo>
                    <a:lnTo>
                      <a:pt x="0" y="50"/>
                    </a:lnTo>
                    <a:lnTo>
                      <a:pt x="0" y="40"/>
                    </a:lnTo>
                    <a:lnTo>
                      <a:pt x="7" y="35"/>
                    </a:lnTo>
                    <a:lnTo>
                      <a:pt x="7" y="25"/>
                    </a:lnTo>
                    <a:lnTo>
                      <a:pt x="28" y="11"/>
                    </a:lnTo>
                    <a:lnTo>
                      <a:pt x="45" y="0"/>
                    </a:lnTo>
                    <a:lnTo>
                      <a:pt x="94" y="0"/>
                    </a:lnTo>
                    <a:lnTo>
                      <a:pt x="103" y="5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41" name="Group 163"/>
            <p:cNvGrpSpPr>
              <a:grpSpLocks/>
            </p:cNvGrpSpPr>
            <p:nvPr/>
          </p:nvGrpSpPr>
          <p:grpSpPr bwMode="auto">
            <a:xfrm>
              <a:off x="7336653" y="5179224"/>
              <a:ext cx="475999" cy="480413"/>
              <a:chOff x="4127" y="3080"/>
              <a:chExt cx="333" cy="298"/>
            </a:xfrm>
            <a:grpFill/>
          </p:grpSpPr>
          <p:sp>
            <p:nvSpPr>
              <p:cNvPr id="69" name="Freeform 164"/>
              <p:cNvSpPr>
                <a:spLocks/>
              </p:cNvSpPr>
              <p:nvPr/>
            </p:nvSpPr>
            <p:spPr bwMode="auto">
              <a:xfrm>
                <a:off x="4127" y="3080"/>
                <a:ext cx="333" cy="298"/>
              </a:xfrm>
              <a:custGeom>
                <a:avLst/>
                <a:gdLst/>
                <a:ahLst/>
                <a:cxnLst>
                  <a:cxn ang="0">
                    <a:pos x="270" y="298"/>
                  </a:cxn>
                  <a:cxn ang="0">
                    <a:pos x="254" y="288"/>
                  </a:cxn>
                  <a:cxn ang="0">
                    <a:pos x="222" y="259"/>
                  </a:cxn>
                  <a:cxn ang="0">
                    <a:pos x="178" y="234"/>
                  </a:cxn>
                  <a:cxn ang="0">
                    <a:pos x="145" y="231"/>
                  </a:cxn>
                  <a:cxn ang="0">
                    <a:pos x="129" y="209"/>
                  </a:cxn>
                  <a:cxn ang="0">
                    <a:pos x="97" y="196"/>
                  </a:cxn>
                  <a:cxn ang="0">
                    <a:pos x="97" y="171"/>
                  </a:cxn>
                  <a:cxn ang="0">
                    <a:pos x="80" y="151"/>
                  </a:cxn>
                  <a:cxn ang="0">
                    <a:pos x="80" y="126"/>
                  </a:cxn>
                  <a:cxn ang="0">
                    <a:pos x="43" y="101"/>
                  </a:cxn>
                  <a:cxn ang="0">
                    <a:pos x="38" y="122"/>
                  </a:cxn>
                  <a:cxn ang="0">
                    <a:pos x="22" y="136"/>
                  </a:cxn>
                  <a:cxn ang="0">
                    <a:pos x="5" y="117"/>
                  </a:cxn>
                  <a:cxn ang="0">
                    <a:pos x="0" y="92"/>
                  </a:cxn>
                  <a:cxn ang="0">
                    <a:pos x="16" y="97"/>
                  </a:cxn>
                  <a:cxn ang="0">
                    <a:pos x="53" y="77"/>
                  </a:cxn>
                  <a:cxn ang="0">
                    <a:pos x="92" y="88"/>
                  </a:cxn>
                  <a:cxn ang="0">
                    <a:pos x="107" y="29"/>
                  </a:cxn>
                  <a:cxn ang="0">
                    <a:pos x="145" y="14"/>
                  </a:cxn>
                  <a:cxn ang="0">
                    <a:pos x="145" y="3"/>
                  </a:cxn>
                  <a:cxn ang="0">
                    <a:pos x="157" y="0"/>
                  </a:cxn>
                  <a:cxn ang="0">
                    <a:pos x="204" y="43"/>
                  </a:cxn>
                  <a:cxn ang="0">
                    <a:pos x="244" y="67"/>
                  </a:cxn>
                  <a:cxn ang="0">
                    <a:pos x="259" y="63"/>
                  </a:cxn>
                  <a:cxn ang="0">
                    <a:pos x="285" y="52"/>
                  </a:cxn>
                  <a:cxn ang="0">
                    <a:pos x="297" y="63"/>
                  </a:cxn>
                  <a:cxn ang="0">
                    <a:pos x="302" y="88"/>
                  </a:cxn>
                  <a:cxn ang="0">
                    <a:pos x="333" y="101"/>
                  </a:cxn>
                  <a:cxn ang="0">
                    <a:pos x="318" y="108"/>
                  </a:cxn>
                  <a:cxn ang="0">
                    <a:pos x="311" y="117"/>
                  </a:cxn>
                  <a:cxn ang="0">
                    <a:pos x="302" y="122"/>
                  </a:cxn>
                  <a:cxn ang="0">
                    <a:pos x="285" y="108"/>
                  </a:cxn>
                  <a:cxn ang="0">
                    <a:pos x="249" y="108"/>
                  </a:cxn>
                  <a:cxn ang="0">
                    <a:pos x="193" y="97"/>
                  </a:cxn>
                  <a:cxn ang="0">
                    <a:pos x="167" y="97"/>
                  </a:cxn>
                  <a:cxn ang="0">
                    <a:pos x="157" y="113"/>
                  </a:cxn>
                  <a:cxn ang="0">
                    <a:pos x="135" y="92"/>
                  </a:cxn>
                  <a:cxn ang="0">
                    <a:pos x="125" y="126"/>
                  </a:cxn>
                  <a:cxn ang="0">
                    <a:pos x="140" y="136"/>
                  </a:cxn>
                  <a:cxn ang="0">
                    <a:pos x="145" y="165"/>
                  </a:cxn>
                  <a:cxn ang="0">
                    <a:pos x="193" y="214"/>
                  </a:cxn>
                  <a:cxn ang="0">
                    <a:pos x="209" y="221"/>
                  </a:cxn>
                  <a:cxn ang="0">
                    <a:pos x="209" y="231"/>
                  </a:cxn>
                  <a:cxn ang="0">
                    <a:pos x="237" y="256"/>
                  </a:cxn>
                  <a:cxn ang="0">
                    <a:pos x="280" y="283"/>
                  </a:cxn>
                  <a:cxn ang="0">
                    <a:pos x="270" y="298"/>
                  </a:cxn>
                </a:cxnLst>
                <a:rect l="0" t="0" r="r" b="b"/>
                <a:pathLst>
                  <a:path w="333" h="298">
                    <a:moveTo>
                      <a:pt x="270" y="298"/>
                    </a:moveTo>
                    <a:lnTo>
                      <a:pt x="254" y="288"/>
                    </a:lnTo>
                    <a:lnTo>
                      <a:pt x="222" y="259"/>
                    </a:lnTo>
                    <a:lnTo>
                      <a:pt x="178" y="234"/>
                    </a:lnTo>
                    <a:lnTo>
                      <a:pt x="145" y="231"/>
                    </a:lnTo>
                    <a:lnTo>
                      <a:pt x="129" y="209"/>
                    </a:lnTo>
                    <a:lnTo>
                      <a:pt x="97" y="196"/>
                    </a:lnTo>
                    <a:lnTo>
                      <a:pt x="97" y="171"/>
                    </a:lnTo>
                    <a:lnTo>
                      <a:pt x="80" y="151"/>
                    </a:lnTo>
                    <a:lnTo>
                      <a:pt x="80" y="126"/>
                    </a:lnTo>
                    <a:lnTo>
                      <a:pt x="43" y="101"/>
                    </a:lnTo>
                    <a:lnTo>
                      <a:pt x="38" y="122"/>
                    </a:lnTo>
                    <a:lnTo>
                      <a:pt x="22" y="136"/>
                    </a:lnTo>
                    <a:lnTo>
                      <a:pt x="5" y="117"/>
                    </a:lnTo>
                    <a:lnTo>
                      <a:pt x="0" y="92"/>
                    </a:lnTo>
                    <a:lnTo>
                      <a:pt x="16" y="97"/>
                    </a:lnTo>
                    <a:lnTo>
                      <a:pt x="53" y="77"/>
                    </a:lnTo>
                    <a:lnTo>
                      <a:pt x="92" y="88"/>
                    </a:lnTo>
                    <a:lnTo>
                      <a:pt x="107" y="29"/>
                    </a:lnTo>
                    <a:lnTo>
                      <a:pt x="145" y="14"/>
                    </a:lnTo>
                    <a:lnTo>
                      <a:pt x="145" y="3"/>
                    </a:lnTo>
                    <a:lnTo>
                      <a:pt x="157" y="0"/>
                    </a:lnTo>
                    <a:lnTo>
                      <a:pt x="204" y="43"/>
                    </a:lnTo>
                    <a:lnTo>
                      <a:pt x="244" y="67"/>
                    </a:lnTo>
                    <a:lnTo>
                      <a:pt x="259" y="63"/>
                    </a:lnTo>
                    <a:lnTo>
                      <a:pt x="285" y="52"/>
                    </a:lnTo>
                    <a:lnTo>
                      <a:pt x="297" y="63"/>
                    </a:lnTo>
                    <a:lnTo>
                      <a:pt x="302" y="88"/>
                    </a:lnTo>
                    <a:lnTo>
                      <a:pt x="333" y="101"/>
                    </a:lnTo>
                    <a:lnTo>
                      <a:pt x="318" y="108"/>
                    </a:lnTo>
                    <a:lnTo>
                      <a:pt x="311" y="117"/>
                    </a:lnTo>
                    <a:lnTo>
                      <a:pt x="302" y="122"/>
                    </a:lnTo>
                    <a:lnTo>
                      <a:pt x="285" y="108"/>
                    </a:lnTo>
                    <a:lnTo>
                      <a:pt x="249" y="108"/>
                    </a:lnTo>
                    <a:lnTo>
                      <a:pt x="193" y="97"/>
                    </a:lnTo>
                    <a:lnTo>
                      <a:pt x="167" y="97"/>
                    </a:lnTo>
                    <a:lnTo>
                      <a:pt x="157" y="113"/>
                    </a:lnTo>
                    <a:lnTo>
                      <a:pt x="135" y="92"/>
                    </a:lnTo>
                    <a:lnTo>
                      <a:pt x="125" y="126"/>
                    </a:lnTo>
                    <a:lnTo>
                      <a:pt x="140" y="136"/>
                    </a:lnTo>
                    <a:lnTo>
                      <a:pt x="145" y="165"/>
                    </a:lnTo>
                    <a:lnTo>
                      <a:pt x="193" y="214"/>
                    </a:lnTo>
                    <a:lnTo>
                      <a:pt x="209" y="221"/>
                    </a:lnTo>
                    <a:lnTo>
                      <a:pt x="209" y="231"/>
                    </a:lnTo>
                    <a:lnTo>
                      <a:pt x="237" y="256"/>
                    </a:lnTo>
                    <a:lnTo>
                      <a:pt x="280" y="283"/>
                    </a:lnTo>
                    <a:lnTo>
                      <a:pt x="270" y="29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0" name="Freeform 165"/>
              <p:cNvSpPr>
                <a:spLocks/>
              </p:cNvSpPr>
              <p:nvPr/>
            </p:nvSpPr>
            <p:spPr bwMode="auto">
              <a:xfrm>
                <a:off x="4127" y="3080"/>
                <a:ext cx="333" cy="298"/>
              </a:xfrm>
              <a:custGeom>
                <a:avLst/>
                <a:gdLst/>
                <a:ahLst/>
                <a:cxnLst>
                  <a:cxn ang="0">
                    <a:pos x="270" y="298"/>
                  </a:cxn>
                  <a:cxn ang="0">
                    <a:pos x="254" y="288"/>
                  </a:cxn>
                  <a:cxn ang="0">
                    <a:pos x="222" y="259"/>
                  </a:cxn>
                  <a:cxn ang="0">
                    <a:pos x="178" y="234"/>
                  </a:cxn>
                  <a:cxn ang="0">
                    <a:pos x="145" y="231"/>
                  </a:cxn>
                  <a:cxn ang="0">
                    <a:pos x="129" y="209"/>
                  </a:cxn>
                  <a:cxn ang="0">
                    <a:pos x="97" y="196"/>
                  </a:cxn>
                  <a:cxn ang="0">
                    <a:pos x="97" y="171"/>
                  </a:cxn>
                  <a:cxn ang="0">
                    <a:pos x="80" y="151"/>
                  </a:cxn>
                  <a:cxn ang="0">
                    <a:pos x="80" y="126"/>
                  </a:cxn>
                  <a:cxn ang="0">
                    <a:pos x="43" y="101"/>
                  </a:cxn>
                  <a:cxn ang="0">
                    <a:pos x="38" y="122"/>
                  </a:cxn>
                  <a:cxn ang="0">
                    <a:pos x="22" y="136"/>
                  </a:cxn>
                  <a:cxn ang="0">
                    <a:pos x="5" y="117"/>
                  </a:cxn>
                  <a:cxn ang="0">
                    <a:pos x="0" y="92"/>
                  </a:cxn>
                  <a:cxn ang="0">
                    <a:pos x="16" y="97"/>
                  </a:cxn>
                  <a:cxn ang="0">
                    <a:pos x="53" y="77"/>
                  </a:cxn>
                  <a:cxn ang="0">
                    <a:pos x="92" y="88"/>
                  </a:cxn>
                  <a:cxn ang="0">
                    <a:pos x="107" y="29"/>
                  </a:cxn>
                  <a:cxn ang="0">
                    <a:pos x="145" y="14"/>
                  </a:cxn>
                  <a:cxn ang="0">
                    <a:pos x="145" y="3"/>
                  </a:cxn>
                  <a:cxn ang="0">
                    <a:pos x="157" y="0"/>
                  </a:cxn>
                  <a:cxn ang="0">
                    <a:pos x="204" y="43"/>
                  </a:cxn>
                  <a:cxn ang="0">
                    <a:pos x="244" y="67"/>
                  </a:cxn>
                  <a:cxn ang="0">
                    <a:pos x="259" y="63"/>
                  </a:cxn>
                  <a:cxn ang="0">
                    <a:pos x="285" y="52"/>
                  </a:cxn>
                  <a:cxn ang="0">
                    <a:pos x="297" y="63"/>
                  </a:cxn>
                  <a:cxn ang="0">
                    <a:pos x="302" y="88"/>
                  </a:cxn>
                  <a:cxn ang="0">
                    <a:pos x="333" y="101"/>
                  </a:cxn>
                  <a:cxn ang="0">
                    <a:pos x="318" y="108"/>
                  </a:cxn>
                  <a:cxn ang="0">
                    <a:pos x="311" y="117"/>
                  </a:cxn>
                  <a:cxn ang="0">
                    <a:pos x="302" y="122"/>
                  </a:cxn>
                  <a:cxn ang="0">
                    <a:pos x="285" y="108"/>
                  </a:cxn>
                  <a:cxn ang="0">
                    <a:pos x="249" y="108"/>
                  </a:cxn>
                  <a:cxn ang="0">
                    <a:pos x="193" y="97"/>
                  </a:cxn>
                  <a:cxn ang="0">
                    <a:pos x="167" y="97"/>
                  </a:cxn>
                  <a:cxn ang="0">
                    <a:pos x="157" y="113"/>
                  </a:cxn>
                  <a:cxn ang="0">
                    <a:pos x="135" y="92"/>
                  </a:cxn>
                  <a:cxn ang="0">
                    <a:pos x="125" y="126"/>
                  </a:cxn>
                  <a:cxn ang="0">
                    <a:pos x="140" y="136"/>
                  </a:cxn>
                  <a:cxn ang="0">
                    <a:pos x="145" y="165"/>
                  </a:cxn>
                  <a:cxn ang="0">
                    <a:pos x="193" y="214"/>
                  </a:cxn>
                  <a:cxn ang="0">
                    <a:pos x="209" y="221"/>
                  </a:cxn>
                  <a:cxn ang="0">
                    <a:pos x="209" y="231"/>
                  </a:cxn>
                  <a:cxn ang="0">
                    <a:pos x="237" y="256"/>
                  </a:cxn>
                  <a:cxn ang="0">
                    <a:pos x="280" y="283"/>
                  </a:cxn>
                  <a:cxn ang="0">
                    <a:pos x="270" y="298"/>
                  </a:cxn>
                </a:cxnLst>
                <a:rect l="0" t="0" r="r" b="b"/>
                <a:pathLst>
                  <a:path w="333" h="298">
                    <a:moveTo>
                      <a:pt x="270" y="298"/>
                    </a:moveTo>
                    <a:lnTo>
                      <a:pt x="254" y="288"/>
                    </a:lnTo>
                    <a:lnTo>
                      <a:pt x="222" y="259"/>
                    </a:lnTo>
                    <a:lnTo>
                      <a:pt x="178" y="234"/>
                    </a:lnTo>
                    <a:lnTo>
                      <a:pt x="145" y="231"/>
                    </a:lnTo>
                    <a:lnTo>
                      <a:pt x="129" y="209"/>
                    </a:lnTo>
                    <a:lnTo>
                      <a:pt x="97" y="196"/>
                    </a:lnTo>
                    <a:lnTo>
                      <a:pt x="97" y="171"/>
                    </a:lnTo>
                    <a:lnTo>
                      <a:pt x="80" y="151"/>
                    </a:lnTo>
                    <a:lnTo>
                      <a:pt x="80" y="126"/>
                    </a:lnTo>
                    <a:lnTo>
                      <a:pt x="43" y="101"/>
                    </a:lnTo>
                    <a:lnTo>
                      <a:pt x="38" y="122"/>
                    </a:lnTo>
                    <a:lnTo>
                      <a:pt x="22" y="136"/>
                    </a:lnTo>
                    <a:lnTo>
                      <a:pt x="5" y="117"/>
                    </a:lnTo>
                    <a:lnTo>
                      <a:pt x="0" y="92"/>
                    </a:lnTo>
                    <a:lnTo>
                      <a:pt x="16" y="97"/>
                    </a:lnTo>
                    <a:lnTo>
                      <a:pt x="53" y="77"/>
                    </a:lnTo>
                    <a:lnTo>
                      <a:pt x="92" y="88"/>
                    </a:lnTo>
                    <a:lnTo>
                      <a:pt x="107" y="29"/>
                    </a:lnTo>
                    <a:lnTo>
                      <a:pt x="145" y="14"/>
                    </a:lnTo>
                    <a:lnTo>
                      <a:pt x="145" y="3"/>
                    </a:lnTo>
                    <a:lnTo>
                      <a:pt x="157" y="0"/>
                    </a:lnTo>
                    <a:lnTo>
                      <a:pt x="204" y="43"/>
                    </a:lnTo>
                    <a:lnTo>
                      <a:pt x="244" y="67"/>
                    </a:lnTo>
                    <a:lnTo>
                      <a:pt x="259" y="63"/>
                    </a:lnTo>
                    <a:lnTo>
                      <a:pt x="285" y="52"/>
                    </a:lnTo>
                    <a:lnTo>
                      <a:pt x="297" y="63"/>
                    </a:lnTo>
                    <a:lnTo>
                      <a:pt x="302" y="88"/>
                    </a:lnTo>
                    <a:lnTo>
                      <a:pt x="333" y="101"/>
                    </a:lnTo>
                    <a:lnTo>
                      <a:pt x="318" y="108"/>
                    </a:lnTo>
                    <a:lnTo>
                      <a:pt x="311" y="117"/>
                    </a:lnTo>
                    <a:lnTo>
                      <a:pt x="302" y="122"/>
                    </a:lnTo>
                    <a:lnTo>
                      <a:pt x="285" y="108"/>
                    </a:lnTo>
                    <a:lnTo>
                      <a:pt x="249" y="108"/>
                    </a:lnTo>
                    <a:lnTo>
                      <a:pt x="193" y="97"/>
                    </a:lnTo>
                    <a:lnTo>
                      <a:pt x="167" y="97"/>
                    </a:lnTo>
                    <a:lnTo>
                      <a:pt x="157" y="113"/>
                    </a:lnTo>
                    <a:lnTo>
                      <a:pt x="135" y="92"/>
                    </a:lnTo>
                    <a:lnTo>
                      <a:pt x="125" y="126"/>
                    </a:lnTo>
                    <a:lnTo>
                      <a:pt x="140" y="136"/>
                    </a:lnTo>
                    <a:lnTo>
                      <a:pt x="145" y="165"/>
                    </a:lnTo>
                    <a:lnTo>
                      <a:pt x="193" y="214"/>
                    </a:lnTo>
                    <a:lnTo>
                      <a:pt x="209" y="221"/>
                    </a:lnTo>
                    <a:lnTo>
                      <a:pt x="209" y="231"/>
                    </a:lnTo>
                    <a:lnTo>
                      <a:pt x="237" y="256"/>
                    </a:lnTo>
                    <a:lnTo>
                      <a:pt x="280" y="283"/>
                    </a:lnTo>
                    <a:lnTo>
                      <a:pt x="270" y="298"/>
                    </a:lnTo>
                  </a:path>
                </a:pathLst>
              </a:custGeom>
              <a:grpFill/>
              <a:ln w="9525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42" name="Group 166"/>
            <p:cNvGrpSpPr>
              <a:grpSpLocks/>
            </p:cNvGrpSpPr>
            <p:nvPr/>
          </p:nvGrpSpPr>
          <p:grpSpPr bwMode="auto">
            <a:xfrm>
              <a:off x="7745407" y="5224362"/>
              <a:ext cx="338870" cy="473962"/>
              <a:chOff x="4413" y="3108"/>
              <a:chExt cx="237" cy="294"/>
            </a:xfrm>
            <a:grpFill/>
          </p:grpSpPr>
          <p:sp>
            <p:nvSpPr>
              <p:cNvPr id="67" name="Freeform 167"/>
              <p:cNvSpPr>
                <a:spLocks/>
              </p:cNvSpPr>
              <p:nvPr/>
            </p:nvSpPr>
            <p:spPr bwMode="auto">
              <a:xfrm>
                <a:off x="4413" y="3108"/>
                <a:ext cx="237" cy="294"/>
              </a:xfrm>
              <a:custGeom>
                <a:avLst/>
                <a:gdLst/>
                <a:ahLst/>
                <a:cxnLst>
                  <a:cxn ang="0">
                    <a:pos x="81" y="250"/>
                  </a:cxn>
                  <a:cxn ang="0">
                    <a:pos x="81" y="234"/>
                  </a:cxn>
                  <a:cxn ang="0">
                    <a:pos x="93" y="240"/>
                  </a:cxn>
                  <a:cxn ang="0">
                    <a:pos x="102" y="230"/>
                  </a:cxn>
                  <a:cxn ang="0">
                    <a:pos x="38" y="196"/>
                  </a:cxn>
                  <a:cxn ang="0">
                    <a:pos x="38" y="185"/>
                  </a:cxn>
                  <a:cxn ang="0">
                    <a:pos x="44" y="178"/>
                  </a:cxn>
                  <a:cxn ang="0">
                    <a:pos x="54" y="178"/>
                  </a:cxn>
                  <a:cxn ang="0">
                    <a:pos x="44" y="153"/>
                  </a:cxn>
                  <a:cxn ang="0">
                    <a:pos x="60" y="153"/>
                  </a:cxn>
                  <a:cxn ang="0">
                    <a:pos x="60" y="146"/>
                  </a:cxn>
                  <a:cxn ang="0">
                    <a:pos x="33" y="132"/>
                  </a:cxn>
                  <a:cxn ang="0">
                    <a:pos x="48" y="97"/>
                  </a:cxn>
                  <a:cxn ang="0">
                    <a:pos x="26" y="88"/>
                  </a:cxn>
                  <a:cxn ang="0">
                    <a:pos x="33" y="79"/>
                  </a:cxn>
                  <a:cxn ang="0">
                    <a:pos x="48" y="72"/>
                  </a:cxn>
                  <a:cxn ang="0">
                    <a:pos x="16" y="59"/>
                  </a:cxn>
                  <a:cxn ang="0">
                    <a:pos x="11" y="34"/>
                  </a:cxn>
                  <a:cxn ang="0">
                    <a:pos x="0" y="23"/>
                  </a:cxn>
                  <a:cxn ang="0">
                    <a:pos x="48" y="5"/>
                  </a:cxn>
                  <a:cxn ang="0">
                    <a:pos x="69" y="0"/>
                  </a:cxn>
                  <a:cxn ang="0">
                    <a:pos x="81" y="5"/>
                  </a:cxn>
                  <a:cxn ang="0">
                    <a:pos x="102" y="15"/>
                  </a:cxn>
                  <a:cxn ang="0">
                    <a:pos x="113" y="34"/>
                  </a:cxn>
                  <a:cxn ang="0">
                    <a:pos x="130" y="59"/>
                  </a:cxn>
                  <a:cxn ang="0">
                    <a:pos x="151" y="68"/>
                  </a:cxn>
                  <a:cxn ang="0">
                    <a:pos x="156" y="88"/>
                  </a:cxn>
                  <a:cxn ang="0">
                    <a:pos x="171" y="97"/>
                  </a:cxn>
                  <a:cxn ang="0">
                    <a:pos x="189" y="104"/>
                  </a:cxn>
                  <a:cxn ang="0">
                    <a:pos x="209" y="92"/>
                  </a:cxn>
                  <a:cxn ang="0">
                    <a:pos x="209" y="111"/>
                  </a:cxn>
                  <a:cxn ang="0">
                    <a:pos x="232" y="132"/>
                  </a:cxn>
                  <a:cxn ang="0">
                    <a:pos x="217" y="157"/>
                  </a:cxn>
                  <a:cxn ang="0">
                    <a:pos x="226" y="191"/>
                  </a:cxn>
                  <a:cxn ang="0">
                    <a:pos x="237" y="215"/>
                  </a:cxn>
                  <a:cxn ang="0">
                    <a:pos x="226" y="240"/>
                  </a:cxn>
                  <a:cxn ang="0">
                    <a:pos x="226" y="259"/>
                  </a:cxn>
                  <a:cxn ang="0">
                    <a:pos x="217" y="254"/>
                  </a:cxn>
                  <a:cxn ang="0">
                    <a:pos x="168" y="254"/>
                  </a:cxn>
                  <a:cxn ang="0">
                    <a:pos x="151" y="265"/>
                  </a:cxn>
                  <a:cxn ang="0">
                    <a:pos x="130" y="279"/>
                  </a:cxn>
                  <a:cxn ang="0">
                    <a:pos x="130" y="289"/>
                  </a:cxn>
                  <a:cxn ang="0">
                    <a:pos x="123" y="294"/>
                  </a:cxn>
                  <a:cxn ang="0">
                    <a:pos x="113" y="269"/>
                  </a:cxn>
                  <a:cxn ang="0">
                    <a:pos x="97" y="254"/>
                  </a:cxn>
                  <a:cxn ang="0">
                    <a:pos x="81" y="250"/>
                  </a:cxn>
                </a:cxnLst>
                <a:rect l="0" t="0" r="r" b="b"/>
                <a:pathLst>
                  <a:path w="237" h="294">
                    <a:moveTo>
                      <a:pt x="81" y="250"/>
                    </a:moveTo>
                    <a:lnTo>
                      <a:pt x="81" y="234"/>
                    </a:lnTo>
                    <a:lnTo>
                      <a:pt x="93" y="240"/>
                    </a:lnTo>
                    <a:lnTo>
                      <a:pt x="102" y="230"/>
                    </a:lnTo>
                    <a:lnTo>
                      <a:pt x="38" y="196"/>
                    </a:lnTo>
                    <a:lnTo>
                      <a:pt x="38" y="185"/>
                    </a:lnTo>
                    <a:lnTo>
                      <a:pt x="44" y="178"/>
                    </a:lnTo>
                    <a:lnTo>
                      <a:pt x="54" y="178"/>
                    </a:lnTo>
                    <a:lnTo>
                      <a:pt x="44" y="153"/>
                    </a:lnTo>
                    <a:lnTo>
                      <a:pt x="60" y="153"/>
                    </a:lnTo>
                    <a:lnTo>
                      <a:pt x="60" y="146"/>
                    </a:lnTo>
                    <a:lnTo>
                      <a:pt x="33" y="132"/>
                    </a:lnTo>
                    <a:lnTo>
                      <a:pt x="48" y="97"/>
                    </a:lnTo>
                    <a:lnTo>
                      <a:pt x="26" y="88"/>
                    </a:lnTo>
                    <a:lnTo>
                      <a:pt x="33" y="79"/>
                    </a:lnTo>
                    <a:lnTo>
                      <a:pt x="48" y="72"/>
                    </a:lnTo>
                    <a:lnTo>
                      <a:pt x="16" y="59"/>
                    </a:lnTo>
                    <a:lnTo>
                      <a:pt x="11" y="34"/>
                    </a:lnTo>
                    <a:lnTo>
                      <a:pt x="0" y="23"/>
                    </a:lnTo>
                    <a:lnTo>
                      <a:pt x="48" y="5"/>
                    </a:lnTo>
                    <a:lnTo>
                      <a:pt x="69" y="0"/>
                    </a:lnTo>
                    <a:lnTo>
                      <a:pt x="81" y="5"/>
                    </a:lnTo>
                    <a:lnTo>
                      <a:pt x="102" y="15"/>
                    </a:lnTo>
                    <a:lnTo>
                      <a:pt x="113" y="34"/>
                    </a:lnTo>
                    <a:lnTo>
                      <a:pt x="130" y="59"/>
                    </a:lnTo>
                    <a:lnTo>
                      <a:pt x="151" y="68"/>
                    </a:lnTo>
                    <a:lnTo>
                      <a:pt x="156" y="88"/>
                    </a:lnTo>
                    <a:lnTo>
                      <a:pt x="171" y="97"/>
                    </a:lnTo>
                    <a:lnTo>
                      <a:pt x="189" y="104"/>
                    </a:lnTo>
                    <a:lnTo>
                      <a:pt x="209" y="92"/>
                    </a:lnTo>
                    <a:lnTo>
                      <a:pt x="209" y="111"/>
                    </a:lnTo>
                    <a:lnTo>
                      <a:pt x="232" y="132"/>
                    </a:lnTo>
                    <a:lnTo>
                      <a:pt x="217" y="157"/>
                    </a:lnTo>
                    <a:lnTo>
                      <a:pt x="226" y="191"/>
                    </a:lnTo>
                    <a:lnTo>
                      <a:pt x="237" y="215"/>
                    </a:lnTo>
                    <a:lnTo>
                      <a:pt x="226" y="240"/>
                    </a:lnTo>
                    <a:lnTo>
                      <a:pt x="226" y="259"/>
                    </a:lnTo>
                    <a:lnTo>
                      <a:pt x="217" y="254"/>
                    </a:lnTo>
                    <a:lnTo>
                      <a:pt x="168" y="254"/>
                    </a:lnTo>
                    <a:lnTo>
                      <a:pt x="151" y="265"/>
                    </a:lnTo>
                    <a:lnTo>
                      <a:pt x="130" y="279"/>
                    </a:lnTo>
                    <a:lnTo>
                      <a:pt x="130" y="289"/>
                    </a:lnTo>
                    <a:lnTo>
                      <a:pt x="123" y="294"/>
                    </a:lnTo>
                    <a:lnTo>
                      <a:pt x="113" y="269"/>
                    </a:lnTo>
                    <a:lnTo>
                      <a:pt x="97" y="254"/>
                    </a:lnTo>
                    <a:lnTo>
                      <a:pt x="81" y="25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8" name="Freeform 168"/>
              <p:cNvSpPr>
                <a:spLocks/>
              </p:cNvSpPr>
              <p:nvPr/>
            </p:nvSpPr>
            <p:spPr bwMode="auto">
              <a:xfrm>
                <a:off x="4413" y="3108"/>
                <a:ext cx="237" cy="294"/>
              </a:xfrm>
              <a:custGeom>
                <a:avLst/>
                <a:gdLst/>
                <a:ahLst/>
                <a:cxnLst>
                  <a:cxn ang="0">
                    <a:pos x="81" y="250"/>
                  </a:cxn>
                  <a:cxn ang="0">
                    <a:pos x="81" y="234"/>
                  </a:cxn>
                  <a:cxn ang="0">
                    <a:pos x="93" y="240"/>
                  </a:cxn>
                  <a:cxn ang="0">
                    <a:pos x="102" y="230"/>
                  </a:cxn>
                  <a:cxn ang="0">
                    <a:pos x="38" y="196"/>
                  </a:cxn>
                  <a:cxn ang="0">
                    <a:pos x="38" y="185"/>
                  </a:cxn>
                  <a:cxn ang="0">
                    <a:pos x="44" y="178"/>
                  </a:cxn>
                  <a:cxn ang="0">
                    <a:pos x="54" y="178"/>
                  </a:cxn>
                  <a:cxn ang="0">
                    <a:pos x="44" y="153"/>
                  </a:cxn>
                  <a:cxn ang="0">
                    <a:pos x="60" y="153"/>
                  </a:cxn>
                  <a:cxn ang="0">
                    <a:pos x="60" y="146"/>
                  </a:cxn>
                  <a:cxn ang="0">
                    <a:pos x="33" y="132"/>
                  </a:cxn>
                  <a:cxn ang="0">
                    <a:pos x="48" y="97"/>
                  </a:cxn>
                  <a:cxn ang="0">
                    <a:pos x="26" y="88"/>
                  </a:cxn>
                  <a:cxn ang="0">
                    <a:pos x="33" y="79"/>
                  </a:cxn>
                  <a:cxn ang="0">
                    <a:pos x="48" y="72"/>
                  </a:cxn>
                  <a:cxn ang="0">
                    <a:pos x="16" y="59"/>
                  </a:cxn>
                  <a:cxn ang="0">
                    <a:pos x="11" y="34"/>
                  </a:cxn>
                  <a:cxn ang="0">
                    <a:pos x="0" y="23"/>
                  </a:cxn>
                  <a:cxn ang="0">
                    <a:pos x="48" y="5"/>
                  </a:cxn>
                  <a:cxn ang="0">
                    <a:pos x="69" y="0"/>
                  </a:cxn>
                  <a:cxn ang="0">
                    <a:pos x="81" y="5"/>
                  </a:cxn>
                  <a:cxn ang="0">
                    <a:pos x="102" y="15"/>
                  </a:cxn>
                  <a:cxn ang="0">
                    <a:pos x="113" y="34"/>
                  </a:cxn>
                  <a:cxn ang="0">
                    <a:pos x="130" y="59"/>
                  </a:cxn>
                  <a:cxn ang="0">
                    <a:pos x="151" y="68"/>
                  </a:cxn>
                  <a:cxn ang="0">
                    <a:pos x="156" y="88"/>
                  </a:cxn>
                  <a:cxn ang="0">
                    <a:pos x="171" y="97"/>
                  </a:cxn>
                  <a:cxn ang="0">
                    <a:pos x="189" y="104"/>
                  </a:cxn>
                  <a:cxn ang="0">
                    <a:pos x="209" y="92"/>
                  </a:cxn>
                  <a:cxn ang="0">
                    <a:pos x="209" y="111"/>
                  </a:cxn>
                  <a:cxn ang="0">
                    <a:pos x="232" y="132"/>
                  </a:cxn>
                  <a:cxn ang="0">
                    <a:pos x="217" y="157"/>
                  </a:cxn>
                  <a:cxn ang="0">
                    <a:pos x="226" y="191"/>
                  </a:cxn>
                  <a:cxn ang="0">
                    <a:pos x="237" y="215"/>
                  </a:cxn>
                  <a:cxn ang="0">
                    <a:pos x="226" y="240"/>
                  </a:cxn>
                  <a:cxn ang="0">
                    <a:pos x="226" y="259"/>
                  </a:cxn>
                  <a:cxn ang="0">
                    <a:pos x="217" y="254"/>
                  </a:cxn>
                  <a:cxn ang="0">
                    <a:pos x="168" y="254"/>
                  </a:cxn>
                  <a:cxn ang="0">
                    <a:pos x="151" y="265"/>
                  </a:cxn>
                  <a:cxn ang="0">
                    <a:pos x="130" y="279"/>
                  </a:cxn>
                  <a:cxn ang="0">
                    <a:pos x="130" y="289"/>
                  </a:cxn>
                  <a:cxn ang="0">
                    <a:pos x="123" y="294"/>
                  </a:cxn>
                  <a:cxn ang="0">
                    <a:pos x="113" y="269"/>
                  </a:cxn>
                  <a:cxn ang="0">
                    <a:pos x="97" y="254"/>
                  </a:cxn>
                  <a:cxn ang="0">
                    <a:pos x="81" y="250"/>
                  </a:cxn>
                </a:cxnLst>
                <a:rect l="0" t="0" r="r" b="b"/>
                <a:pathLst>
                  <a:path w="237" h="294">
                    <a:moveTo>
                      <a:pt x="81" y="250"/>
                    </a:moveTo>
                    <a:lnTo>
                      <a:pt x="81" y="234"/>
                    </a:lnTo>
                    <a:lnTo>
                      <a:pt x="93" y="240"/>
                    </a:lnTo>
                    <a:lnTo>
                      <a:pt x="102" y="230"/>
                    </a:lnTo>
                    <a:lnTo>
                      <a:pt x="38" y="196"/>
                    </a:lnTo>
                    <a:lnTo>
                      <a:pt x="38" y="185"/>
                    </a:lnTo>
                    <a:lnTo>
                      <a:pt x="44" y="178"/>
                    </a:lnTo>
                    <a:lnTo>
                      <a:pt x="54" y="178"/>
                    </a:lnTo>
                    <a:lnTo>
                      <a:pt x="44" y="153"/>
                    </a:lnTo>
                    <a:lnTo>
                      <a:pt x="60" y="153"/>
                    </a:lnTo>
                    <a:lnTo>
                      <a:pt x="60" y="146"/>
                    </a:lnTo>
                    <a:lnTo>
                      <a:pt x="33" y="132"/>
                    </a:lnTo>
                    <a:lnTo>
                      <a:pt x="48" y="97"/>
                    </a:lnTo>
                    <a:lnTo>
                      <a:pt x="26" y="88"/>
                    </a:lnTo>
                    <a:lnTo>
                      <a:pt x="33" y="79"/>
                    </a:lnTo>
                    <a:lnTo>
                      <a:pt x="48" y="72"/>
                    </a:lnTo>
                    <a:lnTo>
                      <a:pt x="16" y="59"/>
                    </a:lnTo>
                    <a:lnTo>
                      <a:pt x="11" y="34"/>
                    </a:lnTo>
                    <a:lnTo>
                      <a:pt x="0" y="23"/>
                    </a:lnTo>
                    <a:lnTo>
                      <a:pt x="48" y="5"/>
                    </a:lnTo>
                    <a:lnTo>
                      <a:pt x="69" y="0"/>
                    </a:lnTo>
                    <a:lnTo>
                      <a:pt x="81" y="5"/>
                    </a:lnTo>
                    <a:lnTo>
                      <a:pt x="102" y="15"/>
                    </a:lnTo>
                    <a:lnTo>
                      <a:pt x="113" y="34"/>
                    </a:lnTo>
                    <a:lnTo>
                      <a:pt x="130" y="59"/>
                    </a:lnTo>
                    <a:lnTo>
                      <a:pt x="151" y="68"/>
                    </a:lnTo>
                    <a:lnTo>
                      <a:pt x="156" y="88"/>
                    </a:lnTo>
                    <a:lnTo>
                      <a:pt x="171" y="97"/>
                    </a:lnTo>
                    <a:lnTo>
                      <a:pt x="189" y="104"/>
                    </a:lnTo>
                    <a:lnTo>
                      <a:pt x="209" y="92"/>
                    </a:lnTo>
                    <a:lnTo>
                      <a:pt x="209" y="111"/>
                    </a:lnTo>
                    <a:lnTo>
                      <a:pt x="232" y="132"/>
                    </a:lnTo>
                    <a:lnTo>
                      <a:pt x="217" y="157"/>
                    </a:lnTo>
                    <a:lnTo>
                      <a:pt x="226" y="191"/>
                    </a:lnTo>
                    <a:lnTo>
                      <a:pt x="237" y="215"/>
                    </a:lnTo>
                    <a:lnTo>
                      <a:pt x="226" y="240"/>
                    </a:lnTo>
                    <a:lnTo>
                      <a:pt x="226" y="259"/>
                    </a:lnTo>
                    <a:lnTo>
                      <a:pt x="217" y="254"/>
                    </a:lnTo>
                    <a:lnTo>
                      <a:pt x="168" y="254"/>
                    </a:lnTo>
                    <a:lnTo>
                      <a:pt x="151" y="265"/>
                    </a:lnTo>
                    <a:lnTo>
                      <a:pt x="130" y="279"/>
                    </a:lnTo>
                    <a:lnTo>
                      <a:pt x="130" y="289"/>
                    </a:lnTo>
                    <a:lnTo>
                      <a:pt x="123" y="294"/>
                    </a:lnTo>
                    <a:lnTo>
                      <a:pt x="113" y="269"/>
                    </a:lnTo>
                    <a:lnTo>
                      <a:pt x="97" y="254"/>
                    </a:lnTo>
                    <a:lnTo>
                      <a:pt x="81" y="250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43" name="Freeform 169"/>
            <p:cNvSpPr>
              <a:spLocks/>
            </p:cNvSpPr>
            <p:nvPr/>
          </p:nvSpPr>
          <p:spPr bwMode="auto">
            <a:xfrm>
              <a:off x="7721674" y="5522604"/>
              <a:ext cx="170094" cy="190230"/>
            </a:xfrm>
            <a:custGeom>
              <a:avLst/>
              <a:gdLst/>
              <a:ahLst/>
              <a:cxnLst>
                <a:cxn ang="0">
                  <a:pos x="10" y="69"/>
                </a:cxn>
                <a:cxn ang="0">
                  <a:pos x="16" y="65"/>
                </a:cxn>
                <a:cxn ang="0">
                  <a:pos x="10" y="35"/>
                </a:cxn>
                <a:cxn ang="0">
                  <a:pos x="27" y="31"/>
                </a:cxn>
                <a:cxn ang="0">
                  <a:pos x="16" y="7"/>
                </a:cxn>
                <a:cxn ang="0">
                  <a:pos x="27" y="0"/>
                </a:cxn>
                <a:cxn ang="0">
                  <a:pos x="49" y="17"/>
                </a:cxn>
                <a:cxn ang="0">
                  <a:pos x="42" y="0"/>
                </a:cxn>
                <a:cxn ang="0">
                  <a:pos x="54" y="0"/>
                </a:cxn>
                <a:cxn ang="0">
                  <a:pos x="54" y="11"/>
                </a:cxn>
                <a:cxn ang="0">
                  <a:pos x="119" y="45"/>
                </a:cxn>
                <a:cxn ang="0">
                  <a:pos x="110" y="55"/>
                </a:cxn>
                <a:cxn ang="0">
                  <a:pos x="98" y="49"/>
                </a:cxn>
                <a:cxn ang="0">
                  <a:pos x="98" y="65"/>
                </a:cxn>
                <a:cxn ang="0">
                  <a:pos x="86" y="65"/>
                </a:cxn>
                <a:cxn ang="0">
                  <a:pos x="76" y="80"/>
                </a:cxn>
                <a:cxn ang="0">
                  <a:pos x="76" y="104"/>
                </a:cxn>
                <a:cxn ang="0">
                  <a:pos x="71" y="118"/>
                </a:cxn>
                <a:cxn ang="0">
                  <a:pos x="49" y="113"/>
                </a:cxn>
                <a:cxn ang="0">
                  <a:pos x="22" y="88"/>
                </a:cxn>
                <a:cxn ang="0">
                  <a:pos x="0" y="84"/>
                </a:cxn>
                <a:cxn ang="0">
                  <a:pos x="10" y="69"/>
                </a:cxn>
              </a:cxnLst>
              <a:rect l="0" t="0" r="r" b="b"/>
              <a:pathLst>
                <a:path w="119" h="118">
                  <a:moveTo>
                    <a:pt x="10" y="69"/>
                  </a:moveTo>
                  <a:lnTo>
                    <a:pt x="16" y="65"/>
                  </a:lnTo>
                  <a:lnTo>
                    <a:pt x="10" y="35"/>
                  </a:lnTo>
                  <a:lnTo>
                    <a:pt x="27" y="31"/>
                  </a:lnTo>
                  <a:lnTo>
                    <a:pt x="16" y="7"/>
                  </a:lnTo>
                  <a:lnTo>
                    <a:pt x="27" y="0"/>
                  </a:lnTo>
                  <a:lnTo>
                    <a:pt x="49" y="17"/>
                  </a:lnTo>
                  <a:lnTo>
                    <a:pt x="42" y="0"/>
                  </a:lnTo>
                  <a:lnTo>
                    <a:pt x="54" y="0"/>
                  </a:lnTo>
                  <a:lnTo>
                    <a:pt x="54" y="11"/>
                  </a:lnTo>
                  <a:lnTo>
                    <a:pt x="119" y="45"/>
                  </a:lnTo>
                  <a:lnTo>
                    <a:pt x="110" y="55"/>
                  </a:lnTo>
                  <a:lnTo>
                    <a:pt x="98" y="49"/>
                  </a:lnTo>
                  <a:lnTo>
                    <a:pt x="98" y="65"/>
                  </a:lnTo>
                  <a:lnTo>
                    <a:pt x="86" y="65"/>
                  </a:lnTo>
                  <a:lnTo>
                    <a:pt x="76" y="80"/>
                  </a:lnTo>
                  <a:lnTo>
                    <a:pt x="76" y="104"/>
                  </a:lnTo>
                  <a:lnTo>
                    <a:pt x="71" y="118"/>
                  </a:lnTo>
                  <a:lnTo>
                    <a:pt x="49" y="113"/>
                  </a:lnTo>
                  <a:lnTo>
                    <a:pt x="22" y="88"/>
                  </a:lnTo>
                  <a:lnTo>
                    <a:pt x="0" y="84"/>
                  </a:lnTo>
                  <a:lnTo>
                    <a:pt x="10" y="6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44" name="Freeform 170"/>
            <p:cNvSpPr>
              <a:spLocks/>
            </p:cNvSpPr>
            <p:nvPr/>
          </p:nvSpPr>
          <p:spPr bwMode="auto">
            <a:xfrm>
              <a:off x="7721674" y="5522604"/>
              <a:ext cx="170094" cy="190230"/>
            </a:xfrm>
            <a:custGeom>
              <a:avLst/>
              <a:gdLst/>
              <a:ahLst/>
              <a:cxnLst>
                <a:cxn ang="0">
                  <a:pos x="10" y="69"/>
                </a:cxn>
                <a:cxn ang="0">
                  <a:pos x="16" y="65"/>
                </a:cxn>
                <a:cxn ang="0">
                  <a:pos x="10" y="35"/>
                </a:cxn>
                <a:cxn ang="0">
                  <a:pos x="27" y="31"/>
                </a:cxn>
                <a:cxn ang="0">
                  <a:pos x="16" y="7"/>
                </a:cxn>
                <a:cxn ang="0">
                  <a:pos x="27" y="0"/>
                </a:cxn>
                <a:cxn ang="0">
                  <a:pos x="49" y="17"/>
                </a:cxn>
                <a:cxn ang="0">
                  <a:pos x="42" y="0"/>
                </a:cxn>
                <a:cxn ang="0">
                  <a:pos x="54" y="0"/>
                </a:cxn>
                <a:cxn ang="0">
                  <a:pos x="54" y="11"/>
                </a:cxn>
                <a:cxn ang="0">
                  <a:pos x="119" y="45"/>
                </a:cxn>
                <a:cxn ang="0">
                  <a:pos x="110" y="55"/>
                </a:cxn>
                <a:cxn ang="0">
                  <a:pos x="98" y="49"/>
                </a:cxn>
                <a:cxn ang="0">
                  <a:pos x="98" y="65"/>
                </a:cxn>
                <a:cxn ang="0">
                  <a:pos x="86" y="65"/>
                </a:cxn>
                <a:cxn ang="0">
                  <a:pos x="76" y="80"/>
                </a:cxn>
                <a:cxn ang="0">
                  <a:pos x="76" y="104"/>
                </a:cxn>
                <a:cxn ang="0">
                  <a:pos x="71" y="118"/>
                </a:cxn>
                <a:cxn ang="0">
                  <a:pos x="49" y="113"/>
                </a:cxn>
                <a:cxn ang="0">
                  <a:pos x="22" y="88"/>
                </a:cxn>
                <a:cxn ang="0">
                  <a:pos x="0" y="84"/>
                </a:cxn>
                <a:cxn ang="0">
                  <a:pos x="10" y="69"/>
                </a:cxn>
              </a:cxnLst>
              <a:rect l="0" t="0" r="r" b="b"/>
              <a:pathLst>
                <a:path w="119" h="118">
                  <a:moveTo>
                    <a:pt x="10" y="69"/>
                  </a:moveTo>
                  <a:lnTo>
                    <a:pt x="16" y="65"/>
                  </a:lnTo>
                  <a:lnTo>
                    <a:pt x="10" y="35"/>
                  </a:lnTo>
                  <a:lnTo>
                    <a:pt x="27" y="31"/>
                  </a:lnTo>
                  <a:lnTo>
                    <a:pt x="16" y="7"/>
                  </a:lnTo>
                  <a:lnTo>
                    <a:pt x="27" y="0"/>
                  </a:lnTo>
                  <a:lnTo>
                    <a:pt x="49" y="17"/>
                  </a:lnTo>
                  <a:lnTo>
                    <a:pt x="42" y="0"/>
                  </a:lnTo>
                  <a:lnTo>
                    <a:pt x="54" y="0"/>
                  </a:lnTo>
                  <a:lnTo>
                    <a:pt x="54" y="11"/>
                  </a:lnTo>
                  <a:lnTo>
                    <a:pt x="119" y="45"/>
                  </a:lnTo>
                  <a:lnTo>
                    <a:pt x="110" y="55"/>
                  </a:lnTo>
                  <a:lnTo>
                    <a:pt x="98" y="49"/>
                  </a:lnTo>
                  <a:lnTo>
                    <a:pt x="98" y="65"/>
                  </a:lnTo>
                  <a:lnTo>
                    <a:pt x="86" y="65"/>
                  </a:lnTo>
                  <a:lnTo>
                    <a:pt x="76" y="80"/>
                  </a:lnTo>
                  <a:lnTo>
                    <a:pt x="76" y="104"/>
                  </a:lnTo>
                  <a:lnTo>
                    <a:pt x="71" y="118"/>
                  </a:lnTo>
                  <a:lnTo>
                    <a:pt x="49" y="113"/>
                  </a:lnTo>
                  <a:lnTo>
                    <a:pt x="22" y="88"/>
                  </a:lnTo>
                  <a:lnTo>
                    <a:pt x="0" y="84"/>
                  </a:lnTo>
                  <a:lnTo>
                    <a:pt x="10" y="69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45" name="Freeform 175"/>
            <p:cNvSpPr>
              <a:spLocks/>
            </p:cNvSpPr>
            <p:nvPr/>
          </p:nvSpPr>
          <p:spPr bwMode="auto">
            <a:xfrm>
              <a:off x="6822416" y="5138921"/>
              <a:ext cx="932222" cy="1031756"/>
            </a:xfrm>
            <a:custGeom>
              <a:avLst/>
              <a:gdLst/>
              <a:ahLst/>
              <a:cxnLst>
                <a:cxn ang="0">
                  <a:pos x="31" y="186"/>
                </a:cxn>
                <a:cxn ang="0">
                  <a:pos x="5" y="171"/>
                </a:cxn>
                <a:cxn ang="0">
                  <a:pos x="0" y="132"/>
                </a:cxn>
                <a:cxn ang="0">
                  <a:pos x="20" y="64"/>
                </a:cxn>
                <a:cxn ang="0">
                  <a:pos x="80" y="43"/>
                </a:cxn>
                <a:cxn ang="0">
                  <a:pos x="112" y="58"/>
                </a:cxn>
                <a:cxn ang="0">
                  <a:pos x="139" y="50"/>
                </a:cxn>
                <a:cxn ang="0">
                  <a:pos x="187" y="50"/>
                </a:cxn>
                <a:cxn ang="0">
                  <a:pos x="205" y="9"/>
                </a:cxn>
                <a:cxn ang="0">
                  <a:pos x="258" y="5"/>
                </a:cxn>
                <a:cxn ang="0">
                  <a:pos x="296" y="0"/>
                </a:cxn>
                <a:cxn ang="0">
                  <a:pos x="334" y="34"/>
                </a:cxn>
                <a:cxn ang="0">
                  <a:pos x="371" y="50"/>
                </a:cxn>
                <a:cxn ang="0">
                  <a:pos x="377" y="92"/>
                </a:cxn>
                <a:cxn ang="0">
                  <a:pos x="377" y="107"/>
                </a:cxn>
                <a:cxn ang="0">
                  <a:pos x="343" y="97"/>
                </a:cxn>
                <a:cxn ang="0">
                  <a:pos x="296" y="112"/>
                </a:cxn>
                <a:cxn ang="0">
                  <a:pos x="302" y="150"/>
                </a:cxn>
                <a:cxn ang="0">
                  <a:pos x="296" y="199"/>
                </a:cxn>
                <a:cxn ang="0">
                  <a:pos x="371" y="258"/>
                </a:cxn>
                <a:cxn ang="0">
                  <a:pos x="389" y="318"/>
                </a:cxn>
                <a:cxn ang="0">
                  <a:pos x="464" y="367"/>
                </a:cxn>
                <a:cxn ang="0">
                  <a:pos x="496" y="392"/>
                </a:cxn>
                <a:cxn ang="0">
                  <a:pos x="619" y="450"/>
                </a:cxn>
                <a:cxn ang="0">
                  <a:pos x="646" y="503"/>
                </a:cxn>
                <a:cxn ang="0">
                  <a:pos x="619" y="475"/>
                </a:cxn>
                <a:cxn ang="0">
                  <a:pos x="561" y="459"/>
                </a:cxn>
                <a:cxn ang="0">
                  <a:pos x="539" y="518"/>
                </a:cxn>
                <a:cxn ang="0">
                  <a:pos x="570" y="561"/>
                </a:cxn>
                <a:cxn ang="0">
                  <a:pos x="544" y="605"/>
                </a:cxn>
                <a:cxn ang="0">
                  <a:pos x="512" y="640"/>
                </a:cxn>
                <a:cxn ang="0">
                  <a:pos x="489" y="621"/>
                </a:cxn>
                <a:cxn ang="0">
                  <a:pos x="517" y="577"/>
                </a:cxn>
                <a:cxn ang="0">
                  <a:pos x="496" y="518"/>
                </a:cxn>
                <a:cxn ang="0">
                  <a:pos x="447" y="483"/>
                </a:cxn>
                <a:cxn ang="0">
                  <a:pos x="414" y="450"/>
                </a:cxn>
                <a:cxn ang="0">
                  <a:pos x="366" y="410"/>
                </a:cxn>
                <a:cxn ang="0">
                  <a:pos x="296" y="392"/>
                </a:cxn>
                <a:cxn ang="0">
                  <a:pos x="220" y="327"/>
                </a:cxn>
                <a:cxn ang="0">
                  <a:pos x="187" y="273"/>
                </a:cxn>
                <a:cxn ang="0">
                  <a:pos x="177" y="211"/>
                </a:cxn>
                <a:cxn ang="0">
                  <a:pos x="123" y="189"/>
                </a:cxn>
                <a:cxn ang="0">
                  <a:pos x="75" y="189"/>
                </a:cxn>
                <a:cxn ang="0">
                  <a:pos x="31" y="211"/>
                </a:cxn>
              </a:cxnLst>
              <a:rect l="0" t="0" r="r" b="b"/>
              <a:pathLst>
                <a:path w="652" h="640">
                  <a:moveTo>
                    <a:pt x="31" y="211"/>
                  </a:moveTo>
                  <a:lnTo>
                    <a:pt x="31" y="186"/>
                  </a:lnTo>
                  <a:lnTo>
                    <a:pt x="15" y="181"/>
                  </a:lnTo>
                  <a:lnTo>
                    <a:pt x="5" y="171"/>
                  </a:lnTo>
                  <a:lnTo>
                    <a:pt x="5" y="150"/>
                  </a:lnTo>
                  <a:lnTo>
                    <a:pt x="0" y="132"/>
                  </a:lnTo>
                  <a:lnTo>
                    <a:pt x="15" y="92"/>
                  </a:lnTo>
                  <a:lnTo>
                    <a:pt x="20" y="64"/>
                  </a:lnTo>
                  <a:lnTo>
                    <a:pt x="68" y="64"/>
                  </a:lnTo>
                  <a:lnTo>
                    <a:pt x="80" y="43"/>
                  </a:lnTo>
                  <a:lnTo>
                    <a:pt x="101" y="39"/>
                  </a:lnTo>
                  <a:lnTo>
                    <a:pt x="112" y="58"/>
                  </a:lnTo>
                  <a:lnTo>
                    <a:pt x="128" y="68"/>
                  </a:lnTo>
                  <a:lnTo>
                    <a:pt x="139" y="50"/>
                  </a:lnTo>
                  <a:lnTo>
                    <a:pt x="150" y="39"/>
                  </a:lnTo>
                  <a:lnTo>
                    <a:pt x="187" y="50"/>
                  </a:lnTo>
                  <a:lnTo>
                    <a:pt x="187" y="28"/>
                  </a:lnTo>
                  <a:lnTo>
                    <a:pt x="205" y="9"/>
                  </a:lnTo>
                  <a:lnTo>
                    <a:pt x="220" y="15"/>
                  </a:lnTo>
                  <a:lnTo>
                    <a:pt x="258" y="5"/>
                  </a:lnTo>
                  <a:lnTo>
                    <a:pt x="274" y="5"/>
                  </a:lnTo>
                  <a:lnTo>
                    <a:pt x="296" y="0"/>
                  </a:lnTo>
                  <a:lnTo>
                    <a:pt x="302" y="18"/>
                  </a:lnTo>
                  <a:lnTo>
                    <a:pt x="334" y="34"/>
                  </a:lnTo>
                  <a:lnTo>
                    <a:pt x="377" y="43"/>
                  </a:lnTo>
                  <a:lnTo>
                    <a:pt x="371" y="50"/>
                  </a:lnTo>
                  <a:lnTo>
                    <a:pt x="371" y="68"/>
                  </a:lnTo>
                  <a:lnTo>
                    <a:pt x="377" y="92"/>
                  </a:lnTo>
                  <a:lnTo>
                    <a:pt x="389" y="101"/>
                  </a:lnTo>
                  <a:lnTo>
                    <a:pt x="377" y="107"/>
                  </a:lnTo>
                  <a:lnTo>
                    <a:pt x="377" y="112"/>
                  </a:lnTo>
                  <a:lnTo>
                    <a:pt x="343" y="97"/>
                  </a:lnTo>
                  <a:lnTo>
                    <a:pt x="317" y="112"/>
                  </a:lnTo>
                  <a:lnTo>
                    <a:pt x="296" y="112"/>
                  </a:lnTo>
                  <a:lnTo>
                    <a:pt x="292" y="137"/>
                  </a:lnTo>
                  <a:lnTo>
                    <a:pt x="302" y="150"/>
                  </a:lnTo>
                  <a:lnTo>
                    <a:pt x="292" y="175"/>
                  </a:lnTo>
                  <a:lnTo>
                    <a:pt x="296" y="199"/>
                  </a:lnTo>
                  <a:lnTo>
                    <a:pt x="317" y="220"/>
                  </a:lnTo>
                  <a:lnTo>
                    <a:pt x="371" y="258"/>
                  </a:lnTo>
                  <a:lnTo>
                    <a:pt x="382" y="287"/>
                  </a:lnTo>
                  <a:lnTo>
                    <a:pt x="389" y="318"/>
                  </a:lnTo>
                  <a:lnTo>
                    <a:pt x="399" y="331"/>
                  </a:lnTo>
                  <a:lnTo>
                    <a:pt x="464" y="367"/>
                  </a:lnTo>
                  <a:lnTo>
                    <a:pt x="512" y="367"/>
                  </a:lnTo>
                  <a:lnTo>
                    <a:pt x="496" y="392"/>
                  </a:lnTo>
                  <a:lnTo>
                    <a:pt x="561" y="419"/>
                  </a:lnTo>
                  <a:lnTo>
                    <a:pt x="619" y="450"/>
                  </a:lnTo>
                  <a:lnTo>
                    <a:pt x="652" y="479"/>
                  </a:lnTo>
                  <a:lnTo>
                    <a:pt x="646" y="503"/>
                  </a:lnTo>
                  <a:lnTo>
                    <a:pt x="624" y="499"/>
                  </a:lnTo>
                  <a:lnTo>
                    <a:pt x="619" y="475"/>
                  </a:lnTo>
                  <a:lnTo>
                    <a:pt x="588" y="468"/>
                  </a:lnTo>
                  <a:lnTo>
                    <a:pt x="561" y="459"/>
                  </a:lnTo>
                  <a:lnTo>
                    <a:pt x="550" y="483"/>
                  </a:lnTo>
                  <a:lnTo>
                    <a:pt x="539" y="518"/>
                  </a:lnTo>
                  <a:lnTo>
                    <a:pt x="570" y="533"/>
                  </a:lnTo>
                  <a:lnTo>
                    <a:pt x="570" y="561"/>
                  </a:lnTo>
                  <a:lnTo>
                    <a:pt x="539" y="577"/>
                  </a:lnTo>
                  <a:lnTo>
                    <a:pt x="544" y="605"/>
                  </a:lnTo>
                  <a:lnTo>
                    <a:pt x="522" y="621"/>
                  </a:lnTo>
                  <a:lnTo>
                    <a:pt x="512" y="640"/>
                  </a:lnTo>
                  <a:lnTo>
                    <a:pt x="489" y="640"/>
                  </a:lnTo>
                  <a:lnTo>
                    <a:pt x="489" y="621"/>
                  </a:lnTo>
                  <a:lnTo>
                    <a:pt x="501" y="591"/>
                  </a:lnTo>
                  <a:lnTo>
                    <a:pt x="517" y="577"/>
                  </a:lnTo>
                  <a:lnTo>
                    <a:pt x="512" y="548"/>
                  </a:lnTo>
                  <a:lnTo>
                    <a:pt x="496" y="518"/>
                  </a:lnTo>
                  <a:lnTo>
                    <a:pt x="489" y="493"/>
                  </a:lnTo>
                  <a:lnTo>
                    <a:pt x="447" y="483"/>
                  </a:lnTo>
                  <a:lnTo>
                    <a:pt x="437" y="454"/>
                  </a:lnTo>
                  <a:lnTo>
                    <a:pt x="414" y="450"/>
                  </a:lnTo>
                  <a:lnTo>
                    <a:pt x="389" y="429"/>
                  </a:lnTo>
                  <a:lnTo>
                    <a:pt x="366" y="410"/>
                  </a:lnTo>
                  <a:lnTo>
                    <a:pt x="329" y="405"/>
                  </a:lnTo>
                  <a:lnTo>
                    <a:pt x="296" y="392"/>
                  </a:lnTo>
                  <a:lnTo>
                    <a:pt x="247" y="327"/>
                  </a:lnTo>
                  <a:lnTo>
                    <a:pt x="220" y="327"/>
                  </a:lnTo>
                  <a:lnTo>
                    <a:pt x="215" y="303"/>
                  </a:lnTo>
                  <a:lnTo>
                    <a:pt x="187" y="273"/>
                  </a:lnTo>
                  <a:lnTo>
                    <a:pt x="177" y="245"/>
                  </a:lnTo>
                  <a:lnTo>
                    <a:pt x="177" y="211"/>
                  </a:lnTo>
                  <a:lnTo>
                    <a:pt x="145" y="199"/>
                  </a:lnTo>
                  <a:lnTo>
                    <a:pt x="123" y="189"/>
                  </a:lnTo>
                  <a:lnTo>
                    <a:pt x="97" y="181"/>
                  </a:lnTo>
                  <a:lnTo>
                    <a:pt x="75" y="189"/>
                  </a:lnTo>
                  <a:lnTo>
                    <a:pt x="60" y="211"/>
                  </a:lnTo>
                  <a:lnTo>
                    <a:pt x="31" y="2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46" name="Group 176"/>
            <p:cNvGrpSpPr>
              <a:grpSpLocks/>
            </p:cNvGrpSpPr>
            <p:nvPr/>
          </p:nvGrpSpPr>
          <p:grpSpPr bwMode="auto">
            <a:xfrm>
              <a:off x="6822416" y="5138921"/>
              <a:ext cx="932222" cy="1031756"/>
              <a:chOff x="3767" y="3055"/>
              <a:chExt cx="652" cy="640"/>
            </a:xfrm>
            <a:grpFill/>
          </p:grpSpPr>
          <p:sp>
            <p:nvSpPr>
              <p:cNvPr id="65" name="Freeform 177"/>
              <p:cNvSpPr>
                <a:spLocks/>
              </p:cNvSpPr>
              <p:nvPr/>
            </p:nvSpPr>
            <p:spPr bwMode="auto">
              <a:xfrm>
                <a:off x="3767" y="3055"/>
                <a:ext cx="652" cy="640"/>
              </a:xfrm>
              <a:custGeom>
                <a:avLst/>
                <a:gdLst/>
                <a:ahLst/>
                <a:cxnLst>
                  <a:cxn ang="0">
                    <a:pos x="31" y="186"/>
                  </a:cxn>
                  <a:cxn ang="0">
                    <a:pos x="5" y="171"/>
                  </a:cxn>
                  <a:cxn ang="0">
                    <a:pos x="0" y="132"/>
                  </a:cxn>
                  <a:cxn ang="0">
                    <a:pos x="20" y="64"/>
                  </a:cxn>
                  <a:cxn ang="0">
                    <a:pos x="80" y="43"/>
                  </a:cxn>
                  <a:cxn ang="0">
                    <a:pos x="112" y="58"/>
                  </a:cxn>
                  <a:cxn ang="0">
                    <a:pos x="139" y="50"/>
                  </a:cxn>
                  <a:cxn ang="0">
                    <a:pos x="187" y="50"/>
                  </a:cxn>
                  <a:cxn ang="0">
                    <a:pos x="205" y="9"/>
                  </a:cxn>
                  <a:cxn ang="0">
                    <a:pos x="258" y="5"/>
                  </a:cxn>
                  <a:cxn ang="0">
                    <a:pos x="296" y="0"/>
                  </a:cxn>
                  <a:cxn ang="0">
                    <a:pos x="334" y="34"/>
                  </a:cxn>
                  <a:cxn ang="0">
                    <a:pos x="371" y="50"/>
                  </a:cxn>
                  <a:cxn ang="0">
                    <a:pos x="377" y="92"/>
                  </a:cxn>
                  <a:cxn ang="0">
                    <a:pos x="377" y="107"/>
                  </a:cxn>
                  <a:cxn ang="0">
                    <a:pos x="343" y="97"/>
                  </a:cxn>
                  <a:cxn ang="0">
                    <a:pos x="296" y="112"/>
                  </a:cxn>
                  <a:cxn ang="0">
                    <a:pos x="302" y="150"/>
                  </a:cxn>
                  <a:cxn ang="0">
                    <a:pos x="296" y="199"/>
                  </a:cxn>
                  <a:cxn ang="0">
                    <a:pos x="371" y="258"/>
                  </a:cxn>
                  <a:cxn ang="0">
                    <a:pos x="389" y="318"/>
                  </a:cxn>
                  <a:cxn ang="0">
                    <a:pos x="464" y="367"/>
                  </a:cxn>
                  <a:cxn ang="0">
                    <a:pos x="496" y="392"/>
                  </a:cxn>
                  <a:cxn ang="0">
                    <a:pos x="619" y="450"/>
                  </a:cxn>
                  <a:cxn ang="0">
                    <a:pos x="646" y="503"/>
                  </a:cxn>
                  <a:cxn ang="0">
                    <a:pos x="619" y="475"/>
                  </a:cxn>
                  <a:cxn ang="0">
                    <a:pos x="561" y="459"/>
                  </a:cxn>
                  <a:cxn ang="0">
                    <a:pos x="539" y="518"/>
                  </a:cxn>
                  <a:cxn ang="0">
                    <a:pos x="570" y="561"/>
                  </a:cxn>
                  <a:cxn ang="0">
                    <a:pos x="544" y="605"/>
                  </a:cxn>
                  <a:cxn ang="0">
                    <a:pos x="512" y="640"/>
                  </a:cxn>
                  <a:cxn ang="0">
                    <a:pos x="489" y="621"/>
                  </a:cxn>
                  <a:cxn ang="0">
                    <a:pos x="517" y="577"/>
                  </a:cxn>
                  <a:cxn ang="0">
                    <a:pos x="496" y="518"/>
                  </a:cxn>
                  <a:cxn ang="0">
                    <a:pos x="447" y="483"/>
                  </a:cxn>
                  <a:cxn ang="0">
                    <a:pos x="414" y="450"/>
                  </a:cxn>
                  <a:cxn ang="0">
                    <a:pos x="366" y="410"/>
                  </a:cxn>
                  <a:cxn ang="0">
                    <a:pos x="296" y="392"/>
                  </a:cxn>
                  <a:cxn ang="0">
                    <a:pos x="220" y="327"/>
                  </a:cxn>
                  <a:cxn ang="0">
                    <a:pos x="187" y="273"/>
                  </a:cxn>
                  <a:cxn ang="0">
                    <a:pos x="177" y="211"/>
                  </a:cxn>
                  <a:cxn ang="0">
                    <a:pos x="123" y="189"/>
                  </a:cxn>
                  <a:cxn ang="0">
                    <a:pos x="75" y="189"/>
                  </a:cxn>
                  <a:cxn ang="0">
                    <a:pos x="31" y="211"/>
                  </a:cxn>
                </a:cxnLst>
                <a:rect l="0" t="0" r="r" b="b"/>
                <a:pathLst>
                  <a:path w="652" h="640">
                    <a:moveTo>
                      <a:pt x="31" y="211"/>
                    </a:moveTo>
                    <a:lnTo>
                      <a:pt x="31" y="186"/>
                    </a:lnTo>
                    <a:lnTo>
                      <a:pt x="15" y="181"/>
                    </a:lnTo>
                    <a:lnTo>
                      <a:pt x="5" y="171"/>
                    </a:lnTo>
                    <a:lnTo>
                      <a:pt x="5" y="150"/>
                    </a:lnTo>
                    <a:lnTo>
                      <a:pt x="0" y="132"/>
                    </a:lnTo>
                    <a:lnTo>
                      <a:pt x="15" y="92"/>
                    </a:lnTo>
                    <a:lnTo>
                      <a:pt x="20" y="64"/>
                    </a:lnTo>
                    <a:lnTo>
                      <a:pt x="68" y="64"/>
                    </a:lnTo>
                    <a:lnTo>
                      <a:pt x="80" y="43"/>
                    </a:lnTo>
                    <a:lnTo>
                      <a:pt x="101" y="39"/>
                    </a:lnTo>
                    <a:lnTo>
                      <a:pt x="112" y="58"/>
                    </a:lnTo>
                    <a:lnTo>
                      <a:pt x="128" y="68"/>
                    </a:lnTo>
                    <a:lnTo>
                      <a:pt x="139" y="50"/>
                    </a:lnTo>
                    <a:lnTo>
                      <a:pt x="150" y="39"/>
                    </a:lnTo>
                    <a:lnTo>
                      <a:pt x="187" y="50"/>
                    </a:lnTo>
                    <a:lnTo>
                      <a:pt x="187" y="28"/>
                    </a:lnTo>
                    <a:lnTo>
                      <a:pt x="205" y="9"/>
                    </a:lnTo>
                    <a:lnTo>
                      <a:pt x="220" y="15"/>
                    </a:lnTo>
                    <a:lnTo>
                      <a:pt x="258" y="5"/>
                    </a:lnTo>
                    <a:lnTo>
                      <a:pt x="274" y="5"/>
                    </a:lnTo>
                    <a:lnTo>
                      <a:pt x="296" y="0"/>
                    </a:lnTo>
                    <a:lnTo>
                      <a:pt x="302" y="18"/>
                    </a:lnTo>
                    <a:lnTo>
                      <a:pt x="334" y="34"/>
                    </a:lnTo>
                    <a:lnTo>
                      <a:pt x="377" y="43"/>
                    </a:lnTo>
                    <a:lnTo>
                      <a:pt x="371" y="50"/>
                    </a:lnTo>
                    <a:lnTo>
                      <a:pt x="371" y="68"/>
                    </a:lnTo>
                    <a:lnTo>
                      <a:pt x="377" y="92"/>
                    </a:lnTo>
                    <a:lnTo>
                      <a:pt x="389" y="101"/>
                    </a:lnTo>
                    <a:lnTo>
                      <a:pt x="377" y="107"/>
                    </a:lnTo>
                    <a:lnTo>
                      <a:pt x="377" y="112"/>
                    </a:lnTo>
                    <a:lnTo>
                      <a:pt x="343" y="97"/>
                    </a:lnTo>
                    <a:lnTo>
                      <a:pt x="317" y="112"/>
                    </a:lnTo>
                    <a:lnTo>
                      <a:pt x="296" y="112"/>
                    </a:lnTo>
                    <a:lnTo>
                      <a:pt x="292" y="137"/>
                    </a:lnTo>
                    <a:lnTo>
                      <a:pt x="302" y="150"/>
                    </a:lnTo>
                    <a:lnTo>
                      <a:pt x="292" y="175"/>
                    </a:lnTo>
                    <a:lnTo>
                      <a:pt x="296" y="199"/>
                    </a:lnTo>
                    <a:lnTo>
                      <a:pt x="317" y="220"/>
                    </a:lnTo>
                    <a:lnTo>
                      <a:pt x="371" y="258"/>
                    </a:lnTo>
                    <a:lnTo>
                      <a:pt x="382" y="287"/>
                    </a:lnTo>
                    <a:lnTo>
                      <a:pt x="389" y="318"/>
                    </a:lnTo>
                    <a:lnTo>
                      <a:pt x="399" y="331"/>
                    </a:lnTo>
                    <a:lnTo>
                      <a:pt x="464" y="367"/>
                    </a:lnTo>
                    <a:lnTo>
                      <a:pt x="512" y="367"/>
                    </a:lnTo>
                    <a:lnTo>
                      <a:pt x="496" y="392"/>
                    </a:lnTo>
                    <a:lnTo>
                      <a:pt x="561" y="419"/>
                    </a:lnTo>
                    <a:lnTo>
                      <a:pt x="619" y="450"/>
                    </a:lnTo>
                    <a:lnTo>
                      <a:pt x="652" y="479"/>
                    </a:lnTo>
                    <a:lnTo>
                      <a:pt x="646" y="503"/>
                    </a:lnTo>
                    <a:lnTo>
                      <a:pt x="624" y="499"/>
                    </a:lnTo>
                    <a:lnTo>
                      <a:pt x="619" y="475"/>
                    </a:lnTo>
                    <a:lnTo>
                      <a:pt x="588" y="468"/>
                    </a:lnTo>
                    <a:lnTo>
                      <a:pt x="561" y="459"/>
                    </a:lnTo>
                    <a:lnTo>
                      <a:pt x="550" y="483"/>
                    </a:lnTo>
                    <a:lnTo>
                      <a:pt x="539" y="518"/>
                    </a:lnTo>
                    <a:lnTo>
                      <a:pt x="570" y="533"/>
                    </a:lnTo>
                    <a:lnTo>
                      <a:pt x="570" y="561"/>
                    </a:lnTo>
                    <a:lnTo>
                      <a:pt x="539" y="577"/>
                    </a:lnTo>
                    <a:lnTo>
                      <a:pt x="544" y="605"/>
                    </a:lnTo>
                    <a:lnTo>
                      <a:pt x="522" y="621"/>
                    </a:lnTo>
                    <a:lnTo>
                      <a:pt x="512" y="640"/>
                    </a:lnTo>
                    <a:lnTo>
                      <a:pt x="489" y="640"/>
                    </a:lnTo>
                    <a:lnTo>
                      <a:pt x="489" y="621"/>
                    </a:lnTo>
                    <a:lnTo>
                      <a:pt x="501" y="591"/>
                    </a:lnTo>
                    <a:lnTo>
                      <a:pt x="517" y="577"/>
                    </a:lnTo>
                    <a:lnTo>
                      <a:pt x="512" y="548"/>
                    </a:lnTo>
                    <a:lnTo>
                      <a:pt x="496" y="518"/>
                    </a:lnTo>
                    <a:lnTo>
                      <a:pt x="489" y="493"/>
                    </a:lnTo>
                    <a:lnTo>
                      <a:pt x="447" y="483"/>
                    </a:lnTo>
                    <a:lnTo>
                      <a:pt x="437" y="454"/>
                    </a:lnTo>
                    <a:lnTo>
                      <a:pt x="414" y="450"/>
                    </a:lnTo>
                    <a:lnTo>
                      <a:pt x="389" y="429"/>
                    </a:lnTo>
                    <a:lnTo>
                      <a:pt x="366" y="410"/>
                    </a:lnTo>
                    <a:lnTo>
                      <a:pt x="329" y="405"/>
                    </a:lnTo>
                    <a:lnTo>
                      <a:pt x="296" y="392"/>
                    </a:lnTo>
                    <a:lnTo>
                      <a:pt x="247" y="327"/>
                    </a:lnTo>
                    <a:lnTo>
                      <a:pt x="220" y="327"/>
                    </a:lnTo>
                    <a:lnTo>
                      <a:pt x="215" y="303"/>
                    </a:lnTo>
                    <a:lnTo>
                      <a:pt x="187" y="273"/>
                    </a:lnTo>
                    <a:lnTo>
                      <a:pt x="177" y="245"/>
                    </a:lnTo>
                    <a:lnTo>
                      <a:pt x="177" y="211"/>
                    </a:lnTo>
                    <a:lnTo>
                      <a:pt x="145" y="199"/>
                    </a:lnTo>
                    <a:lnTo>
                      <a:pt x="123" y="189"/>
                    </a:lnTo>
                    <a:lnTo>
                      <a:pt x="97" y="181"/>
                    </a:lnTo>
                    <a:lnTo>
                      <a:pt x="75" y="189"/>
                    </a:lnTo>
                    <a:lnTo>
                      <a:pt x="60" y="211"/>
                    </a:lnTo>
                    <a:lnTo>
                      <a:pt x="31" y="21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6" name="Freeform 178"/>
              <p:cNvSpPr>
                <a:spLocks/>
              </p:cNvSpPr>
              <p:nvPr/>
            </p:nvSpPr>
            <p:spPr bwMode="auto">
              <a:xfrm>
                <a:off x="3767" y="3055"/>
                <a:ext cx="652" cy="640"/>
              </a:xfrm>
              <a:custGeom>
                <a:avLst/>
                <a:gdLst/>
                <a:ahLst/>
                <a:cxnLst>
                  <a:cxn ang="0">
                    <a:pos x="31" y="186"/>
                  </a:cxn>
                  <a:cxn ang="0">
                    <a:pos x="5" y="171"/>
                  </a:cxn>
                  <a:cxn ang="0">
                    <a:pos x="0" y="132"/>
                  </a:cxn>
                  <a:cxn ang="0">
                    <a:pos x="20" y="64"/>
                  </a:cxn>
                  <a:cxn ang="0">
                    <a:pos x="80" y="43"/>
                  </a:cxn>
                  <a:cxn ang="0">
                    <a:pos x="112" y="58"/>
                  </a:cxn>
                  <a:cxn ang="0">
                    <a:pos x="139" y="50"/>
                  </a:cxn>
                  <a:cxn ang="0">
                    <a:pos x="187" y="50"/>
                  </a:cxn>
                  <a:cxn ang="0">
                    <a:pos x="205" y="9"/>
                  </a:cxn>
                  <a:cxn ang="0">
                    <a:pos x="258" y="5"/>
                  </a:cxn>
                  <a:cxn ang="0">
                    <a:pos x="296" y="0"/>
                  </a:cxn>
                  <a:cxn ang="0">
                    <a:pos x="334" y="34"/>
                  </a:cxn>
                  <a:cxn ang="0">
                    <a:pos x="371" y="50"/>
                  </a:cxn>
                  <a:cxn ang="0">
                    <a:pos x="377" y="92"/>
                  </a:cxn>
                  <a:cxn ang="0">
                    <a:pos x="377" y="107"/>
                  </a:cxn>
                  <a:cxn ang="0">
                    <a:pos x="343" y="97"/>
                  </a:cxn>
                  <a:cxn ang="0">
                    <a:pos x="296" y="112"/>
                  </a:cxn>
                  <a:cxn ang="0">
                    <a:pos x="302" y="150"/>
                  </a:cxn>
                  <a:cxn ang="0">
                    <a:pos x="296" y="199"/>
                  </a:cxn>
                  <a:cxn ang="0">
                    <a:pos x="371" y="258"/>
                  </a:cxn>
                  <a:cxn ang="0">
                    <a:pos x="389" y="318"/>
                  </a:cxn>
                  <a:cxn ang="0">
                    <a:pos x="464" y="367"/>
                  </a:cxn>
                  <a:cxn ang="0">
                    <a:pos x="496" y="392"/>
                  </a:cxn>
                  <a:cxn ang="0">
                    <a:pos x="619" y="450"/>
                  </a:cxn>
                  <a:cxn ang="0">
                    <a:pos x="646" y="503"/>
                  </a:cxn>
                  <a:cxn ang="0">
                    <a:pos x="619" y="475"/>
                  </a:cxn>
                  <a:cxn ang="0">
                    <a:pos x="561" y="459"/>
                  </a:cxn>
                  <a:cxn ang="0">
                    <a:pos x="539" y="518"/>
                  </a:cxn>
                  <a:cxn ang="0">
                    <a:pos x="570" y="561"/>
                  </a:cxn>
                  <a:cxn ang="0">
                    <a:pos x="544" y="605"/>
                  </a:cxn>
                  <a:cxn ang="0">
                    <a:pos x="512" y="640"/>
                  </a:cxn>
                  <a:cxn ang="0">
                    <a:pos x="489" y="621"/>
                  </a:cxn>
                  <a:cxn ang="0">
                    <a:pos x="517" y="577"/>
                  </a:cxn>
                  <a:cxn ang="0">
                    <a:pos x="496" y="518"/>
                  </a:cxn>
                  <a:cxn ang="0">
                    <a:pos x="447" y="483"/>
                  </a:cxn>
                  <a:cxn ang="0">
                    <a:pos x="414" y="450"/>
                  </a:cxn>
                  <a:cxn ang="0">
                    <a:pos x="366" y="410"/>
                  </a:cxn>
                  <a:cxn ang="0">
                    <a:pos x="296" y="392"/>
                  </a:cxn>
                  <a:cxn ang="0">
                    <a:pos x="220" y="327"/>
                  </a:cxn>
                  <a:cxn ang="0">
                    <a:pos x="187" y="273"/>
                  </a:cxn>
                  <a:cxn ang="0">
                    <a:pos x="177" y="211"/>
                  </a:cxn>
                  <a:cxn ang="0">
                    <a:pos x="123" y="189"/>
                  </a:cxn>
                  <a:cxn ang="0">
                    <a:pos x="75" y="189"/>
                  </a:cxn>
                  <a:cxn ang="0">
                    <a:pos x="31" y="211"/>
                  </a:cxn>
                </a:cxnLst>
                <a:rect l="0" t="0" r="r" b="b"/>
                <a:pathLst>
                  <a:path w="652" h="640">
                    <a:moveTo>
                      <a:pt x="31" y="211"/>
                    </a:moveTo>
                    <a:lnTo>
                      <a:pt x="31" y="186"/>
                    </a:lnTo>
                    <a:lnTo>
                      <a:pt x="15" y="181"/>
                    </a:lnTo>
                    <a:lnTo>
                      <a:pt x="5" y="171"/>
                    </a:lnTo>
                    <a:lnTo>
                      <a:pt x="5" y="150"/>
                    </a:lnTo>
                    <a:lnTo>
                      <a:pt x="0" y="132"/>
                    </a:lnTo>
                    <a:lnTo>
                      <a:pt x="15" y="92"/>
                    </a:lnTo>
                    <a:lnTo>
                      <a:pt x="20" y="64"/>
                    </a:lnTo>
                    <a:lnTo>
                      <a:pt x="68" y="64"/>
                    </a:lnTo>
                    <a:lnTo>
                      <a:pt x="80" y="43"/>
                    </a:lnTo>
                    <a:lnTo>
                      <a:pt x="101" y="39"/>
                    </a:lnTo>
                    <a:lnTo>
                      <a:pt x="112" y="58"/>
                    </a:lnTo>
                    <a:lnTo>
                      <a:pt x="128" y="68"/>
                    </a:lnTo>
                    <a:lnTo>
                      <a:pt x="139" y="50"/>
                    </a:lnTo>
                    <a:lnTo>
                      <a:pt x="150" y="39"/>
                    </a:lnTo>
                    <a:lnTo>
                      <a:pt x="187" y="50"/>
                    </a:lnTo>
                    <a:lnTo>
                      <a:pt x="187" y="28"/>
                    </a:lnTo>
                    <a:lnTo>
                      <a:pt x="205" y="9"/>
                    </a:lnTo>
                    <a:lnTo>
                      <a:pt x="220" y="15"/>
                    </a:lnTo>
                    <a:lnTo>
                      <a:pt x="258" y="5"/>
                    </a:lnTo>
                    <a:lnTo>
                      <a:pt x="274" y="5"/>
                    </a:lnTo>
                    <a:lnTo>
                      <a:pt x="296" y="0"/>
                    </a:lnTo>
                    <a:lnTo>
                      <a:pt x="302" y="18"/>
                    </a:lnTo>
                    <a:lnTo>
                      <a:pt x="334" y="34"/>
                    </a:lnTo>
                    <a:lnTo>
                      <a:pt x="377" y="43"/>
                    </a:lnTo>
                    <a:lnTo>
                      <a:pt x="371" y="50"/>
                    </a:lnTo>
                    <a:lnTo>
                      <a:pt x="371" y="68"/>
                    </a:lnTo>
                    <a:lnTo>
                      <a:pt x="377" y="92"/>
                    </a:lnTo>
                    <a:lnTo>
                      <a:pt x="389" y="101"/>
                    </a:lnTo>
                    <a:lnTo>
                      <a:pt x="377" y="107"/>
                    </a:lnTo>
                    <a:lnTo>
                      <a:pt x="377" y="112"/>
                    </a:lnTo>
                    <a:lnTo>
                      <a:pt x="343" y="97"/>
                    </a:lnTo>
                    <a:lnTo>
                      <a:pt x="317" y="112"/>
                    </a:lnTo>
                    <a:lnTo>
                      <a:pt x="296" y="112"/>
                    </a:lnTo>
                    <a:lnTo>
                      <a:pt x="292" y="137"/>
                    </a:lnTo>
                    <a:lnTo>
                      <a:pt x="302" y="150"/>
                    </a:lnTo>
                    <a:lnTo>
                      <a:pt x="292" y="175"/>
                    </a:lnTo>
                    <a:lnTo>
                      <a:pt x="296" y="199"/>
                    </a:lnTo>
                    <a:lnTo>
                      <a:pt x="317" y="220"/>
                    </a:lnTo>
                    <a:lnTo>
                      <a:pt x="371" y="258"/>
                    </a:lnTo>
                    <a:lnTo>
                      <a:pt x="382" y="287"/>
                    </a:lnTo>
                    <a:lnTo>
                      <a:pt x="389" y="318"/>
                    </a:lnTo>
                    <a:lnTo>
                      <a:pt x="399" y="331"/>
                    </a:lnTo>
                    <a:lnTo>
                      <a:pt x="464" y="367"/>
                    </a:lnTo>
                    <a:lnTo>
                      <a:pt x="512" y="367"/>
                    </a:lnTo>
                    <a:lnTo>
                      <a:pt x="496" y="392"/>
                    </a:lnTo>
                    <a:lnTo>
                      <a:pt x="561" y="419"/>
                    </a:lnTo>
                    <a:lnTo>
                      <a:pt x="619" y="450"/>
                    </a:lnTo>
                    <a:lnTo>
                      <a:pt x="652" y="479"/>
                    </a:lnTo>
                    <a:lnTo>
                      <a:pt x="646" y="503"/>
                    </a:lnTo>
                    <a:lnTo>
                      <a:pt x="624" y="499"/>
                    </a:lnTo>
                    <a:lnTo>
                      <a:pt x="619" y="475"/>
                    </a:lnTo>
                    <a:lnTo>
                      <a:pt x="588" y="468"/>
                    </a:lnTo>
                    <a:lnTo>
                      <a:pt x="561" y="459"/>
                    </a:lnTo>
                    <a:lnTo>
                      <a:pt x="550" y="483"/>
                    </a:lnTo>
                    <a:lnTo>
                      <a:pt x="539" y="518"/>
                    </a:lnTo>
                    <a:lnTo>
                      <a:pt x="570" y="533"/>
                    </a:lnTo>
                    <a:lnTo>
                      <a:pt x="570" y="561"/>
                    </a:lnTo>
                    <a:lnTo>
                      <a:pt x="539" y="577"/>
                    </a:lnTo>
                    <a:lnTo>
                      <a:pt x="544" y="605"/>
                    </a:lnTo>
                    <a:lnTo>
                      <a:pt x="522" y="621"/>
                    </a:lnTo>
                    <a:lnTo>
                      <a:pt x="512" y="640"/>
                    </a:lnTo>
                    <a:lnTo>
                      <a:pt x="489" y="640"/>
                    </a:lnTo>
                    <a:lnTo>
                      <a:pt x="489" y="621"/>
                    </a:lnTo>
                    <a:lnTo>
                      <a:pt x="501" y="591"/>
                    </a:lnTo>
                    <a:lnTo>
                      <a:pt x="517" y="577"/>
                    </a:lnTo>
                    <a:lnTo>
                      <a:pt x="512" y="548"/>
                    </a:lnTo>
                    <a:lnTo>
                      <a:pt x="496" y="518"/>
                    </a:lnTo>
                    <a:lnTo>
                      <a:pt x="489" y="493"/>
                    </a:lnTo>
                    <a:lnTo>
                      <a:pt x="447" y="483"/>
                    </a:lnTo>
                    <a:lnTo>
                      <a:pt x="437" y="454"/>
                    </a:lnTo>
                    <a:lnTo>
                      <a:pt x="414" y="450"/>
                    </a:lnTo>
                    <a:lnTo>
                      <a:pt x="389" y="429"/>
                    </a:lnTo>
                    <a:lnTo>
                      <a:pt x="366" y="410"/>
                    </a:lnTo>
                    <a:lnTo>
                      <a:pt x="329" y="405"/>
                    </a:lnTo>
                    <a:lnTo>
                      <a:pt x="296" y="392"/>
                    </a:lnTo>
                    <a:lnTo>
                      <a:pt x="247" y="327"/>
                    </a:lnTo>
                    <a:lnTo>
                      <a:pt x="220" y="327"/>
                    </a:lnTo>
                    <a:lnTo>
                      <a:pt x="215" y="303"/>
                    </a:lnTo>
                    <a:lnTo>
                      <a:pt x="187" y="273"/>
                    </a:lnTo>
                    <a:lnTo>
                      <a:pt x="177" y="245"/>
                    </a:lnTo>
                    <a:lnTo>
                      <a:pt x="177" y="211"/>
                    </a:lnTo>
                    <a:lnTo>
                      <a:pt x="145" y="199"/>
                    </a:lnTo>
                    <a:lnTo>
                      <a:pt x="123" y="189"/>
                    </a:lnTo>
                    <a:lnTo>
                      <a:pt x="97" y="181"/>
                    </a:lnTo>
                    <a:lnTo>
                      <a:pt x="75" y="189"/>
                    </a:lnTo>
                    <a:lnTo>
                      <a:pt x="60" y="211"/>
                    </a:lnTo>
                    <a:lnTo>
                      <a:pt x="31" y="211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47" name="Group 179"/>
            <p:cNvGrpSpPr>
              <a:grpSpLocks/>
            </p:cNvGrpSpPr>
            <p:nvPr/>
          </p:nvGrpSpPr>
          <p:grpSpPr bwMode="auto">
            <a:xfrm>
              <a:off x="7824521" y="5629004"/>
              <a:ext cx="151635" cy="330484"/>
              <a:chOff x="4468" y="3359"/>
              <a:chExt cx="106" cy="205"/>
            </a:xfrm>
            <a:grpFill/>
          </p:grpSpPr>
          <p:sp>
            <p:nvSpPr>
              <p:cNvPr id="63" name="Freeform 180"/>
              <p:cNvSpPr>
                <a:spLocks/>
              </p:cNvSpPr>
              <p:nvPr/>
            </p:nvSpPr>
            <p:spPr bwMode="auto">
              <a:xfrm>
                <a:off x="4468" y="3359"/>
                <a:ext cx="106" cy="205"/>
              </a:xfrm>
              <a:custGeom>
                <a:avLst/>
                <a:gdLst/>
                <a:ahLst/>
                <a:cxnLst>
                  <a:cxn ang="0">
                    <a:pos x="0" y="54"/>
                  </a:cxn>
                  <a:cxn ang="0">
                    <a:pos x="5" y="39"/>
                  </a:cxn>
                  <a:cxn ang="0">
                    <a:pos x="5" y="15"/>
                  </a:cxn>
                  <a:cxn ang="0">
                    <a:pos x="15" y="0"/>
                  </a:cxn>
                  <a:cxn ang="0">
                    <a:pos x="26" y="0"/>
                  </a:cxn>
                  <a:cxn ang="0">
                    <a:pos x="42" y="4"/>
                  </a:cxn>
                  <a:cxn ang="0">
                    <a:pos x="58" y="19"/>
                  </a:cxn>
                  <a:cxn ang="0">
                    <a:pos x="68" y="44"/>
                  </a:cxn>
                  <a:cxn ang="0">
                    <a:pos x="68" y="54"/>
                  </a:cxn>
                  <a:cxn ang="0">
                    <a:pos x="68" y="83"/>
                  </a:cxn>
                  <a:cxn ang="0">
                    <a:pos x="80" y="102"/>
                  </a:cxn>
                  <a:cxn ang="0">
                    <a:pos x="102" y="116"/>
                  </a:cxn>
                  <a:cxn ang="0">
                    <a:pos x="106" y="141"/>
                  </a:cxn>
                  <a:cxn ang="0">
                    <a:pos x="75" y="190"/>
                  </a:cxn>
                  <a:cxn ang="0">
                    <a:pos x="58" y="205"/>
                  </a:cxn>
                  <a:cxn ang="0">
                    <a:pos x="53" y="205"/>
                  </a:cxn>
                  <a:cxn ang="0">
                    <a:pos x="31" y="186"/>
                  </a:cxn>
                  <a:cxn ang="0">
                    <a:pos x="5" y="165"/>
                  </a:cxn>
                  <a:cxn ang="0">
                    <a:pos x="5" y="131"/>
                  </a:cxn>
                  <a:cxn ang="0">
                    <a:pos x="10" y="64"/>
                  </a:cxn>
                  <a:cxn ang="0">
                    <a:pos x="0" y="54"/>
                  </a:cxn>
                </a:cxnLst>
                <a:rect l="0" t="0" r="r" b="b"/>
                <a:pathLst>
                  <a:path w="106" h="205">
                    <a:moveTo>
                      <a:pt x="0" y="54"/>
                    </a:moveTo>
                    <a:lnTo>
                      <a:pt x="5" y="39"/>
                    </a:lnTo>
                    <a:lnTo>
                      <a:pt x="5" y="15"/>
                    </a:lnTo>
                    <a:lnTo>
                      <a:pt x="15" y="0"/>
                    </a:lnTo>
                    <a:lnTo>
                      <a:pt x="26" y="0"/>
                    </a:lnTo>
                    <a:lnTo>
                      <a:pt x="42" y="4"/>
                    </a:lnTo>
                    <a:lnTo>
                      <a:pt x="58" y="19"/>
                    </a:lnTo>
                    <a:lnTo>
                      <a:pt x="68" y="44"/>
                    </a:lnTo>
                    <a:lnTo>
                      <a:pt x="68" y="54"/>
                    </a:lnTo>
                    <a:lnTo>
                      <a:pt x="68" y="83"/>
                    </a:lnTo>
                    <a:lnTo>
                      <a:pt x="80" y="102"/>
                    </a:lnTo>
                    <a:lnTo>
                      <a:pt x="102" y="116"/>
                    </a:lnTo>
                    <a:lnTo>
                      <a:pt x="106" y="141"/>
                    </a:lnTo>
                    <a:lnTo>
                      <a:pt x="75" y="190"/>
                    </a:lnTo>
                    <a:lnTo>
                      <a:pt x="58" y="205"/>
                    </a:lnTo>
                    <a:lnTo>
                      <a:pt x="53" y="205"/>
                    </a:lnTo>
                    <a:lnTo>
                      <a:pt x="31" y="186"/>
                    </a:lnTo>
                    <a:lnTo>
                      <a:pt x="5" y="165"/>
                    </a:lnTo>
                    <a:lnTo>
                      <a:pt x="5" y="131"/>
                    </a:lnTo>
                    <a:lnTo>
                      <a:pt x="10" y="64"/>
                    </a:lnTo>
                    <a:lnTo>
                      <a:pt x="0" y="5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4" name="Freeform 181"/>
              <p:cNvSpPr>
                <a:spLocks/>
              </p:cNvSpPr>
              <p:nvPr/>
            </p:nvSpPr>
            <p:spPr bwMode="auto">
              <a:xfrm>
                <a:off x="4468" y="3359"/>
                <a:ext cx="106" cy="205"/>
              </a:xfrm>
              <a:custGeom>
                <a:avLst/>
                <a:gdLst/>
                <a:ahLst/>
                <a:cxnLst>
                  <a:cxn ang="0">
                    <a:pos x="0" y="54"/>
                  </a:cxn>
                  <a:cxn ang="0">
                    <a:pos x="5" y="39"/>
                  </a:cxn>
                  <a:cxn ang="0">
                    <a:pos x="5" y="15"/>
                  </a:cxn>
                  <a:cxn ang="0">
                    <a:pos x="15" y="0"/>
                  </a:cxn>
                  <a:cxn ang="0">
                    <a:pos x="26" y="0"/>
                  </a:cxn>
                  <a:cxn ang="0">
                    <a:pos x="42" y="4"/>
                  </a:cxn>
                  <a:cxn ang="0">
                    <a:pos x="58" y="19"/>
                  </a:cxn>
                  <a:cxn ang="0">
                    <a:pos x="68" y="44"/>
                  </a:cxn>
                  <a:cxn ang="0">
                    <a:pos x="68" y="54"/>
                  </a:cxn>
                  <a:cxn ang="0">
                    <a:pos x="68" y="83"/>
                  </a:cxn>
                  <a:cxn ang="0">
                    <a:pos x="80" y="102"/>
                  </a:cxn>
                  <a:cxn ang="0">
                    <a:pos x="102" y="116"/>
                  </a:cxn>
                  <a:cxn ang="0">
                    <a:pos x="106" y="141"/>
                  </a:cxn>
                  <a:cxn ang="0">
                    <a:pos x="75" y="190"/>
                  </a:cxn>
                  <a:cxn ang="0">
                    <a:pos x="58" y="205"/>
                  </a:cxn>
                  <a:cxn ang="0">
                    <a:pos x="53" y="205"/>
                  </a:cxn>
                  <a:cxn ang="0">
                    <a:pos x="31" y="186"/>
                  </a:cxn>
                  <a:cxn ang="0">
                    <a:pos x="5" y="165"/>
                  </a:cxn>
                  <a:cxn ang="0">
                    <a:pos x="5" y="131"/>
                  </a:cxn>
                  <a:cxn ang="0">
                    <a:pos x="10" y="64"/>
                  </a:cxn>
                  <a:cxn ang="0">
                    <a:pos x="0" y="54"/>
                  </a:cxn>
                </a:cxnLst>
                <a:rect l="0" t="0" r="r" b="b"/>
                <a:pathLst>
                  <a:path w="106" h="205">
                    <a:moveTo>
                      <a:pt x="0" y="54"/>
                    </a:moveTo>
                    <a:lnTo>
                      <a:pt x="5" y="39"/>
                    </a:lnTo>
                    <a:lnTo>
                      <a:pt x="5" y="15"/>
                    </a:lnTo>
                    <a:lnTo>
                      <a:pt x="15" y="0"/>
                    </a:lnTo>
                    <a:lnTo>
                      <a:pt x="26" y="0"/>
                    </a:lnTo>
                    <a:lnTo>
                      <a:pt x="42" y="4"/>
                    </a:lnTo>
                    <a:lnTo>
                      <a:pt x="58" y="19"/>
                    </a:lnTo>
                    <a:lnTo>
                      <a:pt x="68" y="44"/>
                    </a:lnTo>
                    <a:lnTo>
                      <a:pt x="68" y="54"/>
                    </a:lnTo>
                    <a:lnTo>
                      <a:pt x="68" y="83"/>
                    </a:lnTo>
                    <a:lnTo>
                      <a:pt x="80" y="102"/>
                    </a:lnTo>
                    <a:lnTo>
                      <a:pt x="102" y="116"/>
                    </a:lnTo>
                    <a:lnTo>
                      <a:pt x="106" y="141"/>
                    </a:lnTo>
                    <a:lnTo>
                      <a:pt x="75" y="190"/>
                    </a:lnTo>
                    <a:lnTo>
                      <a:pt x="58" y="205"/>
                    </a:lnTo>
                    <a:lnTo>
                      <a:pt x="53" y="205"/>
                    </a:lnTo>
                    <a:lnTo>
                      <a:pt x="31" y="186"/>
                    </a:lnTo>
                    <a:lnTo>
                      <a:pt x="5" y="165"/>
                    </a:lnTo>
                    <a:lnTo>
                      <a:pt x="5" y="131"/>
                    </a:lnTo>
                    <a:lnTo>
                      <a:pt x="10" y="64"/>
                    </a:lnTo>
                    <a:lnTo>
                      <a:pt x="0" y="54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48" name="Freeform 182"/>
            <p:cNvSpPr>
              <a:spLocks/>
            </p:cNvSpPr>
            <p:nvPr/>
          </p:nvSpPr>
          <p:spPr bwMode="auto">
            <a:xfrm>
              <a:off x="7898361" y="5659634"/>
              <a:ext cx="523468" cy="491696"/>
            </a:xfrm>
            <a:custGeom>
              <a:avLst/>
              <a:gdLst/>
              <a:ahLst/>
              <a:cxnLst>
                <a:cxn ang="0">
                  <a:pos x="157" y="53"/>
                </a:cxn>
                <a:cxn ang="0">
                  <a:pos x="189" y="44"/>
                </a:cxn>
                <a:cxn ang="0">
                  <a:pos x="216" y="44"/>
                </a:cxn>
                <a:cxn ang="0">
                  <a:pos x="243" y="30"/>
                </a:cxn>
                <a:cxn ang="0">
                  <a:pos x="308" y="39"/>
                </a:cxn>
                <a:cxn ang="0">
                  <a:pos x="330" y="34"/>
                </a:cxn>
                <a:cxn ang="0">
                  <a:pos x="340" y="20"/>
                </a:cxn>
                <a:cxn ang="0">
                  <a:pos x="351" y="0"/>
                </a:cxn>
                <a:cxn ang="0">
                  <a:pos x="366" y="20"/>
                </a:cxn>
                <a:cxn ang="0">
                  <a:pos x="345" y="72"/>
                </a:cxn>
                <a:cxn ang="0">
                  <a:pos x="330" y="72"/>
                </a:cxn>
                <a:cxn ang="0">
                  <a:pos x="291" y="69"/>
                </a:cxn>
                <a:cxn ang="0">
                  <a:pos x="269" y="78"/>
                </a:cxn>
                <a:cxn ang="0">
                  <a:pos x="238" y="78"/>
                </a:cxn>
                <a:cxn ang="0">
                  <a:pos x="228" y="97"/>
                </a:cxn>
                <a:cxn ang="0">
                  <a:pos x="199" y="97"/>
                </a:cxn>
                <a:cxn ang="0">
                  <a:pos x="216" y="112"/>
                </a:cxn>
                <a:cxn ang="0">
                  <a:pos x="207" y="132"/>
                </a:cxn>
                <a:cxn ang="0">
                  <a:pos x="179" y="137"/>
                </a:cxn>
                <a:cxn ang="0">
                  <a:pos x="146" y="112"/>
                </a:cxn>
                <a:cxn ang="0">
                  <a:pos x="146" y="151"/>
                </a:cxn>
                <a:cxn ang="0">
                  <a:pos x="168" y="176"/>
                </a:cxn>
                <a:cxn ang="0">
                  <a:pos x="189" y="200"/>
                </a:cxn>
                <a:cxn ang="0">
                  <a:pos x="207" y="218"/>
                </a:cxn>
                <a:cxn ang="0">
                  <a:pos x="228" y="233"/>
                </a:cxn>
                <a:cxn ang="0">
                  <a:pos x="254" y="243"/>
                </a:cxn>
                <a:cxn ang="0">
                  <a:pos x="265" y="267"/>
                </a:cxn>
                <a:cxn ang="0">
                  <a:pos x="291" y="273"/>
                </a:cxn>
                <a:cxn ang="0">
                  <a:pos x="254" y="273"/>
                </a:cxn>
                <a:cxn ang="0">
                  <a:pos x="259" y="305"/>
                </a:cxn>
                <a:cxn ang="0">
                  <a:pos x="221" y="287"/>
                </a:cxn>
                <a:cxn ang="0">
                  <a:pos x="189" y="287"/>
                </a:cxn>
                <a:cxn ang="0">
                  <a:pos x="162" y="263"/>
                </a:cxn>
                <a:cxn ang="0">
                  <a:pos x="119" y="273"/>
                </a:cxn>
                <a:cxn ang="0">
                  <a:pos x="71" y="273"/>
                </a:cxn>
                <a:cxn ang="0">
                  <a:pos x="44" y="249"/>
                </a:cxn>
                <a:cxn ang="0">
                  <a:pos x="0" y="185"/>
                </a:cxn>
                <a:cxn ang="0">
                  <a:pos x="5" y="185"/>
                </a:cxn>
                <a:cxn ang="0">
                  <a:pos x="22" y="170"/>
                </a:cxn>
                <a:cxn ang="0">
                  <a:pos x="53" y="121"/>
                </a:cxn>
                <a:cxn ang="0">
                  <a:pos x="49" y="97"/>
                </a:cxn>
                <a:cxn ang="0">
                  <a:pos x="64" y="93"/>
                </a:cxn>
                <a:cxn ang="0">
                  <a:pos x="119" y="72"/>
                </a:cxn>
                <a:cxn ang="0">
                  <a:pos x="141" y="69"/>
                </a:cxn>
                <a:cxn ang="0">
                  <a:pos x="157" y="53"/>
                </a:cxn>
              </a:cxnLst>
              <a:rect l="0" t="0" r="r" b="b"/>
              <a:pathLst>
                <a:path w="366" h="305">
                  <a:moveTo>
                    <a:pt x="157" y="53"/>
                  </a:moveTo>
                  <a:lnTo>
                    <a:pt x="189" y="44"/>
                  </a:lnTo>
                  <a:lnTo>
                    <a:pt x="216" y="44"/>
                  </a:lnTo>
                  <a:lnTo>
                    <a:pt x="243" y="30"/>
                  </a:lnTo>
                  <a:lnTo>
                    <a:pt x="308" y="39"/>
                  </a:lnTo>
                  <a:lnTo>
                    <a:pt x="330" y="34"/>
                  </a:lnTo>
                  <a:lnTo>
                    <a:pt x="340" y="20"/>
                  </a:lnTo>
                  <a:lnTo>
                    <a:pt x="351" y="0"/>
                  </a:lnTo>
                  <a:lnTo>
                    <a:pt x="366" y="20"/>
                  </a:lnTo>
                  <a:lnTo>
                    <a:pt x="345" y="72"/>
                  </a:lnTo>
                  <a:lnTo>
                    <a:pt x="330" y="72"/>
                  </a:lnTo>
                  <a:lnTo>
                    <a:pt x="291" y="69"/>
                  </a:lnTo>
                  <a:lnTo>
                    <a:pt x="269" y="78"/>
                  </a:lnTo>
                  <a:lnTo>
                    <a:pt x="238" y="78"/>
                  </a:lnTo>
                  <a:lnTo>
                    <a:pt x="228" y="97"/>
                  </a:lnTo>
                  <a:lnTo>
                    <a:pt x="199" y="97"/>
                  </a:lnTo>
                  <a:lnTo>
                    <a:pt x="216" y="112"/>
                  </a:lnTo>
                  <a:lnTo>
                    <a:pt x="207" y="132"/>
                  </a:lnTo>
                  <a:lnTo>
                    <a:pt x="179" y="137"/>
                  </a:lnTo>
                  <a:lnTo>
                    <a:pt x="146" y="112"/>
                  </a:lnTo>
                  <a:lnTo>
                    <a:pt x="146" y="151"/>
                  </a:lnTo>
                  <a:lnTo>
                    <a:pt x="168" y="176"/>
                  </a:lnTo>
                  <a:lnTo>
                    <a:pt x="189" y="200"/>
                  </a:lnTo>
                  <a:lnTo>
                    <a:pt x="207" y="218"/>
                  </a:lnTo>
                  <a:lnTo>
                    <a:pt x="228" y="233"/>
                  </a:lnTo>
                  <a:lnTo>
                    <a:pt x="254" y="243"/>
                  </a:lnTo>
                  <a:lnTo>
                    <a:pt x="265" y="267"/>
                  </a:lnTo>
                  <a:lnTo>
                    <a:pt x="291" y="273"/>
                  </a:lnTo>
                  <a:lnTo>
                    <a:pt x="254" y="273"/>
                  </a:lnTo>
                  <a:lnTo>
                    <a:pt x="259" y="305"/>
                  </a:lnTo>
                  <a:lnTo>
                    <a:pt x="221" y="287"/>
                  </a:lnTo>
                  <a:lnTo>
                    <a:pt x="189" y="287"/>
                  </a:lnTo>
                  <a:lnTo>
                    <a:pt x="162" y="263"/>
                  </a:lnTo>
                  <a:lnTo>
                    <a:pt x="119" y="273"/>
                  </a:lnTo>
                  <a:lnTo>
                    <a:pt x="71" y="273"/>
                  </a:lnTo>
                  <a:lnTo>
                    <a:pt x="44" y="249"/>
                  </a:lnTo>
                  <a:lnTo>
                    <a:pt x="0" y="185"/>
                  </a:lnTo>
                  <a:lnTo>
                    <a:pt x="5" y="185"/>
                  </a:lnTo>
                  <a:lnTo>
                    <a:pt x="22" y="170"/>
                  </a:lnTo>
                  <a:lnTo>
                    <a:pt x="53" y="121"/>
                  </a:lnTo>
                  <a:lnTo>
                    <a:pt x="49" y="97"/>
                  </a:lnTo>
                  <a:lnTo>
                    <a:pt x="64" y="93"/>
                  </a:lnTo>
                  <a:lnTo>
                    <a:pt x="119" y="72"/>
                  </a:lnTo>
                  <a:lnTo>
                    <a:pt x="141" y="69"/>
                  </a:lnTo>
                  <a:lnTo>
                    <a:pt x="157" y="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49" name="Group 183"/>
            <p:cNvGrpSpPr>
              <a:grpSpLocks/>
            </p:cNvGrpSpPr>
            <p:nvPr/>
          </p:nvGrpSpPr>
          <p:grpSpPr bwMode="auto">
            <a:xfrm>
              <a:off x="7898361" y="5659634"/>
              <a:ext cx="523468" cy="491696"/>
              <a:chOff x="4520" y="3378"/>
              <a:chExt cx="366" cy="305"/>
            </a:xfrm>
            <a:grpFill/>
          </p:grpSpPr>
          <p:sp>
            <p:nvSpPr>
              <p:cNvPr id="61" name="Freeform 184"/>
              <p:cNvSpPr>
                <a:spLocks/>
              </p:cNvSpPr>
              <p:nvPr/>
            </p:nvSpPr>
            <p:spPr bwMode="auto">
              <a:xfrm>
                <a:off x="4520" y="3378"/>
                <a:ext cx="366" cy="305"/>
              </a:xfrm>
              <a:custGeom>
                <a:avLst/>
                <a:gdLst/>
                <a:ahLst/>
                <a:cxnLst>
                  <a:cxn ang="0">
                    <a:pos x="157" y="53"/>
                  </a:cxn>
                  <a:cxn ang="0">
                    <a:pos x="189" y="44"/>
                  </a:cxn>
                  <a:cxn ang="0">
                    <a:pos x="216" y="44"/>
                  </a:cxn>
                  <a:cxn ang="0">
                    <a:pos x="243" y="30"/>
                  </a:cxn>
                  <a:cxn ang="0">
                    <a:pos x="308" y="39"/>
                  </a:cxn>
                  <a:cxn ang="0">
                    <a:pos x="330" y="34"/>
                  </a:cxn>
                  <a:cxn ang="0">
                    <a:pos x="340" y="20"/>
                  </a:cxn>
                  <a:cxn ang="0">
                    <a:pos x="351" y="0"/>
                  </a:cxn>
                  <a:cxn ang="0">
                    <a:pos x="366" y="20"/>
                  </a:cxn>
                  <a:cxn ang="0">
                    <a:pos x="345" y="72"/>
                  </a:cxn>
                  <a:cxn ang="0">
                    <a:pos x="330" y="72"/>
                  </a:cxn>
                  <a:cxn ang="0">
                    <a:pos x="291" y="69"/>
                  </a:cxn>
                  <a:cxn ang="0">
                    <a:pos x="269" y="78"/>
                  </a:cxn>
                  <a:cxn ang="0">
                    <a:pos x="238" y="78"/>
                  </a:cxn>
                  <a:cxn ang="0">
                    <a:pos x="228" y="97"/>
                  </a:cxn>
                  <a:cxn ang="0">
                    <a:pos x="199" y="97"/>
                  </a:cxn>
                  <a:cxn ang="0">
                    <a:pos x="216" y="112"/>
                  </a:cxn>
                  <a:cxn ang="0">
                    <a:pos x="207" y="132"/>
                  </a:cxn>
                  <a:cxn ang="0">
                    <a:pos x="179" y="137"/>
                  </a:cxn>
                  <a:cxn ang="0">
                    <a:pos x="146" y="112"/>
                  </a:cxn>
                  <a:cxn ang="0">
                    <a:pos x="146" y="151"/>
                  </a:cxn>
                  <a:cxn ang="0">
                    <a:pos x="168" y="176"/>
                  </a:cxn>
                  <a:cxn ang="0">
                    <a:pos x="189" y="200"/>
                  </a:cxn>
                  <a:cxn ang="0">
                    <a:pos x="207" y="218"/>
                  </a:cxn>
                  <a:cxn ang="0">
                    <a:pos x="228" y="233"/>
                  </a:cxn>
                  <a:cxn ang="0">
                    <a:pos x="254" y="243"/>
                  </a:cxn>
                  <a:cxn ang="0">
                    <a:pos x="265" y="267"/>
                  </a:cxn>
                  <a:cxn ang="0">
                    <a:pos x="291" y="273"/>
                  </a:cxn>
                  <a:cxn ang="0">
                    <a:pos x="254" y="273"/>
                  </a:cxn>
                  <a:cxn ang="0">
                    <a:pos x="259" y="305"/>
                  </a:cxn>
                  <a:cxn ang="0">
                    <a:pos x="221" y="287"/>
                  </a:cxn>
                  <a:cxn ang="0">
                    <a:pos x="189" y="287"/>
                  </a:cxn>
                  <a:cxn ang="0">
                    <a:pos x="162" y="263"/>
                  </a:cxn>
                  <a:cxn ang="0">
                    <a:pos x="119" y="273"/>
                  </a:cxn>
                  <a:cxn ang="0">
                    <a:pos x="71" y="273"/>
                  </a:cxn>
                  <a:cxn ang="0">
                    <a:pos x="44" y="249"/>
                  </a:cxn>
                  <a:cxn ang="0">
                    <a:pos x="0" y="185"/>
                  </a:cxn>
                  <a:cxn ang="0">
                    <a:pos x="5" y="185"/>
                  </a:cxn>
                  <a:cxn ang="0">
                    <a:pos x="22" y="170"/>
                  </a:cxn>
                  <a:cxn ang="0">
                    <a:pos x="53" y="121"/>
                  </a:cxn>
                  <a:cxn ang="0">
                    <a:pos x="49" y="97"/>
                  </a:cxn>
                  <a:cxn ang="0">
                    <a:pos x="64" y="93"/>
                  </a:cxn>
                  <a:cxn ang="0">
                    <a:pos x="119" y="72"/>
                  </a:cxn>
                  <a:cxn ang="0">
                    <a:pos x="141" y="69"/>
                  </a:cxn>
                  <a:cxn ang="0">
                    <a:pos x="157" y="53"/>
                  </a:cxn>
                </a:cxnLst>
                <a:rect l="0" t="0" r="r" b="b"/>
                <a:pathLst>
                  <a:path w="366" h="305">
                    <a:moveTo>
                      <a:pt x="157" y="53"/>
                    </a:moveTo>
                    <a:lnTo>
                      <a:pt x="189" y="44"/>
                    </a:lnTo>
                    <a:lnTo>
                      <a:pt x="216" y="44"/>
                    </a:lnTo>
                    <a:lnTo>
                      <a:pt x="243" y="30"/>
                    </a:lnTo>
                    <a:lnTo>
                      <a:pt x="308" y="39"/>
                    </a:lnTo>
                    <a:lnTo>
                      <a:pt x="330" y="34"/>
                    </a:lnTo>
                    <a:lnTo>
                      <a:pt x="340" y="20"/>
                    </a:lnTo>
                    <a:lnTo>
                      <a:pt x="351" y="0"/>
                    </a:lnTo>
                    <a:lnTo>
                      <a:pt x="366" y="20"/>
                    </a:lnTo>
                    <a:lnTo>
                      <a:pt x="345" y="72"/>
                    </a:lnTo>
                    <a:lnTo>
                      <a:pt x="330" y="72"/>
                    </a:lnTo>
                    <a:lnTo>
                      <a:pt x="291" y="69"/>
                    </a:lnTo>
                    <a:lnTo>
                      <a:pt x="269" y="78"/>
                    </a:lnTo>
                    <a:lnTo>
                      <a:pt x="238" y="78"/>
                    </a:lnTo>
                    <a:lnTo>
                      <a:pt x="228" y="97"/>
                    </a:lnTo>
                    <a:lnTo>
                      <a:pt x="199" y="97"/>
                    </a:lnTo>
                    <a:lnTo>
                      <a:pt x="216" y="112"/>
                    </a:lnTo>
                    <a:lnTo>
                      <a:pt x="207" y="132"/>
                    </a:lnTo>
                    <a:lnTo>
                      <a:pt x="179" y="137"/>
                    </a:lnTo>
                    <a:lnTo>
                      <a:pt x="146" y="112"/>
                    </a:lnTo>
                    <a:lnTo>
                      <a:pt x="146" y="151"/>
                    </a:lnTo>
                    <a:lnTo>
                      <a:pt x="168" y="176"/>
                    </a:lnTo>
                    <a:lnTo>
                      <a:pt x="189" y="200"/>
                    </a:lnTo>
                    <a:lnTo>
                      <a:pt x="207" y="218"/>
                    </a:lnTo>
                    <a:lnTo>
                      <a:pt x="228" y="233"/>
                    </a:lnTo>
                    <a:lnTo>
                      <a:pt x="254" y="243"/>
                    </a:lnTo>
                    <a:lnTo>
                      <a:pt x="265" y="267"/>
                    </a:lnTo>
                    <a:lnTo>
                      <a:pt x="291" y="273"/>
                    </a:lnTo>
                    <a:lnTo>
                      <a:pt x="254" y="273"/>
                    </a:lnTo>
                    <a:lnTo>
                      <a:pt x="259" y="305"/>
                    </a:lnTo>
                    <a:lnTo>
                      <a:pt x="221" y="287"/>
                    </a:lnTo>
                    <a:lnTo>
                      <a:pt x="189" y="287"/>
                    </a:lnTo>
                    <a:lnTo>
                      <a:pt x="162" y="263"/>
                    </a:lnTo>
                    <a:lnTo>
                      <a:pt x="119" y="273"/>
                    </a:lnTo>
                    <a:lnTo>
                      <a:pt x="71" y="273"/>
                    </a:lnTo>
                    <a:lnTo>
                      <a:pt x="44" y="249"/>
                    </a:lnTo>
                    <a:lnTo>
                      <a:pt x="0" y="185"/>
                    </a:lnTo>
                    <a:lnTo>
                      <a:pt x="5" y="185"/>
                    </a:lnTo>
                    <a:lnTo>
                      <a:pt x="22" y="170"/>
                    </a:lnTo>
                    <a:lnTo>
                      <a:pt x="53" y="121"/>
                    </a:lnTo>
                    <a:lnTo>
                      <a:pt x="49" y="97"/>
                    </a:lnTo>
                    <a:lnTo>
                      <a:pt x="64" y="93"/>
                    </a:lnTo>
                    <a:lnTo>
                      <a:pt x="119" y="72"/>
                    </a:lnTo>
                    <a:lnTo>
                      <a:pt x="141" y="69"/>
                    </a:lnTo>
                    <a:lnTo>
                      <a:pt x="157" y="5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" name="Freeform 185"/>
              <p:cNvSpPr>
                <a:spLocks/>
              </p:cNvSpPr>
              <p:nvPr/>
            </p:nvSpPr>
            <p:spPr bwMode="auto">
              <a:xfrm>
                <a:off x="4520" y="3378"/>
                <a:ext cx="366" cy="305"/>
              </a:xfrm>
              <a:custGeom>
                <a:avLst/>
                <a:gdLst/>
                <a:ahLst/>
                <a:cxnLst>
                  <a:cxn ang="0">
                    <a:pos x="157" y="53"/>
                  </a:cxn>
                  <a:cxn ang="0">
                    <a:pos x="189" y="44"/>
                  </a:cxn>
                  <a:cxn ang="0">
                    <a:pos x="216" y="44"/>
                  </a:cxn>
                  <a:cxn ang="0">
                    <a:pos x="243" y="30"/>
                  </a:cxn>
                  <a:cxn ang="0">
                    <a:pos x="308" y="39"/>
                  </a:cxn>
                  <a:cxn ang="0">
                    <a:pos x="330" y="34"/>
                  </a:cxn>
                  <a:cxn ang="0">
                    <a:pos x="340" y="20"/>
                  </a:cxn>
                  <a:cxn ang="0">
                    <a:pos x="351" y="0"/>
                  </a:cxn>
                  <a:cxn ang="0">
                    <a:pos x="366" y="20"/>
                  </a:cxn>
                  <a:cxn ang="0">
                    <a:pos x="345" y="72"/>
                  </a:cxn>
                  <a:cxn ang="0">
                    <a:pos x="330" y="72"/>
                  </a:cxn>
                  <a:cxn ang="0">
                    <a:pos x="291" y="69"/>
                  </a:cxn>
                  <a:cxn ang="0">
                    <a:pos x="269" y="78"/>
                  </a:cxn>
                  <a:cxn ang="0">
                    <a:pos x="238" y="78"/>
                  </a:cxn>
                  <a:cxn ang="0">
                    <a:pos x="228" y="97"/>
                  </a:cxn>
                  <a:cxn ang="0">
                    <a:pos x="199" y="97"/>
                  </a:cxn>
                  <a:cxn ang="0">
                    <a:pos x="216" y="112"/>
                  </a:cxn>
                  <a:cxn ang="0">
                    <a:pos x="207" y="132"/>
                  </a:cxn>
                  <a:cxn ang="0">
                    <a:pos x="179" y="137"/>
                  </a:cxn>
                  <a:cxn ang="0">
                    <a:pos x="146" y="112"/>
                  </a:cxn>
                  <a:cxn ang="0">
                    <a:pos x="146" y="151"/>
                  </a:cxn>
                  <a:cxn ang="0">
                    <a:pos x="168" y="176"/>
                  </a:cxn>
                  <a:cxn ang="0">
                    <a:pos x="189" y="200"/>
                  </a:cxn>
                  <a:cxn ang="0">
                    <a:pos x="207" y="218"/>
                  </a:cxn>
                  <a:cxn ang="0">
                    <a:pos x="228" y="233"/>
                  </a:cxn>
                  <a:cxn ang="0">
                    <a:pos x="254" y="243"/>
                  </a:cxn>
                  <a:cxn ang="0">
                    <a:pos x="265" y="267"/>
                  </a:cxn>
                  <a:cxn ang="0">
                    <a:pos x="291" y="273"/>
                  </a:cxn>
                  <a:cxn ang="0">
                    <a:pos x="254" y="273"/>
                  </a:cxn>
                  <a:cxn ang="0">
                    <a:pos x="259" y="305"/>
                  </a:cxn>
                  <a:cxn ang="0">
                    <a:pos x="221" y="287"/>
                  </a:cxn>
                  <a:cxn ang="0">
                    <a:pos x="189" y="287"/>
                  </a:cxn>
                  <a:cxn ang="0">
                    <a:pos x="162" y="263"/>
                  </a:cxn>
                  <a:cxn ang="0">
                    <a:pos x="119" y="273"/>
                  </a:cxn>
                  <a:cxn ang="0">
                    <a:pos x="71" y="273"/>
                  </a:cxn>
                  <a:cxn ang="0">
                    <a:pos x="44" y="249"/>
                  </a:cxn>
                  <a:cxn ang="0">
                    <a:pos x="0" y="185"/>
                  </a:cxn>
                  <a:cxn ang="0">
                    <a:pos x="5" y="185"/>
                  </a:cxn>
                  <a:cxn ang="0">
                    <a:pos x="22" y="170"/>
                  </a:cxn>
                  <a:cxn ang="0">
                    <a:pos x="53" y="121"/>
                  </a:cxn>
                  <a:cxn ang="0">
                    <a:pos x="49" y="97"/>
                  </a:cxn>
                  <a:cxn ang="0">
                    <a:pos x="64" y="93"/>
                  </a:cxn>
                  <a:cxn ang="0">
                    <a:pos x="119" y="72"/>
                  </a:cxn>
                  <a:cxn ang="0">
                    <a:pos x="141" y="69"/>
                  </a:cxn>
                  <a:cxn ang="0">
                    <a:pos x="157" y="53"/>
                  </a:cxn>
                </a:cxnLst>
                <a:rect l="0" t="0" r="r" b="b"/>
                <a:pathLst>
                  <a:path w="366" h="305">
                    <a:moveTo>
                      <a:pt x="157" y="53"/>
                    </a:moveTo>
                    <a:lnTo>
                      <a:pt x="189" y="44"/>
                    </a:lnTo>
                    <a:lnTo>
                      <a:pt x="216" y="44"/>
                    </a:lnTo>
                    <a:lnTo>
                      <a:pt x="243" y="30"/>
                    </a:lnTo>
                    <a:lnTo>
                      <a:pt x="308" y="39"/>
                    </a:lnTo>
                    <a:lnTo>
                      <a:pt x="330" y="34"/>
                    </a:lnTo>
                    <a:lnTo>
                      <a:pt x="340" y="20"/>
                    </a:lnTo>
                    <a:lnTo>
                      <a:pt x="351" y="0"/>
                    </a:lnTo>
                    <a:lnTo>
                      <a:pt x="366" y="20"/>
                    </a:lnTo>
                    <a:lnTo>
                      <a:pt x="345" y="72"/>
                    </a:lnTo>
                    <a:lnTo>
                      <a:pt x="330" y="72"/>
                    </a:lnTo>
                    <a:lnTo>
                      <a:pt x="291" y="69"/>
                    </a:lnTo>
                    <a:lnTo>
                      <a:pt x="269" y="78"/>
                    </a:lnTo>
                    <a:lnTo>
                      <a:pt x="238" y="78"/>
                    </a:lnTo>
                    <a:lnTo>
                      <a:pt x="228" y="97"/>
                    </a:lnTo>
                    <a:lnTo>
                      <a:pt x="199" y="97"/>
                    </a:lnTo>
                    <a:lnTo>
                      <a:pt x="216" y="112"/>
                    </a:lnTo>
                    <a:lnTo>
                      <a:pt x="207" y="132"/>
                    </a:lnTo>
                    <a:lnTo>
                      <a:pt x="179" y="137"/>
                    </a:lnTo>
                    <a:lnTo>
                      <a:pt x="146" y="112"/>
                    </a:lnTo>
                    <a:lnTo>
                      <a:pt x="146" y="151"/>
                    </a:lnTo>
                    <a:lnTo>
                      <a:pt x="168" y="176"/>
                    </a:lnTo>
                    <a:lnTo>
                      <a:pt x="189" y="200"/>
                    </a:lnTo>
                    <a:lnTo>
                      <a:pt x="207" y="218"/>
                    </a:lnTo>
                    <a:lnTo>
                      <a:pt x="228" y="233"/>
                    </a:lnTo>
                    <a:lnTo>
                      <a:pt x="254" y="243"/>
                    </a:lnTo>
                    <a:lnTo>
                      <a:pt x="265" y="267"/>
                    </a:lnTo>
                    <a:lnTo>
                      <a:pt x="291" y="273"/>
                    </a:lnTo>
                    <a:lnTo>
                      <a:pt x="254" y="273"/>
                    </a:lnTo>
                    <a:lnTo>
                      <a:pt x="259" y="305"/>
                    </a:lnTo>
                    <a:lnTo>
                      <a:pt x="221" y="287"/>
                    </a:lnTo>
                    <a:lnTo>
                      <a:pt x="189" y="287"/>
                    </a:lnTo>
                    <a:lnTo>
                      <a:pt x="162" y="263"/>
                    </a:lnTo>
                    <a:lnTo>
                      <a:pt x="119" y="273"/>
                    </a:lnTo>
                    <a:lnTo>
                      <a:pt x="71" y="273"/>
                    </a:lnTo>
                    <a:lnTo>
                      <a:pt x="44" y="249"/>
                    </a:lnTo>
                    <a:lnTo>
                      <a:pt x="0" y="185"/>
                    </a:lnTo>
                    <a:lnTo>
                      <a:pt x="5" y="185"/>
                    </a:lnTo>
                    <a:lnTo>
                      <a:pt x="22" y="170"/>
                    </a:lnTo>
                    <a:lnTo>
                      <a:pt x="53" y="121"/>
                    </a:lnTo>
                    <a:lnTo>
                      <a:pt x="49" y="97"/>
                    </a:lnTo>
                    <a:lnTo>
                      <a:pt x="64" y="93"/>
                    </a:lnTo>
                    <a:lnTo>
                      <a:pt x="119" y="72"/>
                    </a:lnTo>
                    <a:lnTo>
                      <a:pt x="141" y="69"/>
                    </a:lnTo>
                    <a:lnTo>
                      <a:pt x="157" y="53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50" name="Group 186"/>
            <p:cNvGrpSpPr>
              <a:grpSpLocks/>
            </p:cNvGrpSpPr>
            <p:nvPr/>
          </p:nvGrpSpPr>
          <p:grpSpPr bwMode="auto">
            <a:xfrm>
              <a:off x="8055268" y="5392022"/>
              <a:ext cx="489186" cy="351442"/>
              <a:chOff x="4630" y="3212"/>
              <a:chExt cx="342" cy="218"/>
            </a:xfrm>
            <a:grpFill/>
          </p:grpSpPr>
          <p:sp>
            <p:nvSpPr>
              <p:cNvPr id="59" name="Freeform 187"/>
              <p:cNvSpPr>
                <a:spLocks/>
              </p:cNvSpPr>
              <p:nvPr/>
            </p:nvSpPr>
            <p:spPr bwMode="auto">
              <a:xfrm>
                <a:off x="4630" y="3212"/>
                <a:ext cx="342" cy="218"/>
              </a:xfrm>
              <a:custGeom>
                <a:avLst/>
                <a:gdLst/>
                <a:ahLst/>
                <a:cxnLst>
                  <a:cxn ang="0">
                    <a:pos x="15" y="28"/>
                  </a:cxn>
                  <a:cxn ang="0">
                    <a:pos x="0" y="53"/>
                  </a:cxn>
                  <a:cxn ang="0">
                    <a:pos x="10" y="87"/>
                  </a:cxn>
                  <a:cxn ang="0">
                    <a:pos x="21" y="111"/>
                  </a:cxn>
                  <a:cxn ang="0">
                    <a:pos x="10" y="136"/>
                  </a:cxn>
                  <a:cxn ang="0">
                    <a:pos x="10" y="154"/>
                  </a:cxn>
                  <a:cxn ang="0">
                    <a:pos x="10" y="161"/>
                  </a:cxn>
                  <a:cxn ang="0">
                    <a:pos x="36" y="174"/>
                  </a:cxn>
                  <a:cxn ang="0">
                    <a:pos x="48" y="218"/>
                  </a:cxn>
                  <a:cxn ang="0">
                    <a:pos x="79" y="210"/>
                  </a:cxn>
                  <a:cxn ang="0">
                    <a:pos x="106" y="210"/>
                  </a:cxn>
                  <a:cxn ang="0">
                    <a:pos x="133" y="194"/>
                  </a:cxn>
                  <a:cxn ang="0">
                    <a:pos x="197" y="203"/>
                  </a:cxn>
                  <a:cxn ang="0">
                    <a:pos x="219" y="199"/>
                  </a:cxn>
                  <a:cxn ang="0">
                    <a:pos x="230" y="185"/>
                  </a:cxn>
                  <a:cxn ang="0">
                    <a:pos x="241" y="165"/>
                  </a:cxn>
                  <a:cxn ang="0">
                    <a:pos x="284" y="141"/>
                  </a:cxn>
                  <a:cxn ang="0">
                    <a:pos x="304" y="145"/>
                  </a:cxn>
                  <a:cxn ang="0">
                    <a:pos x="337" y="141"/>
                  </a:cxn>
                  <a:cxn ang="0">
                    <a:pos x="327" y="129"/>
                  </a:cxn>
                  <a:cxn ang="0">
                    <a:pos x="294" y="106"/>
                  </a:cxn>
                  <a:cxn ang="0">
                    <a:pos x="315" y="81"/>
                  </a:cxn>
                  <a:cxn ang="0">
                    <a:pos x="315" y="49"/>
                  </a:cxn>
                  <a:cxn ang="0">
                    <a:pos x="342" y="32"/>
                  </a:cxn>
                  <a:cxn ang="0">
                    <a:pos x="342" y="7"/>
                  </a:cxn>
                  <a:cxn ang="0">
                    <a:pos x="327" y="14"/>
                  </a:cxn>
                  <a:cxn ang="0">
                    <a:pos x="304" y="4"/>
                  </a:cxn>
                  <a:cxn ang="0">
                    <a:pos x="246" y="0"/>
                  </a:cxn>
                  <a:cxn ang="0">
                    <a:pos x="219" y="7"/>
                  </a:cxn>
                  <a:cxn ang="0">
                    <a:pos x="186" y="37"/>
                  </a:cxn>
                  <a:cxn ang="0">
                    <a:pos x="171" y="42"/>
                  </a:cxn>
                  <a:cxn ang="0">
                    <a:pos x="123" y="42"/>
                  </a:cxn>
                  <a:cxn ang="0">
                    <a:pos x="79" y="49"/>
                  </a:cxn>
                  <a:cxn ang="0">
                    <a:pos x="48" y="49"/>
                  </a:cxn>
                  <a:cxn ang="0">
                    <a:pos x="21" y="42"/>
                  </a:cxn>
                  <a:cxn ang="0">
                    <a:pos x="15" y="28"/>
                  </a:cxn>
                </a:cxnLst>
                <a:rect l="0" t="0" r="r" b="b"/>
                <a:pathLst>
                  <a:path w="342" h="218">
                    <a:moveTo>
                      <a:pt x="15" y="28"/>
                    </a:moveTo>
                    <a:lnTo>
                      <a:pt x="0" y="53"/>
                    </a:lnTo>
                    <a:lnTo>
                      <a:pt x="10" y="87"/>
                    </a:lnTo>
                    <a:lnTo>
                      <a:pt x="21" y="111"/>
                    </a:lnTo>
                    <a:lnTo>
                      <a:pt x="10" y="136"/>
                    </a:lnTo>
                    <a:lnTo>
                      <a:pt x="10" y="154"/>
                    </a:lnTo>
                    <a:lnTo>
                      <a:pt x="10" y="161"/>
                    </a:lnTo>
                    <a:lnTo>
                      <a:pt x="36" y="174"/>
                    </a:lnTo>
                    <a:lnTo>
                      <a:pt x="48" y="218"/>
                    </a:lnTo>
                    <a:lnTo>
                      <a:pt x="79" y="210"/>
                    </a:lnTo>
                    <a:lnTo>
                      <a:pt x="106" y="210"/>
                    </a:lnTo>
                    <a:lnTo>
                      <a:pt x="133" y="194"/>
                    </a:lnTo>
                    <a:lnTo>
                      <a:pt x="197" y="203"/>
                    </a:lnTo>
                    <a:lnTo>
                      <a:pt x="219" y="199"/>
                    </a:lnTo>
                    <a:lnTo>
                      <a:pt x="230" y="185"/>
                    </a:lnTo>
                    <a:lnTo>
                      <a:pt x="241" y="165"/>
                    </a:lnTo>
                    <a:lnTo>
                      <a:pt x="284" y="141"/>
                    </a:lnTo>
                    <a:lnTo>
                      <a:pt x="304" y="145"/>
                    </a:lnTo>
                    <a:lnTo>
                      <a:pt x="337" y="141"/>
                    </a:lnTo>
                    <a:lnTo>
                      <a:pt x="327" y="129"/>
                    </a:lnTo>
                    <a:lnTo>
                      <a:pt x="294" y="106"/>
                    </a:lnTo>
                    <a:lnTo>
                      <a:pt x="315" y="81"/>
                    </a:lnTo>
                    <a:lnTo>
                      <a:pt x="315" y="49"/>
                    </a:lnTo>
                    <a:lnTo>
                      <a:pt x="342" y="32"/>
                    </a:lnTo>
                    <a:lnTo>
                      <a:pt x="342" y="7"/>
                    </a:lnTo>
                    <a:lnTo>
                      <a:pt x="327" y="14"/>
                    </a:lnTo>
                    <a:lnTo>
                      <a:pt x="304" y="4"/>
                    </a:lnTo>
                    <a:lnTo>
                      <a:pt x="246" y="0"/>
                    </a:lnTo>
                    <a:lnTo>
                      <a:pt x="219" y="7"/>
                    </a:lnTo>
                    <a:lnTo>
                      <a:pt x="186" y="37"/>
                    </a:lnTo>
                    <a:lnTo>
                      <a:pt x="171" y="42"/>
                    </a:lnTo>
                    <a:lnTo>
                      <a:pt x="123" y="42"/>
                    </a:lnTo>
                    <a:lnTo>
                      <a:pt x="79" y="49"/>
                    </a:lnTo>
                    <a:lnTo>
                      <a:pt x="48" y="49"/>
                    </a:lnTo>
                    <a:lnTo>
                      <a:pt x="21" y="42"/>
                    </a:lnTo>
                    <a:lnTo>
                      <a:pt x="15" y="2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0" name="Freeform 188"/>
              <p:cNvSpPr>
                <a:spLocks/>
              </p:cNvSpPr>
              <p:nvPr/>
            </p:nvSpPr>
            <p:spPr bwMode="auto">
              <a:xfrm>
                <a:off x="4630" y="3212"/>
                <a:ext cx="342" cy="218"/>
              </a:xfrm>
              <a:custGeom>
                <a:avLst/>
                <a:gdLst/>
                <a:ahLst/>
                <a:cxnLst>
                  <a:cxn ang="0">
                    <a:pos x="15" y="28"/>
                  </a:cxn>
                  <a:cxn ang="0">
                    <a:pos x="0" y="53"/>
                  </a:cxn>
                  <a:cxn ang="0">
                    <a:pos x="10" y="87"/>
                  </a:cxn>
                  <a:cxn ang="0">
                    <a:pos x="21" y="111"/>
                  </a:cxn>
                  <a:cxn ang="0">
                    <a:pos x="10" y="136"/>
                  </a:cxn>
                  <a:cxn ang="0">
                    <a:pos x="10" y="154"/>
                  </a:cxn>
                  <a:cxn ang="0">
                    <a:pos x="10" y="161"/>
                  </a:cxn>
                  <a:cxn ang="0">
                    <a:pos x="36" y="174"/>
                  </a:cxn>
                  <a:cxn ang="0">
                    <a:pos x="48" y="218"/>
                  </a:cxn>
                  <a:cxn ang="0">
                    <a:pos x="79" y="210"/>
                  </a:cxn>
                  <a:cxn ang="0">
                    <a:pos x="106" y="210"/>
                  </a:cxn>
                  <a:cxn ang="0">
                    <a:pos x="133" y="194"/>
                  </a:cxn>
                  <a:cxn ang="0">
                    <a:pos x="197" y="203"/>
                  </a:cxn>
                  <a:cxn ang="0">
                    <a:pos x="219" y="199"/>
                  </a:cxn>
                  <a:cxn ang="0">
                    <a:pos x="230" y="185"/>
                  </a:cxn>
                  <a:cxn ang="0">
                    <a:pos x="241" y="165"/>
                  </a:cxn>
                  <a:cxn ang="0">
                    <a:pos x="284" y="141"/>
                  </a:cxn>
                  <a:cxn ang="0">
                    <a:pos x="304" y="145"/>
                  </a:cxn>
                  <a:cxn ang="0">
                    <a:pos x="337" y="141"/>
                  </a:cxn>
                  <a:cxn ang="0">
                    <a:pos x="327" y="129"/>
                  </a:cxn>
                  <a:cxn ang="0">
                    <a:pos x="294" y="106"/>
                  </a:cxn>
                  <a:cxn ang="0">
                    <a:pos x="315" y="81"/>
                  </a:cxn>
                  <a:cxn ang="0">
                    <a:pos x="315" y="49"/>
                  </a:cxn>
                  <a:cxn ang="0">
                    <a:pos x="342" y="32"/>
                  </a:cxn>
                  <a:cxn ang="0">
                    <a:pos x="342" y="7"/>
                  </a:cxn>
                  <a:cxn ang="0">
                    <a:pos x="327" y="14"/>
                  </a:cxn>
                  <a:cxn ang="0">
                    <a:pos x="304" y="4"/>
                  </a:cxn>
                  <a:cxn ang="0">
                    <a:pos x="246" y="0"/>
                  </a:cxn>
                  <a:cxn ang="0">
                    <a:pos x="219" y="7"/>
                  </a:cxn>
                  <a:cxn ang="0">
                    <a:pos x="186" y="37"/>
                  </a:cxn>
                  <a:cxn ang="0">
                    <a:pos x="171" y="42"/>
                  </a:cxn>
                  <a:cxn ang="0">
                    <a:pos x="123" y="42"/>
                  </a:cxn>
                  <a:cxn ang="0">
                    <a:pos x="79" y="49"/>
                  </a:cxn>
                  <a:cxn ang="0">
                    <a:pos x="48" y="49"/>
                  </a:cxn>
                  <a:cxn ang="0">
                    <a:pos x="21" y="42"/>
                  </a:cxn>
                  <a:cxn ang="0">
                    <a:pos x="15" y="28"/>
                  </a:cxn>
                </a:cxnLst>
                <a:rect l="0" t="0" r="r" b="b"/>
                <a:pathLst>
                  <a:path w="342" h="218">
                    <a:moveTo>
                      <a:pt x="15" y="28"/>
                    </a:moveTo>
                    <a:lnTo>
                      <a:pt x="0" y="53"/>
                    </a:lnTo>
                    <a:lnTo>
                      <a:pt x="10" y="87"/>
                    </a:lnTo>
                    <a:lnTo>
                      <a:pt x="21" y="111"/>
                    </a:lnTo>
                    <a:lnTo>
                      <a:pt x="10" y="136"/>
                    </a:lnTo>
                    <a:lnTo>
                      <a:pt x="10" y="154"/>
                    </a:lnTo>
                    <a:lnTo>
                      <a:pt x="10" y="161"/>
                    </a:lnTo>
                    <a:lnTo>
                      <a:pt x="36" y="174"/>
                    </a:lnTo>
                    <a:lnTo>
                      <a:pt x="48" y="218"/>
                    </a:lnTo>
                    <a:lnTo>
                      <a:pt x="79" y="210"/>
                    </a:lnTo>
                    <a:lnTo>
                      <a:pt x="106" y="210"/>
                    </a:lnTo>
                    <a:lnTo>
                      <a:pt x="133" y="194"/>
                    </a:lnTo>
                    <a:lnTo>
                      <a:pt x="197" y="203"/>
                    </a:lnTo>
                    <a:lnTo>
                      <a:pt x="219" y="199"/>
                    </a:lnTo>
                    <a:lnTo>
                      <a:pt x="230" y="185"/>
                    </a:lnTo>
                    <a:lnTo>
                      <a:pt x="241" y="165"/>
                    </a:lnTo>
                    <a:lnTo>
                      <a:pt x="284" y="141"/>
                    </a:lnTo>
                    <a:lnTo>
                      <a:pt x="304" y="145"/>
                    </a:lnTo>
                    <a:lnTo>
                      <a:pt x="337" y="141"/>
                    </a:lnTo>
                    <a:lnTo>
                      <a:pt x="327" y="129"/>
                    </a:lnTo>
                    <a:lnTo>
                      <a:pt x="294" y="106"/>
                    </a:lnTo>
                    <a:lnTo>
                      <a:pt x="315" y="81"/>
                    </a:lnTo>
                    <a:lnTo>
                      <a:pt x="315" y="49"/>
                    </a:lnTo>
                    <a:lnTo>
                      <a:pt x="342" y="32"/>
                    </a:lnTo>
                    <a:lnTo>
                      <a:pt x="342" y="7"/>
                    </a:lnTo>
                    <a:lnTo>
                      <a:pt x="327" y="14"/>
                    </a:lnTo>
                    <a:lnTo>
                      <a:pt x="304" y="4"/>
                    </a:lnTo>
                    <a:lnTo>
                      <a:pt x="246" y="0"/>
                    </a:lnTo>
                    <a:lnTo>
                      <a:pt x="219" y="7"/>
                    </a:lnTo>
                    <a:lnTo>
                      <a:pt x="186" y="37"/>
                    </a:lnTo>
                    <a:lnTo>
                      <a:pt x="171" y="42"/>
                    </a:lnTo>
                    <a:lnTo>
                      <a:pt x="123" y="42"/>
                    </a:lnTo>
                    <a:lnTo>
                      <a:pt x="79" y="49"/>
                    </a:lnTo>
                    <a:lnTo>
                      <a:pt x="48" y="49"/>
                    </a:lnTo>
                    <a:lnTo>
                      <a:pt x="21" y="42"/>
                    </a:lnTo>
                    <a:lnTo>
                      <a:pt x="15" y="28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51" name="Group 189"/>
            <p:cNvGrpSpPr>
              <a:grpSpLocks/>
            </p:cNvGrpSpPr>
            <p:nvPr/>
          </p:nvGrpSpPr>
          <p:grpSpPr bwMode="auto">
            <a:xfrm>
              <a:off x="7862758" y="4940630"/>
              <a:ext cx="730481" cy="528776"/>
              <a:chOff x="4495" y="2932"/>
              <a:chExt cx="511" cy="328"/>
            </a:xfrm>
            <a:grpFill/>
          </p:grpSpPr>
          <p:sp>
            <p:nvSpPr>
              <p:cNvPr id="57" name="Freeform 190"/>
              <p:cNvSpPr>
                <a:spLocks/>
              </p:cNvSpPr>
              <p:nvPr/>
            </p:nvSpPr>
            <p:spPr bwMode="auto">
              <a:xfrm>
                <a:off x="4495" y="2932"/>
                <a:ext cx="511" cy="328"/>
              </a:xfrm>
              <a:custGeom>
                <a:avLst/>
                <a:gdLst/>
                <a:ahLst/>
                <a:cxnLst>
                  <a:cxn ang="0">
                    <a:pos x="507" y="166"/>
                  </a:cxn>
                  <a:cxn ang="0">
                    <a:pos x="500" y="166"/>
                  </a:cxn>
                  <a:cxn ang="0">
                    <a:pos x="485" y="172"/>
                  </a:cxn>
                  <a:cxn ang="0">
                    <a:pos x="463" y="186"/>
                  </a:cxn>
                  <a:cxn ang="0">
                    <a:pos x="447" y="181"/>
                  </a:cxn>
                  <a:cxn ang="0">
                    <a:pos x="440" y="181"/>
                  </a:cxn>
                  <a:cxn ang="0">
                    <a:pos x="425" y="161"/>
                  </a:cxn>
                  <a:cxn ang="0">
                    <a:pos x="415" y="141"/>
                  </a:cxn>
                  <a:cxn ang="0">
                    <a:pos x="415" y="107"/>
                  </a:cxn>
                  <a:cxn ang="0">
                    <a:pos x="404" y="83"/>
                  </a:cxn>
                  <a:cxn ang="0">
                    <a:pos x="361" y="39"/>
                  </a:cxn>
                  <a:cxn ang="0">
                    <a:pos x="343" y="15"/>
                  </a:cxn>
                  <a:cxn ang="0">
                    <a:pos x="329" y="5"/>
                  </a:cxn>
                  <a:cxn ang="0">
                    <a:pos x="317" y="5"/>
                  </a:cxn>
                  <a:cxn ang="0">
                    <a:pos x="302" y="0"/>
                  </a:cxn>
                  <a:cxn ang="0">
                    <a:pos x="274" y="18"/>
                  </a:cxn>
                  <a:cxn ang="0">
                    <a:pos x="242" y="29"/>
                  </a:cxn>
                  <a:cxn ang="0">
                    <a:pos x="232" y="43"/>
                  </a:cxn>
                  <a:cxn ang="0">
                    <a:pos x="210" y="29"/>
                  </a:cxn>
                  <a:cxn ang="0">
                    <a:pos x="184" y="39"/>
                  </a:cxn>
                  <a:cxn ang="0">
                    <a:pos x="138" y="39"/>
                  </a:cxn>
                  <a:cxn ang="0">
                    <a:pos x="118" y="43"/>
                  </a:cxn>
                  <a:cxn ang="0">
                    <a:pos x="109" y="60"/>
                  </a:cxn>
                  <a:cxn ang="0">
                    <a:pos x="90" y="63"/>
                  </a:cxn>
                  <a:cxn ang="0">
                    <a:pos x="64" y="112"/>
                  </a:cxn>
                  <a:cxn ang="0">
                    <a:pos x="42" y="161"/>
                  </a:cxn>
                  <a:cxn ang="0">
                    <a:pos x="0" y="181"/>
                  </a:cxn>
                  <a:cxn ang="0">
                    <a:pos x="22" y="190"/>
                  </a:cxn>
                  <a:cxn ang="0">
                    <a:pos x="32" y="210"/>
                  </a:cxn>
                  <a:cxn ang="0">
                    <a:pos x="49" y="235"/>
                  </a:cxn>
                  <a:cxn ang="0">
                    <a:pos x="71" y="244"/>
                  </a:cxn>
                  <a:cxn ang="0">
                    <a:pos x="76" y="263"/>
                  </a:cxn>
                  <a:cxn ang="0">
                    <a:pos x="90" y="273"/>
                  </a:cxn>
                  <a:cxn ang="0">
                    <a:pos x="109" y="279"/>
                  </a:cxn>
                  <a:cxn ang="0">
                    <a:pos x="128" y="268"/>
                  </a:cxn>
                  <a:cxn ang="0">
                    <a:pos x="128" y="287"/>
                  </a:cxn>
                  <a:cxn ang="0">
                    <a:pos x="151" y="309"/>
                  </a:cxn>
                  <a:cxn ang="0">
                    <a:pos x="156" y="322"/>
                  </a:cxn>
                  <a:cxn ang="0">
                    <a:pos x="184" y="328"/>
                  </a:cxn>
                  <a:cxn ang="0">
                    <a:pos x="215" y="328"/>
                  </a:cxn>
                  <a:cxn ang="0">
                    <a:pos x="258" y="322"/>
                  </a:cxn>
                  <a:cxn ang="0">
                    <a:pos x="307" y="322"/>
                  </a:cxn>
                  <a:cxn ang="0">
                    <a:pos x="322" y="317"/>
                  </a:cxn>
                  <a:cxn ang="0">
                    <a:pos x="355" y="287"/>
                  </a:cxn>
                  <a:cxn ang="0">
                    <a:pos x="382" y="279"/>
                  </a:cxn>
                  <a:cxn ang="0">
                    <a:pos x="440" y="284"/>
                  </a:cxn>
                  <a:cxn ang="0">
                    <a:pos x="463" y="293"/>
                  </a:cxn>
                  <a:cxn ang="0">
                    <a:pos x="478" y="287"/>
                  </a:cxn>
                  <a:cxn ang="0">
                    <a:pos x="478" y="279"/>
                  </a:cxn>
                  <a:cxn ang="0">
                    <a:pos x="473" y="248"/>
                  </a:cxn>
                  <a:cxn ang="0">
                    <a:pos x="485" y="224"/>
                  </a:cxn>
                  <a:cxn ang="0">
                    <a:pos x="511" y="210"/>
                  </a:cxn>
                  <a:cxn ang="0">
                    <a:pos x="511" y="186"/>
                  </a:cxn>
                  <a:cxn ang="0">
                    <a:pos x="507" y="166"/>
                  </a:cxn>
                </a:cxnLst>
                <a:rect l="0" t="0" r="r" b="b"/>
                <a:pathLst>
                  <a:path w="511" h="328">
                    <a:moveTo>
                      <a:pt x="507" y="166"/>
                    </a:moveTo>
                    <a:lnTo>
                      <a:pt x="500" y="166"/>
                    </a:lnTo>
                    <a:lnTo>
                      <a:pt x="485" y="172"/>
                    </a:lnTo>
                    <a:lnTo>
                      <a:pt x="463" y="186"/>
                    </a:lnTo>
                    <a:lnTo>
                      <a:pt x="447" y="181"/>
                    </a:lnTo>
                    <a:lnTo>
                      <a:pt x="440" y="181"/>
                    </a:lnTo>
                    <a:lnTo>
                      <a:pt x="425" y="161"/>
                    </a:lnTo>
                    <a:lnTo>
                      <a:pt x="415" y="141"/>
                    </a:lnTo>
                    <a:lnTo>
                      <a:pt x="415" y="107"/>
                    </a:lnTo>
                    <a:lnTo>
                      <a:pt x="404" y="83"/>
                    </a:lnTo>
                    <a:lnTo>
                      <a:pt x="361" y="39"/>
                    </a:lnTo>
                    <a:lnTo>
                      <a:pt x="343" y="15"/>
                    </a:lnTo>
                    <a:lnTo>
                      <a:pt x="329" y="5"/>
                    </a:lnTo>
                    <a:lnTo>
                      <a:pt x="317" y="5"/>
                    </a:lnTo>
                    <a:lnTo>
                      <a:pt x="302" y="0"/>
                    </a:lnTo>
                    <a:lnTo>
                      <a:pt x="274" y="18"/>
                    </a:lnTo>
                    <a:lnTo>
                      <a:pt x="242" y="29"/>
                    </a:lnTo>
                    <a:lnTo>
                      <a:pt x="232" y="43"/>
                    </a:lnTo>
                    <a:lnTo>
                      <a:pt x="210" y="29"/>
                    </a:lnTo>
                    <a:lnTo>
                      <a:pt x="184" y="39"/>
                    </a:lnTo>
                    <a:lnTo>
                      <a:pt x="138" y="39"/>
                    </a:lnTo>
                    <a:lnTo>
                      <a:pt x="118" y="43"/>
                    </a:lnTo>
                    <a:lnTo>
                      <a:pt x="109" y="60"/>
                    </a:lnTo>
                    <a:lnTo>
                      <a:pt x="90" y="63"/>
                    </a:lnTo>
                    <a:lnTo>
                      <a:pt x="64" y="112"/>
                    </a:lnTo>
                    <a:lnTo>
                      <a:pt x="42" y="161"/>
                    </a:lnTo>
                    <a:lnTo>
                      <a:pt x="0" y="181"/>
                    </a:lnTo>
                    <a:lnTo>
                      <a:pt x="22" y="190"/>
                    </a:lnTo>
                    <a:lnTo>
                      <a:pt x="32" y="210"/>
                    </a:lnTo>
                    <a:lnTo>
                      <a:pt x="49" y="235"/>
                    </a:lnTo>
                    <a:lnTo>
                      <a:pt x="71" y="244"/>
                    </a:lnTo>
                    <a:lnTo>
                      <a:pt x="76" y="263"/>
                    </a:lnTo>
                    <a:lnTo>
                      <a:pt x="90" y="273"/>
                    </a:lnTo>
                    <a:lnTo>
                      <a:pt x="109" y="279"/>
                    </a:lnTo>
                    <a:lnTo>
                      <a:pt x="128" y="268"/>
                    </a:lnTo>
                    <a:lnTo>
                      <a:pt x="128" y="287"/>
                    </a:lnTo>
                    <a:lnTo>
                      <a:pt x="151" y="309"/>
                    </a:lnTo>
                    <a:lnTo>
                      <a:pt x="156" y="322"/>
                    </a:lnTo>
                    <a:lnTo>
                      <a:pt x="184" y="328"/>
                    </a:lnTo>
                    <a:lnTo>
                      <a:pt x="215" y="328"/>
                    </a:lnTo>
                    <a:lnTo>
                      <a:pt x="258" y="322"/>
                    </a:lnTo>
                    <a:lnTo>
                      <a:pt x="307" y="322"/>
                    </a:lnTo>
                    <a:lnTo>
                      <a:pt x="322" y="317"/>
                    </a:lnTo>
                    <a:lnTo>
                      <a:pt x="355" y="287"/>
                    </a:lnTo>
                    <a:lnTo>
                      <a:pt x="382" y="279"/>
                    </a:lnTo>
                    <a:lnTo>
                      <a:pt x="440" y="284"/>
                    </a:lnTo>
                    <a:lnTo>
                      <a:pt x="463" y="293"/>
                    </a:lnTo>
                    <a:lnTo>
                      <a:pt x="478" y="287"/>
                    </a:lnTo>
                    <a:lnTo>
                      <a:pt x="478" y="279"/>
                    </a:lnTo>
                    <a:lnTo>
                      <a:pt x="473" y="248"/>
                    </a:lnTo>
                    <a:lnTo>
                      <a:pt x="485" y="224"/>
                    </a:lnTo>
                    <a:lnTo>
                      <a:pt x="511" y="210"/>
                    </a:lnTo>
                    <a:lnTo>
                      <a:pt x="511" y="186"/>
                    </a:lnTo>
                    <a:lnTo>
                      <a:pt x="507" y="16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8" name="Freeform 191"/>
              <p:cNvSpPr>
                <a:spLocks/>
              </p:cNvSpPr>
              <p:nvPr/>
            </p:nvSpPr>
            <p:spPr bwMode="auto">
              <a:xfrm>
                <a:off x="4495" y="2932"/>
                <a:ext cx="511" cy="328"/>
              </a:xfrm>
              <a:custGeom>
                <a:avLst/>
                <a:gdLst/>
                <a:ahLst/>
                <a:cxnLst>
                  <a:cxn ang="0">
                    <a:pos x="507" y="166"/>
                  </a:cxn>
                  <a:cxn ang="0">
                    <a:pos x="500" y="166"/>
                  </a:cxn>
                  <a:cxn ang="0">
                    <a:pos x="485" y="172"/>
                  </a:cxn>
                  <a:cxn ang="0">
                    <a:pos x="463" y="186"/>
                  </a:cxn>
                  <a:cxn ang="0">
                    <a:pos x="447" y="181"/>
                  </a:cxn>
                  <a:cxn ang="0">
                    <a:pos x="440" y="181"/>
                  </a:cxn>
                  <a:cxn ang="0">
                    <a:pos x="425" y="161"/>
                  </a:cxn>
                  <a:cxn ang="0">
                    <a:pos x="415" y="141"/>
                  </a:cxn>
                  <a:cxn ang="0">
                    <a:pos x="415" y="107"/>
                  </a:cxn>
                  <a:cxn ang="0">
                    <a:pos x="404" y="83"/>
                  </a:cxn>
                  <a:cxn ang="0">
                    <a:pos x="361" y="39"/>
                  </a:cxn>
                  <a:cxn ang="0">
                    <a:pos x="343" y="15"/>
                  </a:cxn>
                  <a:cxn ang="0">
                    <a:pos x="329" y="5"/>
                  </a:cxn>
                  <a:cxn ang="0">
                    <a:pos x="317" y="5"/>
                  </a:cxn>
                  <a:cxn ang="0">
                    <a:pos x="302" y="0"/>
                  </a:cxn>
                  <a:cxn ang="0">
                    <a:pos x="274" y="18"/>
                  </a:cxn>
                  <a:cxn ang="0">
                    <a:pos x="242" y="29"/>
                  </a:cxn>
                  <a:cxn ang="0">
                    <a:pos x="232" y="43"/>
                  </a:cxn>
                  <a:cxn ang="0">
                    <a:pos x="210" y="29"/>
                  </a:cxn>
                  <a:cxn ang="0">
                    <a:pos x="184" y="39"/>
                  </a:cxn>
                  <a:cxn ang="0">
                    <a:pos x="138" y="39"/>
                  </a:cxn>
                  <a:cxn ang="0">
                    <a:pos x="118" y="43"/>
                  </a:cxn>
                  <a:cxn ang="0">
                    <a:pos x="109" y="60"/>
                  </a:cxn>
                  <a:cxn ang="0">
                    <a:pos x="90" y="63"/>
                  </a:cxn>
                  <a:cxn ang="0">
                    <a:pos x="64" y="112"/>
                  </a:cxn>
                  <a:cxn ang="0">
                    <a:pos x="42" y="161"/>
                  </a:cxn>
                  <a:cxn ang="0">
                    <a:pos x="0" y="181"/>
                  </a:cxn>
                  <a:cxn ang="0">
                    <a:pos x="22" y="190"/>
                  </a:cxn>
                  <a:cxn ang="0">
                    <a:pos x="32" y="210"/>
                  </a:cxn>
                  <a:cxn ang="0">
                    <a:pos x="49" y="235"/>
                  </a:cxn>
                  <a:cxn ang="0">
                    <a:pos x="71" y="244"/>
                  </a:cxn>
                  <a:cxn ang="0">
                    <a:pos x="76" y="263"/>
                  </a:cxn>
                  <a:cxn ang="0">
                    <a:pos x="90" y="273"/>
                  </a:cxn>
                  <a:cxn ang="0">
                    <a:pos x="109" y="279"/>
                  </a:cxn>
                  <a:cxn ang="0">
                    <a:pos x="128" y="268"/>
                  </a:cxn>
                  <a:cxn ang="0">
                    <a:pos x="128" y="287"/>
                  </a:cxn>
                  <a:cxn ang="0">
                    <a:pos x="151" y="309"/>
                  </a:cxn>
                  <a:cxn ang="0">
                    <a:pos x="156" y="322"/>
                  </a:cxn>
                  <a:cxn ang="0">
                    <a:pos x="184" y="328"/>
                  </a:cxn>
                  <a:cxn ang="0">
                    <a:pos x="215" y="328"/>
                  </a:cxn>
                  <a:cxn ang="0">
                    <a:pos x="258" y="322"/>
                  </a:cxn>
                  <a:cxn ang="0">
                    <a:pos x="307" y="322"/>
                  </a:cxn>
                  <a:cxn ang="0">
                    <a:pos x="322" y="317"/>
                  </a:cxn>
                  <a:cxn ang="0">
                    <a:pos x="355" y="287"/>
                  </a:cxn>
                  <a:cxn ang="0">
                    <a:pos x="382" y="279"/>
                  </a:cxn>
                  <a:cxn ang="0">
                    <a:pos x="440" y="284"/>
                  </a:cxn>
                  <a:cxn ang="0">
                    <a:pos x="463" y="293"/>
                  </a:cxn>
                  <a:cxn ang="0">
                    <a:pos x="478" y="287"/>
                  </a:cxn>
                  <a:cxn ang="0">
                    <a:pos x="478" y="279"/>
                  </a:cxn>
                  <a:cxn ang="0">
                    <a:pos x="473" y="248"/>
                  </a:cxn>
                  <a:cxn ang="0">
                    <a:pos x="485" y="224"/>
                  </a:cxn>
                  <a:cxn ang="0">
                    <a:pos x="511" y="210"/>
                  </a:cxn>
                  <a:cxn ang="0">
                    <a:pos x="511" y="186"/>
                  </a:cxn>
                  <a:cxn ang="0">
                    <a:pos x="507" y="166"/>
                  </a:cxn>
                </a:cxnLst>
                <a:rect l="0" t="0" r="r" b="b"/>
                <a:pathLst>
                  <a:path w="511" h="328">
                    <a:moveTo>
                      <a:pt x="507" y="166"/>
                    </a:moveTo>
                    <a:lnTo>
                      <a:pt x="500" y="166"/>
                    </a:lnTo>
                    <a:lnTo>
                      <a:pt x="485" y="172"/>
                    </a:lnTo>
                    <a:lnTo>
                      <a:pt x="463" y="186"/>
                    </a:lnTo>
                    <a:lnTo>
                      <a:pt x="447" y="181"/>
                    </a:lnTo>
                    <a:lnTo>
                      <a:pt x="440" y="181"/>
                    </a:lnTo>
                    <a:lnTo>
                      <a:pt x="425" y="161"/>
                    </a:lnTo>
                    <a:lnTo>
                      <a:pt x="415" y="141"/>
                    </a:lnTo>
                    <a:lnTo>
                      <a:pt x="415" y="107"/>
                    </a:lnTo>
                    <a:lnTo>
                      <a:pt x="404" y="83"/>
                    </a:lnTo>
                    <a:lnTo>
                      <a:pt x="361" y="39"/>
                    </a:lnTo>
                    <a:lnTo>
                      <a:pt x="343" y="15"/>
                    </a:lnTo>
                    <a:lnTo>
                      <a:pt x="329" y="5"/>
                    </a:lnTo>
                    <a:lnTo>
                      <a:pt x="317" y="5"/>
                    </a:lnTo>
                    <a:lnTo>
                      <a:pt x="302" y="0"/>
                    </a:lnTo>
                    <a:lnTo>
                      <a:pt x="274" y="18"/>
                    </a:lnTo>
                    <a:lnTo>
                      <a:pt x="242" y="29"/>
                    </a:lnTo>
                    <a:lnTo>
                      <a:pt x="232" y="43"/>
                    </a:lnTo>
                    <a:lnTo>
                      <a:pt x="210" y="29"/>
                    </a:lnTo>
                    <a:lnTo>
                      <a:pt x="184" y="39"/>
                    </a:lnTo>
                    <a:lnTo>
                      <a:pt x="138" y="39"/>
                    </a:lnTo>
                    <a:lnTo>
                      <a:pt x="118" y="43"/>
                    </a:lnTo>
                    <a:lnTo>
                      <a:pt x="109" y="60"/>
                    </a:lnTo>
                    <a:lnTo>
                      <a:pt x="90" y="63"/>
                    </a:lnTo>
                    <a:lnTo>
                      <a:pt x="64" y="112"/>
                    </a:lnTo>
                    <a:lnTo>
                      <a:pt x="42" y="161"/>
                    </a:lnTo>
                    <a:lnTo>
                      <a:pt x="0" y="181"/>
                    </a:lnTo>
                    <a:lnTo>
                      <a:pt x="22" y="190"/>
                    </a:lnTo>
                    <a:lnTo>
                      <a:pt x="32" y="210"/>
                    </a:lnTo>
                    <a:lnTo>
                      <a:pt x="49" y="235"/>
                    </a:lnTo>
                    <a:lnTo>
                      <a:pt x="71" y="244"/>
                    </a:lnTo>
                    <a:lnTo>
                      <a:pt x="76" y="263"/>
                    </a:lnTo>
                    <a:lnTo>
                      <a:pt x="90" y="273"/>
                    </a:lnTo>
                    <a:lnTo>
                      <a:pt x="109" y="279"/>
                    </a:lnTo>
                    <a:lnTo>
                      <a:pt x="128" y="268"/>
                    </a:lnTo>
                    <a:lnTo>
                      <a:pt x="128" y="287"/>
                    </a:lnTo>
                    <a:lnTo>
                      <a:pt x="151" y="309"/>
                    </a:lnTo>
                    <a:lnTo>
                      <a:pt x="156" y="322"/>
                    </a:lnTo>
                    <a:lnTo>
                      <a:pt x="184" y="328"/>
                    </a:lnTo>
                    <a:lnTo>
                      <a:pt x="215" y="328"/>
                    </a:lnTo>
                    <a:lnTo>
                      <a:pt x="258" y="322"/>
                    </a:lnTo>
                    <a:lnTo>
                      <a:pt x="307" y="322"/>
                    </a:lnTo>
                    <a:lnTo>
                      <a:pt x="322" y="317"/>
                    </a:lnTo>
                    <a:lnTo>
                      <a:pt x="355" y="287"/>
                    </a:lnTo>
                    <a:lnTo>
                      <a:pt x="382" y="279"/>
                    </a:lnTo>
                    <a:lnTo>
                      <a:pt x="440" y="284"/>
                    </a:lnTo>
                    <a:lnTo>
                      <a:pt x="463" y="293"/>
                    </a:lnTo>
                    <a:lnTo>
                      <a:pt x="478" y="287"/>
                    </a:lnTo>
                    <a:lnTo>
                      <a:pt x="478" y="279"/>
                    </a:lnTo>
                    <a:lnTo>
                      <a:pt x="473" y="248"/>
                    </a:lnTo>
                    <a:lnTo>
                      <a:pt x="485" y="224"/>
                    </a:lnTo>
                    <a:lnTo>
                      <a:pt x="511" y="210"/>
                    </a:lnTo>
                    <a:lnTo>
                      <a:pt x="511" y="186"/>
                    </a:lnTo>
                    <a:lnTo>
                      <a:pt x="507" y="166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52" name="Freeform 192"/>
            <p:cNvSpPr>
              <a:spLocks/>
            </p:cNvSpPr>
            <p:nvPr/>
          </p:nvSpPr>
          <p:spPr bwMode="auto">
            <a:xfrm>
              <a:off x="7544985" y="4959975"/>
              <a:ext cx="485231" cy="325648"/>
            </a:xfrm>
            <a:custGeom>
              <a:avLst/>
              <a:gdLst/>
              <a:ahLst/>
              <a:cxnLst>
                <a:cxn ang="0">
                  <a:pos x="222" y="169"/>
                </a:cxn>
                <a:cxn ang="0">
                  <a:pos x="210" y="164"/>
                </a:cxn>
                <a:cxn ang="0">
                  <a:pos x="189" y="169"/>
                </a:cxn>
                <a:cxn ang="0">
                  <a:pos x="141" y="187"/>
                </a:cxn>
                <a:cxn ang="0">
                  <a:pos x="113" y="197"/>
                </a:cxn>
                <a:cxn ang="0">
                  <a:pos x="99" y="202"/>
                </a:cxn>
                <a:cxn ang="0">
                  <a:pos x="59" y="178"/>
                </a:cxn>
                <a:cxn ang="0">
                  <a:pos x="11" y="136"/>
                </a:cxn>
                <a:cxn ang="0">
                  <a:pos x="0" y="125"/>
                </a:cxn>
                <a:cxn ang="0">
                  <a:pos x="16" y="115"/>
                </a:cxn>
                <a:cxn ang="0">
                  <a:pos x="16" y="96"/>
                </a:cxn>
                <a:cxn ang="0">
                  <a:pos x="33" y="67"/>
                </a:cxn>
                <a:cxn ang="0">
                  <a:pos x="48" y="67"/>
                </a:cxn>
                <a:cxn ang="0">
                  <a:pos x="48" y="42"/>
                </a:cxn>
                <a:cxn ang="0">
                  <a:pos x="82" y="62"/>
                </a:cxn>
                <a:cxn ang="0">
                  <a:pos x="99" y="62"/>
                </a:cxn>
                <a:cxn ang="0">
                  <a:pos x="113" y="62"/>
                </a:cxn>
                <a:cxn ang="0">
                  <a:pos x="179" y="27"/>
                </a:cxn>
                <a:cxn ang="0">
                  <a:pos x="205" y="24"/>
                </a:cxn>
                <a:cxn ang="0">
                  <a:pos x="215" y="14"/>
                </a:cxn>
                <a:cxn ang="0">
                  <a:pos x="234" y="4"/>
                </a:cxn>
                <a:cxn ang="0">
                  <a:pos x="261" y="0"/>
                </a:cxn>
                <a:cxn ang="0">
                  <a:pos x="302" y="7"/>
                </a:cxn>
                <a:cxn ang="0">
                  <a:pos x="331" y="17"/>
                </a:cxn>
                <a:cxn ang="0">
                  <a:pos x="340" y="32"/>
                </a:cxn>
                <a:cxn ang="0">
                  <a:pos x="331" y="49"/>
                </a:cxn>
                <a:cxn ang="0">
                  <a:pos x="312" y="51"/>
                </a:cxn>
                <a:cxn ang="0">
                  <a:pos x="286" y="100"/>
                </a:cxn>
                <a:cxn ang="0">
                  <a:pos x="264" y="149"/>
                </a:cxn>
                <a:cxn ang="0">
                  <a:pos x="222" y="169"/>
                </a:cxn>
              </a:cxnLst>
              <a:rect l="0" t="0" r="r" b="b"/>
              <a:pathLst>
                <a:path w="340" h="202">
                  <a:moveTo>
                    <a:pt x="222" y="169"/>
                  </a:moveTo>
                  <a:lnTo>
                    <a:pt x="210" y="164"/>
                  </a:lnTo>
                  <a:lnTo>
                    <a:pt x="189" y="169"/>
                  </a:lnTo>
                  <a:lnTo>
                    <a:pt x="141" y="187"/>
                  </a:lnTo>
                  <a:lnTo>
                    <a:pt x="113" y="197"/>
                  </a:lnTo>
                  <a:lnTo>
                    <a:pt x="99" y="202"/>
                  </a:lnTo>
                  <a:lnTo>
                    <a:pt x="59" y="178"/>
                  </a:lnTo>
                  <a:lnTo>
                    <a:pt x="11" y="136"/>
                  </a:lnTo>
                  <a:lnTo>
                    <a:pt x="0" y="125"/>
                  </a:lnTo>
                  <a:lnTo>
                    <a:pt x="16" y="115"/>
                  </a:lnTo>
                  <a:lnTo>
                    <a:pt x="16" y="96"/>
                  </a:lnTo>
                  <a:lnTo>
                    <a:pt x="33" y="67"/>
                  </a:lnTo>
                  <a:lnTo>
                    <a:pt x="48" y="67"/>
                  </a:lnTo>
                  <a:lnTo>
                    <a:pt x="48" y="42"/>
                  </a:lnTo>
                  <a:lnTo>
                    <a:pt x="82" y="62"/>
                  </a:lnTo>
                  <a:lnTo>
                    <a:pt x="99" y="62"/>
                  </a:lnTo>
                  <a:lnTo>
                    <a:pt x="113" y="62"/>
                  </a:lnTo>
                  <a:lnTo>
                    <a:pt x="179" y="27"/>
                  </a:lnTo>
                  <a:lnTo>
                    <a:pt x="205" y="24"/>
                  </a:lnTo>
                  <a:lnTo>
                    <a:pt x="215" y="14"/>
                  </a:lnTo>
                  <a:lnTo>
                    <a:pt x="234" y="4"/>
                  </a:lnTo>
                  <a:lnTo>
                    <a:pt x="261" y="0"/>
                  </a:lnTo>
                  <a:lnTo>
                    <a:pt x="302" y="7"/>
                  </a:lnTo>
                  <a:lnTo>
                    <a:pt x="331" y="17"/>
                  </a:lnTo>
                  <a:lnTo>
                    <a:pt x="340" y="32"/>
                  </a:lnTo>
                  <a:lnTo>
                    <a:pt x="331" y="49"/>
                  </a:lnTo>
                  <a:lnTo>
                    <a:pt x="312" y="51"/>
                  </a:lnTo>
                  <a:lnTo>
                    <a:pt x="286" y="100"/>
                  </a:lnTo>
                  <a:lnTo>
                    <a:pt x="264" y="149"/>
                  </a:lnTo>
                  <a:lnTo>
                    <a:pt x="222" y="169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53" name="Group 199"/>
            <p:cNvGrpSpPr>
              <a:grpSpLocks/>
            </p:cNvGrpSpPr>
            <p:nvPr/>
          </p:nvGrpSpPr>
          <p:grpSpPr bwMode="auto">
            <a:xfrm>
              <a:off x="7754638" y="4208728"/>
              <a:ext cx="196466" cy="109623"/>
              <a:chOff x="4419" y="2478"/>
              <a:chExt cx="138" cy="68"/>
            </a:xfrm>
            <a:grpFill/>
          </p:grpSpPr>
          <p:sp>
            <p:nvSpPr>
              <p:cNvPr id="55" name="Freeform 200"/>
              <p:cNvSpPr>
                <a:spLocks/>
              </p:cNvSpPr>
              <p:nvPr/>
            </p:nvSpPr>
            <p:spPr bwMode="auto">
              <a:xfrm>
                <a:off x="4419" y="2478"/>
                <a:ext cx="138" cy="6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8" y="10"/>
                  </a:cxn>
                  <a:cxn ang="0">
                    <a:pos x="16" y="29"/>
                  </a:cxn>
                  <a:cxn ang="0">
                    <a:pos x="0" y="63"/>
                  </a:cxn>
                  <a:cxn ang="0">
                    <a:pos x="58" y="68"/>
                  </a:cxn>
                  <a:cxn ang="0">
                    <a:pos x="102" y="63"/>
                  </a:cxn>
                  <a:cxn ang="0">
                    <a:pos x="138" y="54"/>
                  </a:cxn>
                  <a:cxn ang="0">
                    <a:pos x="135" y="50"/>
                  </a:cxn>
                  <a:cxn ang="0">
                    <a:pos x="135" y="39"/>
                  </a:cxn>
                  <a:cxn ang="0">
                    <a:pos x="138" y="29"/>
                  </a:cxn>
                  <a:cxn ang="0">
                    <a:pos x="129" y="10"/>
                  </a:cxn>
                  <a:cxn ang="0">
                    <a:pos x="123" y="10"/>
                  </a:cxn>
                  <a:cxn ang="0">
                    <a:pos x="107" y="10"/>
                  </a:cxn>
                  <a:cxn ang="0">
                    <a:pos x="96" y="10"/>
                  </a:cxn>
                  <a:cxn ang="0">
                    <a:pos x="80" y="5"/>
                  </a:cxn>
                  <a:cxn ang="0">
                    <a:pos x="75" y="0"/>
                  </a:cxn>
                  <a:cxn ang="0">
                    <a:pos x="48" y="0"/>
                  </a:cxn>
                </a:cxnLst>
                <a:rect l="0" t="0" r="r" b="b"/>
                <a:pathLst>
                  <a:path w="138" h="68">
                    <a:moveTo>
                      <a:pt x="48" y="0"/>
                    </a:moveTo>
                    <a:lnTo>
                      <a:pt x="48" y="10"/>
                    </a:lnTo>
                    <a:lnTo>
                      <a:pt x="16" y="29"/>
                    </a:lnTo>
                    <a:lnTo>
                      <a:pt x="0" y="63"/>
                    </a:lnTo>
                    <a:lnTo>
                      <a:pt x="58" y="68"/>
                    </a:lnTo>
                    <a:lnTo>
                      <a:pt x="102" y="63"/>
                    </a:lnTo>
                    <a:lnTo>
                      <a:pt x="138" y="54"/>
                    </a:lnTo>
                    <a:lnTo>
                      <a:pt x="135" y="50"/>
                    </a:lnTo>
                    <a:lnTo>
                      <a:pt x="135" y="39"/>
                    </a:lnTo>
                    <a:lnTo>
                      <a:pt x="138" y="29"/>
                    </a:lnTo>
                    <a:lnTo>
                      <a:pt x="129" y="10"/>
                    </a:lnTo>
                    <a:lnTo>
                      <a:pt x="123" y="10"/>
                    </a:lnTo>
                    <a:lnTo>
                      <a:pt x="107" y="10"/>
                    </a:lnTo>
                    <a:lnTo>
                      <a:pt x="96" y="10"/>
                    </a:lnTo>
                    <a:lnTo>
                      <a:pt x="80" y="5"/>
                    </a:lnTo>
                    <a:lnTo>
                      <a:pt x="75" y="0"/>
                    </a:lnTo>
                    <a:lnTo>
                      <a:pt x="48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56" name="Freeform 201"/>
              <p:cNvSpPr>
                <a:spLocks/>
              </p:cNvSpPr>
              <p:nvPr/>
            </p:nvSpPr>
            <p:spPr bwMode="auto">
              <a:xfrm>
                <a:off x="4419" y="2478"/>
                <a:ext cx="138" cy="6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8" y="10"/>
                  </a:cxn>
                  <a:cxn ang="0">
                    <a:pos x="16" y="29"/>
                  </a:cxn>
                  <a:cxn ang="0">
                    <a:pos x="0" y="63"/>
                  </a:cxn>
                  <a:cxn ang="0">
                    <a:pos x="58" y="68"/>
                  </a:cxn>
                  <a:cxn ang="0">
                    <a:pos x="102" y="63"/>
                  </a:cxn>
                  <a:cxn ang="0">
                    <a:pos x="138" y="54"/>
                  </a:cxn>
                  <a:cxn ang="0">
                    <a:pos x="135" y="50"/>
                  </a:cxn>
                  <a:cxn ang="0">
                    <a:pos x="135" y="39"/>
                  </a:cxn>
                  <a:cxn ang="0">
                    <a:pos x="138" y="29"/>
                  </a:cxn>
                  <a:cxn ang="0">
                    <a:pos x="129" y="10"/>
                  </a:cxn>
                  <a:cxn ang="0">
                    <a:pos x="123" y="10"/>
                  </a:cxn>
                  <a:cxn ang="0">
                    <a:pos x="107" y="10"/>
                  </a:cxn>
                  <a:cxn ang="0">
                    <a:pos x="96" y="10"/>
                  </a:cxn>
                  <a:cxn ang="0">
                    <a:pos x="80" y="5"/>
                  </a:cxn>
                  <a:cxn ang="0">
                    <a:pos x="75" y="0"/>
                  </a:cxn>
                  <a:cxn ang="0">
                    <a:pos x="48" y="0"/>
                  </a:cxn>
                </a:cxnLst>
                <a:rect l="0" t="0" r="r" b="b"/>
                <a:pathLst>
                  <a:path w="138" h="68">
                    <a:moveTo>
                      <a:pt x="48" y="0"/>
                    </a:moveTo>
                    <a:lnTo>
                      <a:pt x="48" y="10"/>
                    </a:lnTo>
                    <a:lnTo>
                      <a:pt x="16" y="29"/>
                    </a:lnTo>
                    <a:lnTo>
                      <a:pt x="0" y="63"/>
                    </a:lnTo>
                    <a:lnTo>
                      <a:pt x="58" y="68"/>
                    </a:lnTo>
                    <a:lnTo>
                      <a:pt x="102" y="63"/>
                    </a:lnTo>
                    <a:lnTo>
                      <a:pt x="138" y="54"/>
                    </a:lnTo>
                    <a:lnTo>
                      <a:pt x="135" y="50"/>
                    </a:lnTo>
                    <a:lnTo>
                      <a:pt x="135" y="39"/>
                    </a:lnTo>
                    <a:lnTo>
                      <a:pt x="138" y="29"/>
                    </a:lnTo>
                    <a:lnTo>
                      <a:pt x="129" y="10"/>
                    </a:lnTo>
                    <a:lnTo>
                      <a:pt x="123" y="10"/>
                    </a:lnTo>
                    <a:lnTo>
                      <a:pt x="107" y="10"/>
                    </a:lnTo>
                    <a:lnTo>
                      <a:pt x="96" y="10"/>
                    </a:lnTo>
                    <a:lnTo>
                      <a:pt x="80" y="5"/>
                    </a:lnTo>
                    <a:lnTo>
                      <a:pt x="75" y="0"/>
                    </a:lnTo>
                    <a:lnTo>
                      <a:pt x="48" y="0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54" name="Freeform 210"/>
            <p:cNvSpPr>
              <a:spLocks/>
            </p:cNvSpPr>
            <p:nvPr/>
          </p:nvSpPr>
          <p:spPr bwMode="auto">
            <a:xfrm>
              <a:off x="7253584" y="4697200"/>
              <a:ext cx="441717" cy="272449"/>
            </a:xfrm>
            <a:custGeom>
              <a:avLst/>
              <a:gdLst/>
              <a:ahLst/>
              <a:cxnLst>
                <a:cxn ang="0">
                  <a:pos x="135" y="15"/>
                </a:cxn>
                <a:cxn ang="0">
                  <a:pos x="112" y="0"/>
                </a:cxn>
                <a:cxn ang="0">
                  <a:pos x="102" y="15"/>
                </a:cxn>
                <a:cxn ang="0">
                  <a:pos x="81" y="24"/>
                </a:cxn>
                <a:cxn ang="0">
                  <a:pos x="64" y="33"/>
                </a:cxn>
                <a:cxn ang="0">
                  <a:pos x="15" y="49"/>
                </a:cxn>
                <a:cxn ang="0">
                  <a:pos x="0" y="49"/>
                </a:cxn>
                <a:cxn ang="0">
                  <a:pos x="5" y="69"/>
                </a:cxn>
                <a:cxn ang="0">
                  <a:pos x="15" y="82"/>
                </a:cxn>
                <a:cxn ang="0">
                  <a:pos x="20" y="107"/>
                </a:cxn>
                <a:cxn ang="0">
                  <a:pos x="49" y="126"/>
                </a:cxn>
                <a:cxn ang="0">
                  <a:pos x="87" y="162"/>
                </a:cxn>
                <a:cxn ang="0">
                  <a:pos x="112" y="169"/>
                </a:cxn>
                <a:cxn ang="0">
                  <a:pos x="129" y="166"/>
                </a:cxn>
                <a:cxn ang="0">
                  <a:pos x="151" y="145"/>
                </a:cxn>
                <a:cxn ang="0">
                  <a:pos x="188" y="151"/>
                </a:cxn>
                <a:cxn ang="0">
                  <a:pos x="199" y="162"/>
                </a:cxn>
                <a:cxn ang="0">
                  <a:pos x="232" y="155"/>
                </a:cxn>
                <a:cxn ang="0">
                  <a:pos x="310" y="89"/>
                </a:cxn>
                <a:cxn ang="0">
                  <a:pos x="286" y="72"/>
                </a:cxn>
                <a:cxn ang="0">
                  <a:pos x="269" y="54"/>
                </a:cxn>
                <a:cxn ang="0">
                  <a:pos x="237" y="44"/>
                </a:cxn>
                <a:cxn ang="0">
                  <a:pos x="232" y="64"/>
                </a:cxn>
                <a:cxn ang="0">
                  <a:pos x="216" y="54"/>
                </a:cxn>
                <a:cxn ang="0">
                  <a:pos x="199" y="31"/>
                </a:cxn>
                <a:cxn ang="0">
                  <a:pos x="184" y="19"/>
                </a:cxn>
                <a:cxn ang="0">
                  <a:pos x="166" y="19"/>
                </a:cxn>
                <a:cxn ang="0">
                  <a:pos x="151" y="4"/>
                </a:cxn>
                <a:cxn ang="0">
                  <a:pos x="135" y="15"/>
                </a:cxn>
              </a:cxnLst>
              <a:rect l="0" t="0" r="r" b="b"/>
              <a:pathLst>
                <a:path w="310" h="169">
                  <a:moveTo>
                    <a:pt x="135" y="15"/>
                  </a:moveTo>
                  <a:lnTo>
                    <a:pt x="112" y="0"/>
                  </a:lnTo>
                  <a:lnTo>
                    <a:pt x="102" y="15"/>
                  </a:lnTo>
                  <a:lnTo>
                    <a:pt x="81" y="24"/>
                  </a:lnTo>
                  <a:lnTo>
                    <a:pt x="64" y="33"/>
                  </a:lnTo>
                  <a:lnTo>
                    <a:pt x="15" y="49"/>
                  </a:lnTo>
                  <a:lnTo>
                    <a:pt x="0" y="49"/>
                  </a:lnTo>
                  <a:lnTo>
                    <a:pt x="5" y="69"/>
                  </a:lnTo>
                  <a:lnTo>
                    <a:pt x="15" y="82"/>
                  </a:lnTo>
                  <a:lnTo>
                    <a:pt x="20" y="107"/>
                  </a:lnTo>
                  <a:lnTo>
                    <a:pt x="49" y="126"/>
                  </a:lnTo>
                  <a:lnTo>
                    <a:pt x="87" y="162"/>
                  </a:lnTo>
                  <a:lnTo>
                    <a:pt x="112" y="169"/>
                  </a:lnTo>
                  <a:lnTo>
                    <a:pt x="129" y="166"/>
                  </a:lnTo>
                  <a:lnTo>
                    <a:pt x="151" y="145"/>
                  </a:lnTo>
                  <a:lnTo>
                    <a:pt x="188" y="151"/>
                  </a:lnTo>
                  <a:lnTo>
                    <a:pt x="199" y="162"/>
                  </a:lnTo>
                  <a:lnTo>
                    <a:pt x="232" y="155"/>
                  </a:lnTo>
                  <a:lnTo>
                    <a:pt x="310" y="89"/>
                  </a:lnTo>
                  <a:lnTo>
                    <a:pt x="286" y="72"/>
                  </a:lnTo>
                  <a:lnTo>
                    <a:pt x="269" y="54"/>
                  </a:lnTo>
                  <a:lnTo>
                    <a:pt x="237" y="44"/>
                  </a:lnTo>
                  <a:lnTo>
                    <a:pt x="232" y="64"/>
                  </a:lnTo>
                  <a:lnTo>
                    <a:pt x="216" y="54"/>
                  </a:lnTo>
                  <a:lnTo>
                    <a:pt x="199" y="31"/>
                  </a:lnTo>
                  <a:lnTo>
                    <a:pt x="184" y="19"/>
                  </a:lnTo>
                  <a:lnTo>
                    <a:pt x="166" y="19"/>
                  </a:lnTo>
                  <a:lnTo>
                    <a:pt x="151" y="4"/>
                  </a:lnTo>
                  <a:lnTo>
                    <a:pt x="135" y="15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7" name="Gruppe 311"/>
          <p:cNvGrpSpPr/>
          <p:nvPr/>
        </p:nvGrpSpPr>
        <p:grpSpPr>
          <a:xfrm>
            <a:off x="5804487" y="3697688"/>
            <a:ext cx="2472300" cy="1531512"/>
            <a:chOff x="5804487" y="3688014"/>
            <a:chExt cx="2472300" cy="1531512"/>
          </a:xfrm>
          <a:solidFill>
            <a:srgbClr val="008000"/>
          </a:solidFill>
        </p:grpSpPr>
        <p:sp>
          <p:nvSpPr>
            <p:cNvPr id="88" name="Freeform 82"/>
            <p:cNvSpPr>
              <a:spLocks/>
            </p:cNvSpPr>
            <p:nvPr/>
          </p:nvSpPr>
          <p:spPr bwMode="auto">
            <a:xfrm>
              <a:off x="6045783" y="3705745"/>
              <a:ext cx="552478" cy="928580"/>
            </a:xfrm>
            <a:custGeom>
              <a:avLst/>
              <a:gdLst/>
              <a:ahLst/>
              <a:cxnLst>
                <a:cxn ang="0">
                  <a:pos x="20" y="565"/>
                </a:cxn>
                <a:cxn ang="0">
                  <a:pos x="90" y="571"/>
                </a:cxn>
                <a:cxn ang="0">
                  <a:pos x="138" y="546"/>
                </a:cxn>
                <a:cxn ang="0">
                  <a:pos x="209" y="557"/>
                </a:cxn>
                <a:cxn ang="0">
                  <a:pos x="274" y="576"/>
                </a:cxn>
                <a:cxn ang="0">
                  <a:pos x="350" y="546"/>
                </a:cxn>
                <a:cxn ang="0">
                  <a:pos x="339" y="511"/>
                </a:cxn>
                <a:cxn ang="0">
                  <a:pos x="387" y="473"/>
                </a:cxn>
                <a:cxn ang="0">
                  <a:pos x="355" y="429"/>
                </a:cxn>
                <a:cxn ang="0">
                  <a:pos x="317" y="439"/>
                </a:cxn>
                <a:cxn ang="0">
                  <a:pos x="329" y="415"/>
                </a:cxn>
                <a:cxn ang="0">
                  <a:pos x="317" y="371"/>
                </a:cxn>
                <a:cxn ang="0">
                  <a:pos x="284" y="297"/>
                </a:cxn>
                <a:cxn ang="0">
                  <a:pos x="280" y="234"/>
                </a:cxn>
                <a:cxn ang="0">
                  <a:pos x="247" y="190"/>
                </a:cxn>
                <a:cxn ang="0">
                  <a:pos x="247" y="170"/>
                </a:cxn>
                <a:cxn ang="0">
                  <a:pos x="305" y="107"/>
                </a:cxn>
                <a:cxn ang="0">
                  <a:pos x="252" y="74"/>
                </a:cxn>
                <a:cxn ang="0">
                  <a:pos x="242" y="42"/>
                </a:cxn>
                <a:cxn ang="0">
                  <a:pos x="280" y="14"/>
                </a:cxn>
                <a:cxn ang="0">
                  <a:pos x="209" y="0"/>
                </a:cxn>
                <a:cxn ang="0">
                  <a:pos x="160" y="42"/>
                </a:cxn>
                <a:cxn ang="0">
                  <a:pos x="134" y="49"/>
                </a:cxn>
                <a:cxn ang="0">
                  <a:pos x="129" y="74"/>
                </a:cxn>
                <a:cxn ang="0">
                  <a:pos x="129" y="112"/>
                </a:cxn>
                <a:cxn ang="0">
                  <a:pos x="151" y="125"/>
                </a:cxn>
                <a:cxn ang="0">
                  <a:pos x="102" y="170"/>
                </a:cxn>
                <a:cxn ang="0">
                  <a:pos x="118" y="199"/>
                </a:cxn>
                <a:cxn ang="0">
                  <a:pos x="157" y="205"/>
                </a:cxn>
                <a:cxn ang="0">
                  <a:pos x="134" y="263"/>
                </a:cxn>
                <a:cxn ang="0">
                  <a:pos x="182" y="282"/>
                </a:cxn>
                <a:cxn ang="0">
                  <a:pos x="215" y="312"/>
                </a:cxn>
                <a:cxn ang="0">
                  <a:pos x="182" y="365"/>
                </a:cxn>
                <a:cxn ang="0">
                  <a:pos x="118" y="351"/>
                </a:cxn>
                <a:cxn ang="0">
                  <a:pos x="97" y="386"/>
                </a:cxn>
                <a:cxn ang="0">
                  <a:pos x="112" y="425"/>
                </a:cxn>
                <a:cxn ang="0">
                  <a:pos x="58" y="458"/>
                </a:cxn>
                <a:cxn ang="0">
                  <a:pos x="112" y="473"/>
                </a:cxn>
                <a:cxn ang="0">
                  <a:pos x="167" y="487"/>
                </a:cxn>
                <a:cxn ang="0">
                  <a:pos x="90" y="497"/>
                </a:cxn>
                <a:cxn ang="0">
                  <a:pos x="0" y="551"/>
                </a:cxn>
              </a:cxnLst>
              <a:rect l="0" t="0" r="r" b="b"/>
              <a:pathLst>
                <a:path w="387" h="576">
                  <a:moveTo>
                    <a:pt x="0" y="551"/>
                  </a:moveTo>
                  <a:lnTo>
                    <a:pt x="20" y="565"/>
                  </a:lnTo>
                  <a:lnTo>
                    <a:pt x="54" y="546"/>
                  </a:lnTo>
                  <a:lnTo>
                    <a:pt x="90" y="571"/>
                  </a:lnTo>
                  <a:lnTo>
                    <a:pt x="107" y="541"/>
                  </a:lnTo>
                  <a:lnTo>
                    <a:pt x="138" y="546"/>
                  </a:lnTo>
                  <a:lnTo>
                    <a:pt x="172" y="565"/>
                  </a:lnTo>
                  <a:lnTo>
                    <a:pt x="209" y="557"/>
                  </a:lnTo>
                  <a:lnTo>
                    <a:pt x="242" y="565"/>
                  </a:lnTo>
                  <a:lnTo>
                    <a:pt x="274" y="576"/>
                  </a:lnTo>
                  <a:lnTo>
                    <a:pt x="317" y="571"/>
                  </a:lnTo>
                  <a:lnTo>
                    <a:pt x="350" y="546"/>
                  </a:lnTo>
                  <a:lnTo>
                    <a:pt x="311" y="536"/>
                  </a:lnTo>
                  <a:lnTo>
                    <a:pt x="339" y="511"/>
                  </a:lnTo>
                  <a:lnTo>
                    <a:pt x="366" y="497"/>
                  </a:lnTo>
                  <a:lnTo>
                    <a:pt x="387" y="473"/>
                  </a:lnTo>
                  <a:lnTo>
                    <a:pt x="377" y="449"/>
                  </a:lnTo>
                  <a:lnTo>
                    <a:pt x="355" y="429"/>
                  </a:lnTo>
                  <a:lnTo>
                    <a:pt x="331" y="429"/>
                  </a:lnTo>
                  <a:lnTo>
                    <a:pt x="317" y="439"/>
                  </a:lnTo>
                  <a:lnTo>
                    <a:pt x="305" y="429"/>
                  </a:lnTo>
                  <a:lnTo>
                    <a:pt x="329" y="415"/>
                  </a:lnTo>
                  <a:lnTo>
                    <a:pt x="322" y="390"/>
                  </a:lnTo>
                  <a:lnTo>
                    <a:pt x="317" y="371"/>
                  </a:lnTo>
                  <a:lnTo>
                    <a:pt x="311" y="317"/>
                  </a:lnTo>
                  <a:lnTo>
                    <a:pt x="284" y="297"/>
                  </a:lnTo>
                  <a:lnTo>
                    <a:pt x="280" y="268"/>
                  </a:lnTo>
                  <a:lnTo>
                    <a:pt x="280" y="234"/>
                  </a:lnTo>
                  <a:lnTo>
                    <a:pt x="274" y="209"/>
                  </a:lnTo>
                  <a:lnTo>
                    <a:pt x="247" y="190"/>
                  </a:lnTo>
                  <a:lnTo>
                    <a:pt x="220" y="185"/>
                  </a:lnTo>
                  <a:lnTo>
                    <a:pt x="247" y="170"/>
                  </a:lnTo>
                  <a:lnTo>
                    <a:pt x="269" y="150"/>
                  </a:lnTo>
                  <a:lnTo>
                    <a:pt x="305" y="107"/>
                  </a:lnTo>
                  <a:lnTo>
                    <a:pt x="311" y="82"/>
                  </a:lnTo>
                  <a:lnTo>
                    <a:pt x="252" y="74"/>
                  </a:lnTo>
                  <a:lnTo>
                    <a:pt x="220" y="67"/>
                  </a:lnTo>
                  <a:lnTo>
                    <a:pt x="242" y="42"/>
                  </a:lnTo>
                  <a:lnTo>
                    <a:pt x="280" y="27"/>
                  </a:lnTo>
                  <a:lnTo>
                    <a:pt x="280" y="14"/>
                  </a:lnTo>
                  <a:lnTo>
                    <a:pt x="242" y="9"/>
                  </a:lnTo>
                  <a:lnTo>
                    <a:pt x="209" y="0"/>
                  </a:lnTo>
                  <a:lnTo>
                    <a:pt x="187" y="24"/>
                  </a:lnTo>
                  <a:lnTo>
                    <a:pt x="160" y="42"/>
                  </a:lnTo>
                  <a:lnTo>
                    <a:pt x="151" y="63"/>
                  </a:lnTo>
                  <a:lnTo>
                    <a:pt x="134" y="49"/>
                  </a:lnTo>
                  <a:lnTo>
                    <a:pt x="118" y="54"/>
                  </a:lnTo>
                  <a:lnTo>
                    <a:pt x="129" y="74"/>
                  </a:lnTo>
                  <a:lnTo>
                    <a:pt x="157" y="82"/>
                  </a:lnTo>
                  <a:lnTo>
                    <a:pt x="129" y="112"/>
                  </a:lnTo>
                  <a:lnTo>
                    <a:pt x="118" y="131"/>
                  </a:lnTo>
                  <a:lnTo>
                    <a:pt x="151" y="125"/>
                  </a:lnTo>
                  <a:lnTo>
                    <a:pt x="134" y="156"/>
                  </a:lnTo>
                  <a:lnTo>
                    <a:pt x="102" y="170"/>
                  </a:lnTo>
                  <a:lnTo>
                    <a:pt x="123" y="174"/>
                  </a:lnTo>
                  <a:lnTo>
                    <a:pt x="118" y="199"/>
                  </a:lnTo>
                  <a:lnTo>
                    <a:pt x="146" y="174"/>
                  </a:lnTo>
                  <a:lnTo>
                    <a:pt x="157" y="205"/>
                  </a:lnTo>
                  <a:lnTo>
                    <a:pt x="129" y="239"/>
                  </a:lnTo>
                  <a:lnTo>
                    <a:pt x="134" y="263"/>
                  </a:lnTo>
                  <a:lnTo>
                    <a:pt x="205" y="257"/>
                  </a:lnTo>
                  <a:lnTo>
                    <a:pt x="182" y="282"/>
                  </a:lnTo>
                  <a:lnTo>
                    <a:pt x="194" y="306"/>
                  </a:lnTo>
                  <a:lnTo>
                    <a:pt x="215" y="312"/>
                  </a:lnTo>
                  <a:lnTo>
                    <a:pt x="194" y="337"/>
                  </a:lnTo>
                  <a:lnTo>
                    <a:pt x="182" y="365"/>
                  </a:lnTo>
                  <a:lnTo>
                    <a:pt x="157" y="365"/>
                  </a:lnTo>
                  <a:lnTo>
                    <a:pt x="118" y="351"/>
                  </a:lnTo>
                  <a:lnTo>
                    <a:pt x="118" y="365"/>
                  </a:lnTo>
                  <a:lnTo>
                    <a:pt x="97" y="386"/>
                  </a:lnTo>
                  <a:lnTo>
                    <a:pt x="123" y="390"/>
                  </a:lnTo>
                  <a:lnTo>
                    <a:pt x="112" y="425"/>
                  </a:lnTo>
                  <a:lnTo>
                    <a:pt x="58" y="439"/>
                  </a:lnTo>
                  <a:lnTo>
                    <a:pt x="58" y="458"/>
                  </a:lnTo>
                  <a:lnTo>
                    <a:pt x="90" y="462"/>
                  </a:lnTo>
                  <a:lnTo>
                    <a:pt x="112" y="473"/>
                  </a:lnTo>
                  <a:lnTo>
                    <a:pt x="129" y="497"/>
                  </a:lnTo>
                  <a:lnTo>
                    <a:pt x="167" y="487"/>
                  </a:lnTo>
                  <a:lnTo>
                    <a:pt x="138" y="511"/>
                  </a:lnTo>
                  <a:lnTo>
                    <a:pt x="90" y="497"/>
                  </a:lnTo>
                  <a:lnTo>
                    <a:pt x="64" y="522"/>
                  </a:lnTo>
                  <a:lnTo>
                    <a:pt x="0" y="5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89" name="Group 83"/>
            <p:cNvGrpSpPr>
              <a:grpSpLocks/>
            </p:cNvGrpSpPr>
            <p:nvPr/>
          </p:nvGrpSpPr>
          <p:grpSpPr bwMode="auto">
            <a:xfrm>
              <a:off x="6045783" y="3705745"/>
              <a:ext cx="552478" cy="928580"/>
              <a:chOff x="3223" y="2166"/>
              <a:chExt cx="387" cy="576"/>
            </a:xfrm>
            <a:grpFill/>
          </p:grpSpPr>
          <p:sp>
            <p:nvSpPr>
              <p:cNvPr id="115" name="Freeform 84"/>
              <p:cNvSpPr>
                <a:spLocks/>
              </p:cNvSpPr>
              <p:nvPr/>
            </p:nvSpPr>
            <p:spPr bwMode="auto">
              <a:xfrm>
                <a:off x="3223" y="2166"/>
                <a:ext cx="387" cy="576"/>
              </a:xfrm>
              <a:custGeom>
                <a:avLst/>
                <a:gdLst/>
                <a:ahLst/>
                <a:cxnLst>
                  <a:cxn ang="0">
                    <a:pos x="20" y="565"/>
                  </a:cxn>
                  <a:cxn ang="0">
                    <a:pos x="90" y="571"/>
                  </a:cxn>
                  <a:cxn ang="0">
                    <a:pos x="138" y="546"/>
                  </a:cxn>
                  <a:cxn ang="0">
                    <a:pos x="209" y="557"/>
                  </a:cxn>
                  <a:cxn ang="0">
                    <a:pos x="274" y="576"/>
                  </a:cxn>
                  <a:cxn ang="0">
                    <a:pos x="350" y="546"/>
                  </a:cxn>
                  <a:cxn ang="0">
                    <a:pos x="339" y="511"/>
                  </a:cxn>
                  <a:cxn ang="0">
                    <a:pos x="387" y="473"/>
                  </a:cxn>
                  <a:cxn ang="0">
                    <a:pos x="355" y="429"/>
                  </a:cxn>
                  <a:cxn ang="0">
                    <a:pos x="317" y="439"/>
                  </a:cxn>
                  <a:cxn ang="0">
                    <a:pos x="329" y="415"/>
                  </a:cxn>
                  <a:cxn ang="0">
                    <a:pos x="317" y="371"/>
                  </a:cxn>
                  <a:cxn ang="0">
                    <a:pos x="284" y="297"/>
                  </a:cxn>
                  <a:cxn ang="0">
                    <a:pos x="280" y="234"/>
                  </a:cxn>
                  <a:cxn ang="0">
                    <a:pos x="247" y="190"/>
                  </a:cxn>
                  <a:cxn ang="0">
                    <a:pos x="247" y="170"/>
                  </a:cxn>
                  <a:cxn ang="0">
                    <a:pos x="305" y="107"/>
                  </a:cxn>
                  <a:cxn ang="0">
                    <a:pos x="252" y="74"/>
                  </a:cxn>
                  <a:cxn ang="0">
                    <a:pos x="242" y="42"/>
                  </a:cxn>
                  <a:cxn ang="0">
                    <a:pos x="280" y="14"/>
                  </a:cxn>
                  <a:cxn ang="0">
                    <a:pos x="209" y="0"/>
                  </a:cxn>
                  <a:cxn ang="0">
                    <a:pos x="160" y="42"/>
                  </a:cxn>
                  <a:cxn ang="0">
                    <a:pos x="134" y="49"/>
                  </a:cxn>
                  <a:cxn ang="0">
                    <a:pos x="129" y="74"/>
                  </a:cxn>
                  <a:cxn ang="0">
                    <a:pos x="129" y="112"/>
                  </a:cxn>
                  <a:cxn ang="0">
                    <a:pos x="151" y="125"/>
                  </a:cxn>
                  <a:cxn ang="0">
                    <a:pos x="102" y="170"/>
                  </a:cxn>
                  <a:cxn ang="0">
                    <a:pos x="118" y="199"/>
                  </a:cxn>
                  <a:cxn ang="0">
                    <a:pos x="157" y="205"/>
                  </a:cxn>
                  <a:cxn ang="0">
                    <a:pos x="134" y="263"/>
                  </a:cxn>
                  <a:cxn ang="0">
                    <a:pos x="182" y="282"/>
                  </a:cxn>
                  <a:cxn ang="0">
                    <a:pos x="215" y="312"/>
                  </a:cxn>
                  <a:cxn ang="0">
                    <a:pos x="182" y="365"/>
                  </a:cxn>
                  <a:cxn ang="0">
                    <a:pos x="118" y="351"/>
                  </a:cxn>
                  <a:cxn ang="0">
                    <a:pos x="97" y="386"/>
                  </a:cxn>
                  <a:cxn ang="0">
                    <a:pos x="112" y="425"/>
                  </a:cxn>
                  <a:cxn ang="0">
                    <a:pos x="58" y="458"/>
                  </a:cxn>
                  <a:cxn ang="0">
                    <a:pos x="112" y="473"/>
                  </a:cxn>
                  <a:cxn ang="0">
                    <a:pos x="167" y="487"/>
                  </a:cxn>
                  <a:cxn ang="0">
                    <a:pos x="90" y="497"/>
                  </a:cxn>
                  <a:cxn ang="0">
                    <a:pos x="0" y="551"/>
                  </a:cxn>
                </a:cxnLst>
                <a:rect l="0" t="0" r="r" b="b"/>
                <a:pathLst>
                  <a:path w="387" h="576">
                    <a:moveTo>
                      <a:pt x="0" y="551"/>
                    </a:moveTo>
                    <a:lnTo>
                      <a:pt x="20" y="565"/>
                    </a:lnTo>
                    <a:lnTo>
                      <a:pt x="54" y="546"/>
                    </a:lnTo>
                    <a:lnTo>
                      <a:pt x="90" y="571"/>
                    </a:lnTo>
                    <a:lnTo>
                      <a:pt x="107" y="541"/>
                    </a:lnTo>
                    <a:lnTo>
                      <a:pt x="138" y="546"/>
                    </a:lnTo>
                    <a:lnTo>
                      <a:pt x="172" y="565"/>
                    </a:lnTo>
                    <a:lnTo>
                      <a:pt x="209" y="557"/>
                    </a:lnTo>
                    <a:lnTo>
                      <a:pt x="242" y="565"/>
                    </a:lnTo>
                    <a:lnTo>
                      <a:pt x="274" y="576"/>
                    </a:lnTo>
                    <a:lnTo>
                      <a:pt x="317" y="571"/>
                    </a:lnTo>
                    <a:lnTo>
                      <a:pt x="350" y="546"/>
                    </a:lnTo>
                    <a:lnTo>
                      <a:pt x="311" y="536"/>
                    </a:lnTo>
                    <a:lnTo>
                      <a:pt x="339" y="511"/>
                    </a:lnTo>
                    <a:lnTo>
                      <a:pt x="366" y="497"/>
                    </a:lnTo>
                    <a:lnTo>
                      <a:pt x="387" y="473"/>
                    </a:lnTo>
                    <a:lnTo>
                      <a:pt x="377" y="449"/>
                    </a:lnTo>
                    <a:lnTo>
                      <a:pt x="355" y="429"/>
                    </a:lnTo>
                    <a:lnTo>
                      <a:pt x="331" y="429"/>
                    </a:lnTo>
                    <a:lnTo>
                      <a:pt x="317" y="439"/>
                    </a:lnTo>
                    <a:lnTo>
                      <a:pt x="305" y="429"/>
                    </a:lnTo>
                    <a:lnTo>
                      <a:pt x="329" y="415"/>
                    </a:lnTo>
                    <a:lnTo>
                      <a:pt x="322" y="390"/>
                    </a:lnTo>
                    <a:lnTo>
                      <a:pt x="317" y="371"/>
                    </a:lnTo>
                    <a:lnTo>
                      <a:pt x="311" y="317"/>
                    </a:lnTo>
                    <a:lnTo>
                      <a:pt x="284" y="297"/>
                    </a:lnTo>
                    <a:lnTo>
                      <a:pt x="280" y="268"/>
                    </a:lnTo>
                    <a:lnTo>
                      <a:pt x="280" y="234"/>
                    </a:lnTo>
                    <a:lnTo>
                      <a:pt x="274" y="209"/>
                    </a:lnTo>
                    <a:lnTo>
                      <a:pt x="247" y="190"/>
                    </a:lnTo>
                    <a:lnTo>
                      <a:pt x="220" y="185"/>
                    </a:lnTo>
                    <a:lnTo>
                      <a:pt x="247" y="170"/>
                    </a:lnTo>
                    <a:lnTo>
                      <a:pt x="269" y="150"/>
                    </a:lnTo>
                    <a:lnTo>
                      <a:pt x="305" y="107"/>
                    </a:lnTo>
                    <a:lnTo>
                      <a:pt x="311" y="82"/>
                    </a:lnTo>
                    <a:lnTo>
                      <a:pt x="252" y="74"/>
                    </a:lnTo>
                    <a:lnTo>
                      <a:pt x="220" y="67"/>
                    </a:lnTo>
                    <a:lnTo>
                      <a:pt x="242" y="42"/>
                    </a:lnTo>
                    <a:lnTo>
                      <a:pt x="280" y="27"/>
                    </a:lnTo>
                    <a:lnTo>
                      <a:pt x="280" y="14"/>
                    </a:lnTo>
                    <a:lnTo>
                      <a:pt x="242" y="9"/>
                    </a:lnTo>
                    <a:lnTo>
                      <a:pt x="209" y="0"/>
                    </a:lnTo>
                    <a:lnTo>
                      <a:pt x="187" y="24"/>
                    </a:lnTo>
                    <a:lnTo>
                      <a:pt x="160" y="42"/>
                    </a:lnTo>
                    <a:lnTo>
                      <a:pt x="151" y="63"/>
                    </a:lnTo>
                    <a:lnTo>
                      <a:pt x="134" y="49"/>
                    </a:lnTo>
                    <a:lnTo>
                      <a:pt x="118" y="54"/>
                    </a:lnTo>
                    <a:lnTo>
                      <a:pt x="129" y="74"/>
                    </a:lnTo>
                    <a:lnTo>
                      <a:pt x="157" y="82"/>
                    </a:lnTo>
                    <a:lnTo>
                      <a:pt x="129" y="112"/>
                    </a:lnTo>
                    <a:lnTo>
                      <a:pt x="118" y="131"/>
                    </a:lnTo>
                    <a:lnTo>
                      <a:pt x="151" y="125"/>
                    </a:lnTo>
                    <a:lnTo>
                      <a:pt x="134" y="156"/>
                    </a:lnTo>
                    <a:lnTo>
                      <a:pt x="102" y="170"/>
                    </a:lnTo>
                    <a:lnTo>
                      <a:pt x="123" y="174"/>
                    </a:lnTo>
                    <a:lnTo>
                      <a:pt x="118" y="199"/>
                    </a:lnTo>
                    <a:lnTo>
                      <a:pt x="146" y="174"/>
                    </a:lnTo>
                    <a:lnTo>
                      <a:pt x="157" y="205"/>
                    </a:lnTo>
                    <a:lnTo>
                      <a:pt x="129" y="239"/>
                    </a:lnTo>
                    <a:lnTo>
                      <a:pt x="134" y="263"/>
                    </a:lnTo>
                    <a:lnTo>
                      <a:pt x="205" y="257"/>
                    </a:lnTo>
                    <a:lnTo>
                      <a:pt x="182" y="282"/>
                    </a:lnTo>
                    <a:lnTo>
                      <a:pt x="194" y="306"/>
                    </a:lnTo>
                    <a:lnTo>
                      <a:pt x="215" y="312"/>
                    </a:lnTo>
                    <a:lnTo>
                      <a:pt x="194" y="337"/>
                    </a:lnTo>
                    <a:lnTo>
                      <a:pt x="182" y="365"/>
                    </a:lnTo>
                    <a:lnTo>
                      <a:pt x="157" y="365"/>
                    </a:lnTo>
                    <a:lnTo>
                      <a:pt x="118" y="351"/>
                    </a:lnTo>
                    <a:lnTo>
                      <a:pt x="118" y="365"/>
                    </a:lnTo>
                    <a:lnTo>
                      <a:pt x="97" y="386"/>
                    </a:lnTo>
                    <a:lnTo>
                      <a:pt x="123" y="390"/>
                    </a:lnTo>
                    <a:lnTo>
                      <a:pt x="112" y="425"/>
                    </a:lnTo>
                    <a:lnTo>
                      <a:pt x="58" y="439"/>
                    </a:lnTo>
                    <a:lnTo>
                      <a:pt x="58" y="458"/>
                    </a:lnTo>
                    <a:lnTo>
                      <a:pt x="90" y="462"/>
                    </a:lnTo>
                    <a:lnTo>
                      <a:pt x="112" y="473"/>
                    </a:lnTo>
                    <a:lnTo>
                      <a:pt x="129" y="497"/>
                    </a:lnTo>
                    <a:lnTo>
                      <a:pt x="167" y="487"/>
                    </a:lnTo>
                    <a:lnTo>
                      <a:pt x="138" y="511"/>
                    </a:lnTo>
                    <a:lnTo>
                      <a:pt x="90" y="497"/>
                    </a:lnTo>
                    <a:lnTo>
                      <a:pt x="64" y="522"/>
                    </a:lnTo>
                    <a:lnTo>
                      <a:pt x="0" y="55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16" name="Freeform 85"/>
              <p:cNvSpPr>
                <a:spLocks/>
              </p:cNvSpPr>
              <p:nvPr/>
            </p:nvSpPr>
            <p:spPr bwMode="auto">
              <a:xfrm>
                <a:off x="3223" y="2166"/>
                <a:ext cx="387" cy="576"/>
              </a:xfrm>
              <a:custGeom>
                <a:avLst/>
                <a:gdLst/>
                <a:ahLst/>
                <a:cxnLst>
                  <a:cxn ang="0">
                    <a:pos x="20" y="565"/>
                  </a:cxn>
                  <a:cxn ang="0">
                    <a:pos x="90" y="571"/>
                  </a:cxn>
                  <a:cxn ang="0">
                    <a:pos x="138" y="546"/>
                  </a:cxn>
                  <a:cxn ang="0">
                    <a:pos x="209" y="557"/>
                  </a:cxn>
                  <a:cxn ang="0">
                    <a:pos x="274" y="576"/>
                  </a:cxn>
                  <a:cxn ang="0">
                    <a:pos x="350" y="546"/>
                  </a:cxn>
                  <a:cxn ang="0">
                    <a:pos x="339" y="511"/>
                  </a:cxn>
                  <a:cxn ang="0">
                    <a:pos x="387" y="473"/>
                  </a:cxn>
                  <a:cxn ang="0">
                    <a:pos x="355" y="429"/>
                  </a:cxn>
                  <a:cxn ang="0">
                    <a:pos x="317" y="439"/>
                  </a:cxn>
                  <a:cxn ang="0">
                    <a:pos x="329" y="415"/>
                  </a:cxn>
                  <a:cxn ang="0">
                    <a:pos x="317" y="371"/>
                  </a:cxn>
                  <a:cxn ang="0">
                    <a:pos x="284" y="297"/>
                  </a:cxn>
                  <a:cxn ang="0">
                    <a:pos x="280" y="234"/>
                  </a:cxn>
                  <a:cxn ang="0">
                    <a:pos x="247" y="190"/>
                  </a:cxn>
                  <a:cxn ang="0">
                    <a:pos x="247" y="170"/>
                  </a:cxn>
                  <a:cxn ang="0">
                    <a:pos x="305" y="107"/>
                  </a:cxn>
                  <a:cxn ang="0">
                    <a:pos x="252" y="74"/>
                  </a:cxn>
                  <a:cxn ang="0">
                    <a:pos x="242" y="42"/>
                  </a:cxn>
                  <a:cxn ang="0">
                    <a:pos x="280" y="14"/>
                  </a:cxn>
                  <a:cxn ang="0">
                    <a:pos x="209" y="0"/>
                  </a:cxn>
                  <a:cxn ang="0">
                    <a:pos x="160" y="42"/>
                  </a:cxn>
                  <a:cxn ang="0">
                    <a:pos x="134" y="49"/>
                  </a:cxn>
                  <a:cxn ang="0">
                    <a:pos x="129" y="74"/>
                  </a:cxn>
                  <a:cxn ang="0">
                    <a:pos x="129" y="112"/>
                  </a:cxn>
                  <a:cxn ang="0">
                    <a:pos x="151" y="125"/>
                  </a:cxn>
                  <a:cxn ang="0">
                    <a:pos x="102" y="170"/>
                  </a:cxn>
                  <a:cxn ang="0">
                    <a:pos x="118" y="199"/>
                  </a:cxn>
                  <a:cxn ang="0">
                    <a:pos x="157" y="205"/>
                  </a:cxn>
                  <a:cxn ang="0">
                    <a:pos x="134" y="263"/>
                  </a:cxn>
                  <a:cxn ang="0">
                    <a:pos x="182" y="282"/>
                  </a:cxn>
                  <a:cxn ang="0">
                    <a:pos x="215" y="312"/>
                  </a:cxn>
                  <a:cxn ang="0">
                    <a:pos x="182" y="365"/>
                  </a:cxn>
                  <a:cxn ang="0">
                    <a:pos x="118" y="351"/>
                  </a:cxn>
                  <a:cxn ang="0">
                    <a:pos x="97" y="386"/>
                  </a:cxn>
                  <a:cxn ang="0">
                    <a:pos x="112" y="425"/>
                  </a:cxn>
                  <a:cxn ang="0">
                    <a:pos x="58" y="458"/>
                  </a:cxn>
                  <a:cxn ang="0">
                    <a:pos x="112" y="473"/>
                  </a:cxn>
                  <a:cxn ang="0">
                    <a:pos x="167" y="487"/>
                  </a:cxn>
                  <a:cxn ang="0">
                    <a:pos x="90" y="497"/>
                  </a:cxn>
                  <a:cxn ang="0">
                    <a:pos x="0" y="551"/>
                  </a:cxn>
                </a:cxnLst>
                <a:rect l="0" t="0" r="r" b="b"/>
                <a:pathLst>
                  <a:path w="387" h="576">
                    <a:moveTo>
                      <a:pt x="0" y="551"/>
                    </a:moveTo>
                    <a:lnTo>
                      <a:pt x="20" y="565"/>
                    </a:lnTo>
                    <a:lnTo>
                      <a:pt x="54" y="546"/>
                    </a:lnTo>
                    <a:lnTo>
                      <a:pt x="90" y="571"/>
                    </a:lnTo>
                    <a:lnTo>
                      <a:pt x="107" y="541"/>
                    </a:lnTo>
                    <a:lnTo>
                      <a:pt x="138" y="546"/>
                    </a:lnTo>
                    <a:lnTo>
                      <a:pt x="172" y="565"/>
                    </a:lnTo>
                    <a:lnTo>
                      <a:pt x="209" y="557"/>
                    </a:lnTo>
                    <a:lnTo>
                      <a:pt x="242" y="565"/>
                    </a:lnTo>
                    <a:lnTo>
                      <a:pt x="274" y="576"/>
                    </a:lnTo>
                    <a:lnTo>
                      <a:pt x="317" y="571"/>
                    </a:lnTo>
                    <a:lnTo>
                      <a:pt x="350" y="546"/>
                    </a:lnTo>
                    <a:lnTo>
                      <a:pt x="311" y="536"/>
                    </a:lnTo>
                    <a:lnTo>
                      <a:pt x="339" y="511"/>
                    </a:lnTo>
                    <a:lnTo>
                      <a:pt x="366" y="497"/>
                    </a:lnTo>
                    <a:lnTo>
                      <a:pt x="387" y="473"/>
                    </a:lnTo>
                    <a:lnTo>
                      <a:pt x="377" y="449"/>
                    </a:lnTo>
                    <a:lnTo>
                      <a:pt x="355" y="429"/>
                    </a:lnTo>
                    <a:lnTo>
                      <a:pt x="331" y="429"/>
                    </a:lnTo>
                    <a:lnTo>
                      <a:pt x="317" y="439"/>
                    </a:lnTo>
                    <a:lnTo>
                      <a:pt x="305" y="429"/>
                    </a:lnTo>
                    <a:lnTo>
                      <a:pt x="329" y="415"/>
                    </a:lnTo>
                    <a:lnTo>
                      <a:pt x="322" y="390"/>
                    </a:lnTo>
                    <a:lnTo>
                      <a:pt x="317" y="371"/>
                    </a:lnTo>
                    <a:lnTo>
                      <a:pt x="311" y="317"/>
                    </a:lnTo>
                    <a:lnTo>
                      <a:pt x="284" y="297"/>
                    </a:lnTo>
                    <a:lnTo>
                      <a:pt x="280" y="268"/>
                    </a:lnTo>
                    <a:lnTo>
                      <a:pt x="280" y="234"/>
                    </a:lnTo>
                    <a:lnTo>
                      <a:pt x="274" y="209"/>
                    </a:lnTo>
                    <a:lnTo>
                      <a:pt x="247" y="190"/>
                    </a:lnTo>
                    <a:lnTo>
                      <a:pt x="220" y="185"/>
                    </a:lnTo>
                    <a:lnTo>
                      <a:pt x="247" y="170"/>
                    </a:lnTo>
                    <a:lnTo>
                      <a:pt x="269" y="150"/>
                    </a:lnTo>
                    <a:lnTo>
                      <a:pt x="305" y="107"/>
                    </a:lnTo>
                    <a:lnTo>
                      <a:pt x="311" y="82"/>
                    </a:lnTo>
                    <a:lnTo>
                      <a:pt x="252" y="74"/>
                    </a:lnTo>
                    <a:lnTo>
                      <a:pt x="220" y="67"/>
                    </a:lnTo>
                    <a:lnTo>
                      <a:pt x="242" y="42"/>
                    </a:lnTo>
                    <a:lnTo>
                      <a:pt x="280" y="27"/>
                    </a:lnTo>
                    <a:lnTo>
                      <a:pt x="280" y="14"/>
                    </a:lnTo>
                    <a:lnTo>
                      <a:pt x="242" y="9"/>
                    </a:lnTo>
                    <a:lnTo>
                      <a:pt x="209" y="0"/>
                    </a:lnTo>
                    <a:lnTo>
                      <a:pt x="187" y="24"/>
                    </a:lnTo>
                    <a:lnTo>
                      <a:pt x="160" y="42"/>
                    </a:lnTo>
                    <a:lnTo>
                      <a:pt x="151" y="63"/>
                    </a:lnTo>
                    <a:lnTo>
                      <a:pt x="134" y="49"/>
                    </a:lnTo>
                    <a:lnTo>
                      <a:pt x="118" y="54"/>
                    </a:lnTo>
                    <a:lnTo>
                      <a:pt x="129" y="74"/>
                    </a:lnTo>
                    <a:lnTo>
                      <a:pt x="157" y="82"/>
                    </a:lnTo>
                    <a:lnTo>
                      <a:pt x="129" y="112"/>
                    </a:lnTo>
                    <a:lnTo>
                      <a:pt x="118" y="131"/>
                    </a:lnTo>
                    <a:lnTo>
                      <a:pt x="151" y="125"/>
                    </a:lnTo>
                    <a:lnTo>
                      <a:pt x="134" y="156"/>
                    </a:lnTo>
                    <a:lnTo>
                      <a:pt x="102" y="170"/>
                    </a:lnTo>
                    <a:lnTo>
                      <a:pt x="123" y="174"/>
                    </a:lnTo>
                    <a:lnTo>
                      <a:pt x="118" y="199"/>
                    </a:lnTo>
                    <a:lnTo>
                      <a:pt x="146" y="174"/>
                    </a:lnTo>
                    <a:lnTo>
                      <a:pt x="157" y="205"/>
                    </a:lnTo>
                    <a:lnTo>
                      <a:pt x="129" y="239"/>
                    </a:lnTo>
                    <a:lnTo>
                      <a:pt x="134" y="263"/>
                    </a:lnTo>
                    <a:lnTo>
                      <a:pt x="205" y="257"/>
                    </a:lnTo>
                    <a:lnTo>
                      <a:pt x="182" y="282"/>
                    </a:lnTo>
                    <a:lnTo>
                      <a:pt x="194" y="306"/>
                    </a:lnTo>
                    <a:lnTo>
                      <a:pt x="215" y="312"/>
                    </a:lnTo>
                    <a:lnTo>
                      <a:pt x="194" y="337"/>
                    </a:lnTo>
                    <a:lnTo>
                      <a:pt x="182" y="365"/>
                    </a:lnTo>
                    <a:lnTo>
                      <a:pt x="157" y="365"/>
                    </a:lnTo>
                    <a:lnTo>
                      <a:pt x="118" y="351"/>
                    </a:lnTo>
                    <a:lnTo>
                      <a:pt x="118" y="365"/>
                    </a:lnTo>
                    <a:lnTo>
                      <a:pt x="97" y="386"/>
                    </a:lnTo>
                    <a:lnTo>
                      <a:pt x="123" y="390"/>
                    </a:lnTo>
                    <a:lnTo>
                      <a:pt x="112" y="425"/>
                    </a:lnTo>
                    <a:lnTo>
                      <a:pt x="58" y="439"/>
                    </a:lnTo>
                    <a:lnTo>
                      <a:pt x="58" y="458"/>
                    </a:lnTo>
                    <a:lnTo>
                      <a:pt x="90" y="462"/>
                    </a:lnTo>
                    <a:lnTo>
                      <a:pt x="112" y="473"/>
                    </a:lnTo>
                    <a:lnTo>
                      <a:pt x="129" y="497"/>
                    </a:lnTo>
                    <a:lnTo>
                      <a:pt x="167" y="487"/>
                    </a:lnTo>
                    <a:lnTo>
                      <a:pt x="138" y="511"/>
                    </a:lnTo>
                    <a:lnTo>
                      <a:pt x="90" y="497"/>
                    </a:lnTo>
                    <a:lnTo>
                      <a:pt x="64" y="522"/>
                    </a:lnTo>
                    <a:lnTo>
                      <a:pt x="0" y="551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90" name="Group 100"/>
            <p:cNvGrpSpPr>
              <a:grpSpLocks/>
            </p:cNvGrpSpPr>
            <p:nvPr/>
          </p:nvGrpSpPr>
          <p:grpSpPr bwMode="auto">
            <a:xfrm>
              <a:off x="7829795" y="4076535"/>
              <a:ext cx="370516" cy="291794"/>
              <a:chOff x="4472" y="2390"/>
              <a:chExt cx="259" cy="181"/>
            </a:xfrm>
            <a:grpFill/>
          </p:grpSpPr>
          <p:sp>
            <p:nvSpPr>
              <p:cNvPr id="113" name="Freeform 101"/>
              <p:cNvSpPr>
                <a:spLocks/>
              </p:cNvSpPr>
              <p:nvPr/>
            </p:nvSpPr>
            <p:spPr bwMode="auto">
              <a:xfrm>
                <a:off x="4472" y="2390"/>
                <a:ext cx="259" cy="181"/>
              </a:xfrm>
              <a:custGeom>
                <a:avLst/>
                <a:gdLst/>
                <a:ahLst/>
                <a:cxnLst>
                  <a:cxn ang="0">
                    <a:pos x="5" y="39"/>
                  </a:cxn>
                  <a:cxn ang="0">
                    <a:pos x="10" y="58"/>
                  </a:cxn>
                  <a:cxn ang="0">
                    <a:pos x="0" y="83"/>
                  </a:cxn>
                  <a:cxn ang="0">
                    <a:pos x="26" y="83"/>
                  </a:cxn>
                  <a:cxn ang="0">
                    <a:pos x="31" y="88"/>
                  </a:cxn>
                  <a:cxn ang="0">
                    <a:pos x="48" y="92"/>
                  </a:cxn>
                  <a:cxn ang="0">
                    <a:pos x="58" y="92"/>
                  </a:cxn>
                  <a:cxn ang="0">
                    <a:pos x="75" y="92"/>
                  </a:cxn>
                  <a:cxn ang="0">
                    <a:pos x="81" y="92"/>
                  </a:cxn>
                  <a:cxn ang="0">
                    <a:pos x="90" y="113"/>
                  </a:cxn>
                  <a:cxn ang="0">
                    <a:pos x="86" y="121"/>
                  </a:cxn>
                  <a:cxn ang="0">
                    <a:pos x="86" y="132"/>
                  </a:cxn>
                  <a:cxn ang="0">
                    <a:pos x="90" y="137"/>
                  </a:cxn>
                  <a:cxn ang="0">
                    <a:pos x="102" y="141"/>
                  </a:cxn>
                  <a:cxn ang="0">
                    <a:pos x="124" y="162"/>
                  </a:cxn>
                  <a:cxn ang="0">
                    <a:pos x="128" y="175"/>
                  </a:cxn>
                  <a:cxn ang="0">
                    <a:pos x="145" y="181"/>
                  </a:cxn>
                  <a:cxn ang="0">
                    <a:pos x="155" y="175"/>
                  </a:cxn>
                  <a:cxn ang="0">
                    <a:pos x="165" y="175"/>
                  </a:cxn>
                  <a:cxn ang="0">
                    <a:pos x="177" y="164"/>
                  </a:cxn>
                  <a:cxn ang="0">
                    <a:pos x="183" y="170"/>
                  </a:cxn>
                  <a:cxn ang="0">
                    <a:pos x="194" y="164"/>
                  </a:cxn>
                  <a:cxn ang="0">
                    <a:pos x="188" y="156"/>
                  </a:cxn>
                  <a:cxn ang="0">
                    <a:pos x="199" y="156"/>
                  </a:cxn>
                  <a:cxn ang="0">
                    <a:pos x="211" y="146"/>
                  </a:cxn>
                  <a:cxn ang="0">
                    <a:pos x="226" y="151"/>
                  </a:cxn>
                  <a:cxn ang="0">
                    <a:pos x="232" y="151"/>
                  </a:cxn>
                  <a:cxn ang="0">
                    <a:pos x="221" y="137"/>
                  </a:cxn>
                  <a:cxn ang="0">
                    <a:pos x="226" y="116"/>
                  </a:cxn>
                  <a:cxn ang="0">
                    <a:pos x="226" y="92"/>
                  </a:cxn>
                  <a:cxn ang="0">
                    <a:pos x="237" y="88"/>
                  </a:cxn>
                  <a:cxn ang="0">
                    <a:pos x="242" y="77"/>
                  </a:cxn>
                  <a:cxn ang="0">
                    <a:pos x="252" y="77"/>
                  </a:cxn>
                  <a:cxn ang="0">
                    <a:pos x="259" y="63"/>
                  </a:cxn>
                  <a:cxn ang="0">
                    <a:pos x="247" y="63"/>
                  </a:cxn>
                  <a:cxn ang="0">
                    <a:pos x="242" y="52"/>
                  </a:cxn>
                  <a:cxn ang="0">
                    <a:pos x="247" y="49"/>
                  </a:cxn>
                  <a:cxn ang="0">
                    <a:pos x="252" y="43"/>
                  </a:cxn>
                  <a:cxn ang="0">
                    <a:pos x="237" y="39"/>
                  </a:cxn>
                  <a:cxn ang="0">
                    <a:pos x="221" y="25"/>
                  </a:cxn>
                  <a:cxn ang="0">
                    <a:pos x="199" y="14"/>
                  </a:cxn>
                  <a:cxn ang="0">
                    <a:pos x="177" y="14"/>
                  </a:cxn>
                  <a:cxn ang="0">
                    <a:pos x="165" y="0"/>
                  </a:cxn>
                  <a:cxn ang="0">
                    <a:pos x="162" y="0"/>
                  </a:cxn>
                  <a:cxn ang="0">
                    <a:pos x="150" y="9"/>
                  </a:cxn>
                  <a:cxn ang="0">
                    <a:pos x="140" y="14"/>
                  </a:cxn>
                  <a:cxn ang="0">
                    <a:pos x="114" y="9"/>
                  </a:cxn>
                  <a:cxn ang="0">
                    <a:pos x="86" y="9"/>
                  </a:cxn>
                  <a:cxn ang="0">
                    <a:pos x="75" y="14"/>
                  </a:cxn>
                  <a:cxn ang="0">
                    <a:pos x="68" y="9"/>
                  </a:cxn>
                  <a:cxn ang="0">
                    <a:pos x="48" y="14"/>
                  </a:cxn>
                  <a:cxn ang="0">
                    <a:pos x="20" y="27"/>
                  </a:cxn>
                  <a:cxn ang="0">
                    <a:pos x="10" y="39"/>
                  </a:cxn>
                  <a:cxn ang="0">
                    <a:pos x="5" y="39"/>
                  </a:cxn>
                </a:cxnLst>
                <a:rect l="0" t="0" r="r" b="b"/>
                <a:pathLst>
                  <a:path w="259" h="181">
                    <a:moveTo>
                      <a:pt x="5" y="39"/>
                    </a:moveTo>
                    <a:lnTo>
                      <a:pt x="10" y="58"/>
                    </a:lnTo>
                    <a:lnTo>
                      <a:pt x="0" y="83"/>
                    </a:lnTo>
                    <a:lnTo>
                      <a:pt x="26" y="83"/>
                    </a:lnTo>
                    <a:lnTo>
                      <a:pt x="31" y="88"/>
                    </a:lnTo>
                    <a:lnTo>
                      <a:pt x="48" y="92"/>
                    </a:lnTo>
                    <a:lnTo>
                      <a:pt x="58" y="92"/>
                    </a:lnTo>
                    <a:lnTo>
                      <a:pt x="75" y="92"/>
                    </a:lnTo>
                    <a:lnTo>
                      <a:pt x="81" y="92"/>
                    </a:lnTo>
                    <a:lnTo>
                      <a:pt x="90" y="113"/>
                    </a:lnTo>
                    <a:lnTo>
                      <a:pt x="86" y="121"/>
                    </a:lnTo>
                    <a:lnTo>
                      <a:pt x="86" y="132"/>
                    </a:lnTo>
                    <a:lnTo>
                      <a:pt x="90" y="137"/>
                    </a:lnTo>
                    <a:lnTo>
                      <a:pt x="102" y="141"/>
                    </a:lnTo>
                    <a:lnTo>
                      <a:pt x="124" y="162"/>
                    </a:lnTo>
                    <a:lnTo>
                      <a:pt x="128" y="175"/>
                    </a:lnTo>
                    <a:lnTo>
                      <a:pt x="145" y="181"/>
                    </a:lnTo>
                    <a:lnTo>
                      <a:pt x="155" y="175"/>
                    </a:lnTo>
                    <a:lnTo>
                      <a:pt x="165" y="175"/>
                    </a:lnTo>
                    <a:lnTo>
                      <a:pt x="177" y="164"/>
                    </a:lnTo>
                    <a:lnTo>
                      <a:pt x="183" y="170"/>
                    </a:lnTo>
                    <a:lnTo>
                      <a:pt x="194" y="164"/>
                    </a:lnTo>
                    <a:lnTo>
                      <a:pt x="188" y="156"/>
                    </a:lnTo>
                    <a:lnTo>
                      <a:pt x="199" y="156"/>
                    </a:lnTo>
                    <a:lnTo>
                      <a:pt x="211" y="146"/>
                    </a:lnTo>
                    <a:lnTo>
                      <a:pt x="226" y="151"/>
                    </a:lnTo>
                    <a:lnTo>
                      <a:pt x="232" y="151"/>
                    </a:lnTo>
                    <a:lnTo>
                      <a:pt x="221" y="137"/>
                    </a:lnTo>
                    <a:lnTo>
                      <a:pt x="226" y="116"/>
                    </a:lnTo>
                    <a:lnTo>
                      <a:pt x="226" y="92"/>
                    </a:lnTo>
                    <a:lnTo>
                      <a:pt x="237" y="88"/>
                    </a:lnTo>
                    <a:lnTo>
                      <a:pt x="242" y="77"/>
                    </a:lnTo>
                    <a:lnTo>
                      <a:pt x="252" y="77"/>
                    </a:lnTo>
                    <a:lnTo>
                      <a:pt x="259" y="63"/>
                    </a:lnTo>
                    <a:lnTo>
                      <a:pt x="247" y="63"/>
                    </a:lnTo>
                    <a:lnTo>
                      <a:pt x="242" y="52"/>
                    </a:lnTo>
                    <a:lnTo>
                      <a:pt x="247" y="49"/>
                    </a:lnTo>
                    <a:lnTo>
                      <a:pt x="252" y="43"/>
                    </a:lnTo>
                    <a:lnTo>
                      <a:pt x="237" y="39"/>
                    </a:lnTo>
                    <a:lnTo>
                      <a:pt x="221" y="25"/>
                    </a:lnTo>
                    <a:lnTo>
                      <a:pt x="199" y="14"/>
                    </a:lnTo>
                    <a:lnTo>
                      <a:pt x="177" y="14"/>
                    </a:lnTo>
                    <a:lnTo>
                      <a:pt x="165" y="0"/>
                    </a:lnTo>
                    <a:lnTo>
                      <a:pt x="162" y="0"/>
                    </a:lnTo>
                    <a:lnTo>
                      <a:pt x="150" y="9"/>
                    </a:lnTo>
                    <a:lnTo>
                      <a:pt x="140" y="14"/>
                    </a:lnTo>
                    <a:lnTo>
                      <a:pt x="114" y="9"/>
                    </a:lnTo>
                    <a:lnTo>
                      <a:pt x="86" y="9"/>
                    </a:lnTo>
                    <a:lnTo>
                      <a:pt x="75" y="14"/>
                    </a:lnTo>
                    <a:lnTo>
                      <a:pt x="68" y="9"/>
                    </a:lnTo>
                    <a:lnTo>
                      <a:pt x="48" y="14"/>
                    </a:lnTo>
                    <a:lnTo>
                      <a:pt x="20" y="27"/>
                    </a:lnTo>
                    <a:lnTo>
                      <a:pt x="10" y="39"/>
                    </a:lnTo>
                    <a:lnTo>
                      <a:pt x="5" y="3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14" name="Freeform 102"/>
              <p:cNvSpPr>
                <a:spLocks/>
              </p:cNvSpPr>
              <p:nvPr/>
            </p:nvSpPr>
            <p:spPr bwMode="auto">
              <a:xfrm>
                <a:off x="4472" y="2390"/>
                <a:ext cx="259" cy="181"/>
              </a:xfrm>
              <a:custGeom>
                <a:avLst/>
                <a:gdLst/>
                <a:ahLst/>
                <a:cxnLst>
                  <a:cxn ang="0">
                    <a:pos x="5" y="39"/>
                  </a:cxn>
                  <a:cxn ang="0">
                    <a:pos x="10" y="58"/>
                  </a:cxn>
                  <a:cxn ang="0">
                    <a:pos x="0" y="83"/>
                  </a:cxn>
                  <a:cxn ang="0">
                    <a:pos x="26" y="83"/>
                  </a:cxn>
                  <a:cxn ang="0">
                    <a:pos x="31" y="88"/>
                  </a:cxn>
                  <a:cxn ang="0">
                    <a:pos x="48" y="92"/>
                  </a:cxn>
                  <a:cxn ang="0">
                    <a:pos x="58" y="92"/>
                  </a:cxn>
                  <a:cxn ang="0">
                    <a:pos x="75" y="92"/>
                  </a:cxn>
                  <a:cxn ang="0">
                    <a:pos x="81" y="92"/>
                  </a:cxn>
                  <a:cxn ang="0">
                    <a:pos x="90" y="113"/>
                  </a:cxn>
                  <a:cxn ang="0">
                    <a:pos x="86" y="121"/>
                  </a:cxn>
                  <a:cxn ang="0">
                    <a:pos x="86" y="132"/>
                  </a:cxn>
                  <a:cxn ang="0">
                    <a:pos x="90" y="137"/>
                  </a:cxn>
                  <a:cxn ang="0">
                    <a:pos x="102" y="141"/>
                  </a:cxn>
                  <a:cxn ang="0">
                    <a:pos x="124" y="162"/>
                  </a:cxn>
                  <a:cxn ang="0">
                    <a:pos x="128" y="175"/>
                  </a:cxn>
                  <a:cxn ang="0">
                    <a:pos x="145" y="181"/>
                  </a:cxn>
                  <a:cxn ang="0">
                    <a:pos x="155" y="175"/>
                  </a:cxn>
                  <a:cxn ang="0">
                    <a:pos x="165" y="175"/>
                  </a:cxn>
                  <a:cxn ang="0">
                    <a:pos x="177" y="164"/>
                  </a:cxn>
                  <a:cxn ang="0">
                    <a:pos x="183" y="170"/>
                  </a:cxn>
                  <a:cxn ang="0">
                    <a:pos x="194" y="164"/>
                  </a:cxn>
                  <a:cxn ang="0">
                    <a:pos x="188" y="156"/>
                  </a:cxn>
                  <a:cxn ang="0">
                    <a:pos x="199" y="156"/>
                  </a:cxn>
                  <a:cxn ang="0">
                    <a:pos x="211" y="146"/>
                  </a:cxn>
                  <a:cxn ang="0">
                    <a:pos x="226" y="151"/>
                  </a:cxn>
                  <a:cxn ang="0">
                    <a:pos x="232" y="151"/>
                  </a:cxn>
                  <a:cxn ang="0">
                    <a:pos x="221" y="137"/>
                  </a:cxn>
                  <a:cxn ang="0">
                    <a:pos x="226" y="116"/>
                  </a:cxn>
                  <a:cxn ang="0">
                    <a:pos x="226" y="92"/>
                  </a:cxn>
                  <a:cxn ang="0">
                    <a:pos x="237" y="88"/>
                  </a:cxn>
                  <a:cxn ang="0">
                    <a:pos x="242" y="77"/>
                  </a:cxn>
                  <a:cxn ang="0">
                    <a:pos x="252" y="77"/>
                  </a:cxn>
                  <a:cxn ang="0">
                    <a:pos x="259" y="63"/>
                  </a:cxn>
                  <a:cxn ang="0">
                    <a:pos x="247" y="63"/>
                  </a:cxn>
                  <a:cxn ang="0">
                    <a:pos x="242" y="52"/>
                  </a:cxn>
                  <a:cxn ang="0">
                    <a:pos x="247" y="49"/>
                  </a:cxn>
                  <a:cxn ang="0">
                    <a:pos x="252" y="43"/>
                  </a:cxn>
                  <a:cxn ang="0">
                    <a:pos x="237" y="39"/>
                  </a:cxn>
                  <a:cxn ang="0">
                    <a:pos x="221" y="25"/>
                  </a:cxn>
                  <a:cxn ang="0">
                    <a:pos x="199" y="14"/>
                  </a:cxn>
                  <a:cxn ang="0">
                    <a:pos x="177" y="14"/>
                  </a:cxn>
                  <a:cxn ang="0">
                    <a:pos x="165" y="0"/>
                  </a:cxn>
                  <a:cxn ang="0">
                    <a:pos x="162" y="0"/>
                  </a:cxn>
                  <a:cxn ang="0">
                    <a:pos x="150" y="9"/>
                  </a:cxn>
                  <a:cxn ang="0">
                    <a:pos x="140" y="14"/>
                  </a:cxn>
                  <a:cxn ang="0">
                    <a:pos x="114" y="9"/>
                  </a:cxn>
                  <a:cxn ang="0">
                    <a:pos x="86" y="9"/>
                  </a:cxn>
                  <a:cxn ang="0">
                    <a:pos x="75" y="14"/>
                  </a:cxn>
                  <a:cxn ang="0">
                    <a:pos x="68" y="9"/>
                  </a:cxn>
                  <a:cxn ang="0">
                    <a:pos x="48" y="14"/>
                  </a:cxn>
                  <a:cxn ang="0">
                    <a:pos x="20" y="27"/>
                  </a:cxn>
                  <a:cxn ang="0">
                    <a:pos x="10" y="39"/>
                  </a:cxn>
                  <a:cxn ang="0">
                    <a:pos x="5" y="39"/>
                  </a:cxn>
                </a:cxnLst>
                <a:rect l="0" t="0" r="r" b="b"/>
                <a:pathLst>
                  <a:path w="259" h="181">
                    <a:moveTo>
                      <a:pt x="5" y="39"/>
                    </a:moveTo>
                    <a:lnTo>
                      <a:pt x="10" y="58"/>
                    </a:lnTo>
                    <a:lnTo>
                      <a:pt x="0" y="83"/>
                    </a:lnTo>
                    <a:lnTo>
                      <a:pt x="26" y="83"/>
                    </a:lnTo>
                    <a:lnTo>
                      <a:pt x="31" y="88"/>
                    </a:lnTo>
                    <a:lnTo>
                      <a:pt x="48" y="92"/>
                    </a:lnTo>
                    <a:lnTo>
                      <a:pt x="58" y="92"/>
                    </a:lnTo>
                    <a:lnTo>
                      <a:pt x="75" y="92"/>
                    </a:lnTo>
                    <a:lnTo>
                      <a:pt x="81" y="92"/>
                    </a:lnTo>
                    <a:lnTo>
                      <a:pt x="90" y="113"/>
                    </a:lnTo>
                    <a:lnTo>
                      <a:pt x="86" y="121"/>
                    </a:lnTo>
                    <a:lnTo>
                      <a:pt x="86" y="132"/>
                    </a:lnTo>
                    <a:lnTo>
                      <a:pt x="90" y="137"/>
                    </a:lnTo>
                    <a:lnTo>
                      <a:pt x="102" y="141"/>
                    </a:lnTo>
                    <a:lnTo>
                      <a:pt x="124" y="162"/>
                    </a:lnTo>
                    <a:lnTo>
                      <a:pt x="128" y="175"/>
                    </a:lnTo>
                    <a:lnTo>
                      <a:pt x="145" y="181"/>
                    </a:lnTo>
                    <a:lnTo>
                      <a:pt x="155" y="175"/>
                    </a:lnTo>
                    <a:lnTo>
                      <a:pt x="165" y="175"/>
                    </a:lnTo>
                    <a:lnTo>
                      <a:pt x="177" y="164"/>
                    </a:lnTo>
                    <a:lnTo>
                      <a:pt x="183" y="170"/>
                    </a:lnTo>
                    <a:lnTo>
                      <a:pt x="194" y="164"/>
                    </a:lnTo>
                    <a:lnTo>
                      <a:pt x="188" y="156"/>
                    </a:lnTo>
                    <a:lnTo>
                      <a:pt x="199" y="156"/>
                    </a:lnTo>
                    <a:lnTo>
                      <a:pt x="211" y="146"/>
                    </a:lnTo>
                    <a:lnTo>
                      <a:pt x="226" y="151"/>
                    </a:lnTo>
                    <a:lnTo>
                      <a:pt x="232" y="151"/>
                    </a:lnTo>
                    <a:lnTo>
                      <a:pt x="221" y="137"/>
                    </a:lnTo>
                    <a:lnTo>
                      <a:pt x="226" y="116"/>
                    </a:lnTo>
                    <a:lnTo>
                      <a:pt x="226" y="92"/>
                    </a:lnTo>
                    <a:lnTo>
                      <a:pt x="237" y="88"/>
                    </a:lnTo>
                    <a:lnTo>
                      <a:pt x="242" y="77"/>
                    </a:lnTo>
                    <a:lnTo>
                      <a:pt x="252" y="77"/>
                    </a:lnTo>
                    <a:lnTo>
                      <a:pt x="259" y="63"/>
                    </a:lnTo>
                    <a:lnTo>
                      <a:pt x="247" y="63"/>
                    </a:lnTo>
                    <a:lnTo>
                      <a:pt x="242" y="52"/>
                    </a:lnTo>
                    <a:lnTo>
                      <a:pt x="247" y="49"/>
                    </a:lnTo>
                    <a:lnTo>
                      <a:pt x="252" y="43"/>
                    </a:lnTo>
                    <a:lnTo>
                      <a:pt x="237" y="39"/>
                    </a:lnTo>
                    <a:lnTo>
                      <a:pt x="221" y="25"/>
                    </a:lnTo>
                    <a:lnTo>
                      <a:pt x="199" y="14"/>
                    </a:lnTo>
                    <a:lnTo>
                      <a:pt x="177" y="14"/>
                    </a:lnTo>
                    <a:lnTo>
                      <a:pt x="165" y="0"/>
                    </a:lnTo>
                    <a:lnTo>
                      <a:pt x="162" y="0"/>
                    </a:lnTo>
                    <a:lnTo>
                      <a:pt x="150" y="9"/>
                    </a:lnTo>
                    <a:lnTo>
                      <a:pt x="140" y="14"/>
                    </a:lnTo>
                    <a:lnTo>
                      <a:pt x="114" y="9"/>
                    </a:lnTo>
                    <a:lnTo>
                      <a:pt x="86" y="9"/>
                    </a:lnTo>
                    <a:lnTo>
                      <a:pt x="75" y="14"/>
                    </a:lnTo>
                    <a:lnTo>
                      <a:pt x="68" y="9"/>
                    </a:lnTo>
                    <a:lnTo>
                      <a:pt x="48" y="14"/>
                    </a:lnTo>
                    <a:lnTo>
                      <a:pt x="20" y="27"/>
                    </a:lnTo>
                    <a:lnTo>
                      <a:pt x="10" y="39"/>
                    </a:lnTo>
                    <a:lnTo>
                      <a:pt x="5" y="39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91" name="Freeform 111"/>
            <p:cNvSpPr>
              <a:spLocks/>
            </p:cNvSpPr>
            <p:nvPr/>
          </p:nvSpPr>
          <p:spPr bwMode="auto">
            <a:xfrm>
              <a:off x="7853529" y="3837941"/>
              <a:ext cx="75157" cy="53200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18" y="33"/>
                </a:cxn>
                <a:cxn ang="0">
                  <a:pos x="53" y="5"/>
                </a:cxn>
                <a:cxn ang="0">
                  <a:pos x="18" y="0"/>
                </a:cxn>
                <a:cxn ang="0">
                  <a:pos x="0" y="18"/>
                </a:cxn>
              </a:cxnLst>
              <a:rect l="0" t="0" r="r" b="b"/>
              <a:pathLst>
                <a:path w="53" h="33">
                  <a:moveTo>
                    <a:pt x="0" y="18"/>
                  </a:moveTo>
                  <a:lnTo>
                    <a:pt x="18" y="33"/>
                  </a:lnTo>
                  <a:lnTo>
                    <a:pt x="53" y="5"/>
                  </a:lnTo>
                  <a:lnTo>
                    <a:pt x="18" y="0"/>
                  </a:lnTo>
                  <a:lnTo>
                    <a:pt x="0" y="18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2" name="Freeform 113"/>
            <p:cNvSpPr>
              <a:spLocks/>
            </p:cNvSpPr>
            <p:nvPr/>
          </p:nvSpPr>
          <p:spPr bwMode="auto">
            <a:xfrm>
              <a:off x="7878581" y="3783127"/>
              <a:ext cx="38238" cy="38690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3" y="24"/>
                </a:cxn>
                <a:cxn ang="0">
                  <a:pos x="27" y="14"/>
                </a:cxn>
                <a:cxn ang="0">
                  <a:pos x="3" y="0"/>
                </a:cxn>
                <a:cxn ang="0">
                  <a:pos x="0" y="14"/>
                </a:cxn>
              </a:cxnLst>
              <a:rect l="0" t="0" r="r" b="b"/>
              <a:pathLst>
                <a:path w="27" h="24">
                  <a:moveTo>
                    <a:pt x="0" y="14"/>
                  </a:moveTo>
                  <a:lnTo>
                    <a:pt x="3" y="24"/>
                  </a:lnTo>
                  <a:lnTo>
                    <a:pt x="27" y="14"/>
                  </a:lnTo>
                  <a:lnTo>
                    <a:pt x="3" y="0"/>
                  </a:lnTo>
                  <a:lnTo>
                    <a:pt x="0" y="14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3" name="Freeform 138"/>
            <p:cNvSpPr>
              <a:spLocks/>
            </p:cNvSpPr>
            <p:nvPr/>
          </p:nvSpPr>
          <p:spPr bwMode="auto">
            <a:xfrm>
              <a:off x="5804487" y="4012048"/>
              <a:ext cx="329640" cy="354666"/>
            </a:xfrm>
            <a:custGeom>
              <a:avLst/>
              <a:gdLst/>
              <a:ahLst/>
              <a:cxnLst>
                <a:cxn ang="0">
                  <a:pos x="231" y="98"/>
                </a:cxn>
                <a:cxn ang="0">
                  <a:pos x="231" y="92"/>
                </a:cxn>
                <a:cxn ang="0">
                  <a:pos x="231" y="67"/>
                </a:cxn>
                <a:cxn ang="0">
                  <a:pos x="216" y="65"/>
                </a:cxn>
                <a:cxn ang="0">
                  <a:pos x="198" y="65"/>
                </a:cxn>
                <a:cxn ang="0">
                  <a:pos x="183" y="73"/>
                </a:cxn>
                <a:cxn ang="0">
                  <a:pos x="172" y="54"/>
                </a:cxn>
                <a:cxn ang="0">
                  <a:pos x="168" y="40"/>
                </a:cxn>
                <a:cxn ang="0">
                  <a:pos x="198" y="15"/>
                </a:cxn>
                <a:cxn ang="0">
                  <a:pos x="168" y="0"/>
                </a:cxn>
                <a:cxn ang="0">
                  <a:pos x="140" y="20"/>
                </a:cxn>
                <a:cxn ang="0">
                  <a:pos x="157" y="40"/>
                </a:cxn>
                <a:cxn ang="0">
                  <a:pos x="135" y="49"/>
                </a:cxn>
                <a:cxn ang="0">
                  <a:pos x="82" y="33"/>
                </a:cxn>
                <a:cxn ang="0">
                  <a:pos x="65" y="49"/>
                </a:cxn>
                <a:cxn ang="0">
                  <a:pos x="82" y="67"/>
                </a:cxn>
                <a:cxn ang="0">
                  <a:pos x="53" y="79"/>
                </a:cxn>
                <a:cxn ang="0">
                  <a:pos x="65" y="107"/>
                </a:cxn>
                <a:cxn ang="0">
                  <a:pos x="87" y="113"/>
                </a:cxn>
                <a:cxn ang="0">
                  <a:pos x="53" y="137"/>
                </a:cxn>
                <a:cxn ang="0">
                  <a:pos x="27" y="165"/>
                </a:cxn>
                <a:cxn ang="0">
                  <a:pos x="0" y="161"/>
                </a:cxn>
                <a:cxn ang="0">
                  <a:pos x="0" y="190"/>
                </a:cxn>
                <a:cxn ang="0">
                  <a:pos x="16" y="214"/>
                </a:cxn>
                <a:cxn ang="0">
                  <a:pos x="60" y="220"/>
                </a:cxn>
                <a:cxn ang="0">
                  <a:pos x="97" y="220"/>
                </a:cxn>
                <a:cxn ang="0">
                  <a:pos x="135" y="209"/>
                </a:cxn>
                <a:cxn ang="0">
                  <a:pos x="178" y="214"/>
                </a:cxn>
                <a:cxn ang="0">
                  <a:pos x="216" y="161"/>
                </a:cxn>
                <a:cxn ang="0">
                  <a:pos x="222" y="132"/>
                </a:cxn>
                <a:cxn ang="0">
                  <a:pos x="231" y="98"/>
                </a:cxn>
              </a:cxnLst>
              <a:rect l="0" t="0" r="r" b="b"/>
              <a:pathLst>
                <a:path w="231" h="220">
                  <a:moveTo>
                    <a:pt x="231" y="98"/>
                  </a:moveTo>
                  <a:lnTo>
                    <a:pt x="231" y="92"/>
                  </a:lnTo>
                  <a:lnTo>
                    <a:pt x="231" y="67"/>
                  </a:lnTo>
                  <a:lnTo>
                    <a:pt x="216" y="65"/>
                  </a:lnTo>
                  <a:lnTo>
                    <a:pt x="198" y="65"/>
                  </a:lnTo>
                  <a:lnTo>
                    <a:pt x="183" y="73"/>
                  </a:lnTo>
                  <a:lnTo>
                    <a:pt x="172" y="54"/>
                  </a:lnTo>
                  <a:lnTo>
                    <a:pt x="168" y="40"/>
                  </a:lnTo>
                  <a:lnTo>
                    <a:pt x="198" y="15"/>
                  </a:lnTo>
                  <a:lnTo>
                    <a:pt x="168" y="0"/>
                  </a:lnTo>
                  <a:lnTo>
                    <a:pt x="140" y="20"/>
                  </a:lnTo>
                  <a:lnTo>
                    <a:pt x="157" y="40"/>
                  </a:lnTo>
                  <a:lnTo>
                    <a:pt x="135" y="49"/>
                  </a:lnTo>
                  <a:lnTo>
                    <a:pt x="82" y="33"/>
                  </a:lnTo>
                  <a:lnTo>
                    <a:pt x="65" y="49"/>
                  </a:lnTo>
                  <a:lnTo>
                    <a:pt x="82" y="67"/>
                  </a:lnTo>
                  <a:lnTo>
                    <a:pt x="53" y="79"/>
                  </a:lnTo>
                  <a:lnTo>
                    <a:pt x="65" y="107"/>
                  </a:lnTo>
                  <a:lnTo>
                    <a:pt x="87" y="113"/>
                  </a:lnTo>
                  <a:lnTo>
                    <a:pt x="53" y="137"/>
                  </a:lnTo>
                  <a:lnTo>
                    <a:pt x="27" y="165"/>
                  </a:lnTo>
                  <a:lnTo>
                    <a:pt x="0" y="161"/>
                  </a:lnTo>
                  <a:lnTo>
                    <a:pt x="0" y="190"/>
                  </a:lnTo>
                  <a:lnTo>
                    <a:pt x="16" y="214"/>
                  </a:lnTo>
                  <a:lnTo>
                    <a:pt x="60" y="220"/>
                  </a:lnTo>
                  <a:lnTo>
                    <a:pt x="97" y="220"/>
                  </a:lnTo>
                  <a:lnTo>
                    <a:pt x="135" y="209"/>
                  </a:lnTo>
                  <a:lnTo>
                    <a:pt x="178" y="214"/>
                  </a:lnTo>
                  <a:lnTo>
                    <a:pt x="216" y="161"/>
                  </a:lnTo>
                  <a:lnTo>
                    <a:pt x="222" y="132"/>
                  </a:lnTo>
                  <a:lnTo>
                    <a:pt x="231" y="9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4" name="Freeform 139"/>
            <p:cNvSpPr>
              <a:spLocks/>
            </p:cNvSpPr>
            <p:nvPr/>
          </p:nvSpPr>
          <p:spPr bwMode="auto">
            <a:xfrm>
              <a:off x="5804487" y="4012048"/>
              <a:ext cx="329640" cy="354666"/>
            </a:xfrm>
            <a:custGeom>
              <a:avLst/>
              <a:gdLst/>
              <a:ahLst/>
              <a:cxnLst>
                <a:cxn ang="0">
                  <a:pos x="231" y="98"/>
                </a:cxn>
                <a:cxn ang="0">
                  <a:pos x="231" y="92"/>
                </a:cxn>
                <a:cxn ang="0">
                  <a:pos x="231" y="67"/>
                </a:cxn>
                <a:cxn ang="0">
                  <a:pos x="216" y="65"/>
                </a:cxn>
                <a:cxn ang="0">
                  <a:pos x="198" y="65"/>
                </a:cxn>
                <a:cxn ang="0">
                  <a:pos x="183" y="73"/>
                </a:cxn>
                <a:cxn ang="0">
                  <a:pos x="172" y="54"/>
                </a:cxn>
                <a:cxn ang="0">
                  <a:pos x="168" y="40"/>
                </a:cxn>
                <a:cxn ang="0">
                  <a:pos x="198" y="15"/>
                </a:cxn>
                <a:cxn ang="0">
                  <a:pos x="168" y="0"/>
                </a:cxn>
                <a:cxn ang="0">
                  <a:pos x="140" y="20"/>
                </a:cxn>
                <a:cxn ang="0">
                  <a:pos x="157" y="40"/>
                </a:cxn>
                <a:cxn ang="0">
                  <a:pos x="135" y="49"/>
                </a:cxn>
                <a:cxn ang="0">
                  <a:pos x="82" y="33"/>
                </a:cxn>
                <a:cxn ang="0">
                  <a:pos x="65" y="49"/>
                </a:cxn>
                <a:cxn ang="0">
                  <a:pos x="82" y="67"/>
                </a:cxn>
                <a:cxn ang="0">
                  <a:pos x="53" y="79"/>
                </a:cxn>
                <a:cxn ang="0">
                  <a:pos x="65" y="107"/>
                </a:cxn>
                <a:cxn ang="0">
                  <a:pos x="87" y="113"/>
                </a:cxn>
                <a:cxn ang="0">
                  <a:pos x="53" y="137"/>
                </a:cxn>
                <a:cxn ang="0">
                  <a:pos x="27" y="165"/>
                </a:cxn>
                <a:cxn ang="0">
                  <a:pos x="0" y="161"/>
                </a:cxn>
                <a:cxn ang="0">
                  <a:pos x="0" y="190"/>
                </a:cxn>
                <a:cxn ang="0">
                  <a:pos x="16" y="214"/>
                </a:cxn>
                <a:cxn ang="0">
                  <a:pos x="60" y="220"/>
                </a:cxn>
                <a:cxn ang="0">
                  <a:pos x="97" y="220"/>
                </a:cxn>
                <a:cxn ang="0">
                  <a:pos x="135" y="209"/>
                </a:cxn>
                <a:cxn ang="0">
                  <a:pos x="178" y="214"/>
                </a:cxn>
                <a:cxn ang="0">
                  <a:pos x="216" y="161"/>
                </a:cxn>
                <a:cxn ang="0">
                  <a:pos x="222" y="132"/>
                </a:cxn>
                <a:cxn ang="0">
                  <a:pos x="231" y="98"/>
                </a:cxn>
              </a:cxnLst>
              <a:rect l="0" t="0" r="r" b="b"/>
              <a:pathLst>
                <a:path w="231" h="220">
                  <a:moveTo>
                    <a:pt x="231" y="98"/>
                  </a:moveTo>
                  <a:lnTo>
                    <a:pt x="231" y="92"/>
                  </a:lnTo>
                  <a:lnTo>
                    <a:pt x="231" y="67"/>
                  </a:lnTo>
                  <a:lnTo>
                    <a:pt x="216" y="65"/>
                  </a:lnTo>
                  <a:lnTo>
                    <a:pt x="198" y="65"/>
                  </a:lnTo>
                  <a:lnTo>
                    <a:pt x="183" y="73"/>
                  </a:lnTo>
                  <a:lnTo>
                    <a:pt x="172" y="54"/>
                  </a:lnTo>
                  <a:lnTo>
                    <a:pt x="168" y="40"/>
                  </a:lnTo>
                  <a:lnTo>
                    <a:pt x="198" y="15"/>
                  </a:lnTo>
                  <a:lnTo>
                    <a:pt x="168" y="0"/>
                  </a:lnTo>
                  <a:lnTo>
                    <a:pt x="140" y="20"/>
                  </a:lnTo>
                  <a:lnTo>
                    <a:pt x="157" y="40"/>
                  </a:lnTo>
                  <a:lnTo>
                    <a:pt x="135" y="49"/>
                  </a:lnTo>
                  <a:lnTo>
                    <a:pt x="82" y="33"/>
                  </a:lnTo>
                  <a:lnTo>
                    <a:pt x="65" y="49"/>
                  </a:lnTo>
                  <a:lnTo>
                    <a:pt x="82" y="67"/>
                  </a:lnTo>
                  <a:lnTo>
                    <a:pt x="53" y="79"/>
                  </a:lnTo>
                  <a:lnTo>
                    <a:pt x="65" y="107"/>
                  </a:lnTo>
                  <a:lnTo>
                    <a:pt x="87" y="113"/>
                  </a:lnTo>
                  <a:lnTo>
                    <a:pt x="53" y="137"/>
                  </a:lnTo>
                  <a:lnTo>
                    <a:pt x="27" y="165"/>
                  </a:lnTo>
                  <a:lnTo>
                    <a:pt x="0" y="161"/>
                  </a:lnTo>
                  <a:lnTo>
                    <a:pt x="0" y="190"/>
                  </a:lnTo>
                  <a:lnTo>
                    <a:pt x="16" y="214"/>
                  </a:lnTo>
                  <a:lnTo>
                    <a:pt x="60" y="220"/>
                  </a:lnTo>
                  <a:lnTo>
                    <a:pt x="97" y="220"/>
                  </a:lnTo>
                  <a:lnTo>
                    <a:pt x="135" y="209"/>
                  </a:lnTo>
                  <a:lnTo>
                    <a:pt x="178" y="214"/>
                  </a:lnTo>
                  <a:lnTo>
                    <a:pt x="216" y="161"/>
                  </a:lnTo>
                  <a:lnTo>
                    <a:pt x="222" y="132"/>
                  </a:lnTo>
                  <a:lnTo>
                    <a:pt x="231" y="98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sp>
          <p:nvSpPr>
            <p:cNvPr id="95" name="Freeform 156"/>
            <p:cNvSpPr>
              <a:spLocks/>
            </p:cNvSpPr>
            <p:nvPr/>
          </p:nvSpPr>
          <p:spPr bwMode="auto">
            <a:xfrm>
              <a:off x="7405219" y="4273212"/>
              <a:ext cx="679058" cy="619053"/>
            </a:xfrm>
            <a:custGeom>
              <a:avLst/>
              <a:gdLst/>
              <a:ahLst/>
              <a:cxnLst>
                <a:cxn ang="0">
                  <a:pos x="447" y="221"/>
                </a:cxn>
                <a:cxn ang="0">
                  <a:pos x="437" y="205"/>
                </a:cxn>
                <a:cxn ang="0">
                  <a:pos x="437" y="186"/>
                </a:cxn>
                <a:cxn ang="0">
                  <a:pos x="420" y="165"/>
                </a:cxn>
                <a:cxn ang="0">
                  <a:pos x="437" y="140"/>
                </a:cxn>
                <a:cxn ang="0">
                  <a:pos x="442" y="112"/>
                </a:cxn>
                <a:cxn ang="0">
                  <a:pos x="420" y="54"/>
                </a:cxn>
                <a:cxn ang="0">
                  <a:pos x="416" y="40"/>
                </a:cxn>
                <a:cxn ang="0">
                  <a:pos x="394" y="20"/>
                </a:cxn>
                <a:cxn ang="0">
                  <a:pos x="382" y="15"/>
                </a:cxn>
                <a:cxn ang="0">
                  <a:pos x="345" y="25"/>
                </a:cxn>
                <a:cxn ang="0">
                  <a:pos x="302" y="30"/>
                </a:cxn>
                <a:cxn ang="0">
                  <a:pos x="243" y="25"/>
                </a:cxn>
                <a:cxn ang="0">
                  <a:pos x="227" y="35"/>
                </a:cxn>
                <a:cxn ang="0">
                  <a:pos x="200" y="35"/>
                </a:cxn>
                <a:cxn ang="0">
                  <a:pos x="183" y="0"/>
                </a:cxn>
                <a:cxn ang="0">
                  <a:pos x="152" y="11"/>
                </a:cxn>
                <a:cxn ang="0">
                  <a:pos x="113" y="20"/>
                </a:cxn>
                <a:cxn ang="0">
                  <a:pos x="86" y="43"/>
                </a:cxn>
                <a:cxn ang="0">
                  <a:pos x="48" y="49"/>
                </a:cxn>
                <a:cxn ang="0">
                  <a:pos x="0" y="79"/>
                </a:cxn>
                <a:cxn ang="0">
                  <a:pos x="5" y="98"/>
                </a:cxn>
                <a:cxn ang="0">
                  <a:pos x="5" y="116"/>
                </a:cxn>
                <a:cxn ang="0">
                  <a:pos x="0" y="137"/>
                </a:cxn>
                <a:cxn ang="0">
                  <a:pos x="10" y="152"/>
                </a:cxn>
                <a:cxn ang="0">
                  <a:pos x="16" y="226"/>
                </a:cxn>
                <a:cxn ang="0">
                  <a:pos x="28" y="239"/>
                </a:cxn>
                <a:cxn ang="0">
                  <a:pos x="31" y="259"/>
                </a:cxn>
                <a:cxn ang="0">
                  <a:pos x="28" y="279"/>
                </a:cxn>
                <a:cxn ang="0">
                  <a:pos x="44" y="268"/>
                </a:cxn>
                <a:cxn ang="0">
                  <a:pos x="59" y="283"/>
                </a:cxn>
                <a:cxn ang="0">
                  <a:pos x="77" y="283"/>
                </a:cxn>
                <a:cxn ang="0">
                  <a:pos x="92" y="294"/>
                </a:cxn>
                <a:cxn ang="0">
                  <a:pos x="108" y="317"/>
                </a:cxn>
                <a:cxn ang="0">
                  <a:pos x="125" y="328"/>
                </a:cxn>
                <a:cxn ang="0">
                  <a:pos x="130" y="308"/>
                </a:cxn>
                <a:cxn ang="0">
                  <a:pos x="161" y="317"/>
                </a:cxn>
                <a:cxn ang="0">
                  <a:pos x="179" y="336"/>
                </a:cxn>
                <a:cxn ang="0">
                  <a:pos x="227" y="366"/>
                </a:cxn>
                <a:cxn ang="0">
                  <a:pos x="237" y="370"/>
                </a:cxn>
                <a:cxn ang="0">
                  <a:pos x="259" y="361"/>
                </a:cxn>
                <a:cxn ang="0">
                  <a:pos x="292" y="384"/>
                </a:cxn>
                <a:cxn ang="0">
                  <a:pos x="307" y="370"/>
                </a:cxn>
                <a:cxn ang="0">
                  <a:pos x="340" y="370"/>
                </a:cxn>
                <a:cxn ang="0">
                  <a:pos x="358" y="361"/>
                </a:cxn>
                <a:cxn ang="0">
                  <a:pos x="382" y="366"/>
                </a:cxn>
                <a:cxn ang="0">
                  <a:pos x="399" y="381"/>
                </a:cxn>
                <a:cxn ang="0">
                  <a:pos x="409" y="381"/>
                </a:cxn>
                <a:cxn ang="0">
                  <a:pos x="427" y="341"/>
                </a:cxn>
                <a:cxn ang="0">
                  <a:pos x="442" y="308"/>
                </a:cxn>
                <a:cxn ang="0">
                  <a:pos x="475" y="283"/>
                </a:cxn>
                <a:cxn ang="0">
                  <a:pos x="469" y="259"/>
                </a:cxn>
                <a:cxn ang="0">
                  <a:pos x="447" y="221"/>
                </a:cxn>
              </a:cxnLst>
              <a:rect l="0" t="0" r="r" b="b"/>
              <a:pathLst>
                <a:path w="475" h="384">
                  <a:moveTo>
                    <a:pt x="447" y="221"/>
                  </a:moveTo>
                  <a:lnTo>
                    <a:pt x="437" y="205"/>
                  </a:lnTo>
                  <a:lnTo>
                    <a:pt x="437" y="186"/>
                  </a:lnTo>
                  <a:lnTo>
                    <a:pt x="420" y="165"/>
                  </a:lnTo>
                  <a:lnTo>
                    <a:pt x="437" y="140"/>
                  </a:lnTo>
                  <a:lnTo>
                    <a:pt x="442" y="112"/>
                  </a:lnTo>
                  <a:lnTo>
                    <a:pt x="420" y="54"/>
                  </a:lnTo>
                  <a:lnTo>
                    <a:pt x="416" y="40"/>
                  </a:lnTo>
                  <a:lnTo>
                    <a:pt x="394" y="20"/>
                  </a:lnTo>
                  <a:lnTo>
                    <a:pt x="382" y="15"/>
                  </a:lnTo>
                  <a:lnTo>
                    <a:pt x="345" y="25"/>
                  </a:lnTo>
                  <a:lnTo>
                    <a:pt x="302" y="30"/>
                  </a:lnTo>
                  <a:lnTo>
                    <a:pt x="243" y="25"/>
                  </a:lnTo>
                  <a:lnTo>
                    <a:pt x="227" y="35"/>
                  </a:lnTo>
                  <a:lnTo>
                    <a:pt x="200" y="35"/>
                  </a:lnTo>
                  <a:lnTo>
                    <a:pt x="183" y="0"/>
                  </a:lnTo>
                  <a:lnTo>
                    <a:pt x="152" y="11"/>
                  </a:lnTo>
                  <a:lnTo>
                    <a:pt x="113" y="20"/>
                  </a:lnTo>
                  <a:lnTo>
                    <a:pt x="86" y="43"/>
                  </a:lnTo>
                  <a:lnTo>
                    <a:pt x="48" y="49"/>
                  </a:lnTo>
                  <a:lnTo>
                    <a:pt x="0" y="79"/>
                  </a:lnTo>
                  <a:lnTo>
                    <a:pt x="5" y="98"/>
                  </a:lnTo>
                  <a:lnTo>
                    <a:pt x="5" y="116"/>
                  </a:lnTo>
                  <a:lnTo>
                    <a:pt x="0" y="137"/>
                  </a:lnTo>
                  <a:lnTo>
                    <a:pt x="10" y="152"/>
                  </a:lnTo>
                  <a:lnTo>
                    <a:pt x="16" y="226"/>
                  </a:lnTo>
                  <a:lnTo>
                    <a:pt x="28" y="239"/>
                  </a:lnTo>
                  <a:lnTo>
                    <a:pt x="31" y="259"/>
                  </a:lnTo>
                  <a:lnTo>
                    <a:pt x="28" y="279"/>
                  </a:lnTo>
                  <a:lnTo>
                    <a:pt x="44" y="268"/>
                  </a:lnTo>
                  <a:lnTo>
                    <a:pt x="59" y="283"/>
                  </a:lnTo>
                  <a:lnTo>
                    <a:pt x="77" y="283"/>
                  </a:lnTo>
                  <a:lnTo>
                    <a:pt x="92" y="294"/>
                  </a:lnTo>
                  <a:lnTo>
                    <a:pt x="108" y="317"/>
                  </a:lnTo>
                  <a:lnTo>
                    <a:pt x="125" y="328"/>
                  </a:lnTo>
                  <a:lnTo>
                    <a:pt x="130" y="308"/>
                  </a:lnTo>
                  <a:lnTo>
                    <a:pt x="161" y="317"/>
                  </a:lnTo>
                  <a:lnTo>
                    <a:pt x="179" y="336"/>
                  </a:lnTo>
                  <a:lnTo>
                    <a:pt x="227" y="366"/>
                  </a:lnTo>
                  <a:lnTo>
                    <a:pt x="237" y="370"/>
                  </a:lnTo>
                  <a:lnTo>
                    <a:pt x="259" y="361"/>
                  </a:lnTo>
                  <a:lnTo>
                    <a:pt x="292" y="384"/>
                  </a:lnTo>
                  <a:lnTo>
                    <a:pt x="307" y="370"/>
                  </a:lnTo>
                  <a:lnTo>
                    <a:pt x="340" y="370"/>
                  </a:lnTo>
                  <a:lnTo>
                    <a:pt x="358" y="361"/>
                  </a:lnTo>
                  <a:lnTo>
                    <a:pt x="382" y="366"/>
                  </a:lnTo>
                  <a:lnTo>
                    <a:pt x="399" y="381"/>
                  </a:lnTo>
                  <a:lnTo>
                    <a:pt x="409" y="381"/>
                  </a:lnTo>
                  <a:lnTo>
                    <a:pt x="427" y="341"/>
                  </a:lnTo>
                  <a:lnTo>
                    <a:pt x="442" y="308"/>
                  </a:lnTo>
                  <a:lnTo>
                    <a:pt x="475" y="283"/>
                  </a:lnTo>
                  <a:lnTo>
                    <a:pt x="469" y="259"/>
                  </a:lnTo>
                  <a:lnTo>
                    <a:pt x="447" y="221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96" name="Group 172"/>
            <p:cNvGrpSpPr>
              <a:grpSpLocks/>
            </p:cNvGrpSpPr>
            <p:nvPr/>
          </p:nvGrpSpPr>
          <p:grpSpPr bwMode="auto">
            <a:xfrm>
              <a:off x="7054482" y="4930957"/>
              <a:ext cx="560388" cy="288569"/>
              <a:chOff x="3929" y="2926"/>
              <a:chExt cx="392" cy="179"/>
            </a:xfrm>
            <a:grpFill/>
          </p:grpSpPr>
          <p:sp>
            <p:nvSpPr>
              <p:cNvPr id="111" name="Freeform 173"/>
              <p:cNvSpPr>
                <a:spLocks/>
              </p:cNvSpPr>
              <p:nvPr/>
            </p:nvSpPr>
            <p:spPr bwMode="auto">
              <a:xfrm>
                <a:off x="3929" y="2926"/>
                <a:ext cx="392" cy="179"/>
              </a:xfrm>
              <a:custGeom>
                <a:avLst/>
                <a:gdLst/>
                <a:ahLst/>
                <a:cxnLst>
                  <a:cxn ang="0">
                    <a:pos x="0" y="94"/>
                  </a:cxn>
                  <a:cxn ang="0">
                    <a:pos x="16" y="114"/>
                  </a:cxn>
                  <a:cxn ang="0">
                    <a:pos x="5" y="130"/>
                  </a:cxn>
                  <a:cxn ang="0">
                    <a:pos x="32" y="139"/>
                  </a:cxn>
                  <a:cxn ang="0">
                    <a:pos x="44" y="139"/>
                  </a:cxn>
                  <a:cxn ang="0">
                    <a:pos x="58" y="144"/>
                  </a:cxn>
                  <a:cxn ang="0">
                    <a:pos x="97" y="134"/>
                  </a:cxn>
                  <a:cxn ang="0">
                    <a:pos x="112" y="134"/>
                  </a:cxn>
                  <a:cxn ang="0">
                    <a:pos x="134" y="130"/>
                  </a:cxn>
                  <a:cxn ang="0">
                    <a:pos x="140" y="148"/>
                  </a:cxn>
                  <a:cxn ang="0">
                    <a:pos x="173" y="163"/>
                  </a:cxn>
                  <a:cxn ang="0">
                    <a:pos x="216" y="173"/>
                  </a:cxn>
                  <a:cxn ang="0">
                    <a:pos x="252" y="179"/>
                  </a:cxn>
                  <a:cxn ang="0">
                    <a:pos x="291" y="157"/>
                  </a:cxn>
                  <a:cxn ang="0">
                    <a:pos x="306" y="157"/>
                  </a:cxn>
                  <a:cxn ang="0">
                    <a:pos x="324" y="154"/>
                  </a:cxn>
                  <a:cxn ang="0">
                    <a:pos x="344" y="144"/>
                  </a:cxn>
                  <a:cxn ang="0">
                    <a:pos x="361" y="134"/>
                  </a:cxn>
                  <a:cxn ang="0">
                    <a:pos x="361" y="114"/>
                  </a:cxn>
                  <a:cxn ang="0">
                    <a:pos x="377" y="85"/>
                  </a:cxn>
                  <a:cxn ang="0">
                    <a:pos x="392" y="85"/>
                  </a:cxn>
                  <a:cxn ang="0">
                    <a:pos x="392" y="60"/>
                  </a:cxn>
                  <a:cxn ang="0">
                    <a:pos x="372" y="11"/>
                  </a:cxn>
                  <a:cxn ang="0">
                    <a:pos x="339" y="18"/>
                  </a:cxn>
                  <a:cxn ang="0">
                    <a:pos x="328" y="7"/>
                  </a:cxn>
                  <a:cxn ang="0">
                    <a:pos x="291" y="0"/>
                  </a:cxn>
                  <a:cxn ang="0">
                    <a:pos x="270" y="22"/>
                  </a:cxn>
                  <a:cxn ang="0">
                    <a:pos x="252" y="25"/>
                  </a:cxn>
                  <a:cxn ang="0">
                    <a:pos x="227" y="18"/>
                  </a:cxn>
                  <a:cxn ang="0">
                    <a:pos x="204" y="25"/>
                  </a:cxn>
                  <a:cxn ang="0">
                    <a:pos x="173" y="60"/>
                  </a:cxn>
                  <a:cxn ang="0">
                    <a:pos x="183" y="90"/>
                  </a:cxn>
                  <a:cxn ang="0">
                    <a:pos x="160" y="90"/>
                  </a:cxn>
                  <a:cxn ang="0">
                    <a:pos x="146" y="85"/>
                  </a:cxn>
                  <a:cxn ang="0">
                    <a:pos x="80" y="105"/>
                  </a:cxn>
                  <a:cxn ang="0">
                    <a:pos x="54" y="94"/>
                  </a:cxn>
                  <a:cxn ang="0">
                    <a:pos x="36" y="105"/>
                  </a:cxn>
                  <a:cxn ang="0">
                    <a:pos x="25" y="94"/>
                  </a:cxn>
                  <a:cxn ang="0">
                    <a:pos x="10" y="90"/>
                  </a:cxn>
                  <a:cxn ang="0">
                    <a:pos x="0" y="94"/>
                  </a:cxn>
                </a:cxnLst>
                <a:rect l="0" t="0" r="r" b="b"/>
                <a:pathLst>
                  <a:path w="392" h="179">
                    <a:moveTo>
                      <a:pt x="0" y="94"/>
                    </a:moveTo>
                    <a:lnTo>
                      <a:pt x="16" y="114"/>
                    </a:lnTo>
                    <a:lnTo>
                      <a:pt x="5" y="130"/>
                    </a:lnTo>
                    <a:lnTo>
                      <a:pt x="32" y="139"/>
                    </a:lnTo>
                    <a:lnTo>
                      <a:pt x="44" y="139"/>
                    </a:lnTo>
                    <a:lnTo>
                      <a:pt x="58" y="144"/>
                    </a:lnTo>
                    <a:lnTo>
                      <a:pt x="97" y="134"/>
                    </a:lnTo>
                    <a:lnTo>
                      <a:pt x="112" y="134"/>
                    </a:lnTo>
                    <a:lnTo>
                      <a:pt x="134" y="130"/>
                    </a:lnTo>
                    <a:lnTo>
                      <a:pt x="140" y="148"/>
                    </a:lnTo>
                    <a:lnTo>
                      <a:pt x="173" y="163"/>
                    </a:lnTo>
                    <a:lnTo>
                      <a:pt x="216" y="173"/>
                    </a:lnTo>
                    <a:lnTo>
                      <a:pt x="252" y="179"/>
                    </a:lnTo>
                    <a:lnTo>
                      <a:pt x="291" y="157"/>
                    </a:lnTo>
                    <a:lnTo>
                      <a:pt x="306" y="157"/>
                    </a:lnTo>
                    <a:lnTo>
                      <a:pt x="324" y="154"/>
                    </a:lnTo>
                    <a:lnTo>
                      <a:pt x="344" y="144"/>
                    </a:lnTo>
                    <a:lnTo>
                      <a:pt x="361" y="134"/>
                    </a:lnTo>
                    <a:lnTo>
                      <a:pt x="361" y="114"/>
                    </a:lnTo>
                    <a:lnTo>
                      <a:pt x="377" y="85"/>
                    </a:lnTo>
                    <a:lnTo>
                      <a:pt x="392" y="85"/>
                    </a:lnTo>
                    <a:lnTo>
                      <a:pt x="392" y="60"/>
                    </a:lnTo>
                    <a:lnTo>
                      <a:pt x="372" y="11"/>
                    </a:lnTo>
                    <a:lnTo>
                      <a:pt x="339" y="18"/>
                    </a:lnTo>
                    <a:lnTo>
                      <a:pt x="328" y="7"/>
                    </a:lnTo>
                    <a:lnTo>
                      <a:pt x="291" y="0"/>
                    </a:lnTo>
                    <a:lnTo>
                      <a:pt x="270" y="22"/>
                    </a:lnTo>
                    <a:lnTo>
                      <a:pt x="252" y="25"/>
                    </a:lnTo>
                    <a:lnTo>
                      <a:pt x="227" y="18"/>
                    </a:lnTo>
                    <a:lnTo>
                      <a:pt x="204" y="25"/>
                    </a:lnTo>
                    <a:lnTo>
                      <a:pt x="173" y="60"/>
                    </a:lnTo>
                    <a:lnTo>
                      <a:pt x="183" y="90"/>
                    </a:lnTo>
                    <a:lnTo>
                      <a:pt x="160" y="90"/>
                    </a:lnTo>
                    <a:lnTo>
                      <a:pt x="146" y="85"/>
                    </a:lnTo>
                    <a:lnTo>
                      <a:pt x="80" y="105"/>
                    </a:lnTo>
                    <a:lnTo>
                      <a:pt x="54" y="94"/>
                    </a:lnTo>
                    <a:lnTo>
                      <a:pt x="36" y="105"/>
                    </a:lnTo>
                    <a:lnTo>
                      <a:pt x="25" y="94"/>
                    </a:lnTo>
                    <a:lnTo>
                      <a:pt x="10" y="90"/>
                    </a:lnTo>
                    <a:lnTo>
                      <a:pt x="0" y="9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12" name="Freeform 174"/>
              <p:cNvSpPr>
                <a:spLocks/>
              </p:cNvSpPr>
              <p:nvPr/>
            </p:nvSpPr>
            <p:spPr bwMode="auto">
              <a:xfrm>
                <a:off x="3929" y="2926"/>
                <a:ext cx="392" cy="179"/>
              </a:xfrm>
              <a:custGeom>
                <a:avLst/>
                <a:gdLst/>
                <a:ahLst/>
                <a:cxnLst>
                  <a:cxn ang="0">
                    <a:pos x="0" y="94"/>
                  </a:cxn>
                  <a:cxn ang="0">
                    <a:pos x="16" y="114"/>
                  </a:cxn>
                  <a:cxn ang="0">
                    <a:pos x="5" y="130"/>
                  </a:cxn>
                  <a:cxn ang="0">
                    <a:pos x="32" y="139"/>
                  </a:cxn>
                  <a:cxn ang="0">
                    <a:pos x="44" y="139"/>
                  </a:cxn>
                  <a:cxn ang="0">
                    <a:pos x="58" y="144"/>
                  </a:cxn>
                  <a:cxn ang="0">
                    <a:pos x="97" y="134"/>
                  </a:cxn>
                  <a:cxn ang="0">
                    <a:pos x="112" y="134"/>
                  </a:cxn>
                  <a:cxn ang="0">
                    <a:pos x="134" y="130"/>
                  </a:cxn>
                  <a:cxn ang="0">
                    <a:pos x="140" y="148"/>
                  </a:cxn>
                  <a:cxn ang="0">
                    <a:pos x="173" y="163"/>
                  </a:cxn>
                  <a:cxn ang="0">
                    <a:pos x="216" y="173"/>
                  </a:cxn>
                  <a:cxn ang="0">
                    <a:pos x="252" y="179"/>
                  </a:cxn>
                  <a:cxn ang="0">
                    <a:pos x="291" y="157"/>
                  </a:cxn>
                  <a:cxn ang="0">
                    <a:pos x="306" y="157"/>
                  </a:cxn>
                  <a:cxn ang="0">
                    <a:pos x="324" y="154"/>
                  </a:cxn>
                  <a:cxn ang="0">
                    <a:pos x="344" y="144"/>
                  </a:cxn>
                  <a:cxn ang="0">
                    <a:pos x="361" y="134"/>
                  </a:cxn>
                  <a:cxn ang="0">
                    <a:pos x="361" y="114"/>
                  </a:cxn>
                  <a:cxn ang="0">
                    <a:pos x="377" y="85"/>
                  </a:cxn>
                  <a:cxn ang="0">
                    <a:pos x="392" y="85"/>
                  </a:cxn>
                  <a:cxn ang="0">
                    <a:pos x="392" y="60"/>
                  </a:cxn>
                  <a:cxn ang="0">
                    <a:pos x="372" y="11"/>
                  </a:cxn>
                  <a:cxn ang="0">
                    <a:pos x="339" y="18"/>
                  </a:cxn>
                  <a:cxn ang="0">
                    <a:pos x="328" y="7"/>
                  </a:cxn>
                  <a:cxn ang="0">
                    <a:pos x="291" y="0"/>
                  </a:cxn>
                  <a:cxn ang="0">
                    <a:pos x="270" y="22"/>
                  </a:cxn>
                  <a:cxn ang="0">
                    <a:pos x="252" y="25"/>
                  </a:cxn>
                  <a:cxn ang="0">
                    <a:pos x="227" y="18"/>
                  </a:cxn>
                  <a:cxn ang="0">
                    <a:pos x="204" y="25"/>
                  </a:cxn>
                  <a:cxn ang="0">
                    <a:pos x="173" y="60"/>
                  </a:cxn>
                  <a:cxn ang="0">
                    <a:pos x="183" y="90"/>
                  </a:cxn>
                  <a:cxn ang="0">
                    <a:pos x="160" y="90"/>
                  </a:cxn>
                  <a:cxn ang="0">
                    <a:pos x="146" y="85"/>
                  </a:cxn>
                  <a:cxn ang="0">
                    <a:pos x="80" y="105"/>
                  </a:cxn>
                  <a:cxn ang="0">
                    <a:pos x="54" y="94"/>
                  </a:cxn>
                  <a:cxn ang="0">
                    <a:pos x="36" y="105"/>
                  </a:cxn>
                  <a:cxn ang="0">
                    <a:pos x="25" y="94"/>
                  </a:cxn>
                  <a:cxn ang="0">
                    <a:pos x="10" y="90"/>
                  </a:cxn>
                  <a:cxn ang="0">
                    <a:pos x="0" y="94"/>
                  </a:cxn>
                </a:cxnLst>
                <a:rect l="0" t="0" r="r" b="b"/>
                <a:pathLst>
                  <a:path w="392" h="179">
                    <a:moveTo>
                      <a:pt x="0" y="94"/>
                    </a:moveTo>
                    <a:lnTo>
                      <a:pt x="16" y="114"/>
                    </a:lnTo>
                    <a:lnTo>
                      <a:pt x="5" y="130"/>
                    </a:lnTo>
                    <a:lnTo>
                      <a:pt x="32" y="139"/>
                    </a:lnTo>
                    <a:lnTo>
                      <a:pt x="44" y="139"/>
                    </a:lnTo>
                    <a:lnTo>
                      <a:pt x="58" y="144"/>
                    </a:lnTo>
                    <a:lnTo>
                      <a:pt x="97" y="134"/>
                    </a:lnTo>
                    <a:lnTo>
                      <a:pt x="112" y="134"/>
                    </a:lnTo>
                    <a:lnTo>
                      <a:pt x="134" y="130"/>
                    </a:lnTo>
                    <a:lnTo>
                      <a:pt x="140" y="148"/>
                    </a:lnTo>
                    <a:lnTo>
                      <a:pt x="173" y="163"/>
                    </a:lnTo>
                    <a:lnTo>
                      <a:pt x="216" y="173"/>
                    </a:lnTo>
                    <a:lnTo>
                      <a:pt x="252" y="179"/>
                    </a:lnTo>
                    <a:lnTo>
                      <a:pt x="291" y="157"/>
                    </a:lnTo>
                    <a:lnTo>
                      <a:pt x="306" y="157"/>
                    </a:lnTo>
                    <a:lnTo>
                      <a:pt x="324" y="154"/>
                    </a:lnTo>
                    <a:lnTo>
                      <a:pt x="344" y="144"/>
                    </a:lnTo>
                    <a:lnTo>
                      <a:pt x="361" y="134"/>
                    </a:lnTo>
                    <a:lnTo>
                      <a:pt x="361" y="114"/>
                    </a:lnTo>
                    <a:lnTo>
                      <a:pt x="377" y="85"/>
                    </a:lnTo>
                    <a:lnTo>
                      <a:pt x="392" y="85"/>
                    </a:lnTo>
                    <a:lnTo>
                      <a:pt x="392" y="60"/>
                    </a:lnTo>
                    <a:lnTo>
                      <a:pt x="372" y="11"/>
                    </a:lnTo>
                    <a:lnTo>
                      <a:pt x="339" y="18"/>
                    </a:lnTo>
                    <a:lnTo>
                      <a:pt x="328" y="7"/>
                    </a:lnTo>
                    <a:lnTo>
                      <a:pt x="291" y="0"/>
                    </a:lnTo>
                    <a:lnTo>
                      <a:pt x="270" y="22"/>
                    </a:lnTo>
                    <a:lnTo>
                      <a:pt x="252" y="25"/>
                    </a:lnTo>
                    <a:lnTo>
                      <a:pt x="227" y="18"/>
                    </a:lnTo>
                    <a:lnTo>
                      <a:pt x="204" y="25"/>
                    </a:lnTo>
                    <a:lnTo>
                      <a:pt x="173" y="60"/>
                    </a:lnTo>
                    <a:lnTo>
                      <a:pt x="183" y="90"/>
                    </a:lnTo>
                    <a:lnTo>
                      <a:pt x="160" y="90"/>
                    </a:lnTo>
                    <a:lnTo>
                      <a:pt x="146" y="85"/>
                    </a:lnTo>
                    <a:lnTo>
                      <a:pt x="80" y="105"/>
                    </a:lnTo>
                    <a:lnTo>
                      <a:pt x="54" y="94"/>
                    </a:lnTo>
                    <a:lnTo>
                      <a:pt x="36" y="105"/>
                    </a:lnTo>
                    <a:lnTo>
                      <a:pt x="25" y="94"/>
                    </a:lnTo>
                    <a:lnTo>
                      <a:pt x="10" y="90"/>
                    </a:lnTo>
                    <a:lnTo>
                      <a:pt x="0" y="94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97" name="Group 202"/>
            <p:cNvGrpSpPr>
              <a:grpSpLocks/>
            </p:cNvGrpSpPr>
            <p:nvPr/>
          </p:nvGrpSpPr>
          <p:grpSpPr bwMode="auto">
            <a:xfrm>
              <a:off x="7829795" y="3897589"/>
              <a:ext cx="446992" cy="251491"/>
              <a:chOff x="4472" y="2285"/>
              <a:chExt cx="313" cy="156"/>
            </a:xfrm>
            <a:grpFill/>
          </p:grpSpPr>
          <p:sp>
            <p:nvSpPr>
              <p:cNvPr id="109" name="Freeform 203"/>
              <p:cNvSpPr>
                <a:spLocks/>
              </p:cNvSpPr>
              <p:nvPr/>
            </p:nvSpPr>
            <p:spPr bwMode="auto">
              <a:xfrm>
                <a:off x="4472" y="2285"/>
                <a:ext cx="313" cy="156"/>
              </a:xfrm>
              <a:custGeom>
                <a:avLst/>
                <a:gdLst/>
                <a:ahLst/>
                <a:cxnLst>
                  <a:cxn ang="0">
                    <a:pos x="253" y="156"/>
                  </a:cxn>
                  <a:cxn ang="0">
                    <a:pos x="260" y="156"/>
                  </a:cxn>
                  <a:cxn ang="0">
                    <a:pos x="264" y="140"/>
                  </a:cxn>
                  <a:cxn ang="0">
                    <a:pos x="282" y="140"/>
                  </a:cxn>
                  <a:cxn ang="0">
                    <a:pos x="286" y="140"/>
                  </a:cxn>
                  <a:cxn ang="0">
                    <a:pos x="291" y="126"/>
                  </a:cxn>
                  <a:cxn ang="0">
                    <a:pos x="296" y="118"/>
                  </a:cxn>
                  <a:cxn ang="0">
                    <a:pos x="313" y="107"/>
                  </a:cxn>
                  <a:cxn ang="0">
                    <a:pos x="308" y="93"/>
                  </a:cxn>
                  <a:cxn ang="0">
                    <a:pos x="302" y="83"/>
                  </a:cxn>
                  <a:cxn ang="0">
                    <a:pos x="286" y="68"/>
                  </a:cxn>
                  <a:cxn ang="0">
                    <a:pos x="286" y="65"/>
                  </a:cxn>
                  <a:cxn ang="0">
                    <a:pos x="275" y="65"/>
                  </a:cxn>
                  <a:cxn ang="0">
                    <a:pos x="275" y="40"/>
                  </a:cxn>
                  <a:cxn ang="0">
                    <a:pos x="275" y="33"/>
                  </a:cxn>
                  <a:cxn ang="0">
                    <a:pos x="264" y="30"/>
                  </a:cxn>
                  <a:cxn ang="0">
                    <a:pos x="260" y="20"/>
                  </a:cxn>
                  <a:cxn ang="0">
                    <a:pos x="242" y="20"/>
                  </a:cxn>
                  <a:cxn ang="0">
                    <a:pos x="221" y="25"/>
                  </a:cxn>
                  <a:cxn ang="0">
                    <a:pos x="204" y="15"/>
                  </a:cxn>
                  <a:cxn ang="0">
                    <a:pos x="199" y="9"/>
                  </a:cxn>
                  <a:cxn ang="0">
                    <a:pos x="184" y="7"/>
                  </a:cxn>
                  <a:cxn ang="0">
                    <a:pos x="178" y="0"/>
                  </a:cxn>
                  <a:cxn ang="0">
                    <a:pos x="163" y="0"/>
                  </a:cxn>
                  <a:cxn ang="0">
                    <a:pos x="145" y="7"/>
                  </a:cxn>
                  <a:cxn ang="0">
                    <a:pos x="136" y="15"/>
                  </a:cxn>
                  <a:cxn ang="0">
                    <a:pos x="129" y="15"/>
                  </a:cxn>
                  <a:cxn ang="0">
                    <a:pos x="129" y="49"/>
                  </a:cxn>
                  <a:cxn ang="0">
                    <a:pos x="114" y="68"/>
                  </a:cxn>
                  <a:cxn ang="0">
                    <a:pos x="87" y="65"/>
                  </a:cxn>
                  <a:cxn ang="0">
                    <a:pos x="68" y="44"/>
                  </a:cxn>
                  <a:cxn ang="0">
                    <a:pos x="48" y="30"/>
                  </a:cxn>
                  <a:cxn ang="0">
                    <a:pos x="20" y="40"/>
                  </a:cxn>
                  <a:cxn ang="0">
                    <a:pos x="10" y="73"/>
                  </a:cxn>
                  <a:cxn ang="0">
                    <a:pos x="0" y="98"/>
                  </a:cxn>
                  <a:cxn ang="0">
                    <a:pos x="0" y="138"/>
                  </a:cxn>
                  <a:cxn ang="0">
                    <a:pos x="5" y="151"/>
                  </a:cxn>
                  <a:cxn ang="0">
                    <a:pos x="10" y="151"/>
                  </a:cxn>
                  <a:cxn ang="0">
                    <a:pos x="20" y="140"/>
                  </a:cxn>
                  <a:cxn ang="0">
                    <a:pos x="48" y="126"/>
                  </a:cxn>
                  <a:cxn ang="0">
                    <a:pos x="68" y="122"/>
                  </a:cxn>
                  <a:cxn ang="0">
                    <a:pos x="76" y="126"/>
                  </a:cxn>
                  <a:cxn ang="0">
                    <a:pos x="87" y="122"/>
                  </a:cxn>
                  <a:cxn ang="0">
                    <a:pos x="114" y="122"/>
                  </a:cxn>
                  <a:cxn ang="0">
                    <a:pos x="141" y="126"/>
                  </a:cxn>
                  <a:cxn ang="0">
                    <a:pos x="150" y="122"/>
                  </a:cxn>
                  <a:cxn ang="0">
                    <a:pos x="163" y="113"/>
                  </a:cxn>
                  <a:cxn ang="0">
                    <a:pos x="165" y="113"/>
                  </a:cxn>
                  <a:cxn ang="0">
                    <a:pos x="178" y="126"/>
                  </a:cxn>
                  <a:cxn ang="0">
                    <a:pos x="199" y="126"/>
                  </a:cxn>
                  <a:cxn ang="0">
                    <a:pos x="221" y="138"/>
                  </a:cxn>
                  <a:cxn ang="0">
                    <a:pos x="238" y="151"/>
                  </a:cxn>
                  <a:cxn ang="0">
                    <a:pos x="253" y="156"/>
                  </a:cxn>
                </a:cxnLst>
                <a:rect l="0" t="0" r="r" b="b"/>
                <a:pathLst>
                  <a:path w="313" h="156">
                    <a:moveTo>
                      <a:pt x="253" y="156"/>
                    </a:moveTo>
                    <a:lnTo>
                      <a:pt x="260" y="156"/>
                    </a:lnTo>
                    <a:lnTo>
                      <a:pt x="264" y="140"/>
                    </a:lnTo>
                    <a:lnTo>
                      <a:pt x="282" y="140"/>
                    </a:lnTo>
                    <a:lnTo>
                      <a:pt x="286" y="140"/>
                    </a:lnTo>
                    <a:lnTo>
                      <a:pt x="291" y="126"/>
                    </a:lnTo>
                    <a:lnTo>
                      <a:pt x="296" y="118"/>
                    </a:lnTo>
                    <a:lnTo>
                      <a:pt x="313" y="107"/>
                    </a:lnTo>
                    <a:lnTo>
                      <a:pt x="308" y="93"/>
                    </a:lnTo>
                    <a:lnTo>
                      <a:pt x="302" y="83"/>
                    </a:lnTo>
                    <a:lnTo>
                      <a:pt x="286" y="68"/>
                    </a:lnTo>
                    <a:lnTo>
                      <a:pt x="286" y="65"/>
                    </a:lnTo>
                    <a:lnTo>
                      <a:pt x="275" y="65"/>
                    </a:lnTo>
                    <a:lnTo>
                      <a:pt x="275" y="40"/>
                    </a:lnTo>
                    <a:lnTo>
                      <a:pt x="275" y="33"/>
                    </a:lnTo>
                    <a:lnTo>
                      <a:pt x="264" y="30"/>
                    </a:lnTo>
                    <a:lnTo>
                      <a:pt x="260" y="20"/>
                    </a:lnTo>
                    <a:lnTo>
                      <a:pt x="242" y="20"/>
                    </a:lnTo>
                    <a:lnTo>
                      <a:pt x="221" y="25"/>
                    </a:lnTo>
                    <a:lnTo>
                      <a:pt x="204" y="15"/>
                    </a:lnTo>
                    <a:lnTo>
                      <a:pt x="199" y="9"/>
                    </a:lnTo>
                    <a:lnTo>
                      <a:pt x="184" y="7"/>
                    </a:lnTo>
                    <a:lnTo>
                      <a:pt x="178" y="0"/>
                    </a:lnTo>
                    <a:lnTo>
                      <a:pt x="163" y="0"/>
                    </a:lnTo>
                    <a:lnTo>
                      <a:pt x="145" y="7"/>
                    </a:lnTo>
                    <a:lnTo>
                      <a:pt x="136" y="15"/>
                    </a:lnTo>
                    <a:lnTo>
                      <a:pt x="129" y="15"/>
                    </a:lnTo>
                    <a:lnTo>
                      <a:pt x="129" y="49"/>
                    </a:lnTo>
                    <a:lnTo>
                      <a:pt x="114" y="68"/>
                    </a:lnTo>
                    <a:lnTo>
                      <a:pt x="87" y="65"/>
                    </a:lnTo>
                    <a:lnTo>
                      <a:pt x="68" y="44"/>
                    </a:lnTo>
                    <a:lnTo>
                      <a:pt x="48" y="30"/>
                    </a:lnTo>
                    <a:lnTo>
                      <a:pt x="20" y="40"/>
                    </a:lnTo>
                    <a:lnTo>
                      <a:pt x="10" y="73"/>
                    </a:lnTo>
                    <a:lnTo>
                      <a:pt x="0" y="98"/>
                    </a:lnTo>
                    <a:lnTo>
                      <a:pt x="0" y="138"/>
                    </a:lnTo>
                    <a:lnTo>
                      <a:pt x="5" y="151"/>
                    </a:lnTo>
                    <a:lnTo>
                      <a:pt x="10" y="151"/>
                    </a:lnTo>
                    <a:lnTo>
                      <a:pt x="20" y="140"/>
                    </a:lnTo>
                    <a:lnTo>
                      <a:pt x="48" y="126"/>
                    </a:lnTo>
                    <a:lnTo>
                      <a:pt x="68" y="122"/>
                    </a:lnTo>
                    <a:lnTo>
                      <a:pt x="76" y="126"/>
                    </a:lnTo>
                    <a:lnTo>
                      <a:pt x="87" y="122"/>
                    </a:lnTo>
                    <a:lnTo>
                      <a:pt x="114" y="122"/>
                    </a:lnTo>
                    <a:lnTo>
                      <a:pt x="141" y="126"/>
                    </a:lnTo>
                    <a:lnTo>
                      <a:pt x="150" y="122"/>
                    </a:lnTo>
                    <a:lnTo>
                      <a:pt x="163" y="113"/>
                    </a:lnTo>
                    <a:lnTo>
                      <a:pt x="165" y="113"/>
                    </a:lnTo>
                    <a:lnTo>
                      <a:pt x="178" y="126"/>
                    </a:lnTo>
                    <a:lnTo>
                      <a:pt x="199" y="126"/>
                    </a:lnTo>
                    <a:lnTo>
                      <a:pt x="221" y="138"/>
                    </a:lnTo>
                    <a:lnTo>
                      <a:pt x="238" y="151"/>
                    </a:lnTo>
                    <a:lnTo>
                      <a:pt x="253" y="15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10" name="Freeform 204"/>
              <p:cNvSpPr>
                <a:spLocks/>
              </p:cNvSpPr>
              <p:nvPr/>
            </p:nvSpPr>
            <p:spPr bwMode="auto">
              <a:xfrm>
                <a:off x="4472" y="2285"/>
                <a:ext cx="313" cy="156"/>
              </a:xfrm>
              <a:custGeom>
                <a:avLst/>
                <a:gdLst/>
                <a:ahLst/>
                <a:cxnLst>
                  <a:cxn ang="0">
                    <a:pos x="253" y="156"/>
                  </a:cxn>
                  <a:cxn ang="0">
                    <a:pos x="260" y="156"/>
                  </a:cxn>
                  <a:cxn ang="0">
                    <a:pos x="264" y="140"/>
                  </a:cxn>
                  <a:cxn ang="0">
                    <a:pos x="282" y="140"/>
                  </a:cxn>
                  <a:cxn ang="0">
                    <a:pos x="286" y="140"/>
                  </a:cxn>
                  <a:cxn ang="0">
                    <a:pos x="291" y="126"/>
                  </a:cxn>
                  <a:cxn ang="0">
                    <a:pos x="296" y="118"/>
                  </a:cxn>
                  <a:cxn ang="0">
                    <a:pos x="313" y="107"/>
                  </a:cxn>
                  <a:cxn ang="0">
                    <a:pos x="308" y="93"/>
                  </a:cxn>
                  <a:cxn ang="0">
                    <a:pos x="302" y="83"/>
                  </a:cxn>
                  <a:cxn ang="0">
                    <a:pos x="286" y="68"/>
                  </a:cxn>
                  <a:cxn ang="0">
                    <a:pos x="286" y="65"/>
                  </a:cxn>
                  <a:cxn ang="0">
                    <a:pos x="275" y="65"/>
                  </a:cxn>
                  <a:cxn ang="0">
                    <a:pos x="275" y="40"/>
                  </a:cxn>
                  <a:cxn ang="0">
                    <a:pos x="275" y="33"/>
                  </a:cxn>
                  <a:cxn ang="0">
                    <a:pos x="264" y="30"/>
                  </a:cxn>
                  <a:cxn ang="0">
                    <a:pos x="260" y="20"/>
                  </a:cxn>
                  <a:cxn ang="0">
                    <a:pos x="242" y="20"/>
                  </a:cxn>
                  <a:cxn ang="0">
                    <a:pos x="221" y="25"/>
                  </a:cxn>
                  <a:cxn ang="0">
                    <a:pos x="204" y="15"/>
                  </a:cxn>
                  <a:cxn ang="0">
                    <a:pos x="199" y="9"/>
                  </a:cxn>
                  <a:cxn ang="0">
                    <a:pos x="184" y="7"/>
                  </a:cxn>
                  <a:cxn ang="0">
                    <a:pos x="178" y="0"/>
                  </a:cxn>
                  <a:cxn ang="0">
                    <a:pos x="163" y="0"/>
                  </a:cxn>
                  <a:cxn ang="0">
                    <a:pos x="145" y="7"/>
                  </a:cxn>
                  <a:cxn ang="0">
                    <a:pos x="136" y="15"/>
                  </a:cxn>
                  <a:cxn ang="0">
                    <a:pos x="129" y="15"/>
                  </a:cxn>
                  <a:cxn ang="0">
                    <a:pos x="129" y="49"/>
                  </a:cxn>
                  <a:cxn ang="0">
                    <a:pos x="114" y="68"/>
                  </a:cxn>
                  <a:cxn ang="0">
                    <a:pos x="87" y="65"/>
                  </a:cxn>
                  <a:cxn ang="0">
                    <a:pos x="68" y="44"/>
                  </a:cxn>
                  <a:cxn ang="0">
                    <a:pos x="48" y="30"/>
                  </a:cxn>
                  <a:cxn ang="0">
                    <a:pos x="20" y="40"/>
                  </a:cxn>
                  <a:cxn ang="0">
                    <a:pos x="10" y="73"/>
                  </a:cxn>
                  <a:cxn ang="0">
                    <a:pos x="0" y="98"/>
                  </a:cxn>
                  <a:cxn ang="0">
                    <a:pos x="0" y="138"/>
                  </a:cxn>
                  <a:cxn ang="0">
                    <a:pos x="5" y="151"/>
                  </a:cxn>
                  <a:cxn ang="0">
                    <a:pos x="10" y="151"/>
                  </a:cxn>
                  <a:cxn ang="0">
                    <a:pos x="20" y="140"/>
                  </a:cxn>
                  <a:cxn ang="0">
                    <a:pos x="48" y="126"/>
                  </a:cxn>
                  <a:cxn ang="0">
                    <a:pos x="68" y="122"/>
                  </a:cxn>
                  <a:cxn ang="0">
                    <a:pos x="76" y="126"/>
                  </a:cxn>
                  <a:cxn ang="0">
                    <a:pos x="87" y="122"/>
                  </a:cxn>
                  <a:cxn ang="0">
                    <a:pos x="114" y="122"/>
                  </a:cxn>
                  <a:cxn ang="0">
                    <a:pos x="141" y="126"/>
                  </a:cxn>
                  <a:cxn ang="0">
                    <a:pos x="150" y="122"/>
                  </a:cxn>
                  <a:cxn ang="0">
                    <a:pos x="163" y="113"/>
                  </a:cxn>
                  <a:cxn ang="0">
                    <a:pos x="165" y="113"/>
                  </a:cxn>
                  <a:cxn ang="0">
                    <a:pos x="178" y="126"/>
                  </a:cxn>
                  <a:cxn ang="0">
                    <a:pos x="199" y="126"/>
                  </a:cxn>
                  <a:cxn ang="0">
                    <a:pos x="221" y="138"/>
                  </a:cxn>
                  <a:cxn ang="0">
                    <a:pos x="238" y="151"/>
                  </a:cxn>
                  <a:cxn ang="0">
                    <a:pos x="253" y="156"/>
                  </a:cxn>
                </a:cxnLst>
                <a:rect l="0" t="0" r="r" b="b"/>
                <a:pathLst>
                  <a:path w="313" h="156">
                    <a:moveTo>
                      <a:pt x="253" y="156"/>
                    </a:moveTo>
                    <a:lnTo>
                      <a:pt x="260" y="156"/>
                    </a:lnTo>
                    <a:lnTo>
                      <a:pt x="264" y="140"/>
                    </a:lnTo>
                    <a:lnTo>
                      <a:pt x="282" y="140"/>
                    </a:lnTo>
                    <a:lnTo>
                      <a:pt x="286" y="140"/>
                    </a:lnTo>
                    <a:lnTo>
                      <a:pt x="291" y="126"/>
                    </a:lnTo>
                    <a:lnTo>
                      <a:pt x="296" y="118"/>
                    </a:lnTo>
                    <a:lnTo>
                      <a:pt x="313" y="107"/>
                    </a:lnTo>
                    <a:lnTo>
                      <a:pt x="308" y="93"/>
                    </a:lnTo>
                    <a:lnTo>
                      <a:pt x="302" y="83"/>
                    </a:lnTo>
                    <a:lnTo>
                      <a:pt x="286" y="68"/>
                    </a:lnTo>
                    <a:lnTo>
                      <a:pt x="286" y="65"/>
                    </a:lnTo>
                    <a:lnTo>
                      <a:pt x="275" y="65"/>
                    </a:lnTo>
                    <a:lnTo>
                      <a:pt x="275" y="40"/>
                    </a:lnTo>
                    <a:lnTo>
                      <a:pt x="275" y="33"/>
                    </a:lnTo>
                    <a:lnTo>
                      <a:pt x="264" y="30"/>
                    </a:lnTo>
                    <a:lnTo>
                      <a:pt x="260" y="20"/>
                    </a:lnTo>
                    <a:lnTo>
                      <a:pt x="242" y="20"/>
                    </a:lnTo>
                    <a:lnTo>
                      <a:pt x="221" y="25"/>
                    </a:lnTo>
                    <a:lnTo>
                      <a:pt x="204" y="15"/>
                    </a:lnTo>
                    <a:lnTo>
                      <a:pt x="199" y="9"/>
                    </a:lnTo>
                    <a:lnTo>
                      <a:pt x="184" y="7"/>
                    </a:lnTo>
                    <a:lnTo>
                      <a:pt x="178" y="0"/>
                    </a:lnTo>
                    <a:lnTo>
                      <a:pt x="163" y="0"/>
                    </a:lnTo>
                    <a:lnTo>
                      <a:pt x="145" y="7"/>
                    </a:lnTo>
                    <a:lnTo>
                      <a:pt x="136" y="15"/>
                    </a:lnTo>
                    <a:lnTo>
                      <a:pt x="129" y="15"/>
                    </a:lnTo>
                    <a:lnTo>
                      <a:pt x="129" y="49"/>
                    </a:lnTo>
                    <a:lnTo>
                      <a:pt x="114" y="68"/>
                    </a:lnTo>
                    <a:lnTo>
                      <a:pt x="87" y="65"/>
                    </a:lnTo>
                    <a:lnTo>
                      <a:pt x="68" y="44"/>
                    </a:lnTo>
                    <a:lnTo>
                      <a:pt x="48" y="30"/>
                    </a:lnTo>
                    <a:lnTo>
                      <a:pt x="20" y="40"/>
                    </a:lnTo>
                    <a:lnTo>
                      <a:pt x="10" y="73"/>
                    </a:lnTo>
                    <a:lnTo>
                      <a:pt x="0" y="98"/>
                    </a:lnTo>
                    <a:lnTo>
                      <a:pt x="0" y="138"/>
                    </a:lnTo>
                    <a:lnTo>
                      <a:pt x="5" y="151"/>
                    </a:lnTo>
                    <a:lnTo>
                      <a:pt x="10" y="151"/>
                    </a:lnTo>
                    <a:lnTo>
                      <a:pt x="20" y="140"/>
                    </a:lnTo>
                    <a:lnTo>
                      <a:pt x="48" y="126"/>
                    </a:lnTo>
                    <a:lnTo>
                      <a:pt x="68" y="122"/>
                    </a:lnTo>
                    <a:lnTo>
                      <a:pt x="76" y="126"/>
                    </a:lnTo>
                    <a:lnTo>
                      <a:pt x="87" y="122"/>
                    </a:lnTo>
                    <a:lnTo>
                      <a:pt x="114" y="122"/>
                    </a:lnTo>
                    <a:lnTo>
                      <a:pt x="141" y="126"/>
                    </a:lnTo>
                    <a:lnTo>
                      <a:pt x="150" y="122"/>
                    </a:lnTo>
                    <a:lnTo>
                      <a:pt x="163" y="113"/>
                    </a:lnTo>
                    <a:lnTo>
                      <a:pt x="165" y="113"/>
                    </a:lnTo>
                    <a:lnTo>
                      <a:pt x="178" y="126"/>
                    </a:lnTo>
                    <a:lnTo>
                      <a:pt x="199" y="126"/>
                    </a:lnTo>
                    <a:lnTo>
                      <a:pt x="221" y="138"/>
                    </a:lnTo>
                    <a:lnTo>
                      <a:pt x="238" y="151"/>
                    </a:lnTo>
                    <a:lnTo>
                      <a:pt x="253" y="156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98" name="Group 205"/>
            <p:cNvGrpSpPr>
              <a:grpSpLocks/>
            </p:cNvGrpSpPr>
            <p:nvPr/>
          </p:nvGrpSpPr>
          <p:grpSpPr bwMode="auto">
            <a:xfrm>
              <a:off x="7939236" y="3696074"/>
              <a:ext cx="259755" cy="236982"/>
              <a:chOff x="4548" y="2160"/>
              <a:chExt cx="182" cy="147"/>
            </a:xfrm>
            <a:grpFill/>
          </p:grpSpPr>
          <p:sp>
            <p:nvSpPr>
              <p:cNvPr id="107" name="Freeform 206"/>
              <p:cNvSpPr>
                <a:spLocks/>
              </p:cNvSpPr>
              <p:nvPr/>
            </p:nvSpPr>
            <p:spPr bwMode="auto">
              <a:xfrm>
                <a:off x="4548" y="2160"/>
                <a:ext cx="182" cy="147"/>
              </a:xfrm>
              <a:custGeom>
                <a:avLst/>
                <a:gdLst/>
                <a:ahLst/>
                <a:cxnLst>
                  <a:cxn ang="0">
                    <a:pos x="178" y="142"/>
                  </a:cxn>
                  <a:cxn ang="0">
                    <a:pos x="171" y="138"/>
                  </a:cxn>
                  <a:cxn ang="0">
                    <a:pos x="178" y="122"/>
                  </a:cxn>
                  <a:cxn ang="0">
                    <a:pos x="182" y="117"/>
                  </a:cxn>
                  <a:cxn ang="0">
                    <a:pos x="182" y="107"/>
                  </a:cxn>
                  <a:cxn ang="0">
                    <a:pos x="171" y="103"/>
                  </a:cxn>
                  <a:cxn ang="0">
                    <a:pos x="161" y="89"/>
                  </a:cxn>
                  <a:cxn ang="0">
                    <a:pos x="156" y="89"/>
                  </a:cxn>
                  <a:cxn ang="0">
                    <a:pos x="151" y="69"/>
                  </a:cxn>
                  <a:cxn ang="0">
                    <a:pos x="140" y="60"/>
                  </a:cxn>
                  <a:cxn ang="0">
                    <a:pos x="140" y="55"/>
                  </a:cxn>
                  <a:cxn ang="0">
                    <a:pos x="144" y="49"/>
                  </a:cxn>
                  <a:cxn ang="0">
                    <a:pos x="171" y="40"/>
                  </a:cxn>
                  <a:cxn ang="0">
                    <a:pos x="182" y="15"/>
                  </a:cxn>
                  <a:cxn ang="0">
                    <a:pos x="166" y="0"/>
                  </a:cxn>
                  <a:cxn ang="0">
                    <a:pos x="123" y="10"/>
                  </a:cxn>
                  <a:cxn ang="0">
                    <a:pos x="84" y="7"/>
                  </a:cxn>
                  <a:cxn ang="0">
                    <a:pos x="21" y="25"/>
                  </a:cxn>
                  <a:cxn ang="0">
                    <a:pos x="0" y="44"/>
                  </a:cxn>
                  <a:cxn ang="0">
                    <a:pos x="6" y="74"/>
                  </a:cxn>
                  <a:cxn ang="0">
                    <a:pos x="16" y="98"/>
                  </a:cxn>
                  <a:cxn ang="0">
                    <a:pos x="43" y="103"/>
                  </a:cxn>
                  <a:cxn ang="0">
                    <a:pos x="48" y="138"/>
                  </a:cxn>
                  <a:cxn ang="0">
                    <a:pos x="55" y="138"/>
                  </a:cxn>
                  <a:cxn ang="0">
                    <a:pos x="64" y="129"/>
                  </a:cxn>
                  <a:cxn ang="0">
                    <a:pos x="82" y="122"/>
                  </a:cxn>
                  <a:cxn ang="0">
                    <a:pos x="97" y="122"/>
                  </a:cxn>
                  <a:cxn ang="0">
                    <a:pos x="103" y="129"/>
                  </a:cxn>
                  <a:cxn ang="0">
                    <a:pos x="118" y="132"/>
                  </a:cxn>
                  <a:cxn ang="0">
                    <a:pos x="123" y="138"/>
                  </a:cxn>
                  <a:cxn ang="0">
                    <a:pos x="140" y="147"/>
                  </a:cxn>
                  <a:cxn ang="0">
                    <a:pos x="161" y="142"/>
                  </a:cxn>
                  <a:cxn ang="0">
                    <a:pos x="178" y="142"/>
                  </a:cxn>
                </a:cxnLst>
                <a:rect l="0" t="0" r="r" b="b"/>
                <a:pathLst>
                  <a:path w="182" h="147">
                    <a:moveTo>
                      <a:pt x="178" y="142"/>
                    </a:moveTo>
                    <a:lnTo>
                      <a:pt x="171" y="138"/>
                    </a:lnTo>
                    <a:lnTo>
                      <a:pt x="178" y="122"/>
                    </a:lnTo>
                    <a:lnTo>
                      <a:pt x="182" y="117"/>
                    </a:lnTo>
                    <a:lnTo>
                      <a:pt x="182" y="107"/>
                    </a:lnTo>
                    <a:lnTo>
                      <a:pt x="171" y="103"/>
                    </a:lnTo>
                    <a:lnTo>
                      <a:pt x="161" y="89"/>
                    </a:lnTo>
                    <a:lnTo>
                      <a:pt x="156" y="89"/>
                    </a:lnTo>
                    <a:lnTo>
                      <a:pt x="151" y="69"/>
                    </a:lnTo>
                    <a:lnTo>
                      <a:pt x="140" y="60"/>
                    </a:lnTo>
                    <a:lnTo>
                      <a:pt x="140" y="55"/>
                    </a:lnTo>
                    <a:lnTo>
                      <a:pt x="144" y="49"/>
                    </a:lnTo>
                    <a:lnTo>
                      <a:pt x="171" y="40"/>
                    </a:lnTo>
                    <a:lnTo>
                      <a:pt x="182" y="15"/>
                    </a:lnTo>
                    <a:lnTo>
                      <a:pt x="166" y="0"/>
                    </a:lnTo>
                    <a:lnTo>
                      <a:pt x="123" y="10"/>
                    </a:lnTo>
                    <a:lnTo>
                      <a:pt x="84" y="7"/>
                    </a:lnTo>
                    <a:lnTo>
                      <a:pt x="21" y="25"/>
                    </a:lnTo>
                    <a:lnTo>
                      <a:pt x="0" y="44"/>
                    </a:lnTo>
                    <a:lnTo>
                      <a:pt x="6" y="74"/>
                    </a:lnTo>
                    <a:lnTo>
                      <a:pt x="16" y="98"/>
                    </a:lnTo>
                    <a:lnTo>
                      <a:pt x="43" y="103"/>
                    </a:lnTo>
                    <a:lnTo>
                      <a:pt x="48" y="138"/>
                    </a:lnTo>
                    <a:lnTo>
                      <a:pt x="55" y="138"/>
                    </a:lnTo>
                    <a:lnTo>
                      <a:pt x="64" y="129"/>
                    </a:lnTo>
                    <a:lnTo>
                      <a:pt x="82" y="122"/>
                    </a:lnTo>
                    <a:lnTo>
                      <a:pt x="97" y="122"/>
                    </a:lnTo>
                    <a:lnTo>
                      <a:pt x="103" y="129"/>
                    </a:lnTo>
                    <a:lnTo>
                      <a:pt x="118" y="132"/>
                    </a:lnTo>
                    <a:lnTo>
                      <a:pt x="123" y="138"/>
                    </a:lnTo>
                    <a:lnTo>
                      <a:pt x="140" y="147"/>
                    </a:lnTo>
                    <a:lnTo>
                      <a:pt x="161" y="142"/>
                    </a:lnTo>
                    <a:lnTo>
                      <a:pt x="178" y="14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08" name="Freeform 207"/>
              <p:cNvSpPr>
                <a:spLocks/>
              </p:cNvSpPr>
              <p:nvPr/>
            </p:nvSpPr>
            <p:spPr bwMode="auto">
              <a:xfrm>
                <a:off x="4548" y="2160"/>
                <a:ext cx="182" cy="147"/>
              </a:xfrm>
              <a:custGeom>
                <a:avLst/>
                <a:gdLst/>
                <a:ahLst/>
                <a:cxnLst>
                  <a:cxn ang="0">
                    <a:pos x="178" y="142"/>
                  </a:cxn>
                  <a:cxn ang="0">
                    <a:pos x="171" y="138"/>
                  </a:cxn>
                  <a:cxn ang="0">
                    <a:pos x="178" y="122"/>
                  </a:cxn>
                  <a:cxn ang="0">
                    <a:pos x="182" y="117"/>
                  </a:cxn>
                  <a:cxn ang="0">
                    <a:pos x="182" y="107"/>
                  </a:cxn>
                  <a:cxn ang="0">
                    <a:pos x="171" y="103"/>
                  </a:cxn>
                  <a:cxn ang="0">
                    <a:pos x="161" y="89"/>
                  </a:cxn>
                  <a:cxn ang="0">
                    <a:pos x="156" y="89"/>
                  </a:cxn>
                  <a:cxn ang="0">
                    <a:pos x="151" y="69"/>
                  </a:cxn>
                  <a:cxn ang="0">
                    <a:pos x="140" y="60"/>
                  </a:cxn>
                  <a:cxn ang="0">
                    <a:pos x="140" y="55"/>
                  </a:cxn>
                  <a:cxn ang="0">
                    <a:pos x="144" y="49"/>
                  </a:cxn>
                  <a:cxn ang="0">
                    <a:pos x="171" y="40"/>
                  </a:cxn>
                  <a:cxn ang="0">
                    <a:pos x="182" y="15"/>
                  </a:cxn>
                  <a:cxn ang="0">
                    <a:pos x="166" y="0"/>
                  </a:cxn>
                  <a:cxn ang="0">
                    <a:pos x="123" y="10"/>
                  </a:cxn>
                  <a:cxn ang="0">
                    <a:pos x="84" y="7"/>
                  </a:cxn>
                  <a:cxn ang="0">
                    <a:pos x="21" y="25"/>
                  </a:cxn>
                  <a:cxn ang="0">
                    <a:pos x="0" y="44"/>
                  </a:cxn>
                  <a:cxn ang="0">
                    <a:pos x="6" y="74"/>
                  </a:cxn>
                  <a:cxn ang="0">
                    <a:pos x="16" y="98"/>
                  </a:cxn>
                  <a:cxn ang="0">
                    <a:pos x="43" y="103"/>
                  </a:cxn>
                  <a:cxn ang="0">
                    <a:pos x="48" y="138"/>
                  </a:cxn>
                  <a:cxn ang="0">
                    <a:pos x="55" y="138"/>
                  </a:cxn>
                  <a:cxn ang="0">
                    <a:pos x="64" y="129"/>
                  </a:cxn>
                  <a:cxn ang="0">
                    <a:pos x="82" y="122"/>
                  </a:cxn>
                  <a:cxn ang="0">
                    <a:pos x="97" y="122"/>
                  </a:cxn>
                  <a:cxn ang="0">
                    <a:pos x="103" y="129"/>
                  </a:cxn>
                  <a:cxn ang="0">
                    <a:pos x="118" y="132"/>
                  </a:cxn>
                  <a:cxn ang="0">
                    <a:pos x="123" y="138"/>
                  </a:cxn>
                  <a:cxn ang="0">
                    <a:pos x="140" y="147"/>
                  </a:cxn>
                  <a:cxn ang="0">
                    <a:pos x="161" y="142"/>
                  </a:cxn>
                  <a:cxn ang="0">
                    <a:pos x="178" y="142"/>
                  </a:cxn>
                </a:cxnLst>
                <a:rect l="0" t="0" r="r" b="b"/>
                <a:pathLst>
                  <a:path w="182" h="147">
                    <a:moveTo>
                      <a:pt x="178" y="142"/>
                    </a:moveTo>
                    <a:lnTo>
                      <a:pt x="171" y="138"/>
                    </a:lnTo>
                    <a:lnTo>
                      <a:pt x="178" y="122"/>
                    </a:lnTo>
                    <a:lnTo>
                      <a:pt x="182" y="117"/>
                    </a:lnTo>
                    <a:lnTo>
                      <a:pt x="182" y="107"/>
                    </a:lnTo>
                    <a:lnTo>
                      <a:pt x="171" y="103"/>
                    </a:lnTo>
                    <a:lnTo>
                      <a:pt x="161" y="89"/>
                    </a:lnTo>
                    <a:lnTo>
                      <a:pt x="156" y="89"/>
                    </a:lnTo>
                    <a:lnTo>
                      <a:pt x="151" y="69"/>
                    </a:lnTo>
                    <a:lnTo>
                      <a:pt x="140" y="60"/>
                    </a:lnTo>
                    <a:lnTo>
                      <a:pt x="140" y="55"/>
                    </a:lnTo>
                    <a:lnTo>
                      <a:pt x="144" y="49"/>
                    </a:lnTo>
                    <a:lnTo>
                      <a:pt x="171" y="40"/>
                    </a:lnTo>
                    <a:lnTo>
                      <a:pt x="182" y="15"/>
                    </a:lnTo>
                    <a:lnTo>
                      <a:pt x="166" y="0"/>
                    </a:lnTo>
                    <a:lnTo>
                      <a:pt x="123" y="10"/>
                    </a:lnTo>
                    <a:lnTo>
                      <a:pt x="84" y="7"/>
                    </a:lnTo>
                    <a:lnTo>
                      <a:pt x="21" y="25"/>
                    </a:lnTo>
                    <a:lnTo>
                      <a:pt x="0" y="44"/>
                    </a:lnTo>
                    <a:lnTo>
                      <a:pt x="6" y="74"/>
                    </a:lnTo>
                    <a:lnTo>
                      <a:pt x="16" y="98"/>
                    </a:lnTo>
                    <a:lnTo>
                      <a:pt x="43" y="103"/>
                    </a:lnTo>
                    <a:lnTo>
                      <a:pt x="48" y="138"/>
                    </a:lnTo>
                    <a:lnTo>
                      <a:pt x="55" y="138"/>
                    </a:lnTo>
                    <a:lnTo>
                      <a:pt x="64" y="129"/>
                    </a:lnTo>
                    <a:lnTo>
                      <a:pt x="82" y="122"/>
                    </a:lnTo>
                    <a:lnTo>
                      <a:pt x="97" y="122"/>
                    </a:lnTo>
                    <a:lnTo>
                      <a:pt x="103" y="129"/>
                    </a:lnTo>
                    <a:lnTo>
                      <a:pt x="118" y="132"/>
                    </a:lnTo>
                    <a:lnTo>
                      <a:pt x="123" y="138"/>
                    </a:lnTo>
                    <a:lnTo>
                      <a:pt x="140" y="147"/>
                    </a:lnTo>
                    <a:lnTo>
                      <a:pt x="161" y="142"/>
                    </a:lnTo>
                    <a:lnTo>
                      <a:pt x="178" y="142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99" name="Freeform 218"/>
            <p:cNvSpPr>
              <a:spLocks/>
            </p:cNvSpPr>
            <p:nvPr/>
          </p:nvSpPr>
          <p:spPr bwMode="auto">
            <a:xfrm>
              <a:off x="6045783" y="4036231"/>
              <a:ext cx="137130" cy="135419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25"/>
                </a:cxn>
                <a:cxn ang="0">
                  <a:pos x="3" y="39"/>
                </a:cxn>
                <a:cxn ang="0">
                  <a:pos x="16" y="59"/>
                </a:cxn>
                <a:cxn ang="0">
                  <a:pos x="31" y="50"/>
                </a:cxn>
                <a:cxn ang="0">
                  <a:pos x="49" y="50"/>
                </a:cxn>
                <a:cxn ang="0">
                  <a:pos x="63" y="52"/>
                </a:cxn>
                <a:cxn ang="0">
                  <a:pos x="63" y="78"/>
                </a:cxn>
                <a:cxn ang="0">
                  <a:pos x="63" y="84"/>
                </a:cxn>
                <a:cxn ang="0">
                  <a:pos x="90" y="75"/>
                </a:cxn>
                <a:cxn ang="0">
                  <a:pos x="96" y="34"/>
                </a:cxn>
                <a:cxn ang="0">
                  <a:pos x="90" y="14"/>
                </a:cxn>
                <a:cxn ang="0">
                  <a:pos x="31" y="0"/>
                </a:cxn>
              </a:cxnLst>
              <a:rect l="0" t="0" r="r" b="b"/>
              <a:pathLst>
                <a:path w="96" h="84">
                  <a:moveTo>
                    <a:pt x="31" y="0"/>
                  </a:moveTo>
                  <a:lnTo>
                    <a:pt x="0" y="25"/>
                  </a:lnTo>
                  <a:lnTo>
                    <a:pt x="3" y="39"/>
                  </a:lnTo>
                  <a:lnTo>
                    <a:pt x="16" y="59"/>
                  </a:lnTo>
                  <a:lnTo>
                    <a:pt x="31" y="50"/>
                  </a:lnTo>
                  <a:lnTo>
                    <a:pt x="49" y="50"/>
                  </a:lnTo>
                  <a:lnTo>
                    <a:pt x="63" y="52"/>
                  </a:lnTo>
                  <a:lnTo>
                    <a:pt x="63" y="78"/>
                  </a:lnTo>
                  <a:lnTo>
                    <a:pt x="63" y="84"/>
                  </a:lnTo>
                  <a:lnTo>
                    <a:pt x="90" y="75"/>
                  </a:lnTo>
                  <a:lnTo>
                    <a:pt x="96" y="34"/>
                  </a:lnTo>
                  <a:lnTo>
                    <a:pt x="90" y="14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100" name="Group 219"/>
            <p:cNvGrpSpPr>
              <a:grpSpLocks/>
            </p:cNvGrpSpPr>
            <p:nvPr/>
          </p:nvGrpSpPr>
          <p:grpSpPr bwMode="auto">
            <a:xfrm>
              <a:off x="6045783" y="4036231"/>
              <a:ext cx="137130" cy="135419"/>
              <a:chOff x="3223" y="2371"/>
              <a:chExt cx="96" cy="84"/>
            </a:xfrm>
            <a:grpFill/>
          </p:grpSpPr>
          <p:sp>
            <p:nvSpPr>
              <p:cNvPr id="105" name="Freeform 220"/>
              <p:cNvSpPr>
                <a:spLocks/>
              </p:cNvSpPr>
              <p:nvPr/>
            </p:nvSpPr>
            <p:spPr bwMode="auto">
              <a:xfrm>
                <a:off x="3223" y="2371"/>
                <a:ext cx="96" cy="84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0" y="25"/>
                  </a:cxn>
                  <a:cxn ang="0">
                    <a:pos x="3" y="39"/>
                  </a:cxn>
                  <a:cxn ang="0">
                    <a:pos x="16" y="59"/>
                  </a:cxn>
                  <a:cxn ang="0">
                    <a:pos x="31" y="50"/>
                  </a:cxn>
                  <a:cxn ang="0">
                    <a:pos x="49" y="50"/>
                  </a:cxn>
                  <a:cxn ang="0">
                    <a:pos x="63" y="52"/>
                  </a:cxn>
                  <a:cxn ang="0">
                    <a:pos x="63" y="78"/>
                  </a:cxn>
                  <a:cxn ang="0">
                    <a:pos x="63" y="84"/>
                  </a:cxn>
                  <a:cxn ang="0">
                    <a:pos x="90" y="75"/>
                  </a:cxn>
                  <a:cxn ang="0">
                    <a:pos x="96" y="34"/>
                  </a:cxn>
                  <a:cxn ang="0">
                    <a:pos x="90" y="14"/>
                  </a:cxn>
                  <a:cxn ang="0">
                    <a:pos x="31" y="0"/>
                  </a:cxn>
                </a:cxnLst>
                <a:rect l="0" t="0" r="r" b="b"/>
                <a:pathLst>
                  <a:path w="96" h="84">
                    <a:moveTo>
                      <a:pt x="31" y="0"/>
                    </a:moveTo>
                    <a:lnTo>
                      <a:pt x="0" y="25"/>
                    </a:lnTo>
                    <a:lnTo>
                      <a:pt x="3" y="39"/>
                    </a:lnTo>
                    <a:lnTo>
                      <a:pt x="16" y="59"/>
                    </a:lnTo>
                    <a:lnTo>
                      <a:pt x="31" y="50"/>
                    </a:lnTo>
                    <a:lnTo>
                      <a:pt x="49" y="50"/>
                    </a:lnTo>
                    <a:lnTo>
                      <a:pt x="63" y="52"/>
                    </a:lnTo>
                    <a:lnTo>
                      <a:pt x="63" y="78"/>
                    </a:lnTo>
                    <a:lnTo>
                      <a:pt x="63" y="84"/>
                    </a:lnTo>
                    <a:lnTo>
                      <a:pt x="90" y="75"/>
                    </a:lnTo>
                    <a:lnTo>
                      <a:pt x="96" y="34"/>
                    </a:lnTo>
                    <a:lnTo>
                      <a:pt x="90" y="14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06" name="Freeform 221"/>
              <p:cNvSpPr>
                <a:spLocks/>
              </p:cNvSpPr>
              <p:nvPr/>
            </p:nvSpPr>
            <p:spPr bwMode="auto">
              <a:xfrm>
                <a:off x="3223" y="2371"/>
                <a:ext cx="96" cy="84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0" y="25"/>
                  </a:cxn>
                  <a:cxn ang="0">
                    <a:pos x="3" y="39"/>
                  </a:cxn>
                  <a:cxn ang="0">
                    <a:pos x="16" y="59"/>
                  </a:cxn>
                  <a:cxn ang="0">
                    <a:pos x="31" y="50"/>
                  </a:cxn>
                  <a:cxn ang="0">
                    <a:pos x="49" y="50"/>
                  </a:cxn>
                  <a:cxn ang="0">
                    <a:pos x="63" y="52"/>
                  </a:cxn>
                  <a:cxn ang="0">
                    <a:pos x="63" y="78"/>
                  </a:cxn>
                  <a:cxn ang="0">
                    <a:pos x="63" y="84"/>
                  </a:cxn>
                  <a:cxn ang="0">
                    <a:pos x="90" y="75"/>
                  </a:cxn>
                  <a:cxn ang="0">
                    <a:pos x="96" y="34"/>
                  </a:cxn>
                  <a:cxn ang="0">
                    <a:pos x="90" y="14"/>
                  </a:cxn>
                  <a:cxn ang="0">
                    <a:pos x="31" y="0"/>
                  </a:cxn>
                </a:cxnLst>
                <a:rect l="0" t="0" r="r" b="b"/>
                <a:pathLst>
                  <a:path w="96" h="84">
                    <a:moveTo>
                      <a:pt x="31" y="0"/>
                    </a:moveTo>
                    <a:lnTo>
                      <a:pt x="0" y="25"/>
                    </a:lnTo>
                    <a:lnTo>
                      <a:pt x="3" y="39"/>
                    </a:lnTo>
                    <a:lnTo>
                      <a:pt x="16" y="59"/>
                    </a:lnTo>
                    <a:lnTo>
                      <a:pt x="31" y="50"/>
                    </a:lnTo>
                    <a:lnTo>
                      <a:pt x="49" y="50"/>
                    </a:lnTo>
                    <a:lnTo>
                      <a:pt x="63" y="52"/>
                    </a:lnTo>
                    <a:lnTo>
                      <a:pt x="63" y="78"/>
                    </a:lnTo>
                    <a:lnTo>
                      <a:pt x="63" y="84"/>
                    </a:lnTo>
                    <a:lnTo>
                      <a:pt x="90" y="75"/>
                    </a:lnTo>
                    <a:lnTo>
                      <a:pt x="96" y="34"/>
                    </a:lnTo>
                    <a:lnTo>
                      <a:pt x="90" y="14"/>
                    </a:lnTo>
                    <a:lnTo>
                      <a:pt x="31" y="0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101" name="Freeform 222"/>
            <p:cNvSpPr>
              <a:spLocks/>
            </p:cNvSpPr>
            <p:nvPr/>
          </p:nvSpPr>
          <p:spPr bwMode="auto">
            <a:xfrm>
              <a:off x="6190824" y="3688014"/>
              <a:ext cx="81751" cy="70934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3" y="29"/>
                </a:cxn>
                <a:cxn ang="0">
                  <a:pos x="58" y="0"/>
                </a:cxn>
                <a:cxn ang="0">
                  <a:pos x="22" y="11"/>
                </a:cxn>
                <a:cxn ang="0">
                  <a:pos x="17" y="35"/>
                </a:cxn>
                <a:cxn ang="0">
                  <a:pos x="0" y="44"/>
                </a:cxn>
              </a:cxnLst>
              <a:rect l="0" t="0" r="r" b="b"/>
              <a:pathLst>
                <a:path w="58" h="44">
                  <a:moveTo>
                    <a:pt x="0" y="44"/>
                  </a:moveTo>
                  <a:lnTo>
                    <a:pt x="43" y="29"/>
                  </a:lnTo>
                  <a:lnTo>
                    <a:pt x="58" y="0"/>
                  </a:lnTo>
                  <a:lnTo>
                    <a:pt x="22" y="11"/>
                  </a:lnTo>
                  <a:lnTo>
                    <a:pt x="17" y="35"/>
                  </a:lnTo>
                  <a:lnTo>
                    <a:pt x="0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102" name="Group 223"/>
            <p:cNvGrpSpPr>
              <a:grpSpLocks/>
            </p:cNvGrpSpPr>
            <p:nvPr/>
          </p:nvGrpSpPr>
          <p:grpSpPr bwMode="auto">
            <a:xfrm>
              <a:off x="6190824" y="3688014"/>
              <a:ext cx="81751" cy="70934"/>
              <a:chOff x="3324" y="2155"/>
              <a:chExt cx="58" cy="44"/>
            </a:xfrm>
            <a:grpFill/>
          </p:grpSpPr>
          <p:sp>
            <p:nvSpPr>
              <p:cNvPr id="103" name="Freeform 224"/>
              <p:cNvSpPr>
                <a:spLocks/>
              </p:cNvSpPr>
              <p:nvPr/>
            </p:nvSpPr>
            <p:spPr bwMode="auto">
              <a:xfrm>
                <a:off x="3324" y="2155"/>
                <a:ext cx="58" cy="44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43" y="29"/>
                  </a:cxn>
                  <a:cxn ang="0">
                    <a:pos x="58" y="0"/>
                  </a:cxn>
                  <a:cxn ang="0">
                    <a:pos x="22" y="11"/>
                  </a:cxn>
                  <a:cxn ang="0">
                    <a:pos x="17" y="35"/>
                  </a:cxn>
                  <a:cxn ang="0">
                    <a:pos x="0" y="44"/>
                  </a:cxn>
                </a:cxnLst>
                <a:rect l="0" t="0" r="r" b="b"/>
                <a:pathLst>
                  <a:path w="58" h="44">
                    <a:moveTo>
                      <a:pt x="0" y="44"/>
                    </a:moveTo>
                    <a:lnTo>
                      <a:pt x="43" y="29"/>
                    </a:lnTo>
                    <a:lnTo>
                      <a:pt x="58" y="0"/>
                    </a:lnTo>
                    <a:lnTo>
                      <a:pt x="22" y="11"/>
                    </a:lnTo>
                    <a:lnTo>
                      <a:pt x="17" y="35"/>
                    </a:lnTo>
                    <a:lnTo>
                      <a:pt x="0" y="4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04" name="Freeform 225"/>
              <p:cNvSpPr>
                <a:spLocks/>
              </p:cNvSpPr>
              <p:nvPr/>
            </p:nvSpPr>
            <p:spPr bwMode="auto">
              <a:xfrm>
                <a:off x="3324" y="2155"/>
                <a:ext cx="58" cy="44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43" y="29"/>
                  </a:cxn>
                  <a:cxn ang="0">
                    <a:pos x="58" y="0"/>
                  </a:cxn>
                  <a:cxn ang="0">
                    <a:pos x="22" y="11"/>
                  </a:cxn>
                  <a:cxn ang="0">
                    <a:pos x="17" y="35"/>
                  </a:cxn>
                  <a:cxn ang="0">
                    <a:pos x="0" y="44"/>
                  </a:cxn>
                </a:cxnLst>
                <a:rect l="0" t="0" r="r" b="b"/>
                <a:pathLst>
                  <a:path w="58" h="44">
                    <a:moveTo>
                      <a:pt x="0" y="44"/>
                    </a:moveTo>
                    <a:lnTo>
                      <a:pt x="43" y="29"/>
                    </a:lnTo>
                    <a:lnTo>
                      <a:pt x="58" y="0"/>
                    </a:lnTo>
                    <a:lnTo>
                      <a:pt x="22" y="11"/>
                    </a:lnTo>
                    <a:lnTo>
                      <a:pt x="17" y="35"/>
                    </a:lnTo>
                    <a:lnTo>
                      <a:pt x="0" y="44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</p:grpSp>
      <p:grpSp>
        <p:nvGrpSpPr>
          <p:cNvPr id="117" name="Gruppe 194"/>
          <p:cNvGrpSpPr/>
          <p:nvPr/>
        </p:nvGrpSpPr>
        <p:grpSpPr>
          <a:xfrm>
            <a:off x="6930537" y="2420888"/>
            <a:ext cx="1343613" cy="1882954"/>
            <a:chOff x="3834193" y="2060848"/>
            <a:chExt cx="1343613" cy="1882954"/>
          </a:xfrm>
          <a:solidFill>
            <a:srgbClr val="008000"/>
          </a:solidFill>
        </p:grpSpPr>
        <p:sp>
          <p:nvSpPr>
            <p:cNvPr id="118" name="Freeform 194"/>
            <p:cNvSpPr>
              <a:spLocks/>
            </p:cNvSpPr>
            <p:nvPr/>
          </p:nvSpPr>
          <p:spPr bwMode="auto">
            <a:xfrm>
              <a:off x="3834193" y="2060848"/>
              <a:ext cx="1153739" cy="1483150"/>
            </a:xfrm>
            <a:custGeom>
              <a:avLst/>
              <a:gdLst/>
              <a:ahLst/>
              <a:cxnLst>
                <a:cxn ang="0">
                  <a:pos x="242" y="840"/>
                </a:cxn>
                <a:cxn ang="0">
                  <a:pos x="268" y="791"/>
                </a:cxn>
                <a:cxn ang="0">
                  <a:pos x="285" y="714"/>
                </a:cxn>
                <a:cxn ang="0">
                  <a:pos x="268" y="645"/>
                </a:cxn>
                <a:cxn ang="0">
                  <a:pos x="268" y="556"/>
                </a:cxn>
                <a:cxn ang="0">
                  <a:pos x="301" y="518"/>
                </a:cxn>
                <a:cxn ang="0">
                  <a:pos x="343" y="507"/>
                </a:cxn>
                <a:cxn ang="0">
                  <a:pos x="355" y="435"/>
                </a:cxn>
                <a:cxn ang="0">
                  <a:pos x="382" y="347"/>
                </a:cxn>
                <a:cxn ang="0">
                  <a:pos x="410" y="278"/>
                </a:cxn>
                <a:cxn ang="0">
                  <a:pos x="464" y="233"/>
                </a:cxn>
                <a:cxn ang="0">
                  <a:pos x="512" y="205"/>
                </a:cxn>
                <a:cxn ang="0">
                  <a:pos x="522" y="162"/>
                </a:cxn>
                <a:cxn ang="0">
                  <a:pos x="549" y="141"/>
                </a:cxn>
                <a:cxn ang="0">
                  <a:pos x="582" y="175"/>
                </a:cxn>
                <a:cxn ang="0">
                  <a:pos x="619" y="175"/>
                </a:cxn>
                <a:cxn ang="0">
                  <a:pos x="657" y="170"/>
                </a:cxn>
                <a:cxn ang="0">
                  <a:pos x="673" y="101"/>
                </a:cxn>
                <a:cxn ang="0">
                  <a:pos x="715" y="67"/>
                </a:cxn>
                <a:cxn ang="0">
                  <a:pos x="749" y="81"/>
                </a:cxn>
                <a:cxn ang="0">
                  <a:pos x="760" y="116"/>
                </a:cxn>
                <a:cxn ang="0">
                  <a:pos x="788" y="106"/>
                </a:cxn>
                <a:cxn ang="0">
                  <a:pos x="808" y="74"/>
                </a:cxn>
                <a:cxn ang="0">
                  <a:pos x="775" y="57"/>
                </a:cxn>
                <a:cxn ang="0">
                  <a:pos x="706" y="0"/>
                </a:cxn>
                <a:cxn ang="0">
                  <a:pos x="652" y="42"/>
                </a:cxn>
                <a:cxn ang="0">
                  <a:pos x="619" y="39"/>
                </a:cxn>
                <a:cxn ang="0">
                  <a:pos x="549" y="77"/>
                </a:cxn>
                <a:cxn ang="0">
                  <a:pos x="458" y="126"/>
                </a:cxn>
                <a:cxn ang="0">
                  <a:pos x="447" y="170"/>
                </a:cxn>
                <a:cxn ang="0">
                  <a:pos x="398" y="190"/>
                </a:cxn>
                <a:cxn ang="0">
                  <a:pos x="355" y="195"/>
                </a:cxn>
                <a:cxn ang="0">
                  <a:pos x="314" y="249"/>
                </a:cxn>
                <a:cxn ang="0">
                  <a:pos x="372" y="254"/>
                </a:cxn>
                <a:cxn ang="0">
                  <a:pos x="323" y="336"/>
                </a:cxn>
                <a:cxn ang="0">
                  <a:pos x="227" y="488"/>
                </a:cxn>
                <a:cxn ang="0">
                  <a:pos x="150" y="556"/>
                </a:cxn>
                <a:cxn ang="0">
                  <a:pos x="69" y="605"/>
                </a:cxn>
                <a:cxn ang="0">
                  <a:pos x="0" y="690"/>
                </a:cxn>
                <a:cxn ang="0">
                  <a:pos x="0" y="802"/>
                </a:cxn>
                <a:cxn ang="0">
                  <a:pos x="11" y="840"/>
                </a:cxn>
                <a:cxn ang="0">
                  <a:pos x="44" y="909"/>
                </a:cxn>
                <a:cxn ang="0">
                  <a:pos x="166" y="860"/>
                </a:cxn>
                <a:cxn ang="0">
                  <a:pos x="220" y="855"/>
                </a:cxn>
              </a:cxnLst>
              <a:rect l="0" t="0" r="r" b="b"/>
              <a:pathLst>
                <a:path w="808" h="920">
                  <a:moveTo>
                    <a:pt x="227" y="871"/>
                  </a:moveTo>
                  <a:lnTo>
                    <a:pt x="237" y="865"/>
                  </a:lnTo>
                  <a:lnTo>
                    <a:pt x="242" y="840"/>
                  </a:lnTo>
                  <a:lnTo>
                    <a:pt x="242" y="816"/>
                  </a:lnTo>
                  <a:lnTo>
                    <a:pt x="258" y="797"/>
                  </a:lnTo>
                  <a:lnTo>
                    <a:pt x="268" y="791"/>
                  </a:lnTo>
                  <a:lnTo>
                    <a:pt x="275" y="748"/>
                  </a:lnTo>
                  <a:lnTo>
                    <a:pt x="268" y="724"/>
                  </a:lnTo>
                  <a:lnTo>
                    <a:pt x="285" y="714"/>
                  </a:lnTo>
                  <a:lnTo>
                    <a:pt x="290" y="690"/>
                  </a:lnTo>
                  <a:lnTo>
                    <a:pt x="268" y="670"/>
                  </a:lnTo>
                  <a:lnTo>
                    <a:pt x="268" y="645"/>
                  </a:lnTo>
                  <a:lnTo>
                    <a:pt x="268" y="620"/>
                  </a:lnTo>
                  <a:lnTo>
                    <a:pt x="275" y="576"/>
                  </a:lnTo>
                  <a:lnTo>
                    <a:pt x="268" y="556"/>
                  </a:lnTo>
                  <a:lnTo>
                    <a:pt x="275" y="537"/>
                  </a:lnTo>
                  <a:lnTo>
                    <a:pt x="290" y="523"/>
                  </a:lnTo>
                  <a:lnTo>
                    <a:pt x="301" y="518"/>
                  </a:lnTo>
                  <a:lnTo>
                    <a:pt x="317" y="512"/>
                  </a:lnTo>
                  <a:lnTo>
                    <a:pt x="329" y="512"/>
                  </a:lnTo>
                  <a:lnTo>
                    <a:pt x="343" y="507"/>
                  </a:lnTo>
                  <a:lnTo>
                    <a:pt x="338" y="484"/>
                  </a:lnTo>
                  <a:lnTo>
                    <a:pt x="334" y="469"/>
                  </a:lnTo>
                  <a:lnTo>
                    <a:pt x="355" y="435"/>
                  </a:lnTo>
                  <a:lnTo>
                    <a:pt x="362" y="370"/>
                  </a:lnTo>
                  <a:lnTo>
                    <a:pt x="377" y="367"/>
                  </a:lnTo>
                  <a:lnTo>
                    <a:pt x="382" y="347"/>
                  </a:lnTo>
                  <a:lnTo>
                    <a:pt x="403" y="318"/>
                  </a:lnTo>
                  <a:lnTo>
                    <a:pt x="414" y="294"/>
                  </a:lnTo>
                  <a:lnTo>
                    <a:pt x="410" y="278"/>
                  </a:lnTo>
                  <a:lnTo>
                    <a:pt x="425" y="244"/>
                  </a:lnTo>
                  <a:lnTo>
                    <a:pt x="436" y="233"/>
                  </a:lnTo>
                  <a:lnTo>
                    <a:pt x="464" y="233"/>
                  </a:lnTo>
                  <a:lnTo>
                    <a:pt x="464" y="211"/>
                  </a:lnTo>
                  <a:lnTo>
                    <a:pt x="474" y="200"/>
                  </a:lnTo>
                  <a:lnTo>
                    <a:pt x="512" y="205"/>
                  </a:lnTo>
                  <a:lnTo>
                    <a:pt x="522" y="200"/>
                  </a:lnTo>
                  <a:lnTo>
                    <a:pt x="517" y="180"/>
                  </a:lnTo>
                  <a:lnTo>
                    <a:pt x="522" y="162"/>
                  </a:lnTo>
                  <a:lnTo>
                    <a:pt x="534" y="162"/>
                  </a:lnTo>
                  <a:lnTo>
                    <a:pt x="538" y="155"/>
                  </a:lnTo>
                  <a:lnTo>
                    <a:pt x="549" y="141"/>
                  </a:lnTo>
                  <a:lnTo>
                    <a:pt x="560" y="146"/>
                  </a:lnTo>
                  <a:lnTo>
                    <a:pt x="577" y="162"/>
                  </a:lnTo>
                  <a:lnTo>
                    <a:pt x="582" y="175"/>
                  </a:lnTo>
                  <a:lnTo>
                    <a:pt x="592" y="175"/>
                  </a:lnTo>
                  <a:lnTo>
                    <a:pt x="609" y="180"/>
                  </a:lnTo>
                  <a:lnTo>
                    <a:pt x="619" y="175"/>
                  </a:lnTo>
                  <a:lnTo>
                    <a:pt x="630" y="164"/>
                  </a:lnTo>
                  <a:lnTo>
                    <a:pt x="640" y="170"/>
                  </a:lnTo>
                  <a:lnTo>
                    <a:pt x="657" y="170"/>
                  </a:lnTo>
                  <a:lnTo>
                    <a:pt x="673" y="150"/>
                  </a:lnTo>
                  <a:lnTo>
                    <a:pt x="673" y="126"/>
                  </a:lnTo>
                  <a:lnTo>
                    <a:pt x="673" y="101"/>
                  </a:lnTo>
                  <a:lnTo>
                    <a:pt x="678" y="88"/>
                  </a:lnTo>
                  <a:lnTo>
                    <a:pt x="701" y="81"/>
                  </a:lnTo>
                  <a:lnTo>
                    <a:pt x="715" y="67"/>
                  </a:lnTo>
                  <a:lnTo>
                    <a:pt x="727" y="67"/>
                  </a:lnTo>
                  <a:lnTo>
                    <a:pt x="742" y="77"/>
                  </a:lnTo>
                  <a:lnTo>
                    <a:pt x="749" y="81"/>
                  </a:lnTo>
                  <a:lnTo>
                    <a:pt x="760" y="88"/>
                  </a:lnTo>
                  <a:lnTo>
                    <a:pt x="770" y="106"/>
                  </a:lnTo>
                  <a:lnTo>
                    <a:pt x="760" y="116"/>
                  </a:lnTo>
                  <a:lnTo>
                    <a:pt x="770" y="131"/>
                  </a:lnTo>
                  <a:lnTo>
                    <a:pt x="775" y="116"/>
                  </a:lnTo>
                  <a:lnTo>
                    <a:pt x="788" y="106"/>
                  </a:lnTo>
                  <a:lnTo>
                    <a:pt x="790" y="92"/>
                  </a:lnTo>
                  <a:lnTo>
                    <a:pt x="803" y="88"/>
                  </a:lnTo>
                  <a:lnTo>
                    <a:pt x="808" y="74"/>
                  </a:lnTo>
                  <a:lnTo>
                    <a:pt x="780" y="74"/>
                  </a:lnTo>
                  <a:lnTo>
                    <a:pt x="742" y="57"/>
                  </a:lnTo>
                  <a:lnTo>
                    <a:pt x="775" y="57"/>
                  </a:lnTo>
                  <a:lnTo>
                    <a:pt x="803" y="29"/>
                  </a:lnTo>
                  <a:lnTo>
                    <a:pt x="739" y="5"/>
                  </a:lnTo>
                  <a:lnTo>
                    <a:pt x="706" y="0"/>
                  </a:lnTo>
                  <a:lnTo>
                    <a:pt x="691" y="42"/>
                  </a:lnTo>
                  <a:lnTo>
                    <a:pt x="673" y="14"/>
                  </a:lnTo>
                  <a:lnTo>
                    <a:pt x="652" y="42"/>
                  </a:lnTo>
                  <a:lnTo>
                    <a:pt x="652" y="0"/>
                  </a:lnTo>
                  <a:lnTo>
                    <a:pt x="630" y="14"/>
                  </a:lnTo>
                  <a:lnTo>
                    <a:pt x="619" y="39"/>
                  </a:lnTo>
                  <a:lnTo>
                    <a:pt x="592" y="29"/>
                  </a:lnTo>
                  <a:lnTo>
                    <a:pt x="566" y="49"/>
                  </a:lnTo>
                  <a:lnTo>
                    <a:pt x="549" y="77"/>
                  </a:lnTo>
                  <a:lnTo>
                    <a:pt x="512" y="92"/>
                  </a:lnTo>
                  <a:lnTo>
                    <a:pt x="479" y="92"/>
                  </a:lnTo>
                  <a:lnTo>
                    <a:pt x="458" y="126"/>
                  </a:lnTo>
                  <a:lnTo>
                    <a:pt x="430" y="141"/>
                  </a:lnTo>
                  <a:lnTo>
                    <a:pt x="430" y="164"/>
                  </a:lnTo>
                  <a:lnTo>
                    <a:pt x="447" y="170"/>
                  </a:lnTo>
                  <a:lnTo>
                    <a:pt x="420" y="195"/>
                  </a:lnTo>
                  <a:lnTo>
                    <a:pt x="420" y="170"/>
                  </a:lnTo>
                  <a:lnTo>
                    <a:pt x="398" y="190"/>
                  </a:lnTo>
                  <a:lnTo>
                    <a:pt x="403" y="155"/>
                  </a:lnTo>
                  <a:lnTo>
                    <a:pt x="382" y="175"/>
                  </a:lnTo>
                  <a:lnTo>
                    <a:pt x="355" y="195"/>
                  </a:lnTo>
                  <a:lnTo>
                    <a:pt x="372" y="211"/>
                  </a:lnTo>
                  <a:lnTo>
                    <a:pt x="334" y="224"/>
                  </a:lnTo>
                  <a:lnTo>
                    <a:pt x="314" y="249"/>
                  </a:lnTo>
                  <a:lnTo>
                    <a:pt x="343" y="229"/>
                  </a:lnTo>
                  <a:lnTo>
                    <a:pt x="410" y="213"/>
                  </a:lnTo>
                  <a:lnTo>
                    <a:pt x="372" y="254"/>
                  </a:lnTo>
                  <a:lnTo>
                    <a:pt x="362" y="282"/>
                  </a:lnTo>
                  <a:lnTo>
                    <a:pt x="338" y="307"/>
                  </a:lnTo>
                  <a:lnTo>
                    <a:pt x="323" y="336"/>
                  </a:lnTo>
                  <a:lnTo>
                    <a:pt x="280" y="430"/>
                  </a:lnTo>
                  <a:lnTo>
                    <a:pt x="253" y="449"/>
                  </a:lnTo>
                  <a:lnTo>
                    <a:pt x="227" y="488"/>
                  </a:lnTo>
                  <a:lnTo>
                    <a:pt x="183" y="547"/>
                  </a:lnTo>
                  <a:lnTo>
                    <a:pt x="166" y="528"/>
                  </a:lnTo>
                  <a:lnTo>
                    <a:pt x="150" y="556"/>
                  </a:lnTo>
                  <a:lnTo>
                    <a:pt x="130" y="576"/>
                  </a:lnTo>
                  <a:lnTo>
                    <a:pt x="97" y="576"/>
                  </a:lnTo>
                  <a:lnTo>
                    <a:pt x="69" y="605"/>
                  </a:lnTo>
                  <a:lnTo>
                    <a:pt x="11" y="645"/>
                  </a:lnTo>
                  <a:lnTo>
                    <a:pt x="15" y="670"/>
                  </a:lnTo>
                  <a:lnTo>
                    <a:pt x="0" y="690"/>
                  </a:lnTo>
                  <a:lnTo>
                    <a:pt x="0" y="748"/>
                  </a:lnTo>
                  <a:lnTo>
                    <a:pt x="15" y="778"/>
                  </a:lnTo>
                  <a:lnTo>
                    <a:pt x="0" y="802"/>
                  </a:lnTo>
                  <a:lnTo>
                    <a:pt x="0" y="825"/>
                  </a:lnTo>
                  <a:lnTo>
                    <a:pt x="33" y="822"/>
                  </a:lnTo>
                  <a:lnTo>
                    <a:pt x="11" y="840"/>
                  </a:lnTo>
                  <a:lnTo>
                    <a:pt x="0" y="871"/>
                  </a:lnTo>
                  <a:lnTo>
                    <a:pt x="15" y="890"/>
                  </a:lnTo>
                  <a:lnTo>
                    <a:pt x="44" y="909"/>
                  </a:lnTo>
                  <a:lnTo>
                    <a:pt x="82" y="920"/>
                  </a:lnTo>
                  <a:lnTo>
                    <a:pt x="112" y="905"/>
                  </a:lnTo>
                  <a:lnTo>
                    <a:pt x="166" y="860"/>
                  </a:lnTo>
                  <a:lnTo>
                    <a:pt x="188" y="860"/>
                  </a:lnTo>
                  <a:lnTo>
                    <a:pt x="199" y="836"/>
                  </a:lnTo>
                  <a:lnTo>
                    <a:pt x="220" y="855"/>
                  </a:lnTo>
                  <a:lnTo>
                    <a:pt x="220" y="871"/>
                  </a:lnTo>
                  <a:lnTo>
                    <a:pt x="227" y="871"/>
                  </a:lnTo>
                </a:path>
              </a:pathLst>
            </a:custGeom>
            <a:grpFill/>
            <a:ln w="1270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nb-NO" dirty="0">
                <a:solidFill>
                  <a:srgbClr val="002060"/>
                </a:solidFill>
              </a:endParaRPr>
            </a:p>
          </p:txBody>
        </p:sp>
        <p:grpSp>
          <p:nvGrpSpPr>
            <p:cNvPr id="119" name="Gruppe 172"/>
            <p:cNvGrpSpPr/>
            <p:nvPr/>
          </p:nvGrpSpPr>
          <p:grpSpPr>
            <a:xfrm>
              <a:off x="3951545" y="2168860"/>
              <a:ext cx="1226261" cy="1774942"/>
              <a:chOff x="3951545" y="2168860"/>
              <a:chExt cx="1226261" cy="1774942"/>
            </a:xfrm>
            <a:grpFill/>
          </p:grpSpPr>
          <p:grpSp>
            <p:nvGrpSpPr>
              <p:cNvPr id="120" name="Group 107"/>
              <p:cNvGrpSpPr>
                <a:grpSpLocks/>
              </p:cNvGrpSpPr>
              <p:nvPr/>
            </p:nvGrpSpPr>
            <p:grpSpPr bwMode="auto">
              <a:xfrm>
                <a:off x="4546215" y="3563342"/>
                <a:ext cx="63292" cy="103175"/>
                <a:chOff x="4341" y="2301"/>
                <a:chExt cx="44" cy="64"/>
              </a:xfrm>
              <a:grpFill/>
            </p:grpSpPr>
            <p:sp>
              <p:nvSpPr>
                <p:cNvPr id="136" name="Freeform 108"/>
                <p:cNvSpPr>
                  <a:spLocks/>
                </p:cNvSpPr>
                <p:nvPr/>
              </p:nvSpPr>
              <p:spPr bwMode="auto">
                <a:xfrm>
                  <a:off x="4341" y="2301"/>
                  <a:ext cx="44" cy="64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7" y="64"/>
                    </a:cxn>
                    <a:cxn ang="0">
                      <a:pos x="29" y="49"/>
                    </a:cxn>
                    <a:cxn ang="0">
                      <a:pos x="29" y="20"/>
                    </a:cxn>
                    <a:cxn ang="0">
                      <a:pos x="44" y="0"/>
                    </a:cxn>
                    <a:cxn ang="0">
                      <a:pos x="13" y="1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4" h="64">
                      <a:moveTo>
                        <a:pt x="0" y="34"/>
                      </a:moveTo>
                      <a:lnTo>
                        <a:pt x="7" y="64"/>
                      </a:lnTo>
                      <a:lnTo>
                        <a:pt x="29" y="49"/>
                      </a:lnTo>
                      <a:lnTo>
                        <a:pt x="29" y="20"/>
                      </a:lnTo>
                      <a:lnTo>
                        <a:pt x="44" y="0"/>
                      </a:lnTo>
                      <a:lnTo>
                        <a:pt x="13" y="1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137" name="Freeform 109"/>
                <p:cNvSpPr>
                  <a:spLocks/>
                </p:cNvSpPr>
                <p:nvPr/>
              </p:nvSpPr>
              <p:spPr bwMode="auto">
                <a:xfrm>
                  <a:off x="4341" y="2301"/>
                  <a:ext cx="44" cy="64"/>
                </a:xfrm>
                <a:custGeom>
                  <a:avLst/>
                  <a:gdLst/>
                  <a:ahLst/>
                  <a:cxnLst>
                    <a:cxn ang="0">
                      <a:pos x="0" y="34"/>
                    </a:cxn>
                    <a:cxn ang="0">
                      <a:pos x="7" y="64"/>
                    </a:cxn>
                    <a:cxn ang="0">
                      <a:pos x="29" y="49"/>
                    </a:cxn>
                    <a:cxn ang="0">
                      <a:pos x="29" y="20"/>
                    </a:cxn>
                    <a:cxn ang="0">
                      <a:pos x="44" y="0"/>
                    </a:cxn>
                    <a:cxn ang="0">
                      <a:pos x="13" y="14"/>
                    </a:cxn>
                    <a:cxn ang="0">
                      <a:pos x="0" y="34"/>
                    </a:cxn>
                  </a:cxnLst>
                  <a:rect l="0" t="0" r="r" b="b"/>
                  <a:pathLst>
                    <a:path w="44" h="64">
                      <a:moveTo>
                        <a:pt x="0" y="34"/>
                      </a:moveTo>
                      <a:lnTo>
                        <a:pt x="7" y="64"/>
                      </a:lnTo>
                      <a:lnTo>
                        <a:pt x="29" y="49"/>
                      </a:lnTo>
                      <a:lnTo>
                        <a:pt x="29" y="20"/>
                      </a:lnTo>
                      <a:lnTo>
                        <a:pt x="44" y="0"/>
                      </a:lnTo>
                      <a:lnTo>
                        <a:pt x="13" y="14"/>
                      </a:lnTo>
                      <a:lnTo>
                        <a:pt x="0" y="34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</p:grpSp>
          <p:sp>
            <p:nvSpPr>
              <p:cNvPr id="121" name="Freeform 196"/>
              <p:cNvSpPr>
                <a:spLocks/>
              </p:cNvSpPr>
              <p:nvPr/>
            </p:nvSpPr>
            <p:spPr bwMode="auto">
              <a:xfrm>
                <a:off x="4149328" y="2320398"/>
                <a:ext cx="621041" cy="1536350"/>
              </a:xfrm>
              <a:custGeom>
                <a:avLst/>
                <a:gdLst/>
                <a:ahLst/>
                <a:cxnLst>
                  <a:cxn ang="0">
                    <a:pos x="430" y="200"/>
                  </a:cxn>
                  <a:cxn ang="0">
                    <a:pos x="424" y="150"/>
                  </a:cxn>
                  <a:cxn ang="0">
                    <a:pos x="409" y="121"/>
                  </a:cxn>
                  <a:cxn ang="0">
                    <a:pos x="397" y="58"/>
                  </a:cxn>
                  <a:cxn ang="0">
                    <a:pos x="371" y="39"/>
                  </a:cxn>
                  <a:cxn ang="0">
                    <a:pos x="313" y="0"/>
                  </a:cxn>
                  <a:cxn ang="0">
                    <a:pos x="295" y="18"/>
                  </a:cxn>
                  <a:cxn ang="0">
                    <a:pos x="291" y="43"/>
                  </a:cxn>
                  <a:cxn ang="0">
                    <a:pos x="242" y="49"/>
                  </a:cxn>
                  <a:cxn ang="0">
                    <a:pos x="216" y="72"/>
                  </a:cxn>
                  <a:cxn ang="0">
                    <a:pos x="189" y="116"/>
                  </a:cxn>
                  <a:cxn ang="0">
                    <a:pos x="183" y="156"/>
                  </a:cxn>
                  <a:cxn ang="0">
                    <a:pos x="156" y="205"/>
                  </a:cxn>
                  <a:cxn ang="0">
                    <a:pos x="135" y="274"/>
                  </a:cxn>
                  <a:cxn ang="0">
                    <a:pos x="117" y="323"/>
                  </a:cxn>
                  <a:cxn ang="0">
                    <a:pos x="108" y="351"/>
                  </a:cxn>
                  <a:cxn ang="0">
                    <a:pos x="81" y="356"/>
                  </a:cxn>
                  <a:cxn ang="0">
                    <a:pos x="55" y="376"/>
                  </a:cxn>
                  <a:cxn ang="0">
                    <a:pos x="55" y="415"/>
                  </a:cxn>
                  <a:cxn ang="0">
                    <a:pos x="48" y="483"/>
                  </a:cxn>
                  <a:cxn ang="0">
                    <a:pos x="69" y="528"/>
                  </a:cxn>
                  <a:cxn ang="0">
                    <a:pos x="48" y="562"/>
                  </a:cxn>
                  <a:cxn ang="0">
                    <a:pos x="48" y="629"/>
                  </a:cxn>
                  <a:cxn ang="0">
                    <a:pos x="21" y="654"/>
                  </a:cxn>
                  <a:cxn ang="0">
                    <a:pos x="16" y="703"/>
                  </a:cxn>
                  <a:cxn ang="0">
                    <a:pos x="0" y="709"/>
                  </a:cxn>
                  <a:cxn ang="0">
                    <a:pos x="43" y="846"/>
                  </a:cxn>
                  <a:cxn ang="0">
                    <a:pos x="55" y="899"/>
                  </a:cxn>
                  <a:cxn ang="0">
                    <a:pos x="64" y="953"/>
                  </a:cxn>
                  <a:cxn ang="0">
                    <a:pos x="117" y="928"/>
                  </a:cxn>
                  <a:cxn ang="0">
                    <a:pos x="193" y="899"/>
                  </a:cxn>
                  <a:cxn ang="0">
                    <a:pos x="221" y="792"/>
                  </a:cxn>
                  <a:cxn ang="0">
                    <a:pos x="226" y="732"/>
                  </a:cxn>
                  <a:cxn ang="0">
                    <a:pos x="279" y="690"/>
                  </a:cxn>
                  <a:cxn ang="0">
                    <a:pos x="291" y="660"/>
                  </a:cxn>
                  <a:cxn ang="0">
                    <a:pos x="291" y="621"/>
                  </a:cxn>
                  <a:cxn ang="0">
                    <a:pos x="231" y="548"/>
                  </a:cxn>
                  <a:cxn ang="0">
                    <a:pos x="268" y="425"/>
                  </a:cxn>
                  <a:cxn ang="0">
                    <a:pos x="344" y="361"/>
                  </a:cxn>
                  <a:cxn ang="0">
                    <a:pos x="371" y="312"/>
                  </a:cxn>
                  <a:cxn ang="0">
                    <a:pos x="366" y="274"/>
                  </a:cxn>
                  <a:cxn ang="0">
                    <a:pos x="375" y="244"/>
                  </a:cxn>
                  <a:cxn ang="0">
                    <a:pos x="413" y="220"/>
                  </a:cxn>
                </a:cxnLst>
                <a:rect l="0" t="0" r="r" b="b"/>
                <a:pathLst>
                  <a:path w="435" h="953">
                    <a:moveTo>
                      <a:pt x="435" y="205"/>
                    </a:moveTo>
                    <a:lnTo>
                      <a:pt x="430" y="200"/>
                    </a:lnTo>
                    <a:lnTo>
                      <a:pt x="424" y="170"/>
                    </a:lnTo>
                    <a:lnTo>
                      <a:pt x="424" y="150"/>
                    </a:lnTo>
                    <a:lnTo>
                      <a:pt x="413" y="136"/>
                    </a:lnTo>
                    <a:lnTo>
                      <a:pt x="409" y="121"/>
                    </a:lnTo>
                    <a:lnTo>
                      <a:pt x="404" y="77"/>
                    </a:lnTo>
                    <a:lnTo>
                      <a:pt x="397" y="58"/>
                    </a:lnTo>
                    <a:lnTo>
                      <a:pt x="382" y="43"/>
                    </a:lnTo>
                    <a:lnTo>
                      <a:pt x="371" y="39"/>
                    </a:lnTo>
                    <a:lnTo>
                      <a:pt x="356" y="34"/>
                    </a:lnTo>
                    <a:lnTo>
                      <a:pt x="313" y="0"/>
                    </a:lnTo>
                    <a:lnTo>
                      <a:pt x="301" y="0"/>
                    </a:lnTo>
                    <a:lnTo>
                      <a:pt x="295" y="18"/>
                    </a:lnTo>
                    <a:lnTo>
                      <a:pt x="301" y="39"/>
                    </a:lnTo>
                    <a:lnTo>
                      <a:pt x="291" y="43"/>
                    </a:lnTo>
                    <a:lnTo>
                      <a:pt x="253" y="39"/>
                    </a:lnTo>
                    <a:lnTo>
                      <a:pt x="242" y="49"/>
                    </a:lnTo>
                    <a:lnTo>
                      <a:pt x="242" y="72"/>
                    </a:lnTo>
                    <a:lnTo>
                      <a:pt x="216" y="72"/>
                    </a:lnTo>
                    <a:lnTo>
                      <a:pt x="204" y="82"/>
                    </a:lnTo>
                    <a:lnTo>
                      <a:pt x="189" y="116"/>
                    </a:lnTo>
                    <a:lnTo>
                      <a:pt x="193" y="132"/>
                    </a:lnTo>
                    <a:lnTo>
                      <a:pt x="183" y="156"/>
                    </a:lnTo>
                    <a:lnTo>
                      <a:pt x="161" y="186"/>
                    </a:lnTo>
                    <a:lnTo>
                      <a:pt x="156" y="205"/>
                    </a:lnTo>
                    <a:lnTo>
                      <a:pt x="141" y="209"/>
                    </a:lnTo>
                    <a:lnTo>
                      <a:pt x="135" y="274"/>
                    </a:lnTo>
                    <a:lnTo>
                      <a:pt x="113" y="307"/>
                    </a:lnTo>
                    <a:lnTo>
                      <a:pt x="117" y="323"/>
                    </a:lnTo>
                    <a:lnTo>
                      <a:pt x="122" y="345"/>
                    </a:lnTo>
                    <a:lnTo>
                      <a:pt x="108" y="351"/>
                    </a:lnTo>
                    <a:lnTo>
                      <a:pt x="97" y="351"/>
                    </a:lnTo>
                    <a:lnTo>
                      <a:pt x="81" y="356"/>
                    </a:lnTo>
                    <a:lnTo>
                      <a:pt x="69" y="361"/>
                    </a:lnTo>
                    <a:lnTo>
                      <a:pt x="55" y="376"/>
                    </a:lnTo>
                    <a:lnTo>
                      <a:pt x="48" y="394"/>
                    </a:lnTo>
                    <a:lnTo>
                      <a:pt x="55" y="415"/>
                    </a:lnTo>
                    <a:lnTo>
                      <a:pt x="48" y="458"/>
                    </a:lnTo>
                    <a:lnTo>
                      <a:pt x="48" y="483"/>
                    </a:lnTo>
                    <a:lnTo>
                      <a:pt x="48" y="508"/>
                    </a:lnTo>
                    <a:lnTo>
                      <a:pt x="69" y="528"/>
                    </a:lnTo>
                    <a:lnTo>
                      <a:pt x="64" y="553"/>
                    </a:lnTo>
                    <a:lnTo>
                      <a:pt x="48" y="562"/>
                    </a:lnTo>
                    <a:lnTo>
                      <a:pt x="55" y="586"/>
                    </a:lnTo>
                    <a:lnTo>
                      <a:pt x="48" y="629"/>
                    </a:lnTo>
                    <a:lnTo>
                      <a:pt x="38" y="636"/>
                    </a:lnTo>
                    <a:lnTo>
                      <a:pt x="21" y="654"/>
                    </a:lnTo>
                    <a:lnTo>
                      <a:pt x="21" y="678"/>
                    </a:lnTo>
                    <a:lnTo>
                      <a:pt x="16" y="703"/>
                    </a:lnTo>
                    <a:lnTo>
                      <a:pt x="6" y="709"/>
                    </a:lnTo>
                    <a:lnTo>
                      <a:pt x="0" y="709"/>
                    </a:lnTo>
                    <a:lnTo>
                      <a:pt x="6" y="732"/>
                    </a:lnTo>
                    <a:lnTo>
                      <a:pt x="43" y="846"/>
                    </a:lnTo>
                    <a:lnTo>
                      <a:pt x="64" y="874"/>
                    </a:lnTo>
                    <a:lnTo>
                      <a:pt x="55" y="899"/>
                    </a:lnTo>
                    <a:lnTo>
                      <a:pt x="64" y="928"/>
                    </a:lnTo>
                    <a:lnTo>
                      <a:pt x="64" y="953"/>
                    </a:lnTo>
                    <a:lnTo>
                      <a:pt x="117" y="953"/>
                    </a:lnTo>
                    <a:lnTo>
                      <a:pt x="117" y="928"/>
                    </a:lnTo>
                    <a:lnTo>
                      <a:pt x="141" y="899"/>
                    </a:lnTo>
                    <a:lnTo>
                      <a:pt x="193" y="899"/>
                    </a:lnTo>
                    <a:lnTo>
                      <a:pt x="209" y="859"/>
                    </a:lnTo>
                    <a:lnTo>
                      <a:pt x="221" y="792"/>
                    </a:lnTo>
                    <a:lnTo>
                      <a:pt x="221" y="752"/>
                    </a:lnTo>
                    <a:lnTo>
                      <a:pt x="226" y="732"/>
                    </a:lnTo>
                    <a:lnTo>
                      <a:pt x="253" y="709"/>
                    </a:lnTo>
                    <a:lnTo>
                      <a:pt x="279" y="690"/>
                    </a:lnTo>
                    <a:lnTo>
                      <a:pt x="268" y="678"/>
                    </a:lnTo>
                    <a:lnTo>
                      <a:pt x="291" y="660"/>
                    </a:lnTo>
                    <a:lnTo>
                      <a:pt x="301" y="640"/>
                    </a:lnTo>
                    <a:lnTo>
                      <a:pt x="291" y="621"/>
                    </a:lnTo>
                    <a:lnTo>
                      <a:pt x="237" y="576"/>
                    </a:lnTo>
                    <a:lnTo>
                      <a:pt x="231" y="548"/>
                    </a:lnTo>
                    <a:lnTo>
                      <a:pt x="237" y="479"/>
                    </a:lnTo>
                    <a:lnTo>
                      <a:pt x="268" y="425"/>
                    </a:lnTo>
                    <a:lnTo>
                      <a:pt x="317" y="381"/>
                    </a:lnTo>
                    <a:lnTo>
                      <a:pt x="344" y="361"/>
                    </a:lnTo>
                    <a:lnTo>
                      <a:pt x="356" y="336"/>
                    </a:lnTo>
                    <a:lnTo>
                      <a:pt x="371" y="312"/>
                    </a:lnTo>
                    <a:lnTo>
                      <a:pt x="349" y="298"/>
                    </a:lnTo>
                    <a:lnTo>
                      <a:pt x="366" y="274"/>
                    </a:lnTo>
                    <a:lnTo>
                      <a:pt x="361" y="255"/>
                    </a:lnTo>
                    <a:lnTo>
                      <a:pt x="375" y="244"/>
                    </a:lnTo>
                    <a:lnTo>
                      <a:pt x="387" y="220"/>
                    </a:lnTo>
                    <a:lnTo>
                      <a:pt x="413" y="220"/>
                    </a:lnTo>
                    <a:lnTo>
                      <a:pt x="435" y="205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122" name="Freeform 198"/>
              <p:cNvSpPr>
                <a:spLocks/>
              </p:cNvSpPr>
              <p:nvPr/>
            </p:nvSpPr>
            <p:spPr bwMode="auto">
              <a:xfrm>
                <a:off x="4596321" y="2168860"/>
                <a:ext cx="581485" cy="1142992"/>
              </a:xfrm>
              <a:custGeom>
                <a:avLst/>
                <a:gdLst/>
                <a:ahLst/>
                <a:cxnLst>
                  <a:cxn ang="0">
                    <a:pos x="323" y="642"/>
                  </a:cxn>
                  <a:cxn ang="0">
                    <a:pos x="385" y="544"/>
                  </a:cxn>
                  <a:cxn ang="0">
                    <a:pos x="407" y="479"/>
                  </a:cxn>
                  <a:cxn ang="0">
                    <a:pos x="391" y="449"/>
                  </a:cxn>
                  <a:cxn ang="0">
                    <a:pos x="364" y="436"/>
                  </a:cxn>
                  <a:cxn ang="0">
                    <a:pos x="359" y="401"/>
                  </a:cxn>
                  <a:cxn ang="0">
                    <a:pos x="337" y="367"/>
                  </a:cxn>
                  <a:cxn ang="0">
                    <a:pos x="315" y="332"/>
                  </a:cxn>
                  <a:cxn ang="0">
                    <a:pos x="311" y="269"/>
                  </a:cxn>
                  <a:cxn ang="0">
                    <a:pos x="289" y="244"/>
                  </a:cxn>
                  <a:cxn ang="0">
                    <a:pos x="273" y="201"/>
                  </a:cxn>
                  <a:cxn ang="0">
                    <a:pos x="279" y="146"/>
                  </a:cxn>
                  <a:cxn ang="0">
                    <a:pos x="253" y="123"/>
                  </a:cxn>
                  <a:cxn ang="0">
                    <a:pos x="226" y="94"/>
                  </a:cxn>
                  <a:cxn ang="0">
                    <a:pos x="235" y="63"/>
                  </a:cxn>
                  <a:cxn ang="0">
                    <a:pos x="235" y="39"/>
                  </a:cxn>
                  <a:cxn ang="0">
                    <a:pos x="214" y="14"/>
                  </a:cxn>
                  <a:cxn ang="0">
                    <a:pos x="193" y="0"/>
                  </a:cxn>
                  <a:cxn ang="0">
                    <a:pos x="166" y="14"/>
                  </a:cxn>
                  <a:cxn ang="0">
                    <a:pos x="139" y="34"/>
                  </a:cxn>
                  <a:cxn ang="0">
                    <a:pos x="139" y="82"/>
                  </a:cxn>
                  <a:cxn ang="0">
                    <a:pos x="106" y="103"/>
                  </a:cxn>
                  <a:cxn ang="0">
                    <a:pos x="84" y="107"/>
                  </a:cxn>
                  <a:cxn ang="0">
                    <a:pos x="58" y="107"/>
                  </a:cxn>
                  <a:cxn ang="0">
                    <a:pos x="43" y="94"/>
                  </a:cxn>
                  <a:cxn ang="0">
                    <a:pos x="15" y="74"/>
                  </a:cxn>
                  <a:cxn ang="0">
                    <a:pos x="0" y="94"/>
                  </a:cxn>
                  <a:cxn ang="0">
                    <a:pos x="58" y="132"/>
                  </a:cxn>
                  <a:cxn ang="0">
                    <a:pos x="84" y="153"/>
                  </a:cxn>
                  <a:cxn ang="0">
                    <a:pos x="96" y="215"/>
                  </a:cxn>
                  <a:cxn ang="0">
                    <a:pos x="111" y="244"/>
                  </a:cxn>
                  <a:cxn ang="0">
                    <a:pos x="117" y="293"/>
                  </a:cxn>
                  <a:cxn ang="0">
                    <a:pos x="139" y="302"/>
                  </a:cxn>
                  <a:cxn ang="0">
                    <a:pos x="177" y="356"/>
                  </a:cxn>
                  <a:cxn ang="0">
                    <a:pos x="144" y="411"/>
                  </a:cxn>
                  <a:cxn ang="0">
                    <a:pos x="69" y="508"/>
                  </a:cxn>
                  <a:cxn ang="0">
                    <a:pos x="63" y="582"/>
                  </a:cxn>
                  <a:cxn ang="0">
                    <a:pos x="74" y="651"/>
                  </a:cxn>
                  <a:cxn ang="0">
                    <a:pos x="106" y="684"/>
                  </a:cxn>
                  <a:cxn ang="0">
                    <a:pos x="159" y="709"/>
                  </a:cxn>
                  <a:cxn ang="0">
                    <a:pos x="293" y="651"/>
                  </a:cxn>
                </a:cxnLst>
                <a:rect l="0" t="0" r="r" b="b"/>
                <a:pathLst>
                  <a:path w="407" h="709">
                    <a:moveTo>
                      <a:pt x="311" y="651"/>
                    </a:moveTo>
                    <a:lnTo>
                      <a:pt x="323" y="642"/>
                    </a:lnTo>
                    <a:lnTo>
                      <a:pt x="364" y="577"/>
                    </a:lnTo>
                    <a:lnTo>
                      <a:pt x="385" y="544"/>
                    </a:lnTo>
                    <a:lnTo>
                      <a:pt x="402" y="503"/>
                    </a:lnTo>
                    <a:lnTo>
                      <a:pt x="407" y="479"/>
                    </a:lnTo>
                    <a:lnTo>
                      <a:pt x="402" y="455"/>
                    </a:lnTo>
                    <a:lnTo>
                      <a:pt x="391" y="449"/>
                    </a:lnTo>
                    <a:lnTo>
                      <a:pt x="380" y="439"/>
                    </a:lnTo>
                    <a:lnTo>
                      <a:pt x="364" y="436"/>
                    </a:lnTo>
                    <a:lnTo>
                      <a:pt x="354" y="421"/>
                    </a:lnTo>
                    <a:lnTo>
                      <a:pt x="359" y="401"/>
                    </a:lnTo>
                    <a:lnTo>
                      <a:pt x="354" y="376"/>
                    </a:lnTo>
                    <a:lnTo>
                      <a:pt x="337" y="367"/>
                    </a:lnTo>
                    <a:lnTo>
                      <a:pt x="332" y="349"/>
                    </a:lnTo>
                    <a:lnTo>
                      <a:pt x="315" y="332"/>
                    </a:lnTo>
                    <a:lnTo>
                      <a:pt x="311" y="313"/>
                    </a:lnTo>
                    <a:lnTo>
                      <a:pt x="311" y="269"/>
                    </a:lnTo>
                    <a:lnTo>
                      <a:pt x="300" y="255"/>
                    </a:lnTo>
                    <a:lnTo>
                      <a:pt x="289" y="244"/>
                    </a:lnTo>
                    <a:lnTo>
                      <a:pt x="279" y="226"/>
                    </a:lnTo>
                    <a:lnTo>
                      <a:pt x="273" y="201"/>
                    </a:lnTo>
                    <a:lnTo>
                      <a:pt x="279" y="177"/>
                    </a:lnTo>
                    <a:lnTo>
                      <a:pt x="279" y="146"/>
                    </a:lnTo>
                    <a:lnTo>
                      <a:pt x="262" y="132"/>
                    </a:lnTo>
                    <a:lnTo>
                      <a:pt x="253" y="123"/>
                    </a:lnTo>
                    <a:lnTo>
                      <a:pt x="231" y="119"/>
                    </a:lnTo>
                    <a:lnTo>
                      <a:pt x="226" y="94"/>
                    </a:lnTo>
                    <a:lnTo>
                      <a:pt x="226" y="74"/>
                    </a:lnTo>
                    <a:lnTo>
                      <a:pt x="235" y="63"/>
                    </a:lnTo>
                    <a:lnTo>
                      <a:pt x="226" y="49"/>
                    </a:lnTo>
                    <a:lnTo>
                      <a:pt x="235" y="39"/>
                    </a:lnTo>
                    <a:lnTo>
                      <a:pt x="226" y="20"/>
                    </a:lnTo>
                    <a:lnTo>
                      <a:pt x="214" y="14"/>
                    </a:lnTo>
                    <a:lnTo>
                      <a:pt x="208" y="9"/>
                    </a:lnTo>
                    <a:lnTo>
                      <a:pt x="193" y="0"/>
                    </a:lnTo>
                    <a:lnTo>
                      <a:pt x="181" y="0"/>
                    </a:lnTo>
                    <a:lnTo>
                      <a:pt x="166" y="14"/>
                    </a:lnTo>
                    <a:lnTo>
                      <a:pt x="144" y="20"/>
                    </a:lnTo>
                    <a:lnTo>
                      <a:pt x="139" y="34"/>
                    </a:lnTo>
                    <a:lnTo>
                      <a:pt x="139" y="58"/>
                    </a:lnTo>
                    <a:lnTo>
                      <a:pt x="139" y="82"/>
                    </a:lnTo>
                    <a:lnTo>
                      <a:pt x="122" y="103"/>
                    </a:lnTo>
                    <a:lnTo>
                      <a:pt x="106" y="103"/>
                    </a:lnTo>
                    <a:lnTo>
                      <a:pt x="96" y="97"/>
                    </a:lnTo>
                    <a:lnTo>
                      <a:pt x="84" y="107"/>
                    </a:lnTo>
                    <a:lnTo>
                      <a:pt x="74" y="112"/>
                    </a:lnTo>
                    <a:lnTo>
                      <a:pt x="58" y="107"/>
                    </a:lnTo>
                    <a:lnTo>
                      <a:pt x="48" y="107"/>
                    </a:lnTo>
                    <a:lnTo>
                      <a:pt x="43" y="94"/>
                    </a:lnTo>
                    <a:lnTo>
                      <a:pt x="26" y="79"/>
                    </a:lnTo>
                    <a:lnTo>
                      <a:pt x="15" y="74"/>
                    </a:lnTo>
                    <a:lnTo>
                      <a:pt x="5" y="88"/>
                    </a:lnTo>
                    <a:lnTo>
                      <a:pt x="0" y="94"/>
                    </a:lnTo>
                    <a:lnTo>
                      <a:pt x="43" y="128"/>
                    </a:lnTo>
                    <a:lnTo>
                      <a:pt x="58" y="132"/>
                    </a:lnTo>
                    <a:lnTo>
                      <a:pt x="69" y="137"/>
                    </a:lnTo>
                    <a:lnTo>
                      <a:pt x="84" y="153"/>
                    </a:lnTo>
                    <a:lnTo>
                      <a:pt x="91" y="171"/>
                    </a:lnTo>
                    <a:lnTo>
                      <a:pt x="96" y="215"/>
                    </a:lnTo>
                    <a:lnTo>
                      <a:pt x="101" y="230"/>
                    </a:lnTo>
                    <a:lnTo>
                      <a:pt x="111" y="244"/>
                    </a:lnTo>
                    <a:lnTo>
                      <a:pt x="111" y="263"/>
                    </a:lnTo>
                    <a:lnTo>
                      <a:pt x="117" y="293"/>
                    </a:lnTo>
                    <a:lnTo>
                      <a:pt x="122" y="299"/>
                    </a:lnTo>
                    <a:lnTo>
                      <a:pt x="139" y="302"/>
                    </a:lnTo>
                    <a:lnTo>
                      <a:pt x="171" y="324"/>
                    </a:lnTo>
                    <a:lnTo>
                      <a:pt x="177" y="356"/>
                    </a:lnTo>
                    <a:lnTo>
                      <a:pt x="156" y="371"/>
                    </a:lnTo>
                    <a:lnTo>
                      <a:pt x="144" y="411"/>
                    </a:lnTo>
                    <a:lnTo>
                      <a:pt x="96" y="479"/>
                    </a:lnTo>
                    <a:lnTo>
                      <a:pt x="69" y="508"/>
                    </a:lnTo>
                    <a:lnTo>
                      <a:pt x="58" y="548"/>
                    </a:lnTo>
                    <a:lnTo>
                      <a:pt x="63" y="582"/>
                    </a:lnTo>
                    <a:lnTo>
                      <a:pt x="81" y="611"/>
                    </a:lnTo>
                    <a:lnTo>
                      <a:pt x="74" y="651"/>
                    </a:lnTo>
                    <a:lnTo>
                      <a:pt x="74" y="669"/>
                    </a:lnTo>
                    <a:lnTo>
                      <a:pt x="106" y="684"/>
                    </a:lnTo>
                    <a:lnTo>
                      <a:pt x="130" y="700"/>
                    </a:lnTo>
                    <a:lnTo>
                      <a:pt x="159" y="709"/>
                    </a:lnTo>
                    <a:lnTo>
                      <a:pt x="197" y="700"/>
                    </a:lnTo>
                    <a:lnTo>
                      <a:pt x="293" y="651"/>
                    </a:lnTo>
                    <a:lnTo>
                      <a:pt x="311" y="651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grpSp>
            <p:nvGrpSpPr>
              <p:cNvPr id="123" name="Group 227"/>
              <p:cNvGrpSpPr>
                <a:grpSpLocks/>
              </p:cNvGrpSpPr>
              <p:nvPr/>
            </p:nvGrpSpPr>
            <p:grpSpPr bwMode="auto">
              <a:xfrm>
                <a:off x="3951545" y="3605258"/>
                <a:ext cx="163501" cy="291794"/>
                <a:chOff x="3924" y="2327"/>
                <a:chExt cx="115" cy="181"/>
              </a:xfrm>
              <a:grpFill/>
            </p:grpSpPr>
            <p:sp>
              <p:nvSpPr>
                <p:cNvPr id="134" name="Freeform 228"/>
                <p:cNvSpPr>
                  <a:spLocks/>
                </p:cNvSpPr>
                <p:nvPr/>
              </p:nvSpPr>
              <p:spPr bwMode="auto">
                <a:xfrm>
                  <a:off x="3924" y="2327"/>
                  <a:ext cx="115" cy="181"/>
                </a:xfrm>
                <a:custGeom>
                  <a:avLst/>
                  <a:gdLst/>
                  <a:ahLst/>
                  <a:cxnLst>
                    <a:cxn ang="0">
                      <a:pos x="15" y="181"/>
                    </a:cxn>
                    <a:cxn ang="0">
                      <a:pos x="29" y="181"/>
                    </a:cxn>
                    <a:cxn ang="0">
                      <a:pos x="53" y="181"/>
                    </a:cxn>
                    <a:cxn ang="0">
                      <a:pos x="83" y="107"/>
                    </a:cxn>
                    <a:cxn ang="0">
                      <a:pos x="115" y="96"/>
                    </a:cxn>
                    <a:cxn ang="0">
                      <a:pos x="115" y="74"/>
                    </a:cxn>
                    <a:cxn ang="0">
                      <a:pos x="88" y="74"/>
                    </a:cxn>
                    <a:cxn ang="0">
                      <a:pos x="95" y="49"/>
                    </a:cxn>
                    <a:cxn ang="0">
                      <a:pos x="105" y="24"/>
                    </a:cxn>
                    <a:cxn ang="0">
                      <a:pos x="105" y="0"/>
                    </a:cxn>
                    <a:cxn ang="0">
                      <a:pos x="79" y="4"/>
                    </a:cxn>
                    <a:cxn ang="0">
                      <a:pos x="62" y="24"/>
                    </a:cxn>
                    <a:cxn ang="0">
                      <a:pos x="29" y="29"/>
                    </a:cxn>
                    <a:cxn ang="0">
                      <a:pos x="10" y="44"/>
                    </a:cxn>
                    <a:cxn ang="0">
                      <a:pos x="4" y="69"/>
                    </a:cxn>
                    <a:cxn ang="0">
                      <a:pos x="0" y="102"/>
                    </a:cxn>
                    <a:cxn ang="0">
                      <a:pos x="0" y="132"/>
                    </a:cxn>
                    <a:cxn ang="0">
                      <a:pos x="20" y="151"/>
                    </a:cxn>
                    <a:cxn ang="0">
                      <a:pos x="15" y="181"/>
                    </a:cxn>
                  </a:cxnLst>
                  <a:rect l="0" t="0" r="r" b="b"/>
                  <a:pathLst>
                    <a:path w="115" h="181">
                      <a:moveTo>
                        <a:pt x="15" y="181"/>
                      </a:moveTo>
                      <a:lnTo>
                        <a:pt x="29" y="181"/>
                      </a:lnTo>
                      <a:lnTo>
                        <a:pt x="53" y="181"/>
                      </a:lnTo>
                      <a:lnTo>
                        <a:pt x="83" y="107"/>
                      </a:lnTo>
                      <a:lnTo>
                        <a:pt x="115" y="96"/>
                      </a:lnTo>
                      <a:lnTo>
                        <a:pt x="115" y="74"/>
                      </a:lnTo>
                      <a:lnTo>
                        <a:pt x="88" y="74"/>
                      </a:lnTo>
                      <a:lnTo>
                        <a:pt x="95" y="49"/>
                      </a:lnTo>
                      <a:lnTo>
                        <a:pt x="105" y="24"/>
                      </a:lnTo>
                      <a:lnTo>
                        <a:pt x="105" y="0"/>
                      </a:lnTo>
                      <a:lnTo>
                        <a:pt x="79" y="4"/>
                      </a:lnTo>
                      <a:lnTo>
                        <a:pt x="62" y="24"/>
                      </a:lnTo>
                      <a:lnTo>
                        <a:pt x="29" y="29"/>
                      </a:lnTo>
                      <a:lnTo>
                        <a:pt x="10" y="44"/>
                      </a:lnTo>
                      <a:lnTo>
                        <a:pt x="4" y="69"/>
                      </a:lnTo>
                      <a:lnTo>
                        <a:pt x="0" y="102"/>
                      </a:lnTo>
                      <a:lnTo>
                        <a:pt x="0" y="132"/>
                      </a:lnTo>
                      <a:lnTo>
                        <a:pt x="20" y="151"/>
                      </a:lnTo>
                      <a:lnTo>
                        <a:pt x="15" y="181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135" name="Freeform 229"/>
                <p:cNvSpPr>
                  <a:spLocks/>
                </p:cNvSpPr>
                <p:nvPr/>
              </p:nvSpPr>
              <p:spPr bwMode="auto">
                <a:xfrm>
                  <a:off x="3924" y="2327"/>
                  <a:ext cx="115" cy="181"/>
                </a:xfrm>
                <a:custGeom>
                  <a:avLst/>
                  <a:gdLst/>
                  <a:ahLst/>
                  <a:cxnLst>
                    <a:cxn ang="0">
                      <a:pos x="15" y="181"/>
                    </a:cxn>
                    <a:cxn ang="0">
                      <a:pos x="29" y="181"/>
                    </a:cxn>
                    <a:cxn ang="0">
                      <a:pos x="53" y="181"/>
                    </a:cxn>
                    <a:cxn ang="0">
                      <a:pos x="83" y="107"/>
                    </a:cxn>
                    <a:cxn ang="0">
                      <a:pos x="115" y="96"/>
                    </a:cxn>
                    <a:cxn ang="0">
                      <a:pos x="115" y="74"/>
                    </a:cxn>
                    <a:cxn ang="0">
                      <a:pos x="88" y="74"/>
                    </a:cxn>
                    <a:cxn ang="0">
                      <a:pos x="95" y="49"/>
                    </a:cxn>
                    <a:cxn ang="0">
                      <a:pos x="105" y="24"/>
                    </a:cxn>
                    <a:cxn ang="0">
                      <a:pos x="105" y="0"/>
                    </a:cxn>
                    <a:cxn ang="0">
                      <a:pos x="79" y="4"/>
                    </a:cxn>
                    <a:cxn ang="0">
                      <a:pos x="62" y="24"/>
                    </a:cxn>
                    <a:cxn ang="0">
                      <a:pos x="29" y="29"/>
                    </a:cxn>
                    <a:cxn ang="0">
                      <a:pos x="10" y="44"/>
                    </a:cxn>
                    <a:cxn ang="0">
                      <a:pos x="4" y="69"/>
                    </a:cxn>
                    <a:cxn ang="0">
                      <a:pos x="0" y="102"/>
                    </a:cxn>
                    <a:cxn ang="0">
                      <a:pos x="0" y="132"/>
                    </a:cxn>
                    <a:cxn ang="0">
                      <a:pos x="20" y="151"/>
                    </a:cxn>
                    <a:cxn ang="0">
                      <a:pos x="15" y="181"/>
                    </a:cxn>
                  </a:cxnLst>
                  <a:rect l="0" t="0" r="r" b="b"/>
                  <a:pathLst>
                    <a:path w="115" h="181">
                      <a:moveTo>
                        <a:pt x="15" y="181"/>
                      </a:moveTo>
                      <a:lnTo>
                        <a:pt x="29" y="181"/>
                      </a:lnTo>
                      <a:lnTo>
                        <a:pt x="53" y="181"/>
                      </a:lnTo>
                      <a:lnTo>
                        <a:pt x="83" y="107"/>
                      </a:lnTo>
                      <a:lnTo>
                        <a:pt x="115" y="96"/>
                      </a:lnTo>
                      <a:lnTo>
                        <a:pt x="115" y="74"/>
                      </a:lnTo>
                      <a:lnTo>
                        <a:pt x="88" y="74"/>
                      </a:lnTo>
                      <a:lnTo>
                        <a:pt x="95" y="49"/>
                      </a:lnTo>
                      <a:lnTo>
                        <a:pt x="105" y="24"/>
                      </a:lnTo>
                      <a:lnTo>
                        <a:pt x="105" y="0"/>
                      </a:lnTo>
                      <a:lnTo>
                        <a:pt x="79" y="4"/>
                      </a:lnTo>
                      <a:lnTo>
                        <a:pt x="62" y="24"/>
                      </a:lnTo>
                      <a:lnTo>
                        <a:pt x="29" y="29"/>
                      </a:lnTo>
                      <a:lnTo>
                        <a:pt x="10" y="44"/>
                      </a:lnTo>
                      <a:lnTo>
                        <a:pt x="4" y="69"/>
                      </a:lnTo>
                      <a:lnTo>
                        <a:pt x="0" y="102"/>
                      </a:lnTo>
                      <a:lnTo>
                        <a:pt x="0" y="132"/>
                      </a:lnTo>
                      <a:lnTo>
                        <a:pt x="20" y="151"/>
                      </a:lnTo>
                      <a:lnTo>
                        <a:pt x="15" y="181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</p:grpSp>
          <p:grpSp>
            <p:nvGrpSpPr>
              <p:cNvPr id="124" name="Group 230"/>
              <p:cNvGrpSpPr>
                <a:grpSpLocks/>
              </p:cNvGrpSpPr>
              <p:nvPr/>
            </p:nvGrpSpPr>
            <p:grpSpPr bwMode="auto">
              <a:xfrm>
                <a:off x="4058348" y="3835790"/>
                <a:ext cx="44831" cy="53200"/>
                <a:chOff x="3999" y="2470"/>
                <a:chExt cx="32" cy="33"/>
              </a:xfrm>
              <a:grpFill/>
            </p:grpSpPr>
            <p:sp>
              <p:nvSpPr>
                <p:cNvPr id="132" name="Freeform 231"/>
                <p:cNvSpPr>
                  <a:spLocks/>
                </p:cNvSpPr>
                <p:nvPr/>
              </p:nvSpPr>
              <p:spPr bwMode="auto">
                <a:xfrm>
                  <a:off x="3999" y="2470"/>
                  <a:ext cx="32" cy="33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5" y="33"/>
                    </a:cxn>
                    <a:cxn ang="0">
                      <a:pos x="32" y="33"/>
                    </a:cxn>
                    <a:cxn ang="0">
                      <a:pos x="32" y="9"/>
                    </a:cxn>
                    <a:cxn ang="0">
                      <a:pos x="22" y="0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32" h="33">
                      <a:moveTo>
                        <a:pt x="0" y="3"/>
                      </a:moveTo>
                      <a:lnTo>
                        <a:pt x="5" y="33"/>
                      </a:lnTo>
                      <a:lnTo>
                        <a:pt x="32" y="33"/>
                      </a:lnTo>
                      <a:lnTo>
                        <a:pt x="32" y="9"/>
                      </a:lnTo>
                      <a:lnTo>
                        <a:pt x="22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133" name="Freeform 232"/>
                <p:cNvSpPr>
                  <a:spLocks/>
                </p:cNvSpPr>
                <p:nvPr/>
              </p:nvSpPr>
              <p:spPr bwMode="auto">
                <a:xfrm>
                  <a:off x="3999" y="2470"/>
                  <a:ext cx="32" cy="33"/>
                </a:xfrm>
                <a:custGeom>
                  <a:avLst/>
                  <a:gdLst/>
                  <a:ahLst/>
                  <a:cxnLst>
                    <a:cxn ang="0">
                      <a:pos x="0" y="3"/>
                    </a:cxn>
                    <a:cxn ang="0">
                      <a:pos x="5" y="33"/>
                    </a:cxn>
                    <a:cxn ang="0">
                      <a:pos x="32" y="33"/>
                    </a:cxn>
                    <a:cxn ang="0">
                      <a:pos x="32" y="9"/>
                    </a:cxn>
                    <a:cxn ang="0">
                      <a:pos x="22" y="0"/>
                    </a:cxn>
                    <a:cxn ang="0">
                      <a:pos x="0" y="3"/>
                    </a:cxn>
                  </a:cxnLst>
                  <a:rect l="0" t="0" r="r" b="b"/>
                  <a:pathLst>
                    <a:path w="32" h="33">
                      <a:moveTo>
                        <a:pt x="0" y="3"/>
                      </a:moveTo>
                      <a:lnTo>
                        <a:pt x="5" y="33"/>
                      </a:lnTo>
                      <a:lnTo>
                        <a:pt x="32" y="33"/>
                      </a:lnTo>
                      <a:lnTo>
                        <a:pt x="32" y="9"/>
                      </a:lnTo>
                      <a:lnTo>
                        <a:pt x="22" y="0"/>
                      </a:lnTo>
                      <a:lnTo>
                        <a:pt x="0" y="3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</p:grpSp>
          <p:grpSp>
            <p:nvGrpSpPr>
              <p:cNvPr id="125" name="Group 233"/>
              <p:cNvGrpSpPr>
                <a:grpSpLocks/>
              </p:cNvGrpSpPr>
              <p:nvPr/>
            </p:nvGrpSpPr>
            <p:grpSpPr bwMode="auto">
              <a:xfrm>
                <a:off x="4126914" y="3779366"/>
                <a:ext cx="89663" cy="98340"/>
                <a:chOff x="4047" y="2435"/>
                <a:chExt cx="63" cy="61"/>
              </a:xfrm>
              <a:grpFill/>
            </p:grpSpPr>
            <p:sp>
              <p:nvSpPr>
                <p:cNvPr id="130" name="Freeform 234"/>
                <p:cNvSpPr>
                  <a:spLocks/>
                </p:cNvSpPr>
                <p:nvPr/>
              </p:nvSpPr>
              <p:spPr bwMode="auto">
                <a:xfrm>
                  <a:off x="4047" y="2435"/>
                  <a:ext cx="63" cy="61"/>
                </a:xfrm>
                <a:custGeom>
                  <a:avLst/>
                  <a:gdLst/>
                  <a:ahLst/>
                  <a:cxnLst>
                    <a:cxn ang="0">
                      <a:pos x="0" y="24"/>
                    </a:cxn>
                    <a:cxn ang="0">
                      <a:pos x="5" y="58"/>
                    </a:cxn>
                    <a:cxn ang="0">
                      <a:pos x="32" y="61"/>
                    </a:cxn>
                    <a:cxn ang="0">
                      <a:pos x="58" y="53"/>
                    </a:cxn>
                    <a:cxn ang="0">
                      <a:pos x="48" y="43"/>
                    </a:cxn>
                    <a:cxn ang="0">
                      <a:pos x="63" y="24"/>
                    </a:cxn>
                    <a:cxn ang="0">
                      <a:pos x="58" y="0"/>
                    </a:cxn>
                    <a:cxn ang="0">
                      <a:pos x="0" y="24"/>
                    </a:cxn>
                  </a:cxnLst>
                  <a:rect l="0" t="0" r="r" b="b"/>
                  <a:pathLst>
                    <a:path w="63" h="61">
                      <a:moveTo>
                        <a:pt x="0" y="24"/>
                      </a:moveTo>
                      <a:lnTo>
                        <a:pt x="5" y="58"/>
                      </a:lnTo>
                      <a:lnTo>
                        <a:pt x="32" y="61"/>
                      </a:lnTo>
                      <a:lnTo>
                        <a:pt x="58" y="53"/>
                      </a:lnTo>
                      <a:lnTo>
                        <a:pt x="48" y="43"/>
                      </a:lnTo>
                      <a:lnTo>
                        <a:pt x="63" y="24"/>
                      </a:lnTo>
                      <a:lnTo>
                        <a:pt x="58" y="0"/>
                      </a:lnTo>
                      <a:lnTo>
                        <a:pt x="0" y="2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131" name="Freeform 235"/>
                <p:cNvSpPr>
                  <a:spLocks/>
                </p:cNvSpPr>
                <p:nvPr/>
              </p:nvSpPr>
              <p:spPr bwMode="auto">
                <a:xfrm>
                  <a:off x="4047" y="2435"/>
                  <a:ext cx="63" cy="61"/>
                </a:xfrm>
                <a:custGeom>
                  <a:avLst/>
                  <a:gdLst/>
                  <a:ahLst/>
                  <a:cxnLst>
                    <a:cxn ang="0">
                      <a:pos x="0" y="24"/>
                    </a:cxn>
                    <a:cxn ang="0">
                      <a:pos x="5" y="58"/>
                    </a:cxn>
                    <a:cxn ang="0">
                      <a:pos x="32" y="61"/>
                    </a:cxn>
                    <a:cxn ang="0">
                      <a:pos x="58" y="53"/>
                    </a:cxn>
                    <a:cxn ang="0">
                      <a:pos x="48" y="43"/>
                    </a:cxn>
                    <a:cxn ang="0">
                      <a:pos x="63" y="24"/>
                    </a:cxn>
                    <a:cxn ang="0">
                      <a:pos x="58" y="0"/>
                    </a:cxn>
                    <a:cxn ang="0">
                      <a:pos x="0" y="24"/>
                    </a:cxn>
                  </a:cxnLst>
                  <a:rect l="0" t="0" r="r" b="b"/>
                  <a:pathLst>
                    <a:path w="63" h="61">
                      <a:moveTo>
                        <a:pt x="0" y="24"/>
                      </a:moveTo>
                      <a:lnTo>
                        <a:pt x="5" y="58"/>
                      </a:lnTo>
                      <a:lnTo>
                        <a:pt x="32" y="61"/>
                      </a:lnTo>
                      <a:lnTo>
                        <a:pt x="58" y="53"/>
                      </a:lnTo>
                      <a:lnTo>
                        <a:pt x="48" y="43"/>
                      </a:lnTo>
                      <a:lnTo>
                        <a:pt x="63" y="24"/>
                      </a:lnTo>
                      <a:lnTo>
                        <a:pt x="58" y="0"/>
                      </a:lnTo>
                      <a:lnTo>
                        <a:pt x="0" y="24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</p:grpSp>
          <p:grpSp>
            <p:nvGrpSpPr>
              <p:cNvPr id="126" name="Group 236"/>
              <p:cNvGrpSpPr>
                <a:grpSpLocks/>
              </p:cNvGrpSpPr>
              <p:nvPr/>
            </p:nvGrpSpPr>
            <p:grpSpPr bwMode="auto">
              <a:xfrm>
                <a:off x="4116365" y="3905112"/>
                <a:ext cx="68566" cy="38690"/>
                <a:chOff x="4040" y="2513"/>
                <a:chExt cx="48" cy="24"/>
              </a:xfrm>
              <a:grpFill/>
            </p:grpSpPr>
            <p:sp>
              <p:nvSpPr>
                <p:cNvPr id="128" name="Freeform 237"/>
                <p:cNvSpPr>
                  <a:spLocks/>
                </p:cNvSpPr>
                <p:nvPr/>
              </p:nvSpPr>
              <p:spPr bwMode="auto">
                <a:xfrm>
                  <a:off x="4040" y="2513"/>
                  <a:ext cx="48" cy="24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1" y="24"/>
                    </a:cxn>
                    <a:cxn ang="0">
                      <a:pos x="33" y="19"/>
                    </a:cxn>
                    <a:cxn ang="0">
                      <a:pos x="48" y="9"/>
                    </a:cxn>
                    <a:cxn ang="0">
                      <a:pos x="28" y="0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48" h="24">
                      <a:moveTo>
                        <a:pt x="0" y="5"/>
                      </a:moveTo>
                      <a:lnTo>
                        <a:pt x="11" y="24"/>
                      </a:lnTo>
                      <a:lnTo>
                        <a:pt x="33" y="19"/>
                      </a:lnTo>
                      <a:lnTo>
                        <a:pt x="48" y="9"/>
                      </a:lnTo>
                      <a:lnTo>
                        <a:pt x="28" y="0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129" name="Freeform 238"/>
                <p:cNvSpPr>
                  <a:spLocks/>
                </p:cNvSpPr>
                <p:nvPr/>
              </p:nvSpPr>
              <p:spPr bwMode="auto">
                <a:xfrm>
                  <a:off x="4040" y="2513"/>
                  <a:ext cx="48" cy="24"/>
                </a:xfrm>
                <a:custGeom>
                  <a:avLst/>
                  <a:gdLst/>
                  <a:ahLst/>
                  <a:cxnLst>
                    <a:cxn ang="0">
                      <a:pos x="0" y="5"/>
                    </a:cxn>
                    <a:cxn ang="0">
                      <a:pos x="11" y="24"/>
                    </a:cxn>
                    <a:cxn ang="0">
                      <a:pos x="33" y="19"/>
                    </a:cxn>
                    <a:cxn ang="0">
                      <a:pos x="48" y="9"/>
                    </a:cxn>
                    <a:cxn ang="0">
                      <a:pos x="28" y="0"/>
                    </a:cxn>
                    <a:cxn ang="0">
                      <a:pos x="0" y="5"/>
                    </a:cxn>
                  </a:cxnLst>
                  <a:rect l="0" t="0" r="r" b="b"/>
                  <a:pathLst>
                    <a:path w="48" h="24">
                      <a:moveTo>
                        <a:pt x="0" y="5"/>
                      </a:moveTo>
                      <a:lnTo>
                        <a:pt x="11" y="24"/>
                      </a:lnTo>
                      <a:lnTo>
                        <a:pt x="33" y="19"/>
                      </a:lnTo>
                      <a:lnTo>
                        <a:pt x="48" y="9"/>
                      </a:lnTo>
                      <a:lnTo>
                        <a:pt x="28" y="0"/>
                      </a:lnTo>
                      <a:lnTo>
                        <a:pt x="0" y="5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</p:grpSp>
          <p:sp>
            <p:nvSpPr>
              <p:cNvPr id="127" name="Freeform 239"/>
              <p:cNvSpPr>
                <a:spLocks/>
              </p:cNvSpPr>
              <p:nvPr/>
            </p:nvSpPr>
            <p:spPr bwMode="auto">
              <a:xfrm>
                <a:off x="4610825" y="3282834"/>
                <a:ext cx="61972" cy="49975"/>
              </a:xfrm>
              <a:custGeom>
                <a:avLst/>
                <a:gdLst/>
                <a:ahLst/>
                <a:cxnLst>
                  <a:cxn ang="0">
                    <a:pos x="1497" y="0"/>
                  </a:cxn>
                  <a:cxn ang="0">
                    <a:pos x="1588" y="182"/>
                  </a:cxn>
                  <a:cxn ang="0">
                    <a:pos x="1543" y="227"/>
                  </a:cxn>
                  <a:cxn ang="0">
                    <a:pos x="1769" y="182"/>
                  </a:cxn>
                  <a:cxn ang="0">
                    <a:pos x="2087" y="182"/>
                  </a:cxn>
                  <a:cxn ang="0">
                    <a:pos x="2178" y="318"/>
                  </a:cxn>
                  <a:cxn ang="0">
                    <a:pos x="2405" y="272"/>
                  </a:cxn>
                  <a:cxn ang="0">
                    <a:pos x="2541" y="545"/>
                  </a:cxn>
                  <a:cxn ang="0">
                    <a:pos x="2813" y="635"/>
                  </a:cxn>
                  <a:cxn ang="0">
                    <a:pos x="3176" y="907"/>
                  </a:cxn>
                  <a:cxn ang="0">
                    <a:pos x="3221" y="1044"/>
                  </a:cxn>
                  <a:cxn ang="0">
                    <a:pos x="3085" y="1180"/>
                  </a:cxn>
                  <a:cxn ang="0">
                    <a:pos x="3040" y="1361"/>
                  </a:cxn>
                  <a:cxn ang="0">
                    <a:pos x="2722" y="1316"/>
                  </a:cxn>
                  <a:cxn ang="0">
                    <a:pos x="2541" y="1316"/>
                  </a:cxn>
                  <a:cxn ang="0">
                    <a:pos x="2450" y="1452"/>
                  </a:cxn>
                  <a:cxn ang="0">
                    <a:pos x="2722" y="1724"/>
                  </a:cxn>
                  <a:cxn ang="0">
                    <a:pos x="2858" y="1860"/>
                  </a:cxn>
                  <a:cxn ang="0">
                    <a:pos x="3130" y="2041"/>
                  </a:cxn>
                  <a:cxn ang="0">
                    <a:pos x="3357" y="2268"/>
                  </a:cxn>
                  <a:cxn ang="0">
                    <a:pos x="3539" y="2540"/>
                  </a:cxn>
                  <a:cxn ang="0">
                    <a:pos x="3539" y="3039"/>
                  </a:cxn>
                  <a:cxn ang="0">
                    <a:pos x="3312" y="3039"/>
                  </a:cxn>
                  <a:cxn ang="0">
                    <a:pos x="3085" y="3039"/>
                  </a:cxn>
                  <a:cxn ang="0">
                    <a:pos x="2813" y="2949"/>
                  </a:cxn>
                  <a:cxn ang="0">
                    <a:pos x="2541" y="2722"/>
                  </a:cxn>
                  <a:cxn ang="0">
                    <a:pos x="2359" y="2677"/>
                  </a:cxn>
                  <a:cxn ang="0">
                    <a:pos x="2268" y="2586"/>
                  </a:cxn>
                  <a:cxn ang="0">
                    <a:pos x="1951" y="2268"/>
                  </a:cxn>
                  <a:cxn ang="0">
                    <a:pos x="1724" y="2223"/>
                  </a:cxn>
                  <a:cxn ang="0">
                    <a:pos x="1497" y="2132"/>
                  </a:cxn>
                  <a:cxn ang="0">
                    <a:pos x="1271" y="2268"/>
                  </a:cxn>
                  <a:cxn ang="0">
                    <a:pos x="1134" y="2087"/>
                  </a:cxn>
                  <a:cxn ang="0">
                    <a:pos x="908" y="1679"/>
                  </a:cxn>
                  <a:cxn ang="0">
                    <a:pos x="772" y="1588"/>
                  </a:cxn>
                  <a:cxn ang="0">
                    <a:pos x="590" y="1361"/>
                  </a:cxn>
                  <a:cxn ang="0">
                    <a:pos x="363" y="1406"/>
                  </a:cxn>
                  <a:cxn ang="0">
                    <a:pos x="91" y="1452"/>
                  </a:cxn>
                  <a:cxn ang="0">
                    <a:pos x="0" y="862"/>
                  </a:cxn>
                  <a:cxn ang="0">
                    <a:pos x="409" y="907"/>
                  </a:cxn>
                  <a:cxn ang="0">
                    <a:pos x="726" y="862"/>
                  </a:cxn>
                  <a:cxn ang="0">
                    <a:pos x="1361" y="771"/>
                  </a:cxn>
                  <a:cxn ang="0">
                    <a:pos x="1134" y="454"/>
                  </a:cxn>
                  <a:cxn ang="0">
                    <a:pos x="1180" y="136"/>
                  </a:cxn>
                </a:cxnLst>
                <a:rect l="0" t="0" r="r" b="b"/>
                <a:pathLst>
                  <a:path w="3584" h="3085">
                    <a:moveTo>
                      <a:pt x="1361" y="91"/>
                    </a:moveTo>
                    <a:lnTo>
                      <a:pt x="1497" y="0"/>
                    </a:lnTo>
                    <a:lnTo>
                      <a:pt x="1633" y="46"/>
                    </a:lnTo>
                    <a:lnTo>
                      <a:pt x="1588" y="182"/>
                    </a:lnTo>
                    <a:lnTo>
                      <a:pt x="1497" y="182"/>
                    </a:lnTo>
                    <a:lnTo>
                      <a:pt x="1543" y="227"/>
                    </a:lnTo>
                    <a:lnTo>
                      <a:pt x="1679" y="272"/>
                    </a:lnTo>
                    <a:lnTo>
                      <a:pt x="1769" y="182"/>
                    </a:lnTo>
                    <a:lnTo>
                      <a:pt x="1906" y="136"/>
                    </a:lnTo>
                    <a:lnTo>
                      <a:pt x="2087" y="182"/>
                    </a:lnTo>
                    <a:lnTo>
                      <a:pt x="2087" y="272"/>
                    </a:lnTo>
                    <a:lnTo>
                      <a:pt x="2178" y="318"/>
                    </a:lnTo>
                    <a:lnTo>
                      <a:pt x="2268" y="318"/>
                    </a:lnTo>
                    <a:lnTo>
                      <a:pt x="2405" y="272"/>
                    </a:lnTo>
                    <a:lnTo>
                      <a:pt x="2586" y="409"/>
                    </a:lnTo>
                    <a:lnTo>
                      <a:pt x="2541" y="545"/>
                    </a:lnTo>
                    <a:lnTo>
                      <a:pt x="2677" y="545"/>
                    </a:lnTo>
                    <a:lnTo>
                      <a:pt x="2813" y="635"/>
                    </a:lnTo>
                    <a:lnTo>
                      <a:pt x="3085" y="907"/>
                    </a:lnTo>
                    <a:lnTo>
                      <a:pt x="3176" y="907"/>
                    </a:lnTo>
                    <a:lnTo>
                      <a:pt x="3176" y="998"/>
                    </a:lnTo>
                    <a:lnTo>
                      <a:pt x="3221" y="1044"/>
                    </a:lnTo>
                    <a:lnTo>
                      <a:pt x="3176" y="1134"/>
                    </a:lnTo>
                    <a:lnTo>
                      <a:pt x="3085" y="1180"/>
                    </a:lnTo>
                    <a:lnTo>
                      <a:pt x="3130" y="1316"/>
                    </a:lnTo>
                    <a:lnTo>
                      <a:pt x="3040" y="1361"/>
                    </a:lnTo>
                    <a:lnTo>
                      <a:pt x="2903" y="1406"/>
                    </a:lnTo>
                    <a:lnTo>
                      <a:pt x="2722" y="1316"/>
                    </a:lnTo>
                    <a:lnTo>
                      <a:pt x="2631" y="1225"/>
                    </a:lnTo>
                    <a:lnTo>
                      <a:pt x="2541" y="1316"/>
                    </a:lnTo>
                    <a:lnTo>
                      <a:pt x="2450" y="1270"/>
                    </a:lnTo>
                    <a:lnTo>
                      <a:pt x="2450" y="1452"/>
                    </a:lnTo>
                    <a:lnTo>
                      <a:pt x="2541" y="1543"/>
                    </a:lnTo>
                    <a:lnTo>
                      <a:pt x="2722" y="1724"/>
                    </a:lnTo>
                    <a:lnTo>
                      <a:pt x="2813" y="1769"/>
                    </a:lnTo>
                    <a:lnTo>
                      <a:pt x="2858" y="1860"/>
                    </a:lnTo>
                    <a:lnTo>
                      <a:pt x="2994" y="1905"/>
                    </a:lnTo>
                    <a:lnTo>
                      <a:pt x="3130" y="2041"/>
                    </a:lnTo>
                    <a:lnTo>
                      <a:pt x="3221" y="2178"/>
                    </a:lnTo>
                    <a:lnTo>
                      <a:pt x="3357" y="2268"/>
                    </a:lnTo>
                    <a:lnTo>
                      <a:pt x="3448" y="2404"/>
                    </a:lnTo>
                    <a:lnTo>
                      <a:pt x="3539" y="2540"/>
                    </a:lnTo>
                    <a:lnTo>
                      <a:pt x="3584" y="2858"/>
                    </a:lnTo>
                    <a:lnTo>
                      <a:pt x="3539" y="3039"/>
                    </a:lnTo>
                    <a:lnTo>
                      <a:pt x="3448" y="3085"/>
                    </a:lnTo>
                    <a:lnTo>
                      <a:pt x="3312" y="3039"/>
                    </a:lnTo>
                    <a:lnTo>
                      <a:pt x="3176" y="2994"/>
                    </a:lnTo>
                    <a:lnTo>
                      <a:pt x="3085" y="3039"/>
                    </a:lnTo>
                    <a:lnTo>
                      <a:pt x="2994" y="2994"/>
                    </a:lnTo>
                    <a:lnTo>
                      <a:pt x="2813" y="2949"/>
                    </a:lnTo>
                    <a:lnTo>
                      <a:pt x="2722" y="2858"/>
                    </a:lnTo>
                    <a:lnTo>
                      <a:pt x="2541" y="2722"/>
                    </a:lnTo>
                    <a:lnTo>
                      <a:pt x="2450" y="2631"/>
                    </a:lnTo>
                    <a:lnTo>
                      <a:pt x="2359" y="2677"/>
                    </a:lnTo>
                    <a:lnTo>
                      <a:pt x="2314" y="2722"/>
                    </a:lnTo>
                    <a:lnTo>
                      <a:pt x="2268" y="2586"/>
                    </a:lnTo>
                    <a:lnTo>
                      <a:pt x="2132" y="2450"/>
                    </a:lnTo>
                    <a:lnTo>
                      <a:pt x="1951" y="2268"/>
                    </a:lnTo>
                    <a:lnTo>
                      <a:pt x="1860" y="2132"/>
                    </a:lnTo>
                    <a:lnTo>
                      <a:pt x="1724" y="2223"/>
                    </a:lnTo>
                    <a:lnTo>
                      <a:pt x="1633" y="2268"/>
                    </a:lnTo>
                    <a:lnTo>
                      <a:pt x="1497" y="2132"/>
                    </a:lnTo>
                    <a:lnTo>
                      <a:pt x="1361" y="2223"/>
                    </a:lnTo>
                    <a:lnTo>
                      <a:pt x="1271" y="2268"/>
                    </a:lnTo>
                    <a:lnTo>
                      <a:pt x="1134" y="2223"/>
                    </a:lnTo>
                    <a:lnTo>
                      <a:pt x="1134" y="2087"/>
                    </a:lnTo>
                    <a:lnTo>
                      <a:pt x="1089" y="1815"/>
                    </a:lnTo>
                    <a:lnTo>
                      <a:pt x="908" y="1679"/>
                    </a:lnTo>
                    <a:lnTo>
                      <a:pt x="772" y="1679"/>
                    </a:lnTo>
                    <a:lnTo>
                      <a:pt x="772" y="1588"/>
                    </a:lnTo>
                    <a:lnTo>
                      <a:pt x="726" y="1452"/>
                    </a:lnTo>
                    <a:lnTo>
                      <a:pt x="590" y="1361"/>
                    </a:lnTo>
                    <a:lnTo>
                      <a:pt x="499" y="1316"/>
                    </a:lnTo>
                    <a:lnTo>
                      <a:pt x="363" y="1406"/>
                    </a:lnTo>
                    <a:lnTo>
                      <a:pt x="227" y="1452"/>
                    </a:lnTo>
                    <a:lnTo>
                      <a:pt x="91" y="1452"/>
                    </a:lnTo>
                    <a:lnTo>
                      <a:pt x="46" y="1361"/>
                    </a:lnTo>
                    <a:lnTo>
                      <a:pt x="0" y="862"/>
                    </a:lnTo>
                    <a:lnTo>
                      <a:pt x="273" y="817"/>
                    </a:lnTo>
                    <a:lnTo>
                      <a:pt x="409" y="907"/>
                    </a:lnTo>
                    <a:lnTo>
                      <a:pt x="545" y="771"/>
                    </a:lnTo>
                    <a:lnTo>
                      <a:pt x="726" y="862"/>
                    </a:lnTo>
                    <a:lnTo>
                      <a:pt x="998" y="953"/>
                    </a:lnTo>
                    <a:lnTo>
                      <a:pt x="1361" y="771"/>
                    </a:lnTo>
                    <a:lnTo>
                      <a:pt x="1316" y="545"/>
                    </a:lnTo>
                    <a:lnTo>
                      <a:pt x="1134" y="454"/>
                    </a:lnTo>
                    <a:lnTo>
                      <a:pt x="1134" y="272"/>
                    </a:lnTo>
                    <a:lnTo>
                      <a:pt x="1180" y="136"/>
                    </a:lnTo>
                    <a:lnTo>
                      <a:pt x="1361" y="91"/>
                    </a:lnTo>
                    <a:close/>
                  </a:path>
                </a:pathLst>
              </a:custGeom>
              <a:grpFill/>
              <a:ln w="9525" cmpd="sng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nb-NO"/>
              </a:p>
            </p:txBody>
          </p:sp>
        </p:grpSp>
      </p:grpSp>
      <p:sp>
        <p:nvSpPr>
          <p:cNvPr id="138" name="TekstSylinder 137"/>
          <p:cNvSpPr txBox="1"/>
          <p:nvPr/>
        </p:nvSpPr>
        <p:spPr>
          <a:xfrm>
            <a:off x="5652120" y="256490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smtClean="0">
                <a:latin typeface="Tw Cen MT" pitchFamily="34" charset="0"/>
              </a:rPr>
              <a:t>3200 TWh</a:t>
            </a:r>
          </a:p>
          <a:p>
            <a:endParaRPr lang="nb-NO" sz="1200" dirty="0" smtClean="0">
              <a:latin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9250" y="476250"/>
            <a:ext cx="7129463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Status on the NWE work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3850" y="1844824"/>
            <a:ext cx="4896222" cy="4608512"/>
          </a:xfrm>
        </p:spPr>
        <p:txBody>
          <a:bodyPr/>
          <a:lstStyle/>
          <a:p>
            <a:pPr marL="457200" indent="-457200"/>
            <a:r>
              <a:rPr lang="en-US" sz="1800" dirty="0" smtClean="0"/>
              <a:t>13 TSOs covering the Nordic, </a:t>
            </a:r>
            <a:r>
              <a:rPr lang="en-US" sz="1800" dirty="0" err="1" smtClean="0"/>
              <a:t>BeNeLux</a:t>
            </a:r>
            <a:r>
              <a:rPr lang="en-US" sz="1800" dirty="0" smtClean="0"/>
              <a:t>, France, Germany and GB </a:t>
            </a:r>
          </a:p>
          <a:p>
            <a:pPr marL="457200" indent="-457200"/>
            <a:endParaRPr lang="en-US" sz="1800" dirty="0" smtClean="0"/>
          </a:p>
          <a:p>
            <a:pPr marL="457200" indent="-457200"/>
            <a:r>
              <a:rPr lang="en-US" sz="1800" dirty="0" smtClean="0"/>
              <a:t>NWE TSOs have signed agreement with CASC as TSO’s administration and project manager</a:t>
            </a:r>
          </a:p>
          <a:p>
            <a:pPr marL="457200" indent="-457200"/>
            <a:endParaRPr lang="en-US" sz="1800" dirty="0" smtClean="0"/>
          </a:p>
          <a:p>
            <a:pPr marL="457200" indent="-457200"/>
            <a:r>
              <a:rPr lang="en-US" sz="1800" dirty="0" smtClean="0"/>
              <a:t>NWE TSO organization is in place</a:t>
            </a:r>
          </a:p>
          <a:p>
            <a:pPr marL="457200" indent="-457200"/>
            <a:endParaRPr lang="en-US" sz="1800" dirty="0" smtClean="0"/>
          </a:p>
          <a:p>
            <a:pPr marL="457200" indent="-457200"/>
            <a:r>
              <a:rPr lang="en-US" sz="1800" dirty="0" smtClean="0"/>
              <a:t>NWE TSOs delivered their requirements for the NWE algorithm</a:t>
            </a:r>
          </a:p>
          <a:p>
            <a:pPr marL="457200" indent="-457200"/>
            <a:endParaRPr lang="en-US" sz="1800" dirty="0" smtClean="0"/>
          </a:p>
          <a:p>
            <a:pPr marL="457200" indent="-457200"/>
            <a:r>
              <a:rPr lang="en-US" sz="1800" dirty="0" smtClean="0"/>
              <a:t>TSO share of the design cost of NWE solution is agreed between the NWE TSOs </a:t>
            </a:r>
            <a:endParaRPr lang="en-US" sz="800" dirty="0" smtClean="0"/>
          </a:p>
        </p:txBody>
      </p:sp>
      <p:grpSp>
        <p:nvGrpSpPr>
          <p:cNvPr id="49" name="Gruppe 48"/>
          <p:cNvGrpSpPr/>
          <p:nvPr/>
        </p:nvGrpSpPr>
        <p:grpSpPr>
          <a:xfrm rot="265079">
            <a:off x="6045783" y="2156715"/>
            <a:ext cx="2630673" cy="3672408"/>
            <a:chOff x="6045783" y="2420888"/>
            <a:chExt cx="2228367" cy="3168352"/>
          </a:xfrm>
        </p:grpSpPr>
        <p:grpSp>
          <p:nvGrpSpPr>
            <p:cNvPr id="50" name="Gruppe 310"/>
            <p:cNvGrpSpPr/>
            <p:nvPr/>
          </p:nvGrpSpPr>
          <p:grpSpPr>
            <a:xfrm>
              <a:off x="6045783" y="4256017"/>
              <a:ext cx="1405585" cy="1333223"/>
              <a:chOff x="6045783" y="4256017"/>
              <a:chExt cx="1405585" cy="1333223"/>
            </a:xfrm>
            <a:solidFill>
              <a:srgbClr val="008000"/>
            </a:solidFill>
          </p:grpSpPr>
          <p:grpSp>
            <p:nvGrpSpPr>
              <p:cNvPr id="80" name="Group 149"/>
              <p:cNvGrpSpPr>
                <a:grpSpLocks/>
              </p:cNvGrpSpPr>
              <p:nvPr/>
            </p:nvGrpSpPr>
            <p:grpSpPr bwMode="auto">
              <a:xfrm>
                <a:off x="6810547" y="4761684"/>
                <a:ext cx="34282" cy="67708"/>
                <a:chOff x="3758" y="2821"/>
                <a:chExt cx="24" cy="42"/>
              </a:xfrm>
              <a:grpFill/>
            </p:grpSpPr>
            <p:sp>
              <p:nvSpPr>
                <p:cNvPr id="88" name="Freeform 150"/>
                <p:cNvSpPr>
                  <a:spLocks/>
                </p:cNvSpPr>
                <p:nvPr/>
              </p:nvSpPr>
              <p:spPr bwMode="auto">
                <a:xfrm>
                  <a:off x="3758" y="2821"/>
                  <a:ext cx="24" cy="42"/>
                </a:xfrm>
                <a:custGeom>
                  <a:avLst/>
                  <a:gdLst/>
                  <a:ahLst/>
                  <a:cxnLst>
                    <a:cxn ang="0">
                      <a:pos x="24" y="42"/>
                    </a:cxn>
                    <a:cxn ang="0">
                      <a:pos x="24" y="24"/>
                    </a:cxn>
                    <a:cxn ang="0">
                      <a:pos x="19" y="0"/>
                    </a:cxn>
                    <a:cxn ang="0">
                      <a:pos x="14" y="0"/>
                    </a:cxn>
                    <a:cxn ang="0">
                      <a:pos x="0" y="14"/>
                    </a:cxn>
                    <a:cxn ang="0">
                      <a:pos x="0" y="37"/>
                    </a:cxn>
                    <a:cxn ang="0">
                      <a:pos x="14" y="42"/>
                    </a:cxn>
                    <a:cxn ang="0">
                      <a:pos x="24" y="42"/>
                    </a:cxn>
                  </a:cxnLst>
                  <a:rect l="0" t="0" r="r" b="b"/>
                  <a:pathLst>
                    <a:path w="24" h="42">
                      <a:moveTo>
                        <a:pt x="24" y="42"/>
                      </a:moveTo>
                      <a:lnTo>
                        <a:pt x="24" y="24"/>
                      </a:lnTo>
                      <a:lnTo>
                        <a:pt x="19" y="0"/>
                      </a:lnTo>
                      <a:lnTo>
                        <a:pt x="14" y="0"/>
                      </a:lnTo>
                      <a:lnTo>
                        <a:pt x="0" y="14"/>
                      </a:lnTo>
                      <a:lnTo>
                        <a:pt x="0" y="37"/>
                      </a:lnTo>
                      <a:lnTo>
                        <a:pt x="14" y="42"/>
                      </a:lnTo>
                      <a:lnTo>
                        <a:pt x="24" y="4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89" name="Freeform 151"/>
                <p:cNvSpPr>
                  <a:spLocks/>
                </p:cNvSpPr>
                <p:nvPr/>
              </p:nvSpPr>
              <p:spPr bwMode="auto">
                <a:xfrm>
                  <a:off x="3758" y="2821"/>
                  <a:ext cx="24" cy="42"/>
                </a:xfrm>
                <a:custGeom>
                  <a:avLst/>
                  <a:gdLst/>
                  <a:ahLst/>
                  <a:cxnLst>
                    <a:cxn ang="0">
                      <a:pos x="24" y="42"/>
                    </a:cxn>
                    <a:cxn ang="0">
                      <a:pos x="24" y="24"/>
                    </a:cxn>
                    <a:cxn ang="0">
                      <a:pos x="19" y="0"/>
                    </a:cxn>
                    <a:cxn ang="0">
                      <a:pos x="14" y="0"/>
                    </a:cxn>
                    <a:cxn ang="0">
                      <a:pos x="0" y="14"/>
                    </a:cxn>
                    <a:cxn ang="0">
                      <a:pos x="0" y="37"/>
                    </a:cxn>
                    <a:cxn ang="0">
                      <a:pos x="14" y="42"/>
                    </a:cxn>
                    <a:cxn ang="0">
                      <a:pos x="24" y="42"/>
                    </a:cxn>
                  </a:cxnLst>
                  <a:rect l="0" t="0" r="r" b="b"/>
                  <a:pathLst>
                    <a:path w="24" h="42">
                      <a:moveTo>
                        <a:pt x="24" y="42"/>
                      </a:moveTo>
                      <a:lnTo>
                        <a:pt x="24" y="24"/>
                      </a:lnTo>
                      <a:lnTo>
                        <a:pt x="19" y="0"/>
                      </a:lnTo>
                      <a:lnTo>
                        <a:pt x="14" y="0"/>
                      </a:lnTo>
                      <a:lnTo>
                        <a:pt x="0" y="14"/>
                      </a:lnTo>
                      <a:lnTo>
                        <a:pt x="0" y="37"/>
                      </a:lnTo>
                      <a:lnTo>
                        <a:pt x="14" y="42"/>
                      </a:lnTo>
                      <a:lnTo>
                        <a:pt x="24" y="42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</p:grpSp>
          <p:grpSp>
            <p:nvGrpSpPr>
              <p:cNvPr id="81" name="Gruppe 309"/>
              <p:cNvGrpSpPr/>
              <p:nvPr/>
            </p:nvGrpSpPr>
            <p:grpSpPr>
              <a:xfrm>
                <a:off x="6045783" y="4256017"/>
                <a:ext cx="1405585" cy="1333223"/>
                <a:chOff x="6045783" y="4257092"/>
                <a:chExt cx="1405585" cy="1333223"/>
              </a:xfrm>
              <a:grpFill/>
            </p:grpSpPr>
            <p:sp>
              <p:nvSpPr>
                <p:cNvPr id="82" name="Freeform 90"/>
                <p:cNvSpPr>
                  <a:spLocks/>
                </p:cNvSpPr>
                <p:nvPr/>
              </p:nvSpPr>
              <p:spPr bwMode="auto">
                <a:xfrm>
                  <a:off x="6045783" y="4616595"/>
                  <a:ext cx="913762" cy="973720"/>
                </a:xfrm>
                <a:custGeom>
                  <a:avLst/>
                  <a:gdLst/>
                  <a:ahLst/>
                  <a:cxnLst>
                    <a:cxn ang="0">
                      <a:pos x="76" y="506"/>
                    </a:cxn>
                    <a:cxn ang="0">
                      <a:pos x="128" y="544"/>
                    </a:cxn>
                    <a:cxn ang="0">
                      <a:pos x="176" y="558"/>
                    </a:cxn>
                    <a:cxn ang="0">
                      <a:pos x="220" y="574"/>
                    </a:cxn>
                    <a:cxn ang="0">
                      <a:pos x="257" y="593"/>
                    </a:cxn>
                    <a:cxn ang="0">
                      <a:pos x="317" y="558"/>
                    </a:cxn>
                    <a:cxn ang="0">
                      <a:pos x="377" y="536"/>
                    </a:cxn>
                    <a:cxn ang="0">
                      <a:pos x="447" y="558"/>
                    </a:cxn>
                    <a:cxn ang="0">
                      <a:pos x="505" y="579"/>
                    </a:cxn>
                    <a:cxn ang="0">
                      <a:pos x="570" y="544"/>
                    </a:cxn>
                    <a:cxn ang="0">
                      <a:pos x="575" y="511"/>
                    </a:cxn>
                    <a:cxn ang="0">
                      <a:pos x="548" y="495"/>
                    </a:cxn>
                    <a:cxn ang="0">
                      <a:pos x="544" y="457"/>
                    </a:cxn>
                    <a:cxn ang="0">
                      <a:pos x="564" y="387"/>
                    </a:cxn>
                    <a:cxn ang="0">
                      <a:pos x="553" y="349"/>
                    </a:cxn>
                    <a:cxn ang="0">
                      <a:pos x="522" y="362"/>
                    </a:cxn>
                    <a:cxn ang="0">
                      <a:pos x="544" y="313"/>
                    </a:cxn>
                    <a:cxn ang="0">
                      <a:pos x="575" y="275"/>
                    </a:cxn>
                    <a:cxn ang="0">
                      <a:pos x="607" y="269"/>
                    </a:cxn>
                    <a:cxn ang="0">
                      <a:pos x="624" y="206"/>
                    </a:cxn>
                    <a:cxn ang="0">
                      <a:pos x="630" y="171"/>
                    </a:cxn>
                    <a:cxn ang="0">
                      <a:pos x="575" y="148"/>
                    </a:cxn>
                    <a:cxn ang="0">
                      <a:pos x="548" y="132"/>
                    </a:cxn>
                    <a:cxn ang="0">
                      <a:pos x="515" y="122"/>
                    </a:cxn>
                    <a:cxn ang="0">
                      <a:pos x="505" y="104"/>
                    </a:cxn>
                    <a:cxn ang="0">
                      <a:pos x="484" y="94"/>
                    </a:cxn>
                    <a:cxn ang="0">
                      <a:pos x="462" y="65"/>
                    </a:cxn>
                    <a:cxn ang="0">
                      <a:pos x="429" y="31"/>
                    </a:cxn>
                    <a:cxn ang="0">
                      <a:pos x="413" y="7"/>
                    </a:cxn>
                    <a:cxn ang="0">
                      <a:pos x="360" y="15"/>
                    </a:cxn>
                    <a:cxn ang="0">
                      <a:pos x="332" y="65"/>
                    </a:cxn>
                    <a:cxn ang="0">
                      <a:pos x="284" y="69"/>
                    </a:cxn>
                    <a:cxn ang="0">
                      <a:pos x="247" y="104"/>
                    </a:cxn>
                    <a:cxn ang="0">
                      <a:pos x="199" y="94"/>
                    </a:cxn>
                    <a:cxn ang="0">
                      <a:pos x="167" y="58"/>
                    </a:cxn>
                    <a:cxn ang="0">
                      <a:pos x="167" y="139"/>
                    </a:cxn>
                    <a:cxn ang="0">
                      <a:pos x="107" y="128"/>
                    </a:cxn>
                    <a:cxn ang="0">
                      <a:pos x="64" y="99"/>
                    </a:cxn>
                    <a:cxn ang="0">
                      <a:pos x="3" y="104"/>
                    </a:cxn>
                    <a:cxn ang="0">
                      <a:pos x="16" y="153"/>
                    </a:cxn>
                    <a:cxn ang="0">
                      <a:pos x="64" y="181"/>
                    </a:cxn>
                    <a:cxn ang="0">
                      <a:pos x="118" y="237"/>
                    </a:cxn>
                    <a:cxn ang="0">
                      <a:pos x="112" y="275"/>
                    </a:cxn>
                    <a:cxn ang="0">
                      <a:pos x="138" y="329"/>
                    </a:cxn>
                    <a:cxn ang="0">
                      <a:pos x="79" y="465"/>
                    </a:cxn>
                  </a:cxnLst>
                  <a:rect l="0" t="0" r="r" b="b"/>
                  <a:pathLst>
                    <a:path w="640" h="604">
                      <a:moveTo>
                        <a:pt x="58" y="485"/>
                      </a:moveTo>
                      <a:lnTo>
                        <a:pt x="76" y="506"/>
                      </a:lnTo>
                      <a:lnTo>
                        <a:pt x="85" y="514"/>
                      </a:lnTo>
                      <a:lnTo>
                        <a:pt x="128" y="544"/>
                      </a:lnTo>
                      <a:lnTo>
                        <a:pt x="156" y="555"/>
                      </a:lnTo>
                      <a:lnTo>
                        <a:pt x="176" y="558"/>
                      </a:lnTo>
                      <a:lnTo>
                        <a:pt x="199" y="555"/>
                      </a:lnTo>
                      <a:lnTo>
                        <a:pt x="220" y="574"/>
                      </a:lnTo>
                      <a:lnTo>
                        <a:pt x="235" y="582"/>
                      </a:lnTo>
                      <a:lnTo>
                        <a:pt x="257" y="593"/>
                      </a:lnTo>
                      <a:lnTo>
                        <a:pt x="322" y="604"/>
                      </a:lnTo>
                      <a:lnTo>
                        <a:pt x="317" y="558"/>
                      </a:lnTo>
                      <a:lnTo>
                        <a:pt x="350" y="549"/>
                      </a:lnTo>
                      <a:lnTo>
                        <a:pt x="377" y="536"/>
                      </a:lnTo>
                      <a:lnTo>
                        <a:pt x="409" y="549"/>
                      </a:lnTo>
                      <a:lnTo>
                        <a:pt x="447" y="558"/>
                      </a:lnTo>
                      <a:lnTo>
                        <a:pt x="474" y="582"/>
                      </a:lnTo>
                      <a:lnTo>
                        <a:pt x="505" y="579"/>
                      </a:lnTo>
                      <a:lnTo>
                        <a:pt x="533" y="558"/>
                      </a:lnTo>
                      <a:lnTo>
                        <a:pt x="570" y="544"/>
                      </a:lnTo>
                      <a:lnTo>
                        <a:pt x="575" y="536"/>
                      </a:lnTo>
                      <a:lnTo>
                        <a:pt x="575" y="511"/>
                      </a:lnTo>
                      <a:lnTo>
                        <a:pt x="559" y="506"/>
                      </a:lnTo>
                      <a:lnTo>
                        <a:pt x="548" y="495"/>
                      </a:lnTo>
                      <a:lnTo>
                        <a:pt x="548" y="475"/>
                      </a:lnTo>
                      <a:lnTo>
                        <a:pt x="544" y="457"/>
                      </a:lnTo>
                      <a:lnTo>
                        <a:pt x="559" y="416"/>
                      </a:lnTo>
                      <a:lnTo>
                        <a:pt x="564" y="387"/>
                      </a:lnTo>
                      <a:lnTo>
                        <a:pt x="553" y="374"/>
                      </a:lnTo>
                      <a:lnTo>
                        <a:pt x="553" y="349"/>
                      </a:lnTo>
                      <a:lnTo>
                        <a:pt x="537" y="349"/>
                      </a:lnTo>
                      <a:lnTo>
                        <a:pt x="522" y="362"/>
                      </a:lnTo>
                      <a:lnTo>
                        <a:pt x="515" y="343"/>
                      </a:lnTo>
                      <a:lnTo>
                        <a:pt x="544" y="313"/>
                      </a:lnTo>
                      <a:lnTo>
                        <a:pt x="564" y="289"/>
                      </a:lnTo>
                      <a:lnTo>
                        <a:pt x="575" y="275"/>
                      </a:lnTo>
                      <a:lnTo>
                        <a:pt x="592" y="280"/>
                      </a:lnTo>
                      <a:lnTo>
                        <a:pt x="607" y="269"/>
                      </a:lnTo>
                      <a:lnTo>
                        <a:pt x="607" y="255"/>
                      </a:lnTo>
                      <a:lnTo>
                        <a:pt x="624" y="206"/>
                      </a:lnTo>
                      <a:lnTo>
                        <a:pt x="640" y="191"/>
                      </a:lnTo>
                      <a:lnTo>
                        <a:pt x="630" y="171"/>
                      </a:lnTo>
                      <a:lnTo>
                        <a:pt x="585" y="157"/>
                      </a:lnTo>
                      <a:lnTo>
                        <a:pt x="575" y="148"/>
                      </a:lnTo>
                      <a:lnTo>
                        <a:pt x="559" y="132"/>
                      </a:lnTo>
                      <a:lnTo>
                        <a:pt x="548" y="132"/>
                      </a:lnTo>
                      <a:lnTo>
                        <a:pt x="533" y="128"/>
                      </a:lnTo>
                      <a:lnTo>
                        <a:pt x="515" y="122"/>
                      </a:lnTo>
                      <a:lnTo>
                        <a:pt x="500" y="107"/>
                      </a:lnTo>
                      <a:lnTo>
                        <a:pt x="505" y="104"/>
                      </a:lnTo>
                      <a:lnTo>
                        <a:pt x="500" y="83"/>
                      </a:lnTo>
                      <a:lnTo>
                        <a:pt x="484" y="94"/>
                      </a:lnTo>
                      <a:lnTo>
                        <a:pt x="467" y="89"/>
                      </a:lnTo>
                      <a:lnTo>
                        <a:pt x="462" y="65"/>
                      </a:lnTo>
                      <a:lnTo>
                        <a:pt x="441" y="50"/>
                      </a:lnTo>
                      <a:lnTo>
                        <a:pt x="429" y="31"/>
                      </a:lnTo>
                      <a:lnTo>
                        <a:pt x="409" y="25"/>
                      </a:lnTo>
                      <a:lnTo>
                        <a:pt x="413" y="7"/>
                      </a:lnTo>
                      <a:lnTo>
                        <a:pt x="413" y="0"/>
                      </a:lnTo>
                      <a:lnTo>
                        <a:pt x="360" y="15"/>
                      </a:lnTo>
                      <a:lnTo>
                        <a:pt x="344" y="34"/>
                      </a:lnTo>
                      <a:lnTo>
                        <a:pt x="332" y="65"/>
                      </a:lnTo>
                      <a:lnTo>
                        <a:pt x="311" y="69"/>
                      </a:lnTo>
                      <a:lnTo>
                        <a:pt x="284" y="69"/>
                      </a:lnTo>
                      <a:lnTo>
                        <a:pt x="263" y="80"/>
                      </a:lnTo>
                      <a:lnTo>
                        <a:pt x="247" y="104"/>
                      </a:lnTo>
                      <a:lnTo>
                        <a:pt x="220" y="94"/>
                      </a:lnTo>
                      <a:lnTo>
                        <a:pt x="199" y="94"/>
                      </a:lnTo>
                      <a:lnTo>
                        <a:pt x="194" y="65"/>
                      </a:lnTo>
                      <a:lnTo>
                        <a:pt x="167" y="58"/>
                      </a:lnTo>
                      <a:lnTo>
                        <a:pt x="173" y="94"/>
                      </a:lnTo>
                      <a:lnTo>
                        <a:pt x="167" y="139"/>
                      </a:lnTo>
                      <a:lnTo>
                        <a:pt x="138" y="128"/>
                      </a:lnTo>
                      <a:lnTo>
                        <a:pt x="107" y="128"/>
                      </a:lnTo>
                      <a:lnTo>
                        <a:pt x="97" y="104"/>
                      </a:lnTo>
                      <a:lnTo>
                        <a:pt x="64" y="99"/>
                      </a:lnTo>
                      <a:lnTo>
                        <a:pt x="30" y="104"/>
                      </a:lnTo>
                      <a:lnTo>
                        <a:pt x="3" y="104"/>
                      </a:lnTo>
                      <a:lnTo>
                        <a:pt x="0" y="139"/>
                      </a:lnTo>
                      <a:lnTo>
                        <a:pt x="16" y="153"/>
                      </a:lnTo>
                      <a:lnTo>
                        <a:pt x="38" y="157"/>
                      </a:lnTo>
                      <a:lnTo>
                        <a:pt x="64" y="181"/>
                      </a:lnTo>
                      <a:lnTo>
                        <a:pt x="97" y="195"/>
                      </a:lnTo>
                      <a:lnTo>
                        <a:pt x="118" y="237"/>
                      </a:lnTo>
                      <a:lnTo>
                        <a:pt x="107" y="255"/>
                      </a:lnTo>
                      <a:lnTo>
                        <a:pt x="112" y="275"/>
                      </a:lnTo>
                      <a:lnTo>
                        <a:pt x="134" y="294"/>
                      </a:lnTo>
                      <a:lnTo>
                        <a:pt x="138" y="329"/>
                      </a:lnTo>
                      <a:lnTo>
                        <a:pt x="112" y="401"/>
                      </a:lnTo>
                      <a:lnTo>
                        <a:pt x="79" y="465"/>
                      </a:lnTo>
                      <a:lnTo>
                        <a:pt x="58" y="485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grpSp>
              <p:nvGrpSpPr>
                <p:cNvPr id="83" name="Group 143"/>
                <p:cNvGrpSpPr>
                  <a:grpSpLocks/>
                </p:cNvGrpSpPr>
                <p:nvPr/>
              </p:nvGrpSpPr>
              <p:grpSpPr bwMode="auto">
                <a:xfrm>
                  <a:off x="6629906" y="4594024"/>
                  <a:ext cx="220199" cy="227309"/>
                  <a:chOff x="3632" y="2717"/>
                  <a:chExt cx="154" cy="141"/>
                </a:xfrm>
                <a:grpFill/>
              </p:grpSpPr>
              <p:sp>
                <p:nvSpPr>
                  <p:cNvPr id="86" name="Freeform 144"/>
                  <p:cNvSpPr>
                    <a:spLocks/>
                  </p:cNvSpPr>
                  <p:nvPr/>
                </p:nvSpPr>
                <p:spPr bwMode="auto">
                  <a:xfrm>
                    <a:off x="3632" y="2717"/>
                    <a:ext cx="154" cy="141"/>
                  </a:xfrm>
                  <a:custGeom>
                    <a:avLst/>
                    <a:gdLst/>
                    <a:ahLst/>
                    <a:cxnLst>
                      <a:cxn ang="0">
                        <a:pos x="113" y="14"/>
                      </a:cxn>
                      <a:cxn ang="0">
                        <a:pos x="124" y="25"/>
                      </a:cxn>
                      <a:cxn ang="0">
                        <a:pos x="134" y="29"/>
                      </a:cxn>
                      <a:cxn ang="0">
                        <a:pos x="134" y="54"/>
                      </a:cxn>
                      <a:cxn ang="0">
                        <a:pos x="149" y="63"/>
                      </a:cxn>
                      <a:cxn ang="0">
                        <a:pos x="154" y="83"/>
                      </a:cxn>
                      <a:cxn ang="0">
                        <a:pos x="144" y="103"/>
                      </a:cxn>
                      <a:cxn ang="0">
                        <a:pos x="139" y="103"/>
                      </a:cxn>
                      <a:cxn ang="0">
                        <a:pos x="124" y="117"/>
                      </a:cxn>
                      <a:cxn ang="0">
                        <a:pos x="124" y="141"/>
                      </a:cxn>
                      <a:cxn ang="0">
                        <a:pos x="106" y="135"/>
                      </a:cxn>
                      <a:cxn ang="0">
                        <a:pos x="91" y="121"/>
                      </a:cxn>
                      <a:cxn ang="0">
                        <a:pos x="96" y="117"/>
                      </a:cxn>
                      <a:cxn ang="0">
                        <a:pos x="91" y="97"/>
                      </a:cxn>
                      <a:cxn ang="0">
                        <a:pos x="74" y="108"/>
                      </a:cxn>
                      <a:cxn ang="0">
                        <a:pos x="58" y="103"/>
                      </a:cxn>
                      <a:cxn ang="0">
                        <a:pos x="53" y="79"/>
                      </a:cxn>
                      <a:cxn ang="0">
                        <a:pos x="31" y="63"/>
                      </a:cxn>
                      <a:cxn ang="0">
                        <a:pos x="21" y="45"/>
                      </a:cxn>
                      <a:cxn ang="0">
                        <a:pos x="0" y="39"/>
                      </a:cxn>
                      <a:cxn ang="0">
                        <a:pos x="5" y="20"/>
                      </a:cxn>
                      <a:cxn ang="0">
                        <a:pos x="5" y="14"/>
                      </a:cxn>
                      <a:cxn ang="0">
                        <a:pos x="43" y="0"/>
                      </a:cxn>
                      <a:cxn ang="0">
                        <a:pos x="53" y="14"/>
                      </a:cxn>
                      <a:cxn ang="0">
                        <a:pos x="96" y="5"/>
                      </a:cxn>
                      <a:cxn ang="0">
                        <a:pos x="113" y="14"/>
                      </a:cxn>
                    </a:cxnLst>
                    <a:rect l="0" t="0" r="r" b="b"/>
                    <a:pathLst>
                      <a:path w="154" h="141">
                        <a:moveTo>
                          <a:pt x="113" y="14"/>
                        </a:moveTo>
                        <a:lnTo>
                          <a:pt x="124" y="25"/>
                        </a:lnTo>
                        <a:lnTo>
                          <a:pt x="134" y="29"/>
                        </a:lnTo>
                        <a:lnTo>
                          <a:pt x="134" y="54"/>
                        </a:lnTo>
                        <a:lnTo>
                          <a:pt x="149" y="63"/>
                        </a:lnTo>
                        <a:lnTo>
                          <a:pt x="154" y="83"/>
                        </a:lnTo>
                        <a:lnTo>
                          <a:pt x="144" y="103"/>
                        </a:lnTo>
                        <a:lnTo>
                          <a:pt x="139" y="103"/>
                        </a:lnTo>
                        <a:lnTo>
                          <a:pt x="124" y="117"/>
                        </a:lnTo>
                        <a:lnTo>
                          <a:pt x="124" y="141"/>
                        </a:lnTo>
                        <a:lnTo>
                          <a:pt x="106" y="135"/>
                        </a:lnTo>
                        <a:lnTo>
                          <a:pt x="91" y="121"/>
                        </a:lnTo>
                        <a:lnTo>
                          <a:pt x="96" y="117"/>
                        </a:lnTo>
                        <a:lnTo>
                          <a:pt x="91" y="97"/>
                        </a:lnTo>
                        <a:lnTo>
                          <a:pt x="74" y="108"/>
                        </a:lnTo>
                        <a:lnTo>
                          <a:pt x="58" y="103"/>
                        </a:lnTo>
                        <a:lnTo>
                          <a:pt x="53" y="79"/>
                        </a:lnTo>
                        <a:lnTo>
                          <a:pt x="31" y="63"/>
                        </a:lnTo>
                        <a:lnTo>
                          <a:pt x="21" y="45"/>
                        </a:lnTo>
                        <a:lnTo>
                          <a:pt x="0" y="39"/>
                        </a:lnTo>
                        <a:lnTo>
                          <a:pt x="5" y="20"/>
                        </a:lnTo>
                        <a:lnTo>
                          <a:pt x="5" y="14"/>
                        </a:lnTo>
                        <a:lnTo>
                          <a:pt x="43" y="0"/>
                        </a:lnTo>
                        <a:lnTo>
                          <a:pt x="53" y="14"/>
                        </a:lnTo>
                        <a:lnTo>
                          <a:pt x="96" y="5"/>
                        </a:lnTo>
                        <a:lnTo>
                          <a:pt x="113" y="14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  <p:sp>
                <p:nvSpPr>
                  <p:cNvPr id="87" name="Freeform 145"/>
                  <p:cNvSpPr>
                    <a:spLocks/>
                  </p:cNvSpPr>
                  <p:nvPr/>
                </p:nvSpPr>
                <p:spPr bwMode="auto">
                  <a:xfrm>
                    <a:off x="3632" y="2717"/>
                    <a:ext cx="154" cy="141"/>
                  </a:xfrm>
                  <a:custGeom>
                    <a:avLst/>
                    <a:gdLst/>
                    <a:ahLst/>
                    <a:cxnLst>
                      <a:cxn ang="0">
                        <a:pos x="113" y="14"/>
                      </a:cxn>
                      <a:cxn ang="0">
                        <a:pos x="124" y="25"/>
                      </a:cxn>
                      <a:cxn ang="0">
                        <a:pos x="134" y="29"/>
                      </a:cxn>
                      <a:cxn ang="0">
                        <a:pos x="134" y="54"/>
                      </a:cxn>
                      <a:cxn ang="0">
                        <a:pos x="149" y="63"/>
                      </a:cxn>
                      <a:cxn ang="0">
                        <a:pos x="154" y="83"/>
                      </a:cxn>
                      <a:cxn ang="0">
                        <a:pos x="144" y="103"/>
                      </a:cxn>
                      <a:cxn ang="0">
                        <a:pos x="139" y="103"/>
                      </a:cxn>
                      <a:cxn ang="0">
                        <a:pos x="124" y="117"/>
                      </a:cxn>
                      <a:cxn ang="0">
                        <a:pos x="124" y="141"/>
                      </a:cxn>
                      <a:cxn ang="0">
                        <a:pos x="106" y="135"/>
                      </a:cxn>
                      <a:cxn ang="0">
                        <a:pos x="91" y="121"/>
                      </a:cxn>
                      <a:cxn ang="0">
                        <a:pos x="96" y="117"/>
                      </a:cxn>
                      <a:cxn ang="0">
                        <a:pos x="91" y="97"/>
                      </a:cxn>
                      <a:cxn ang="0">
                        <a:pos x="74" y="108"/>
                      </a:cxn>
                      <a:cxn ang="0">
                        <a:pos x="58" y="103"/>
                      </a:cxn>
                      <a:cxn ang="0">
                        <a:pos x="53" y="79"/>
                      </a:cxn>
                      <a:cxn ang="0">
                        <a:pos x="31" y="63"/>
                      </a:cxn>
                      <a:cxn ang="0">
                        <a:pos x="21" y="45"/>
                      </a:cxn>
                      <a:cxn ang="0">
                        <a:pos x="0" y="39"/>
                      </a:cxn>
                      <a:cxn ang="0">
                        <a:pos x="5" y="20"/>
                      </a:cxn>
                      <a:cxn ang="0">
                        <a:pos x="5" y="14"/>
                      </a:cxn>
                      <a:cxn ang="0">
                        <a:pos x="43" y="0"/>
                      </a:cxn>
                      <a:cxn ang="0">
                        <a:pos x="53" y="14"/>
                      </a:cxn>
                      <a:cxn ang="0">
                        <a:pos x="96" y="5"/>
                      </a:cxn>
                      <a:cxn ang="0">
                        <a:pos x="113" y="14"/>
                      </a:cxn>
                    </a:cxnLst>
                    <a:rect l="0" t="0" r="r" b="b"/>
                    <a:pathLst>
                      <a:path w="154" h="141">
                        <a:moveTo>
                          <a:pt x="113" y="14"/>
                        </a:moveTo>
                        <a:lnTo>
                          <a:pt x="124" y="25"/>
                        </a:lnTo>
                        <a:lnTo>
                          <a:pt x="134" y="29"/>
                        </a:lnTo>
                        <a:lnTo>
                          <a:pt x="134" y="54"/>
                        </a:lnTo>
                        <a:lnTo>
                          <a:pt x="149" y="63"/>
                        </a:lnTo>
                        <a:lnTo>
                          <a:pt x="154" y="83"/>
                        </a:lnTo>
                        <a:lnTo>
                          <a:pt x="144" y="103"/>
                        </a:lnTo>
                        <a:lnTo>
                          <a:pt x="139" y="103"/>
                        </a:lnTo>
                        <a:lnTo>
                          <a:pt x="124" y="117"/>
                        </a:lnTo>
                        <a:lnTo>
                          <a:pt x="124" y="141"/>
                        </a:lnTo>
                        <a:lnTo>
                          <a:pt x="106" y="135"/>
                        </a:lnTo>
                        <a:lnTo>
                          <a:pt x="91" y="121"/>
                        </a:lnTo>
                        <a:lnTo>
                          <a:pt x="96" y="117"/>
                        </a:lnTo>
                        <a:lnTo>
                          <a:pt x="91" y="97"/>
                        </a:lnTo>
                        <a:lnTo>
                          <a:pt x="74" y="108"/>
                        </a:lnTo>
                        <a:lnTo>
                          <a:pt x="58" y="103"/>
                        </a:lnTo>
                        <a:lnTo>
                          <a:pt x="53" y="79"/>
                        </a:lnTo>
                        <a:lnTo>
                          <a:pt x="31" y="63"/>
                        </a:lnTo>
                        <a:lnTo>
                          <a:pt x="21" y="45"/>
                        </a:lnTo>
                        <a:lnTo>
                          <a:pt x="0" y="39"/>
                        </a:lnTo>
                        <a:lnTo>
                          <a:pt x="5" y="20"/>
                        </a:lnTo>
                        <a:lnTo>
                          <a:pt x="5" y="14"/>
                        </a:lnTo>
                        <a:lnTo>
                          <a:pt x="43" y="0"/>
                        </a:lnTo>
                        <a:lnTo>
                          <a:pt x="53" y="14"/>
                        </a:lnTo>
                        <a:lnTo>
                          <a:pt x="96" y="5"/>
                        </a:lnTo>
                        <a:lnTo>
                          <a:pt x="113" y="14"/>
                        </a:lnTo>
                      </a:path>
                    </a:pathLst>
                  </a:custGeom>
                  <a:grpFill/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</p:grpSp>
            <p:sp>
              <p:nvSpPr>
                <p:cNvPr id="84" name="Freeform 147"/>
                <p:cNvSpPr>
                  <a:spLocks/>
                </p:cNvSpPr>
                <p:nvPr/>
              </p:nvSpPr>
              <p:spPr bwMode="auto">
                <a:xfrm>
                  <a:off x="6693197" y="4397346"/>
                  <a:ext cx="257119" cy="299854"/>
                </a:xfrm>
                <a:custGeom>
                  <a:avLst/>
                  <a:gdLst/>
                  <a:ahLst/>
                  <a:cxnLst>
                    <a:cxn ang="0">
                      <a:pos x="180" y="20"/>
                    </a:cxn>
                    <a:cxn ang="0">
                      <a:pos x="166" y="54"/>
                    </a:cxn>
                    <a:cxn ang="0">
                      <a:pos x="153" y="63"/>
                    </a:cxn>
                    <a:cxn ang="0">
                      <a:pos x="166" y="83"/>
                    </a:cxn>
                    <a:cxn ang="0">
                      <a:pos x="151" y="94"/>
                    </a:cxn>
                    <a:cxn ang="0">
                      <a:pos x="132" y="112"/>
                    </a:cxn>
                    <a:cxn ang="0">
                      <a:pos x="117" y="112"/>
                    </a:cxn>
                    <a:cxn ang="0">
                      <a:pos x="111" y="143"/>
                    </a:cxn>
                    <a:cxn ang="0">
                      <a:pos x="106" y="161"/>
                    </a:cxn>
                    <a:cxn ang="0">
                      <a:pos x="106" y="186"/>
                    </a:cxn>
                    <a:cxn ang="0">
                      <a:pos x="91" y="177"/>
                    </a:cxn>
                    <a:cxn ang="0">
                      <a:pos x="91" y="152"/>
                    </a:cxn>
                    <a:cxn ang="0">
                      <a:pos x="81" y="148"/>
                    </a:cxn>
                    <a:cxn ang="0">
                      <a:pos x="70" y="137"/>
                    </a:cxn>
                    <a:cxn ang="0">
                      <a:pos x="53" y="128"/>
                    </a:cxn>
                    <a:cxn ang="0">
                      <a:pos x="10" y="137"/>
                    </a:cxn>
                    <a:cxn ang="0">
                      <a:pos x="0" y="123"/>
                    </a:cxn>
                    <a:cxn ang="0">
                      <a:pos x="21" y="103"/>
                    </a:cxn>
                    <a:cxn ang="0">
                      <a:pos x="43" y="83"/>
                    </a:cxn>
                    <a:cxn ang="0">
                      <a:pos x="58" y="63"/>
                    </a:cxn>
                    <a:cxn ang="0">
                      <a:pos x="70" y="34"/>
                    </a:cxn>
                    <a:cxn ang="0">
                      <a:pos x="84" y="29"/>
                    </a:cxn>
                    <a:cxn ang="0">
                      <a:pos x="81" y="63"/>
                    </a:cxn>
                    <a:cxn ang="0">
                      <a:pos x="96" y="78"/>
                    </a:cxn>
                    <a:cxn ang="0">
                      <a:pos x="117" y="63"/>
                    </a:cxn>
                    <a:cxn ang="0">
                      <a:pos x="122" y="49"/>
                    </a:cxn>
                    <a:cxn ang="0">
                      <a:pos x="106" y="39"/>
                    </a:cxn>
                    <a:cxn ang="0">
                      <a:pos x="106" y="10"/>
                    </a:cxn>
                    <a:cxn ang="0">
                      <a:pos x="139" y="0"/>
                    </a:cxn>
                    <a:cxn ang="0">
                      <a:pos x="180" y="20"/>
                    </a:cxn>
                  </a:cxnLst>
                  <a:rect l="0" t="0" r="r" b="b"/>
                  <a:pathLst>
                    <a:path w="180" h="186">
                      <a:moveTo>
                        <a:pt x="180" y="20"/>
                      </a:moveTo>
                      <a:lnTo>
                        <a:pt x="166" y="54"/>
                      </a:lnTo>
                      <a:lnTo>
                        <a:pt x="153" y="63"/>
                      </a:lnTo>
                      <a:lnTo>
                        <a:pt x="166" y="83"/>
                      </a:lnTo>
                      <a:lnTo>
                        <a:pt x="151" y="94"/>
                      </a:lnTo>
                      <a:lnTo>
                        <a:pt x="132" y="112"/>
                      </a:lnTo>
                      <a:lnTo>
                        <a:pt x="117" y="112"/>
                      </a:lnTo>
                      <a:lnTo>
                        <a:pt x="111" y="143"/>
                      </a:lnTo>
                      <a:lnTo>
                        <a:pt x="106" y="161"/>
                      </a:lnTo>
                      <a:lnTo>
                        <a:pt x="106" y="186"/>
                      </a:lnTo>
                      <a:lnTo>
                        <a:pt x="91" y="177"/>
                      </a:lnTo>
                      <a:lnTo>
                        <a:pt x="91" y="152"/>
                      </a:lnTo>
                      <a:lnTo>
                        <a:pt x="81" y="148"/>
                      </a:lnTo>
                      <a:lnTo>
                        <a:pt x="70" y="137"/>
                      </a:lnTo>
                      <a:lnTo>
                        <a:pt x="53" y="128"/>
                      </a:lnTo>
                      <a:lnTo>
                        <a:pt x="10" y="137"/>
                      </a:lnTo>
                      <a:lnTo>
                        <a:pt x="0" y="123"/>
                      </a:lnTo>
                      <a:lnTo>
                        <a:pt x="21" y="103"/>
                      </a:lnTo>
                      <a:lnTo>
                        <a:pt x="43" y="83"/>
                      </a:lnTo>
                      <a:lnTo>
                        <a:pt x="58" y="63"/>
                      </a:lnTo>
                      <a:lnTo>
                        <a:pt x="70" y="34"/>
                      </a:lnTo>
                      <a:lnTo>
                        <a:pt x="84" y="29"/>
                      </a:lnTo>
                      <a:lnTo>
                        <a:pt x="81" y="63"/>
                      </a:lnTo>
                      <a:lnTo>
                        <a:pt x="96" y="78"/>
                      </a:lnTo>
                      <a:lnTo>
                        <a:pt x="117" y="63"/>
                      </a:lnTo>
                      <a:lnTo>
                        <a:pt x="122" y="49"/>
                      </a:lnTo>
                      <a:lnTo>
                        <a:pt x="106" y="39"/>
                      </a:lnTo>
                      <a:lnTo>
                        <a:pt x="106" y="10"/>
                      </a:lnTo>
                      <a:lnTo>
                        <a:pt x="139" y="0"/>
                      </a:lnTo>
                      <a:lnTo>
                        <a:pt x="180" y="20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85" name="Freeform 209"/>
                <p:cNvSpPr>
                  <a:spLocks/>
                </p:cNvSpPr>
                <p:nvPr/>
              </p:nvSpPr>
              <p:spPr bwMode="auto">
                <a:xfrm>
                  <a:off x="6835601" y="4257092"/>
                  <a:ext cx="615767" cy="843138"/>
                </a:xfrm>
                <a:custGeom>
                  <a:avLst/>
                  <a:gdLst/>
                  <a:ahLst/>
                  <a:cxnLst>
                    <a:cxn ang="0">
                      <a:pos x="177" y="0"/>
                    </a:cxn>
                    <a:cxn ang="0">
                      <a:pos x="174" y="29"/>
                    </a:cxn>
                    <a:cxn ang="0">
                      <a:pos x="174" y="58"/>
                    </a:cxn>
                    <a:cxn ang="0">
                      <a:pos x="147" y="93"/>
                    </a:cxn>
                    <a:cxn ang="0">
                      <a:pos x="92" y="76"/>
                    </a:cxn>
                    <a:cxn ang="0">
                      <a:pos x="66" y="141"/>
                    </a:cxn>
                    <a:cxn ang="0">
                      <a:pos x="66" y="170"/>
                    </a:cxn>
                    <a:cxn ang="0">
                      <a:pos x="31" y="199"/>
                    </a:cxn>
                    <a:cxn ang="0">
                      <a:pos x="10" y="230"/>
                    </a:cxn>
                    <a:cxn ang="0">
                      <a:pos x="5" y="273"/>
                    </a:cxn>
                    <a:cxn ang="0">
                      <a:pos x="0" y="312"/>
                    </a:cxn>
                    <a:cxn ang="0">
                      <a:pos x="5" y="356"/>
                    </a:cxn>
                    <a:cxn ang="0">
                      <a:pos x="31" y="381"/>
                    </a:cxn>
                    <a:cxn ang="0">
                      <a:pos x="87" y="415"/>
                    </a:cxn>
                    <a:cxn ang="0">
                      <a:pos x="53" y="479"/>
                    </a:cxn>
                    <a:cxn ang="0">
                      <a:pos x="80" y="498"/>
                    </a:cxn>
                    <a:cxn ang="0">
                      <a:pos x="152" y="512"/>
                    </a:cxn>
                    <a:cxn ang="0">
                      <a:pos x="177" y="512"/>
                    </a:cxn>
                    <a:cxn ang="0">
                      <a:pos x="206" y="512"/>
                    </a:cxn>
                    <a:cxn ang="0">
                      <a:pos x="298" y="504"/>
                    </a:cxn>
                    <a:cxn ang="0">
                      <a:pos x="334" y="508"/>
                    </a:cxn>
                    <a:cxn ang="0">
                      <a:pos x="356" y="443"/>
                    </a:cxn>
                    <a:cxn ang="0">
                      <a:pos x="341" y="400"/>
                    </a:cxn>
                    <a:cxn ang="0">
                      <a:pos x="308" y="356"/>
                    </a:cxn>
                    <a:cxn ang="0">
                      <a:pos x="293" y="322"/>
                    </a:cxn>
                    <a:cxn ang="0">
                      <a:pos x="356" y="307"/>
                    </a:cxn>
                    <a:cxn ang="0">
                      <a:pos x="395" y="288"/>
                    </a:cxn>
                    <a:cxn ang="0">
                      <a:pos x="428" y="288"/>
                    </a:cxn>
                    <a:cxn ang="0">
                      <a:pos x="428" y="248"/>
                    </a:cxn>
                    <a:cxn ang="0">
                      <a:pos x="409" y="161"/>
                    </a:cxn>
                    <a:cxn ang="0">
                      <a:pos x="404" y="126"/>
                    </a:cxn>
                    <a:cxn ang="0">
                      <a:pos x="400" y="88"/>
                    </a:cxn>
                    <a:cxn ang="0">
                      <a:pos x="362" y="58"/>
                    </a:cxn>
                    <a:cxn ang="0">
                      <a:pos x="367" y="24"/>
                    </a:cxn>
                    <a:cxn ang="0">
                      <a:pos x="319" y="49"/>
                    </a:cxn>
                    <a:cxn ang="0">
                      <a:pos x="249" y="69"/>
                    </a:cxn>
                    <a:cxn ang="0">
                      <a:pos x="216" y="29"/>
                    </a:cxn>
                    <a:cxn ang="0">
                      <a:pos x="201" y="0"/>
                    </a:cxn>
                  </a:cxnLst>
                  <a:rect l="0" t="0" r="r" b="b"/>
                  <a:pathLst>
                    <a:path w="431" h="523">
                      <a:moveTo>
                        <a:pt x="201" y="0"/>
                      </a:moveTo>
                      <a:lnTo>
                        <a:pt x="177" y="0"/>
                      </a:lnTo>
                      <a:lnTo>
                        <a:pt x="162" y="0"/>
                      </a:lnTo>
                      <a:lnTo>
                        <a:pt x="174" y="29"/>
                      </a:lnTo>
                      <a:lnTo>
                        <a:pt x="157" y="39"/>
                      </a:lnTo>
                      <a:lnTo>
                        <a:pt x="174" y="58"/>
                      </a:lnTo>
                      <a:lnTo>
                        <a:pt x="152" y="74"/>
                      </a:lnTo>
                      <a:lnTo>
                        <a:pt x="147" y="93"/>
                      </a:lnTo>
                      <a:lnTo>
                        <a:pt x="126" y="82"/>
                      </a:lnTo>
                      <a:lnTo>
                        <a:pt x="92" y="76"/>
                      </a:lnTo>
                      <a:lnTo>
                        <a:pt x="80" y="107"/>
                      </a:lnTo>
                      <a:lnTo>
                        <a:pt x="66" y="141"/>
                      </a:lnTo>
                      <a:lnTo>
                        <a:pt x="53" y="150"/>
                      </a:lnTo>
                      <a:lnTo>
                        <a:pt x="66" y="170"/>
                      </a:lnTo>
                      <a:lnTo>
                        <a:pt x="51" y="181"/>
                      </a:lnTo>
                      <a:lnTo>
                        <a:pt x="31" y="199"/>
                      </a:lnTo>
                      <a:lnTo>
                        <a:pt x="16" y="199"/>
                      </a:lnTo>
                      <a:lnTo>
                        <a:pt x="10" y="230"/>
                      </a:lnTo>
                      <a:lnTo>
                        <a:pt x="5" y="248"/>
                      </a:lnTo>
                      <a:lnTo>
                        <a:pt x="5" y="273"/>
                      </a:lnTo>
                      <a:lnTo>
                        <a:pt x="10" y="293"/>
                      </a:lnTo>
                      <a:lnTo>
                        <a:pt x="0" y="312"/>
                      </a:lnTo>
                      <a:lnTo>
                        <a:pt x="5" y="337"/>
                      </a:lnTo>
                      <a:lnTo>
                        <a:pt x="5" y="356"/>
                      </a:lnTo>
                      <a:lnTo>
                        <a:pt x="22" y="371"/>
                      </a:lnTo>
                      <a:lnTo>
                        <a:pt x="31" y="381"/>
                      </a:lnTo>
                      <a:lnTo>
                        <a:pt x="77" y="394"/>
                      </a:lnTo>
                      <a:lnTo>
                        <a:pt x="87" y="415"/>
                      </a:lnTo>
                      <a:lnTo>
                        <a:pt x="71" y="430"/>
                      </a:lnTo>
                      <a:lnTo>
                        <a:pt x="53" y="479"/>
                      </a:lnTo>
                      <a:lnTo>
                        <a:pt x="53" y="492"/>
                      </a:lnTo>
                      <a:lnTo>
                        <a:pt x="80" y="498"/>
                      </a:lnTo>
                      <a:lnTo>
                        <a:pt x="126" y="498"/>
                      </a:lnTo>
                      <a:lnTo>
                        <a:pt x="152" y="512"/>
                      </a:lnTo>
                      <a:lnTo>
                        <a:pt x="162" y="508"/>
                      </a:lnTo>
                      <a:lnTo>
                        <a:pt x="177" y="512"/>
                      </a:lnTo>
                      <a:lnTo>
                        <a:pt x="188" y="523"/>
                      </a:lnTo>
                      <a:lnTo>
                        <a:pt x="206" y="512"/>
                      </a:lnTo>
                      <a:lnTo>
                        <a:pt x="232" y="523"/>
                      </a:lnTo>
                      <a:lnTo>
                        <a:pt x="298" y="504"/>
                      </a:lnTo>
                      <a:lnTo>
                        <a:pt x="313" y="508"/>
                      </a:lnTo>
                      <a:lnTo>
                        <a:pt x="334" y="508"/>
                      </a:lnTo>
                      <a:lnTo>
                        <a:pt x="325" y="479"/>
                      </a:lnTo>
                      <a:lnTo>
                        <a:pt x="356" y="443"/>
                      </a:lnTo>
                      <a:lnTo>
                        <a:pt x="380" y="436"/>
                      </a:lnTo>
                      <a:lnTo>
                        <a:pt x="341" y="400"/>
                      </a:lnTo>
                      <a:lnTo>
                        <a:pt x="313" y="381"/>
                      </a:lnTo>
                      <a:lnTo>
                        <a:pt x="308" y="356"/>
                      </a:lnTo>
                      <a:lnTo>
                        <a:pt x="298" y="342"/>
                      </a:lnTo>
                      <a:lnTo>
                        <a:pt x="293" y="322"/>
                      </a:lnTo>
                      <a:lnTo>
                        <a:pt x="308" y="322"/>
                      </a:lnTo>
                      <a:lnTo>
                        <a:pt x="356" y="307"/>
                      </a:lnTo>
                      <a:lnTo>
                        <a:pt x="373" y="297"/>
                      </a:lnTo>
                      <a:lnTo>
                        <a:pt x="395" y="288"/>
                      </a:lnTo>
                      <a:lnTo>
                        <a:pt x="404" y="273"/>
                      </a:lnTo>
                      <a:lnTo>
                        <a:pt x="428" y="288"/>
                      </a:lnTo>
                      <a:lnTo>
                        <a:pt x="431" y="269"/>
                      </a:lnTo>
                      <a:lnTo>
                        <a:pt x="428" y="248"/>
                      </a:lnTo>
                      <a:lnTo>
                        <a:pt x="416" y="235"/>
                      </a:lnTo>
                      <a:lnTo>
                        <a:pt x="409" y="161"/>
                      </a:lnTo>
                      <a:lnTo>
                        <a:pt x="400" y="146"/>
                      </a:lnTo>
                      <a:lnTo>
                        <a:pt x="404" y="126"/>
                      </a:lnTo>
                      <a:lnTo>
                        <a:pt x="404" y="107"/>
                      </a:lnTo>
                      <a:lnTo>
                        <a:pt x="400" y="88"/>
                      </a:lnTo>
                      <a:lnTo>
                        <a:pt x="390" y="74"/>
                      </a:lnTo>
                      <a:lnTo>
                        <a:pt x="362" y="58"/>
                      </a:lnTo>
                      <a:lnTo>
                        <a:pt x="380" y="49"/>
                      </a:lnTo>
                      <a:lnTo>
                        <a:pt x="367" y="24"/>
                      </a:lnTo>
                      <a:lnTo>
                        <a:pt x="346" y="44"/>
                      </a:lnTo>
                      <a:lnTo>
                        <a:pt x="319" y="49"/>
                      </a:lnTo>
                      <a:lnTo>
                        <a:pt x="283" y="74"/>
                      </a:lnTo>
                      <a:lnTo>
                        <a:pt x="249" y="69"/>
                      </a:lnTo>
                      <a:lnTo>
                        <a:pt x="259" y="49"/>
                      </a:lnTo>
                      <a:lnTo>
                        <a:pt x="216" y="29"/>
                      </a:lnTo>
                      <a:lnTo>
                        <a:pt x="223" y="14"/>
                      </a:lnTo>
                      <a:lnTo>
                        <a:pt x="201" y="0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</p:grpSp>
        </p:grpSp>
        <p:sp>
          <p:nvSpPr>
            <p:cNvPr id="51" name="Freeform 82"/>
            <p:cNvSpPr>
              <a:spLocks/>
            </p:cNvSpPr>
            <p:nvPr/>
          </p:nvSpPr>
          <p:spPr bwMode="auto">
            <a:xfrm>
              <a:off x="6045783" y="3715419"/>
              <a:ext cx="552478" cy="928580"/>
            </a:xfrm>
            <a:custGeom>
              <a:avLst/>
              <a:gdLst/>
              <a:ahLst/>
              <a:cxnLst>
                <a:cxn ang="0">
                  <a:pos x="20" y="565"/>
                </a:cxn>
                <a:cxn ang="0">
                  <a:pos x="90" y="571"/>
                </a:cxn>
                <a:cxn ang="0">
                  <a:pos x="138" y="546"/>
                </a:cxn>
                <a:cxn ang="0">
                  <a:pos x="209" y="557"/>
                </a:cxn>
                <a:cxn ang="0">
                  <a:pos x="274" y="576"/>
                </a:cxn>
                <a:cxn ang="0">
                  <a:pos x="350" y="546"/>
                </a:cxn>
                <a:cxn ang="0">
                  <a:pos x="339" y="511"/>
                </a:cxn>
                <a:cxn ang="0">
                  <a:pos x="387" y="473"/>
                </a:cxn>
                <a:cxn ang="0">
                  <a:pos x="355" y="429"/>
                </a:cxn>
                <a:cxn ang="0">
                  <a:pos x="317" y="439"/>
                </a:cxn>
                <a:cxn ang="0">
                  <a:pos x="329" y="415"/>
                </a:cxn>
                <a:cxn ang="0">
                  <a:pos x="317" y="371"/>
                </a:cxn>
                <a:cxn ang="0">
                  <a:pos x="284" y="297"/>
                </a:cxn>
                <a:cxn ang="0">
                  <a:pos x="280" y="234"/>
                </a:cxn>
                <a:cxn ang="0">
                  <a:pos x="247" y="190"/>
                </a:cxn>
                <a:cxn ang="0">
                  <a:pos x="247" y="170"/>
                </a:cxn>
                <a:cxn ang="0">
                  <a:pos x="305" y="107"/>
                </a:cxn>
                <a:cxn ang="0">
                  <a:pos x="252" y="74"/>
                </a:cxn>
                <a:cxn ang="0">
                  <a:pos x="242" y="42"/>
                </a:cxn>
                <a:cxn ang="0">
                  <a:pos x="280" y="14"/>
                </a:cxn>
                <a:cxn ang="0">
                  <a:pos x="209" y="0"/>
                </a:cxn>
                <a:cxn ang="0">
                  <a:pos x="160" y="42"/>
                </a:cxn>
                <a:cxn ang="0">
                  <a:pos x="134" y="49"/>
                </a:cxn>
                <a:cxn ang="0">
                  <a:pos x="129" y="74"/>
                </a:cxn>
                <a:cxn ang="0">
                  <a:pos x="129" y="112"/>
                </a:cxn>
                <a:cxn ang="0">
                  <a:pos x="151" y="125"/>
                </a:cxn>
                <a:cxn ang="0">
                  <a:pos x="102" y="170"/>
                </a:cxn>
                <a:cxn ang="0">
                  <a:pos x="118" y="199"/>
                </a:cxn>
                <a:cxn ang="0">
                  <a:pos x="157" y="205"/>
                </a:cxn>
                <a:cxn ang="0">
                  <a:pos x="134" y="263"/>
                </a:cxn>
                <a:cxn ang="0">
                  <a:pos x="182" y="282"/>
                </a:cxn>
                <a:cxn ang="0">
                  <a:pos x="215" y="312"/>
                </a:cxn>
                <a:cxn ang="0">
                  <a:pos x="182" y="365"/>
                </a:cxn>
                <a:cxn ang="0">
                  <a:pos x="118" y="351"/>
                </a:cxn>
                <a:cxn ang="0">
                  <a:pos x="97" y="386"/>
                </a:cxn>
                <a:cxn ang="0">
                  <a:pos x="112" y="425"/>
                </a:cxn>
                <a:cxn ang="0">
                  <a:pos x="58" y="458"/>
                </a:cxn>
                <a:cxn ang="0">
                  <a:pos x="112" y="473"/>
                </a:cxn>
                <a:cxn ang="0">
                  <a:pos x="167" y="487"/>
                </a:cxn>
                <a:cxn ang="0">
                  <a:pos x="90" y="497"/>
                </a:cxn>
                <a:cxn ang="0">
                  <a:pos x="0" y="551"/>
                </a:cxn>
              </a:cxnLst>
              <a:rect l="0" t="0" r="r" b="b"/>
              <a:pathLst>
                <a:path w="387" h="576">
                  <a:moveTo>
                    <a:pt x="0" y="551"/>
                  </a:moveTo>
                  <a:lnTo>
                    <a:pt x="20" y="565"/>
                  </a:lnTo>
                  <a:lnTo>
                    <a:pt x="54" y="546"/>
                  </a:lnTo>
                  <a:lnTo>
                    <a:pt x="90" y="571"/>
                  </a:lnTo>
                  <a:lnTo>
                    <a:pt x="107" y="541"/>
                  </a:lnTo>
                  <a:lnTo>
                    <a:pt x="138" y="546"/>
                  </a:lnTo>
                  <a:lnTo>
                    <a:pt x="172" y="565"/>
                  </a:lnTo>
                  <a:lnTo>
                    <a:pt x="209" y="557"/>
                  </a:lnTo>
                  <a:lnTo>
                    <a:pt x="242" y="565"/>
                  </a:lnTo>
                  <a:lnTo>
                    <a:pt x="274" y="576"/>
                  </a:lnTo>
                  <a:lnTo>
                    <a:pt x="317" y="571"/>
                  </a:lnTo>
                  <a:lnTo>
                    <a:pt x="350" y="546"/>
                  </a:lnTo>
                  <a:lnTo>
                    <a:pt x="311" y="536"/>
                  </a:lnTo>
                  <a:lnTo>
                    <a:pt x="339" y="511"/>
                  </a:lnTo>
                  <a:lnTo>
                    <a:pt x="366" y="497"/>
                  </a:lnTo>
                  <a:lnTo>
                    <a:pt x="387" y="473"/>
                  </a:lnTo>
                  <a:lnTo>
                    <a:pt x="377" y="449"/>
                  </a:lnTo>
                  <a:lnTo>
                    <a:pt x="355" y="429"/>
                  </a:lnTo>
                  <a:lnTo>
                    <a:pt x="331" y="429"/>
                  </a:lnTo>
                  <a:lnTo>
                    <a:pt x="317" y="439"/>
                  </a:lnTo>
                  <a:lnTo>
                    <a:pt x="305" y="429"/>
                  </a:lnTo>
                  <a:lnTo>
                    <a:pt x="329" y="415"/>
                  </a:lnTo>
                  <a:lnTo>
                    <a:pt x="322" y="390"/>
                  </a:lnTo>
                  <a:lnTo>
                    <a:pt x="317" y="371"/>
                  </a:lnTo>
                  <a:lnTo>
                    <a:pt x="311" y="317"/>
                  </a:lnTo>
                  <a:lnTo>
                    <a:pt x="284" y="297"/>
                  </a:lnTo>
                  <a:lnTo>
                    <a:pt x="280" y="268"/>
                  </a:lnTo>
                  <a:lnTo>
                    <a:pt x="280" y="234"/>
                  </a:lnTo>
                  <a:lnTo>
                    <a:pt x="274" y="209"/>
                  </a:lnTo>
                  <a:lnTo>
                    <a:pt x="247" y="190"/>
                  </a:lnTo>
                  <a:lnTo>
                    <a:pt x="220" y="185"/>
                  </a:lnTo>
                  <a:lnTo>
                    <a:pt x="247" y="170"/>
                  </a:lnTo>
                  <a:lnTo>
                    <a:pt x="269" y="150"/>
                  </a:lnTo>
                  <a:lnTo>
                    <a:pt x="305" y="107"/>
                  </a:lnTo>
                  <a:lnTo>
                    <a:pt x="311" y="82"/>
                  </a:lnTo>
                  <a:lnTo>
                    <a:pt x="252" y="74"/>
                  </a:lnTo>
                  <a:lnTo>
                    <a:pt x="220" y="67"/>
                  </a:lnTo>
                  <a:lnTo>
                    <a:pt x="242" y="42"/>
                  </a:lnTo>
                  <a:lnTo>
                    <a:pt x="280" y="27"/>
                  </a:lnTo>
                  <a:lnTo>
                    <a:pt x="280" y="14"/>
                  </a:lnTo>
                  <a:lnTo>
                    <a:pt x="242" y="9"/>
                  </a:lnTo>
                  <a:lnTo>
                    <a:pt x="209" y="0"/>
                  </a:lnTo>
                  <a:lnTo>
                    <a:pt x="187" y="24"/>
                  </a:lnTo>
                  <a:lnTo>
                    <a:pt x="160" y="42"/>
                  </a:lnTo>
                  <a:lnTo>
                    <a:pt x="151" y="63"/>
                  </a:lnTo>
                  <a:lnTo>
                    <a:pt x="134" y="49"/>
                  </a:lnTo>
                  <a:lnTo>
                    <a:pt x="118" y="54"/>
                  </a:lnTo>
                  <a:lnTo>
                    <a:pt x="129" y="74"/>
                  </a:lnTo>
                  <a:lnTo>
                    <a:pt x="157" y="82"/>
                  </a:lnTo>
                  <a:lnTo>
                    <a:pt x="129" y="112"/>
                  </a:lnTo>
                  <a:lnTo>
                    <a:pt x="118" y="131"/>
                  </a:lnTo>
                  <a:lnTo>
                    <a:pt x="151" y="125"/>
                  </a:lnTo>
                  <a:lnTo>
                    <a:pt x="134" y="156"/>
                  </a:lnTo>
                  <a:lnTo>
                    <a:pt x="102" y="170"/>
                  </a:lnTo>
                  <a:lnTo>
                    <a:pt x="123" y="174"/>
                  </a:lnTo>
                  <a:lnTo>
                    <a:pt x="118" y="199"/>
                  </a:lnTo>
                  <a:lnTo>
                    <a:pt x="146" y="174"/>
                  </a:lnTo>
                  <a:lnTo>
                    <a:pt x="157" y="205"/>
                  </a:lnTo>
                  <a:lnTo>
                    <a:pt x="129" y="239"/>
                  </a:lnTo>
                  <a:lnTo>
                    <a:pt x="134" y="263"/>
                  </a:lnTo>
                  <a:lnTo>
                    <a:pt x="205" y="257"/>
                  </a:lnTo>
                  <a:lnTo>
                    <a:pt x="182" y="282"/>
                  </a:lnTo>
                  <a:lnTo>
                    <a:pt x="194" y="306"/>
                  </a:lnTo>
                  <a:lnTo>
                    <a:pt x="215" y="312"/>
                  </a:lnTo>
                  <a:lnTo>
                    <a:pt x="194" y="337"/>
                  </a:lnTo>
                  <a:lnTo>
                    <a:pt x="182" y="365"/>
                  </a:lnTo>
                  <a:lnTo>
                    <a:pt x="157" y="365"/>
                  </a:lnTo>
                  <a:lnTo>
                    <a:pt x="118" y="351"/>
                  </a:lnTo>
                  <a:lnTo>
                    <a:pt x="118" y="365"/>
                  </a:lnTo>
                  <a:lnTo>
                    <a:pt x="97" y="386"/>
                  </a:lnTo>
                  <a:lnTo>
                    <a:pt x="123" y="390"/>
                  </a:lnTo>
                  <a:lnTo>
                    <a:pt x="112" y="425"/>
                  </a:lnTo>
                  <a:lnTo>
                    <a:pt x="58" y="439"/>
                  </a:lnTo>
                  <a:lnTo>
                    <a:pt x="58" y="458"/>
                  </a:lnTo>
                  <a:lnTo>
                    <a:pt x="90" y="462"/>
                  </a:lnTo>
                  <a:lnTo>
                    <a:pt x="112" y="473"/>
                  </a:lnTo>
                  <a:lnTo>
                    <a:pt x="129" y="497"/>
                  </a:lnTo>
                  <a:lnTo>
                    <a:pt x="167" y="487"/>
                  </a:lnTo>
                  <a:lnTo>
                    <a:pt x="138" y="511"/>
                  </a:lnTo>
                  <a:lnTo>
                    <a:pt x="90" y="497"/>
                  </a:lnTo>
                  <a:lnTo>
                    <a:pt x="64" y="522"/>
                  </a:lnTo>
                  <a:lnTo>
                    <a:pt x="0" y="551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52" name="Group 83"/>
            <p:cNvGrpSpPr>
              <a:grpSpLocks/>
            </p:cNvGrpSpPr>
            <p:nvPr/>
          </p:nvGrpSpPr>
          <p:grpSpPr bwMode="auto">
            <a:xfrm>
              <a:off x="6045783" y="3715419"/>
              <a:ext cx="552478" cy="928580"/>
              <a:chOff x="3223" y="2166"/>
              <a:chExt cx="387" cy="576"/>
            </a:xfrm>
            <a:solidFill>
              <a:srgbClr val="008000"/>
            </a:solidFill>
          </p:grpSpPr>
          <p:sp>
            <p:nvSpPr>
              <p:cNvPr id="78" name="Freeform 84"/>
              <p:cNvSpPr>
                <a:spLocks/>
              </p:cNvSpPr>
              <p:nvPr/>
            </p:nvSpPr>
            <p:spPr bwMode="auto">
              <a:xfrm>
                <a:off x="3223" y="2166"/>
                <a:ext cx="387" cy="576"/>
              </a:xfrm>
              <a:custGeom>
                <a:avLst/>
                <a:gdLst/>
                <a:ahLst/>
                <a:cxnLst>
                  <a:cxn ang="0">
                    <a:pos x="20" y="565"/>
                  </a:cxn>
                  <a:cxn ang="0">
                    <a:pos x="90" y="571"/>
                  </a:cxn>
                  <a:cxn ang="0">
                    <a:pos x="138" y="546"/>
                  </a:cxn>
                  <a:cxn ang="0">
                    <a:pos x="209" y="557"/>
                  </a:cxn>
                  <a:cxn ang="0">
                    <a:pos x="274" y="576"/>
                  </a:cxn>
                  <a:cxn ang="0">
                    <a:pos x="350" y="546"/>
                  </a:cxn>
                  <a:cxn ang="0">
                    <a:pos x="339" y="511"/>
                  </a:cxn>
                  <a:cxn ang="0">
                    <a:pos x="387" y="473"/>
                  </a:cxn>
                  <a:cxn ang="0">
                    <a:pos x="355" y="429"/>
                  </a:cxn>
                  <a:cxn ang="0">
                    <a:pos x="317" y="439"/>
                  </a:cxn>
                  <a:cxn ang="0">
                    <a:pos x="329" y="415"/>
                  </a:cxn>
                  <a:cxn ang="0">
                    <a:pos x="317" y="371"/>
                  </a:cxn>
                  <a:cxn ang="0">
                    <a:pos x="284" y="297"/>
                  </a:cxn>
                  <a:cxn ang="0">
                    <a:pos x="280" y="234"/>
                  </a:cxn>
                  <a:cxn ang="0">
                    <a:pos x="247" y="190"/>
                  </a:cxn>
                  <a:cxn ang="0">
                    <a:pos x="247" y="170"/>
                  </a:cxn>
                  <a:cxn ang="0">
                    <a:pos x="305" y="107"/>
                  </a:cxn>
                  <a:cxn ang="0">
                    <a:pos x="252" y="74"/>
                  </a:cxn>
                  <a:cxn ang="0">
                    <a:pos x="242" y="42"/>
                  </a:cxn>
                  <a:cxn ang="0">
                    <a:pos x="280" y="14"/>
                  </a:cxn>
                  <a:cxn ang="0">
                    <a:pos x="209" y="0"/>
                  </a:cxn>
                  <a:cxn ang="0">
                    <a:pos x="160" y="42"/>
                  </a:cxn>
                  <a:cxn ang="0">
                    <a:pos x="134" y="49"/>
                  </a:cxn>
                  <a:cxn ang="0">
                    <a:pos x="129" y="74"/>
                  </a:cxn>
                  <a:cxn ang="0">
                    <a:pos x="129" y="112"/>
                  </a:cxn>
                  <a:cxn ang="0">
                    <a:pos x="151" y="125"/>
                  </a:cxn>
                  <a:cxn ang="0">
                    <a:pos x="102" y="170"/>
                  </a:cxn>
                  <a:cxn ang="0">
                    <a:pos x="118" y="199"/>
                  </a:cxn>
                  <a:cxn ang="0">
                    <a:pos x="157" y="205"/>
                  </a:cxn>
                  <a:cxn ang="0">
                    <a:pos x="134" y="263"/>
                  </a:cxn>
                  <a:cxn ang="0">
                    <a:pos x="182" y="282"/>
                  </a:cxn>
                  <a:cxn ang="0">
                    <a:pos x="215" y="312"/>
                  </a:cxn>
                  <a:cxn ang="0">
                    <a:pos x="182" y="365"/>
                  </a:cxn>
                  <a:cxn ang="0">
                    <a:pos x="118" y="351"/>
                  </a:cxn>
                  <a:cxn ang="0">
                    <a:pos x="97" y="386"/>
                  </a:cxn>
                  <a:cxn ang="0">
                    <a:pos x="112" y="425"/>
                  </a:cxn>
                  <a:cxn ang="0">
                    <a:pos x="58" y="458"/>
                  </a:cxn>
                  <a:cxn ang="0">
                    <a:pos x="112" y="473"/>
                  </a:cxn>
                  <a:cxn ang="0">
                    <a:pos x="167" y="487"/>
                  </a:cxn>
                  <a:cxn ang="0">
                    <a:pos x="90" y="497"/>
                  </a:cxn>
                  <a:cxn ang="0">
                    <a:pos x="0" y="551"/>
                  </a:cxn>
                </a:cxnLst>
                <a:rect l="0" t="0" r="r" b="b"/>
                <a:pathLst>
                  <a:path w="387" h="576">
                    <a:moveTo>
                      <a:pt x="0" y="551"/>
                    </a:moveTo>
                    <a:lnTo>
                      <a:pt x="20" y="565"/>
                    </a:lnTo>
                    <a:lnTo>
                      <a:pt x="54" y="546"/>
                    </a:lnTo>
                    <a:lnTo>
                      <a:pt x="90" y="571"/>
                    </a:lnTo>
                    <a:lnTo>
                      <a:pt x="107" y="541"/>
                    </a:lnTo>
                    <a:lnTo>
                      <a:pt x="138" y="546"/>
                    </a:lnTo>
                    <a:lnTo>
                      <a:pt x="172" y="565"/>
                    </a:lnTo>
                    <a:lnTo>
                      <a:pt x="209" y="557"/>
                    </a:lnTo>
                    <a:lnTo>
                      <a:pt x="242" y="565"/>
                    </a:lnTo>
                    <a:lnTo>
                      <a:pt x="274" y="576"/>
                    </a:lnTo>
                    <a:lnTo>
                      <a:pt x="317" y="571"/>
                    </a:lnTo>
                    <a:lnTo>
                      <a:pt x="350" y="546"/>
                    </a:lnTo>
                    <a:lnTo>
                      <a:pt x="311" y="536"/>
                    </a:lnTo>
                    <a:lnTo>
                      <a:pt x="339" y="511"/>
                    </a:lnTo>
                    <a:lnTo>
                      <a:pt x="366" y="497"/>
                    </a:lnTo>
                    <a:lnTo>
                      <a:pt x="387" y="473"/>
                    </a:lnTo>
                    <a:lnTo>
                      <a:pt x="377" y="449"/>
                    </a:lnTo>
                    <a:lnTo>
                      <a:pt x="355" y="429"/>
                    </a:lnTo>
                    <a:lnTo>
                      <a:pt x="331" y="429"/>
                    </a:lnTo>
                    <a:lnTo>
                      <a:pt x="317" y="439"/>
                    </a:lnTo>
                    <a:lnTo>
                      <a:pt x="305" y="429"/>
                    </a:lnTo>
                    <a:lnTo>
                      <a:pt x="329" y="415"/>
                    </a:lnTo>
                    <a:lnTo>
                      <a:pt x="322" y="390"/>
                    </a:lnTo>
                    <a:lnTo>
                      <a:pt x="317" y="371"/>
                    </a:lnTo>
                    <a:lnTo>
                      <a:pt x="311" y="317"/>
                    </a:lnTo>
                    <a:lnTo>
                      <a:pt x="284" y="297"/>
                    </a:lnTo>
                    <a:lnTo>
                      <a:pt x="280" y="268"/>
                    </a:lnTo>
                    <a:lnTo>
                      <a:pt x="280" y="234"/>
                    </a:lnTo>
                    <a:lnTo>
                      <a:pt x="274" y="209"/>
                    </a:lnTo>
                    <a:lnTo>
                      <a:pt x="247" y="190"/>
                    </a:lnTo>
                    <a:lnTo>
                      <a:pt x="220" y="185"/>
                    </a:lnTo>
                    <a:lnTo>
                      <a:pt x="247" y="170"/>
                    </a:lnTo>
                    <a:lnTo>
                      <a:pt x="269" y="150"/>
                    </a:lnTo>
                    <a:lnTo>
                      <a:pt x="305" y="107"/>
                    </a:lnTo>
                    <a:lnTo>
                      <a:pt x="311" y="82"/>
                    </a:lnTo>
                    <a:lnTo>
                      <a:pt x="252" y="74"/>
                    </a:lnTo>
                    <a:lnTo>
                      <a:pt x="220" y="67"/>
                    </a:lnTo>
                    <a:lnTo>
                      <a:pt x="242" y="42"/>
                    </a:lnTo>
                    <a:lnTo>
                      <a:pt x="280" y="27"/>
                    </a:lnTo>
                    <a:lnTo>
                      <a:pt x="280" y="14"/>
                    </a:lnTo>
                    <a:lnTo>
                      <a:pt x="242" y="9"/>
                    </a:lnTo>
                    <a:lnTo>
                      <a:pt x="209" y="0"/>
                    </a:lnTo>
                    <a:lnTo>
                      <a:pt x="187" y="24"/>
                    </a:lnTo>
                    <a:lnTo>
                      <a:pt x="160" y="42"/>
                    </a:lnTo>
                    <a:lnTo>
                      <a:pt x="151" y="63"/>
                    </a:lnTo>
                    <a:lnTo>
                      <a:pt x="134" y="49"/>
                    </a:lnTo>
                    <a:lnTo>
                      <a:pt x="118" y="54"/>
                    </a:lnTo>
                    <a:lnTo>
                      <a:pt x="129" y="74"/>
                    </a:lnTo>
                    <a:lnTo>
                      <a:pt x="157" y="82"/>
                    </a:lnTo>
                    <a:lnTo>
                      <a:pt x="129" y="112"/>
                    </a:lnTo>
                    <a:lnTo>
                      <a:pt x="118" y="131"/>
                    </a:lnTo>
                    <a:lnTo>
                      <a:pt x="151" y="125"/>
                    </a:lnTo>
                    <a:lnTo>
                      <a:pt x="134" y="156"/>
                    </a:lnTo>
                    <a:lnTo>
                      <a:pt x="102" y="170"/>
                    </a:lnTo>
                    <a:lnTo>
                      <a:pt x="123" y="174"/>
                    </a:lnTo>
                    <a:lnTo>
                      <a:pt x="118" y="199"/>
                    </a:lnTo>
                    <a:lnTo>
                      <a:pt x="146" y="174"/>
                    </a:lnTo>
                    <a:lnTo>
                      <a:pt x="157" y="205"/>
                    </a:lnTo>
                    <a:lnTo>
                      <a:pt x="129" y="239"/>
                    </a:lnTo>
                    <a:lnTo>
                      <a:pt x="134" y="263"/>
                    </a:lnTo>
                    <a:lnTo>
                      <a:pt x="205" y="257"/>
                    </a:lnTo>
                    <a:lnTo>
                      <a:pt x="182" y="282"/>
                    </a:lnTo>
                    <a:lnTo>
                      <a:pt x="194" y="306"/>
                    </a:lnTo>
                    <a:lnTo>
                      <a:pt x="215" y="312"/>
                    </a:lnTo>
                    <a:lnTo>
                      <a:pt x="194" y="337"/>
                    </a:lnTo>
                    <a:lnTo>
                      <a:pt x="182" y="365"/>
                    </a:lnTo>
                    <a:lnTo>
                      <a:pt x="157" y="365"/>
                    </a:lnTo>
                    <a:lnTo>
                      <a:pt x="118" y="351"/>
                    </a:lnTo>
                    <a:lnTo>
                      <a:pt x="118" y="365"/>
                    </a:lnTo>
                    <a:lnTo>
                      <a:pt x="97" y="386"/>
                    </a:lnTo>
                    <a:lnTo>
                      <a:pt x="123" y="390"/>
                    </a:lnTo>
                    <a:lnTo>
                      <a:pt x="112" y="425"/>
                    </a:lnTo>
                    <a:lnTo>
                      <a:pt x="58" y="439"/>
                    </a:lnTo>
                    <a:lnTo>
                      <a:pt x="58" y="458"/>
                    </a:lnTo>
                    <a:lnTo>
                      <a:pt x="90" y="462"/>
                    </a:lnTo>
                    <a:lnTo>
                      <a:pt x="112" y="473"/>
                    </a:lnTo>
                    <a:lnTo>
                      <a:pt x="129" y="497"/>
                    </a:lnTo>
                    <a:lnTo>
                      <a:pt x="167" y="487"/>
                    </a:lnTo>
                    <a:lnTo>
                      <a:pt x="138" y="511"/>
                    </a:lnTo>
                    <a:lnTo>
                      <a:pt x="90" y="497"/>
                    </a:lnTo>
                    <a:lnTo>
                      <a:pt x="64" y="522"/>
                    </a:lnTo>
                    <a:lnTo>
                      <a:pt x="0" y="55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9" name="Freeform 85"/>
              <p:cNvSpPr>
                <a:spLocks/>
              </p:cNvSpPr>
              <p:nvPr/>
            </p:nvSpPr>
            <p:spPr bwMode="auto">
              <a:xfrm>
                <a:off x="3223" y="2166"/>
                <a:ext cx="387" cy="576"/>
              </a:xfrm>
              <a:custGeom>
                <a:avLst/>
                <a:gdLst/>
                <a:ahLst/>
                <a:cxnLst>
                  <a:cxn ang="0">
                    <a:pos x="20" y="565"/>
                  </a:cxn>
                  <a:cxn ang="0">
                    <a:pos x="90" y="571"/>
                  </a:cxn>
                  <a:cxn ang="0">
                    <a:pos x="138" y="546"/>
                  </a:cxn>
                  <a:cxn ang="0">
                    <a:pos x="209" y="557"/>
                  </a:cxn>
                  <a:cxn ang="0">
                    <a:pos x="274" y="576"/>
                  </a:cxn>
                  <a:cxn ang="0">
                    <a:pos x="350" y="546"/>
                  </a:cxn>
                  <a:cxn ang="0">
                    <a:pos x="339" y="511"/>
                  </a:cxn>
                  <a:cxn ang="0">
                    <a:pos x="387" y="473"/>
                  </a:cxn>
                  <a:cxn ang="0">
                    <a:pos x="355" y="429"/>
                  </a:cxn>
                  <a:cxn ang="0">
                    <a:pos x="317" y="439"/>
                  </a:cxn>
                  <a:cxn ang="0">
                    <a:pos x="329" y="415"/>
                  </a:cxn>
                  <a:cxn ang="0">
                    <a:pos x="317" y="371"/>
                  </a:cxn>
                  <a:cxn ang="0">
                    <a:pos x="284" y="297"/>
                  </a:cxn>
                  <a:cxn ang="0">
                    <a:pos x="280" y="234"/>
                  </a:cxn>
                  <a:cxn ang="0">
                    <a:pos x="247" y="190"/>
                  </a:cxn>
                  <a:cxn ang="0">
                    <a:pos x="247" y="170"/>
                  </a:cxn>
                  <a:cxn ang="0">
                    <a:pos x="305" y="107"/>
                  </a:cxn>
                  <a:cxn ang="0">
                    <a:pos x="252" y="74"/>
                  </a:cxn>
                  <a:cxn ang="0">
                    <a:pos x="242" y="42"/>
                  </a:cxn>
                  <a:cxn ang="0">
                    <a:pos x="280" y="14"/>
                  </a:cxn>
                  <a:cxn ang="0">
                    <a:pos x="209" y="0"/>
                  </a:cxn>
                  <a:cxn ang="0">
                    <a:pos x="160" y="42"/>
                  </a:cxn>
                  <a:cxn ang="0">
                    <a:pos x="134" y="49"/>
                  </a:cxn>
                  <a:cxn ang="0">
                    <a:pos x="129" y="74"/>
                  </a:cxn>
                  <a:cxn ang="0">
                    <a:pos x="129" y="112"/>
                  </a:cxn>
                  <a:cxn ang="0">
                    <a:pos x="151" y="125"/>
                  </a:cxn>
                  <a:cxn ang="0">
                    <a:pos x="102" y="170"/>
                  </a:cxn>
                  <a:cxn ang="0">
                    <a:pos x="118" y="199"/>
                  </a:cxn>
                  <a:cxn ang="0">
                    <a:pos x="157" y="205"/>
                  </a:cxn>
                  <a:cxn ang="0">
                    <a:pos x="134" y="263"/>
                  </a:cxn>
                  <a:cxn ang="0">
                    <a:pos x="182" y="282"/>
                  </a:cxn>
                  <a:cxn ang="0">
                    <a:pos x="215" y="312"/>
                  </a:cxn>
                  <a:cxn ang="0">
                    <a:pos x="182" y="365"/>
                  </a:cxn>
                  <a:cxn ang="0">
                    <a:pos x="118" y="351"/>
                  </a:cxn>
                  <a:cxn ang="0">
                    <a:pos x="97" y="386"/>
                  </a:cxn>
                  <a:cxn ang="0">
                    <a:pos x="112" y="425"/>
                  </a:cxn>
                  <a:cxn ang="0">
                    <a:pos x="58" y="458"/>
                  </a:cxn>
                  <a:cxn ang="0">
                    <a:pos x="112" y="473"/>
                  </a:cxn>
                  <a:cxn ang="0">
                    <a:pos x="167" y="487"/>
                  </a:cxn>
                  <a:cxn ang="0">
                    <a:pos x="90" y="497"/>
                  </a:cxn>
                  <a:cxn ang="0">
                    <a:pos x="0" y="551"/>
                  </a:cxn>
                </a:cxnLst>
                <a:rect l="0" t="0" r="r" b="b"/>
                <a:pathLst>
                  <a:path w="387" h="576">
                    <a:moveTo>
                      <a:pt x="0" y="551"/>
                    </a:moveTo>
                    <a:lnTo>
                      <a:pt x="20" y="565"/>
                    </a:lnTo>
                    <a:lnTo>
                      <a:pt x="54" y="546"/>
                    </a:lnTo>
                    <a:lnTo>
                      <a:pt x="90" y="571"/>
                    </a:lnTo>
                    <a:lnTo>
                      <a:pt x="107" y="541"/>
                    </a:lnTo>
                    <a:lnTo>
                      <a:pt x="138" y="546"/>
                    </a:lnTo>
                    <a:lnTo>
                      <a:pt x="172" y="565"/>
                    </a:lnTo>
                    <a:lnTo>
                      <a:pt x="209" y="557"/>
                    </a:lnTo>
                    <a:lnTo>
                      <a:pt x="242" y="565"/>
                    </a:lnTo>
                    <a:lnTo>
                      <a:pt x="274" y="576"/>
                    </a:lnTo>
                    <a:lnTo>
                      <a:pt x="317" y="571"/>
                    </a:lnTo>
                    <a:lnTo>
                      <a:pt x="350" y="546"/>
                    </a:lnTo>
                    <a:lnTo>
                      <a:pt x="311" y="536"/>
                    </a:lnTo>
                    <a:lnTo>
                      <a:pt x="339" y="511"/>
                    </a:lnTo>
                    <a:lnTo>
                      <a:pt x="366" y="497"/>
                    </a:lnTo>
                    <a:lnTo>
                      <a:pt x="387" y="473"/>
                    </a:lnTo>
                    <a:lnTo>
                      <a:pt x="377" y="449"/>
                    </a:lnTo>
                    <a:lnTo>
                      <a:pt x="355" y="429"/>
                    </a:lnTo>
                    <a:lnTo>
                      <a:pt x="331" y="429"/>
                    </a:lnTo>
                    <a:lnTo>
                      <a:pt x="317" y="439"/>
                    </a:lnTo>
                    <a:lnTo>
                      <a:pt x="305" y="429"/>
                    </a:lnTo>
                    <a:lnTo>
                      <a:pt x="329" y="415"/>
                    </a:lnTo>
                    <a:lnTo>
                      <a:pt x="322" y="390"/>
                    </a:lnTo>
                    <a:lnTo>
                      <a:pt x="317" y="371"/>
                    </a:lnTo>
                    <a:lnTo>
                      <a:pt x="311" y="317"/>
                    </a:lnTo>
                    <a:lnTo>
                      <a:pt x="284" y="297"/>
                    </a:lnTo>
                    <a:lnTo>
                      <a:pt x="280" y="268"/>
                    </a:lnTo>
                    <a:lnTo>
                      <a:pt x="280" y="234"/>
                    </a:lnTo>
                    <a:lnTo>
                      <a:pt x="274" y="209"/>
                    </a:lnTo>
                    <a:lnTo>
                      <a:pt x="247" y="190"/>
                    </a:lnTo>
                    <a:lnTo>
                      <a:pt x="220" y="185"/>
                    </a:lnTo>
                    <a:lnTo>
                      <a:pt x="247" y="170"/>
                    </a:lnTo>
                    <a:lnTo>
                      <a:pt x="269" y="150"/>
                    </a:lnTo>
                    <a:lnTo>
                      <a:pt x="305" y="107"/>
                    </a:lnTo>
                    <a:lnTo>
                      <a:pt x="311" y="82"/>
                    </a:lnTo>
                    <a:lnTo>
                      <a:pt x="252" y="74"/>
                    </a:lnTo>
                    <a:lnTo>
                      <a:pt x="220" y="67"/>
                    </a:lnTo>
                    <a:lnTo>
                      <a:pt x="242" y="42"/>
                    </a:lnTo>
                    <a:lnTo>
                      <a:pt x="280" y="27"/>
                    </a:lnTo>
                    <a:lnTo>
                      <a:pt x="280" y="14"/>
                    </a:lnTo>
                    <a:lnTo>
                      <a:pt x="242" y="9"/>
                    </a:lnTo>
                    <a:lnTo>
                      <a:pt x="209" y="0"/>
                    </a:lnTo>
                    <a:lnTo>
                      <a:pt x="187" y="24"/>
                    </a:lnTo>
                    <a:lnTo>
                      <a:pt x="160" y="42"/>
                    </a:lnTo>
                    <a:lnTo>
                      <a:pt x="151" y="63"/>
                    </a:lnTo>
                    <a:lnTo>
                      <a:pt x="134" y="49"/>
                    </a:lnTo>
                    <a:lnTo>
                      <a:pt x="118" y="54"/>
                    </a:lnTo>
                    <a:lnTo>
                      <a:pt x="129" y="74"/>
                    </a:lnTo>
                    <a:lnTo>
                      <a:pt x="157" y="82"/>
                    </a:lnTo>
                    <a:lnTo>
                      <a:pt x="129" y="112"/>
                    </a:lnTo>
                    <a:lnTo>
                      <a:pt x="118" y="131"/>
                    </a:lnTo>
                    <a:lnTo>
                      <a:pt x="151" y="125"/>
                    </a:lnTo>
                    <a:lnTo>
                      <a:pt x="134" y="156"/>
                    </a:lnTo>
                    <a:lnTo>
                      <a:pt x="102" y="170"/>
                    </a:lnTo>
                    <a:lnTo>
                      <a:pt x="123" y="174"/>
                    </a:lnTo>
                    <a:lnTo>
                      <a:pt x="118" y="199"/>
                    </a:lnTo>
                    <a:lnTo>
                      <a:pt x="146" y="174"/>
                    </a:lnTo>
                    <a:lnTo>
                      <a:pt x="157" y="205"/>
                    </a:lnTo>
                    <a:lnTo>
                      <a:pt x="129" y="239"/>
                    </a:lnTo>
                    <a:lnTo>
                      <a:pt x="134" y="263"/>
                    </a:lnTo>
                    <a:lnTo>
                      <a:pt x="205" y="257"/>
                    </a:lnTo>
                    <a:lnTo>
                      <a:pt x="182" y="282"/>
                    </a:lnTo>
                    <a:lnTo>
                      <a:pt x="194" y="306"/>
                    </a:lnTo>
                    <a:lnTo>
                      <a:pt x="215" y="312"/>
                    </a:lnTo>
                    <a:lnTo>
                      <a:pt x="194" y="337"/>
                    </a:lnTo>
                    <a:lnTo>
                      <a:pt x="182" y="365"/>
                    </a:lnTo>
                    <a:lnTo>
                      <a:pt x="157" y="365"/>
                    </a:lnTo>
                    <a:lnTo>
                      <a:pt x="118" y="351"/>
                    </a:lnTo>
                    <a:lnTo>
                      <a:pt x="118" y="365"/>
                    </a:lnTo>
                    <a:lnTo>
                      <a:pt x="97" y="386"/>
                    </a:lnTo>
                    <a:lnTo>
                      <a:pt x="123" y="390"/>
                    </a:lnTo>
                    <a:lnTo>
                      <a:pt x="112" y="425"/>
                    </a:lnTo>
                    <a:lnTo>
                      <a:pt x="58" y="439"/>
                    </a:lnTo>
                    <a:lnTo>
                      <a:pt x="58" y="458"/>
                    </a:lnTo>
                    <a:lnTo>
                      <a:pt x="90" y="462"/>
                    </a:lnTo>
                    <a:lnTo>
                      <a:pt x="112" y="473"/>
                    </a:lnTo>
                    <a:lnTo>
                      <a:pt x="129" y="497"/>
                    </a:lnTo>
                    <a:lnTo>
                      <a:pt x="167" y="487"/>
                    </a:lnTo>
                    <a:lnTo>
                      <a:pt x="138" y="511"/>
                    </a:lnTo>
                    <a:lnTo>
                      <a:pt x="90" y="497"/>
                    </a:lnTo>
                    <a:lnTo>
                      <a:pt x="64" y="522"/>
                    </a:lnTo>
                    <a:lnTo>
                      <a:pt x="0" y="551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53" name="Freeform 222"/>
            <p:cNvSpPr>
              <a:spLocks/>
            </p:cNvSpPr>
            <p:nvPr/>
          </p:nvSpPr>
          <p:spPr bwMode="auto">
            <a:xfrm>
              <a:off x="6190824" y="3697688"/>
              <a:ext cx="81751" cy="70934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43" y="29"/>
                </a:cxn>
                <a:cxn ang="0">
                  <a:pos x="58" y="0"/>
                </a:cxn>
                <a:cxn ang="0">
                  <a:pos x="22" y="11"/>
                </a:cxn>
                <a:cxn ang="0">
                  <a:pos x="17" y="35"/>
                </a:cxn>
                <a:cxn ang="0">
                  <a:pos x="0" y="44"/>
                </a:cxn>
              </a:cxnLst>
              <a:rect l="0" t="0" r="r" b="b"/>
              <a:pathLst>
                <a:path w="58" h="44">
                  <a:moveTo>
                    <a:pt x="0" y="44"/>
                  </a:moveTo>
                  <a:lnTo>
                    <a:pt x="43" y="29"/>
                  </a:lnTo>
                  <a:lnTo>
                    <a:pt x="58" y="0"/>
                  </a:lnTo>
                  <a:lnTo>
                    <a:pt x="22" y="11"/>
                  </a:lnTo>
                  <a:lnTo>
                    <a:pt x="17" y="35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b-NO"/>
            </a:p>
          </p:txBody>
        </p:sp>
        <p:grpSp>
          <p:nvGrpSpPr>
            <p:cNvPr id="54" name="Group 223"/>
            <p:cNvGrpSpPr>
              <a:grpSpLocks/>
            </p:cNvGrpSpPr>
            <p:nvPr/>
          </p:nvGrpSpPr>
          <p:grpSpPr bwMode="auto">
            <a:xfrm>
              <a:off x="6190824" y="3697688"/>
              <a:ext cx="81751" cy="70934"/>
              <a:chOff x="3324" y="2155"/>
              <a:chExt cx="58" cy="44"/>
            </a:xfrm>
            <a:solidFill>
              <a:srgbClr val="008000"/>
            </a:solidFill>
          </p:grpSpPr>
          <p:sp>
            <p:nvSpPr>
              <p:cNvPr id="76" name="Freeform 224"/>
              <p:cNvSpPr>
                <a:spLocks/>
              </p:cNvSpPr>
              <p:nvPr/>
            </p:nvSpPr>
            <p:spPr bwMode="auto">
              <a:xfrm>
                <a:off x="3324" y="2155"/>
                <a:ext cx="58" cy="44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43" y="29"/>
                  </a:cxn>
                  <a:cxn ang="0">
                    <a:pos x="58" y="0"/>
                  </a:cxn>
                  <a:cxn ang="0">
                    <a:pos x="22" y="11"/>
                  </a:cxn>
                  <a:cxn ang="0">
                    <a:pos x="17" y="35"/>
                  </a:cxn>
                  <a:cxn ang="0">
                    <a:pos x="0" y="44"/>
                  </a:cxn>
                </a:cxnLst>
                <a:rect l="0" t="0" r="r" b="b"/>
                <a:pathLst>
                  <a:path w="58" h="44">
                    <a:moveTo>
                      <a:pt x="0" y="44"/>
                    </a:moveTo>
                    <a:lnTo>
                      <a:pt x="43" y="29"/>
                    </a:lnTo>
                    <a:lnTo>
                      <a:pt x="58" y="0"/>
                    </a:lnTo>
                    <a:lnTo>
                      <a:pt x="22" y="11"/>
                    </a:lnTo>
                    <a:lnTo>
                      <a:pt x="17" y="35"/>
                    </a:lnTo>
                    <a:lnTo>
                      <a:pt x="0" y="4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77" name="Freeform 225"/>
              <p:cNvSpPr>
                <a:spLocks/>
              </p:cNvSpPr>
              <p:nvPr/>
            </p:nvSpPr>
            <p:spPr bwMode="auto">
              <a:xfrm>
                <a:off x="3324" y="2155"/>
                <a:ext cx="58" cy="44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43" y="29"/>
                  </a:cxn>
                  <a:cxn ang="0">
                    <a:pos x="58" y="0"/>
                  </a:cxn>
                  <a:cxn ang="0">
                    <a:pos x="22" y="11"/>
                  </a:cxn>
                  <a:cxn ang="0">
                    <a:pos x="17" y="35"/>
                  </a:cxn>
                  <a:cxn ang="0">
                    <a:pos x="0" y="44"/>
                  </a:cxn>
                </a:cxnLst>
                <a:rect l="0" t="0" r="r" b="b"/>
                <a:pathLst>
                  <a:path w="58" h="44">
                    <a:moveTo>
                      <a:pt x="0" y="44"/>
                    </a:moveTo>
                    <a:lnTo>
                      <a:pt x="43" y="29"/>
                    </a:lnTo>
                    <a:lnTo>
                      <a:pt x="58" y="0"/>
                    </a:lnTo>
                    <a:lnTo>
                      <a:pt x="22" y="11"/>
                    </a:lnTo>
                    <a:lnTo>
                      <a:pt x="17" y="35"/>
                    </a:lnTo>
                    <a:lnTo>
                      <a:pt x="0" y="44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55" name="Gruppe 194"/>
            <p:cNvGrpSpPr/>
            <p:nvPr/>
          </p:nvGrpSpPr>
          <p:grpSpPr>
            <a:xfrm>
              <a:off x="6930537" y="2420888"/>
              <a:ext cx="1343613" cy="1882954"/>
              <a:chOff x="3834193" y="2060848"/>
              <a:chExt cx="1343613" cy="1882954"/>
            </a:xfrm>
            <a:solidFill>
              <a:srgbClr val="008000"/>
            </a:solidFill>
          </p:grpSpPr>
          <p:sp>
            <p:nvSpPr>
              <p:cNvPr id="56" name="Freeform 194"/>
              <p:cNvSpPr>
                <a:spLocks/>
              </p:cNvSpPr>
              <p:nvPr/>
            </p:nvSpPr>
            <p:spPr bwMode="auto">
              <a:xfrm>
                <a:off x="3834193" y="2060848"/>
                <a:ext cx="1153739" cy="1483150"/>
              </a:xfrm>
              <a:custGeom>
                <a:avLst/>
                <a:gdLst/>
                <a:ahLst/>
                <a:cxnLst>
                  <a:cxn ang="0">
                    <a:pos x="242" y="840"/>
                  </a:cxn>
                  <a:cxn ang="0">
                    <a:pos x="268" y="791"/>
                  </a:cxn>
                  <a:cxn ang="0">
                    <a:pos x="285" y="714"/>
                  </a:cxn>
                  <a:cxn ang="0">
                    <a:pos x="268" y="645"/>
                  </a:cxn>
                  <a:cxn ang="0">
                    <a:pos x="268" y="556"/>
                  </a:cxn>
                  <a:cxn ang="0">
                    <a:pos x="301" y="518"/>
                  </a:cxn>
                  <a:cxn ang="0">
                    <a:pos x="343" y="507"/>
                  </a:cxn>
                  <a:cxn ang="0">
                    <a:pos x="355" y="435"/>
                  </a:cxn>
                  <a:cxn ang="0">
                    <a:pos x="382" y="347"/>
                  </a:cxn>
                  <a:cxn ang="0">
                    <a:pos x="410" y="278"/>
                  </a:cxn>
                  <a:cxn ang="0">
                    <a:pos x="464" y="233"/>
                  </a:cxn>
                  <a:cxn ang="0">
                    <a:pos x="512" y="205"/>
                  </a:cxn>
                  <a:cxn ang="0">
                    <a:pos x="522" y="162"/>
                  </a:cxn>
                  <a:cxn ang="0">
                    <a:pos x="549" y="141"/>
                  </a:cxn>
                  <a:cxn ang="0">
                    <a:pos x="582" y="175"/>
                  </a:cxn>
                  <a:cxn ang="0">
                    <a:pos x="619" y="175"/>
                  </a:cxn>
                  <a:cxn ang="0">
                    <a:pos x="657" y="170"/>
                  </a:cxn>
                  <a:cxn ang="0">
                    <a:pos x="673" y="101"/>
                  </a:cxn>
                  <a:cxn ang="0">
                    <a:pos x="715" y="67"/>
                  </a:cxn>
                  <a:cxn ang="0">
                    <a:pos x="749" y="81"/>
                  </a:cxn>
                  <a:cxn ang="0">
                    <a:pos x="760" y="116"/>
                  </a:cxn>
                  <a:cxn ang="0">
                    <a:pos x="788" y="106"/>
                  </a:cxn>
                  <a:cxn ang="0">
                    <a:pos x="808" y="74"/>
                  </a:cxn>
                  <a:cxn ang="0">
                    <a:pos x="775" y="57"/>
                  </a:cxn>
                  <a:cxn ang="0">
                    <a:pos x="706" y="0"/>
                  </a:cxn>
                  <a:cxn ang="0">
                    <a:pos x="652" y="42"/>
                  </a:cxn>
                  <a:cxn ang="0">
                    <a:pos x="619" y="39"/>
                  </a:cxn>
                  <a:cxn ang="0">
                    <a:pos x="549" y="77"/>
                  </a:cxn>
                  <a:cxn ang="0">
                    <a:pos x="458" y="126"/>
                  </a:cxn>
                  <a:cxn ang="0">
                    <a:pos x="447" y="170"/>
                  </a:cxn>
                  <a:cxn ang="0">
                    <a:pos x="398" y="190"/>
                  </a:cxn>
                  <a:cxn ang="0">
                    <a:pos x="355" y="195"/>
                  </a:cxn>
                  <a:cxn ang="0">
                    <a:pos x="314" y="249"/>
                  </a:cxn>
                  <a:cxn ang="0">
                    <a:pos x="372" y="254"/>
                  </a:cxn>
                  <a:cxn ang="0">
                    <a:pos x="323" y="336"/>
                  </a:cxn>
                  <a:cxn ang="0">
                    <a:pos x="227" y="488"/>
                  </a:cxn>
                  <a:cxn ang="0">
                    <a:pos x="150" y="556"/>
                  </a:cxn>
                  <a:cxn ang="0">
                    <a:pos x="69" y="605"/>
                  </a:cxn>
                  <a:cxn ang="0">
                    <a:pos x="0" y="690"/>
                  </a:cxn>
                  <a:cxn ang="0">
                    <a:pos x="0" y="802"/>
                  </a:cxn>
                  <a:cxn ang="0">
                    <a:pos x="11" y="840"/>
                  </a:cxn>
                  <a:cxn ang="0">
                    <a:pos x="44" y="909"/>
                  </a:cxn>
                  <a:cxn ang="0">
                    <a:pos x="166" y="860"/>
                  </a:cxn>
                  <a:cxn ang="0">
                    <a:pos x="220" y="855"/>
                  </a:cxn>
                </a:cxnLst>
                <a:rect l="0" t="0" r="r" b="b"/>
                <a:pathLst>
                  <a:path w="808" h="920">
                    <a:moveTo>
                      <a:pt x="227" y="871"/>
                    </a:moveTo>
                    <a:lnTo>
                      <a:pt x="237" y="865"/>
                    </a:lnTo>
                    <a:lnTo>
                      <a:pt x="242" y="840"/>
                    </a:lnTo>
                    <a:lnTo>
                      <a:pt x="242" y="816"/>
                    </a:lnTo>
                    <a:lnTo>
                      <a:pt x="258" y="797"/>
                    </a:lnTo>
                    <a:lnTo>
                      <a:pt x="268" y="791"/>
                    </a:lnTo>
                    <a:lnTo>
                      <a:pt x="275" y="748"/>
                    </a:lnTo>
                    <a:lnTo>
                      <a:pt x="268" y="724"/>
                    </a:lnTo>
                    <a:lnTo>
                      <a:pt x="285" y="714"/>
                    </a:lnTo>
                    <a:lnTo>
                      <a:pt x="290" y="690"/>
                    </a:lnTo>
                    <a:lnTo>
                      <a:pt x="268" y="670"/>
                    </a:lnTo>
                    <a:lnTo>
                      <a:pt x="268" y="645"/>
                    </a:lnTo>
                    <a:lnTo>
                      <a:pt x="268" y="620"/>
                    </a:lnTo>
                    <a:lnTo>
                      <a:pt x="275" y="576"/>
                    </a:lnTo>
                    <a:lnTo>
                      <a:pt x="268" y="556"/>
                    </a:lnTo>
                    <a:lnTo>
                      <a:pt x="275" y="537"/>
                    </a:lnTo>
                    <a:lnTo>
                      <a:pt x="290" y="523"/>
                    </a:lnTo>
                    <a:lnTo>
                      <a:pt x="301" y="518"/>
                    </a:lnTo>
                    <a:lnTo>
                      <a:pt x="317" y="512"/>
                    </a:lnTo>
                    <a:lnTo>
                      <a:pt x="329" y="512"/>
                    </a:lnTo>
                    <a:lnTo>
                      <a:pt x="343" y="507"/>
                    </a:lnTo>
                    <a:lnTo>
                      <a:pt x="338" y="484"/>
                    </a:lnTo>
                    <a:lnTo>
                      <a:pt x="334" y="469"/>
                    </a:lnTo>
                    <a:lnTo>
                      <a:pt x="355" y="435"/>
                    </a:lnTo>
                    <a:lnTo>
                      <a:pt x="362" y="370"/>
                    </a:lnTo>
                    <a:lnTo>
                      <a:pt x="377" y="367"/>
                    </a:lnTo>
                    <a:lnTo>
                      <a:pt x="382" y="347"/>
                    </a:lnTo>
                    <a:lnTo>
                      <a:pt x="403" y="318"/>
                    </a:lnTo>
                    <a:lnTo>
                      <a:pt x="414" y="294"/>
                    </a:lnTo>
                    <a:lnTo>
                      <a:pt x="410" y="278"/>
                    </a:lnTo>
                    <a:lnTo>
                      <a:pt x="425" y="244"/>
                    </a:lnTo>
                    <a:lnTo>
                      <a:pt x="436" y="233"/>
                    </a:lnTo>
                    <a:lnTo>
                      <a:pt x="464" y="233"/>
                    </a:lnTo>
                    <a:lnTo>
                      <a:pt x="464" y="211"/>
                    </a:lnTo>
                    <a:lnTo>
                      <a:pt x="474" y="200"/>
                    </a:lnTo>
                    <a:lnTo>
                      <a:pt x="512" y="205"/>
                    </a:lnTo>
                    <a:lnTo>
                      <a:pt x="522" y="200"/>
                    </a:lnTo>
                    <a:lnTo>
                      <a:pt x="517" y="180"/>
                    </a:lnTo>
                    <a:lnTo>
                      <a:pt x="522" y="162"/>
                    </a:lnTo>
                    <a:lnTo>
                      <a:pt x="534" y="162"/>
                    </a:lnTo>
                    <a:lnTo>
                      <a:pt x="538" y="155"/>
                    </a:lnTo>
                    <a:lnTo>
                      <a:pt x="549" y="141"/>
                    </a:lnTo>
                    <a:lnTo>
                      <a:pt x="560" y="146"/>
                    </a:lnTo>
                    <a:lnTo>
                      <a:pt x="577" y="162"/>
                    </a:lnTo>
                    <a:lnTo>
                      <a:pt x="582" y="175"/>
                    </a:lnTo>
                    <a:lnTo>
                      <a:pt x="592" y="175"/>
                    </a:lnTo>
                    <a:lnTo>
                      <a:pt x="609" y="180"/>
                    </a:lnTo>
                    <a:lnTo>
                      <a:pt x="619" y="175"/>
                    </a:lnTo>
                    <a:lnTo>
                      <a:pt x="630" y="164"/>
                    </a:lnTo>
                    <a:lnTo>
                      <a:pt x="640" y="170"/>
                    </a:lnTo>
                    <a:lnTo>
                      <a:pt x="657" y="170"/>
                    </a:lnTo>
                    <a:lnTo>
                      <a:pt x="673" y="150"/>
                    </a:lnTo>
                    <a:lnTo>
                      <a:pt x="673" y="126"/>
                    </a:lnTo>
                    <a:lnTo>
                      <a:pt x="673" y="101"/>
                    </a:lnTo>
                    <a:lnTo>
                      <a:pt x="678" y="88"/>
                    </a:lnTo>
                    <a:lnTo>
                      <a:pt x="701" y="81"/>
                    </a:lnTo>
                    <a:lnTo>
                      <a:pt x="715" y="67"/>
                    </a:lnTo>
                    <a:lnTo>
                      <a:pt x="727" y="67"/>
                    </a:lnTo>
                    <a:lnTo>
                      <a:pt x="742" y="77"/>
                    </a:lnTo>
                    <a:lnTo>
                      <a:pt x="749" y="81"/>
                    </a:lnTo>
                    <a:lnTo>
                      <a:pt x="760" y="88"/>
                    </a:lnTo>
                    <a:lnTo>
                      <a:pt x="770" y="106"/>
                    </a:lnTo>
                    <a:lnTo>
                      <a:pt x="760" y="116"/>
                    </a:lnTo>
                    <a:lnTo>
                      <a:pt x="770" y="131"/>
                    </a:lnTo>
                    <a:lnTo>
                      <a:pt x="775" y="116"/>
                    </a:lnTo>
                    <a:lnTo>
                      <a:pt x="788" y="106"/>
                    </a:lnTo>
                    <a:lnTo>
                      <a:pt x="790" y="92"/>
                    </a:lnTo>
                    <a:lnTo>
                      <a:pt x="803" y="88"/>
                    </a:lnTo>
                    <a:lnTo>
                      <a:pt x="808" y="74"/>
                    </a:lnTo>
                    <a:lnTo>
                      <a:pt x="780" y="74"/>
                    </a:lnTo>
                    <a:lnTo>
                      <a:pt x="742" y="57"/>
                    </a:lnTo>
                    <a:lnTo>
                      <a:pt x="775" y="57"/>
                    </a:lnTo>
                    <a:lnTo>
                      <a:pt x="803" y="29"/>
                    </a:lnTo>
                    <a:lnTo>
                      <a:pt x="739" y="5"/>
                    </a:lnTo>
                    <a:lnTo>
                      <a:pt x="706" y="0"/>
                    </a:lnTo>
                    <a:lnTo>
                      <a:pt x="691" y="42"/>
                    </a:lnTo>
                    <a:lnTo>
                      <a:pt x="673" y="14"/>
                    </a:lnTo>
                    <a:lnTo>
                      <a:pt x="652" y="42"/>
                    </a:lnTo>
                    <a:lnTo>
                      <a:pt x="652" y="0"/>
                    </a:lnTo>
                    <a:lnTo>
                      <a:pt x="630" y="14"/>
                    </a:lnTo>
                    <a:lnTo>
                      <a:pt x="619" y="39"/>
                    </a:lnTo>
                    <a:lnTo>
                      <a:pt x="592" y="29"/>
                    </a:lnTo>
                    <a:lnTo>
                      <a:pt x="566" y="49"/>
                    </a:lnTo>
                    <a:lnTo>
                      <a:pt x="549" y="77"/>
                    </a:lnTo>
                    <a:lnTo>
                      <a:pt x="512" y="92"/>
                    </a:lnTo>
                    <a:lnTo>
                      <a:pt x="479" y="92"/>
                    </a:lnTo>
                    <a:lnTo>
                      <a:pt x="458" y="126"/>
                    </a:lnTo>
                    <a:lnTo>
                      <a:pt x="430" y="141"/>
                    </a:lnTo>
                    <a:lnTo>
                      <a:pt x="430" y="164"/>
                    </a:lnTo>
                    <a:lnTo>
                      <a:pt x="447" y="170"/>
                    </a:lnTo>
                    <a:lnTo>
                      <a:pt x="420" y="195"/>
                    </a:lnTo>
                    <a:lnTo>
                      <a:pt x="420" y="170"/>
                    </a:lnTo>
                    <a:lnTo>
                      <a:pt x="398" y="190"/>
                    </a:lnTo>
                    <a:lnTo>
                      <a:pt x="403" y="155"/>
                    </a:lnTo>
                    <a:lnTo>
                      <a:pt x="382" y="175"/>
                    </a:lnTo>
                    <a:lnTo>
                      <a:pt x="355" y="195"/>
                    </a:lnTo>
                    <a:lnTo>
                      <a:pt x="372" y="211"/>
                    </a:lnTo>
                    <a:lnTo>
                      <a:pt x="334" y="224"/>
                    </a:lnTo>
                    <a:lnTo>
                      <a:pt x="314" y="249"/>
                    </a:lnTo>
                    <a:lnTo>
                      <a:pt x="343" y="229"/>
                    </a:lnTo>
                    <a:lnTo>
                      <a:pt x="410" y="213"/>
                    </a:lnTo>
                    <a:lnTo>
                      <a:pt x="372" y="254"/>
                    </a:lnTo>
                    <a:lnTo>
                      <a:pt x="362" y="282"/>
                    </a:lnTo>
                    <a:lnTo>
                      <a:pt x="338" y="307"/>
                    </a:lnTo>
                    <a:lnTo>
                      <a:pt x="323" y="336"/>
                    </a:lnTo>
                    <a:lnTo>
                      <a:pt x="280" y="430"/>
                    </a:lnTo>
                    <a:lnTo>
                      <a:pt x="253" y="449"/>
                    </a:lnTo>
                    <a:lnTo>
                      <a:pt x="227" y="488"/>
                    </a:lnTo>
                    <a:lnTo>
                      <a:pt x="183" y="547"/>
                    </a:lnTo>
                    <a:lnTo>
                      <a:pt x="166" y="528"/>
                    </a:lnTo>
                    <a:lnTo>
                      <a:pt x="150" y="556"/>
                    </a:lnTo>
                    <a:lnTo>
                      <a:pt x="130" y="576"/>
                    </a:lnTo>
                    <a:lnTo>
                      <a:pt x="97" y="576"/>
                    </a:lnTo>
                    <a:lnTo>
                      <a:pt x="69" y="605"/>
                    </a:lnTo>
                    <a:lnTo>
                      <a:pt x="11" y="645"/>
                    </a:lnTo>
                    <a:lnTo>
                      <a:pt x="15" y="670"/>
                    </a:lnTo>
                    <a:lnTo>
                      <a:pt x="0" y="690"/>
                    </a:lnTo>
                    <a:lnTo>
                      <a:pt x="0" y="748"/>
                    </a:lnTo>
                    <a:lnTo>
                      <a:pt x="15" y="778"/>
                    </a:lnTo>
                    <a:lnTo>
                      <a:pt x="0" y="802"/>
                    </a:lnTo>
                    <a:lnTo>
                      <a:pt x="0" y="825"/>
                    </a:lnTo>
                    <a:lnTo>
                      <a:pt x="33" y="822"/>
                    </a:lnTo>
                    <a:lnTo>
                      <a:pt x="11" y="840"/>
                    </a:lnTo>
                    <a:lnTo>
                      <a:pt x="0" y="871"/>
                    </a:lnTo>
                    <a:lnTo>
                      <a:pt x="15" y="890"/>
                    </a:lnTo>
                    <a:lnTo>
                      <a:pt x="44" y="909"/>
                    </a:lnTo>
                    <a:lnTo>
                      <a:pt x="82" y="920"/>
                    </a:lnTo>
                    <a:lnTo>
                      <a:pt x="112" y="905"/>
                    </a:lnTo>
                    <a:lnTo>
                      <a:pt x="166" y="860"/>
                    </a:lnTo>
                    <a:lnTo>
                      <a:pt x="188" y="860"/>
                    </a:lnTo>
                    <a:lnTo>
                      <a:pt x="199" y="836"/>
                    </a:lnTo>
                    <a:lnTo>
                      <a:pt x="220" y="855"/>
                    </a:lnTo>
                    <a:lnTo>
                      <a:pt x="220" y="871"/>
                    </a:lnTo>
                    <a:lnTo>
                      <a:pt x="227" y="871"/>
                    </a:lnTo>
                  </a:path>
                </a:pathLst>
              </a:custGeom>
              <a:grpFill/>
              <a:ln w="1270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nb-NO" dirty="0">
                  <a:solidFill>
                    <a:srgbClr val="002060"/>
                  </a:solidFill>
                </a:endParaRPr>
              </a:p>
            </p:txBody>
          </p:sp>
          <p:grpSp>
            <p:nvGrpSpPr>
              <p:cNvPr id="57" name="Gruppe 172"/>
              <p:cNvGrpSpPr/>
              <p:nvPr/>
            </p:nvGrpSpPr>
            <p:grpSpPr>
              <a:xfrm>
                <a:off x="3951545" y="2168860"/>
                <a:ext cx="1226261" cy="1774942"/>
                <a:chOff x="3951545" y="2168860"/>
                <a:chExt cx="1226261" cy="1774942"/>
              </a:xfrm>
              <a:grpFill/>
            </p:grpSpPr>
            <p:grpSp>
              <p:nvGrpSpPr>
                <p:cNvPr id="58" name="Group 107"/>
                <p:cNvGrpSpPr>
                  <a:grpSpLocks/>
                </p:cNvGrpSpPr>
                <p:nvPr/>
              </p:nvGrpSpPr>
              <p:grpSpPr bwMode="auto">
                <a:xfrm>
                  <a:off x="4546215" y="3563342"/>
                  <a:ext cx="63292" cy="103175"/>
                  <a:chOff x="4341" y="2301"/>
                  <a:chExt cx="44" cy="64"/>
                </a:xfrm>
                <a:grpFill/>
              </p:grpSpPr>
              <p:sp>
                <p:nvSpPr>
                  <p:cNvPr id="74" name="Freeform 108"/>
                  <p:cNvSpPr>
                    <a:spLocks/>
                  </p:cNvSpPr>
                  <p:nvPr/>
                </p:nvSpPr>
                <p:spPr bwMode="auto">
                  <a:xfrm>
                    <a:off x="4341" y="2301"/>
                    <a:ext cx="44" cy="64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7" y="64"/>
                      </a:cxn>
                      <a:cxn ang="0">
                        <a:pos x="29" y="49"/>
                      </a:cxn>
                      <a:cxn ang="0">
                        <a:pos x="29" y="20"/>
                      </a:cxn>
                      <a:cxn ang="0">
                        <a:pos x="44" y="0"/>
                      </a:cxn>
                      <a:cxn ang="0">
                        <a:pos x="13" y="1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4" h="64">
                        <a:moveTo>
                          <a:pt x="0" y="34"/>
                        </a:moveTo>
                        <a:lnTo>
                          <a:pt x="7" y="64"/>
                        </a:lnTo>
                        <a:lnTo>
                          <a:pt x="29" y="49"/>
                        </a:lnTo>
                        <a:lnTo>
                          <a:pt x="29" y="20"/>
                        </a:lnTo>
                        <a:lnTo>
                          <a:pt x="44" y="0"/>
                        </a:lnTo>
                        <a:lnTo>
                          <a:pt x="13" y="14"/>
                        </a:lnTo>
                        <a:lnTo>
                          <a:pt x="0" y="34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  <p:sp>
                <p:nvSpPr>
                  <p:cNvPr id="75" name="Freeform 109"/>
                  <p:cNvSpPr>
                    <a:spLocks/>
                  </p:cNvSpPr>
                  <p:nvPr/>
                </p:nvSpPr>
                <p:spPr bwMode="auto">
                  <a:xfrm>
                    <a:off x="4341" y="2301"/>
                    <a:ext cx="44" cy="64"/>
                  </a:xfrm>
                  <a:custGeom>
                    <a:avLst/>
                    <a:gdLst/>
                    <a:ahLst/>
                    <a:cxnLst>
                      <a:cxn ang="0">
                        <a:pos x="0" y="34"/>
                      </a:cxn>
                      <a:cxn ang="0">
                        <a:pos x="7" y="64"/>
                      </a:cxn>
                      <a:cxn ang="0">
                        <a:pos x="29" y="49"/>
                      </a:cxn>
                      <a:cxn ang="0">
                        <a:pos x="29" y="20"/>
                      </a:cxn>
                      <a:cxn ang="0">
                        <a:pos x="44" y="0"/>
                      </a:cxn>
                      <a:cxn ang="0">
                        <a:pos x="13" y="14"/>
                      </a:cxn>
                      <a:cxn ang="0">
                        <a:pos x="0" y="34"/>
                      </a:cxn>
                    </a:cxnLst>
                    <a:rect l="0" t="0" r="r" b="b"/>
                    <a:pathLst>
                      <a:path w="44" h="64">
                        <a:moveTo>
                          <a:pt x="0" y="34"/>
                        </a:moveTo>
                        <a:lnTo>
                          <a:pt x="7" y="64"/>
                        </a:lnTo>
                        <a:lnTo>
                          <a:pt x="29" y="49"/>
                        </a:lnTo>
                        <a:lnTo>
                          <a:pt x="29" y="20"/>
                        </a:lnTo>
                        <a:lnTo>
                          <a:pt x="44" y="0"/>
                        </a:lnTo>
                        <a:lnTo>
                          <a:pt x="13" y="14"/>
                        </a:lnTo>
                        <a:lnTo>
                          <a:pt x="0" y="34"/>
                        </a:lnTo>
                      </a:path>
                    </a:pathLst>
                  </a:custGeom>
                  <a:grpFill/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</p:grpSp>
            <p:sp>
              <p:nvSpPr>
                <p:cNvPr id="59" name="Freeform 196"/>
                <p:cNvSpPr>
                  <a:spLocks/>
                </p:cNvSpPr>
                <p:nvPr/>
              </p:nvSpPr>
              <p:spPr bwMode="auto">
                <a:xfrm>
                  <a:off x="4149328" y="2320398"/>
                  <a:ext cx="621041" cy="1536350"/>
                </a:xfrm>
                <a:custGeom>
                  <a:avLst/>
                  <a:gdLst/>
                  <a:ahLst/>
                  <a:cxnLst>
                    <a:cxn ang="0">
                      <a:pos x="430" y="200"/>
                    </a:cxn>
                    <a:cxn ang="0">
                      <a:pos x="424" y="150"/>
                    </a:cxn>
                    <a:cxn ang="0">
                      <a:pos x="409" y="121"/>
                    </a:cxn>
                    <a:cxn ang="0">
                      <a:pos x="397" y="58"/>
                    </a:cxn>
                    <a:cxn ang="0">
                      <a:pos x="371" y="39"/>
                    </a:cxn>
                    <a:cxn ang="0">
                      <a:pos x="313" y="0"/>
                    </a:cxn>
                    <a:cxn ang="0">
                      <a:pos x="295" y="18"/>
                    </a:cxn>
                    <a:cxn ang="0">
                      <a:pos x="291" y="43"/>
                    </a:cxn>
                    <a:cxn ang="0">
                      <a:pos x="242" y="49"/>
                    </a:cxn>
                    <a:cxn ang="0">
                      <a:pos x="216" y="72"/>
                    </a:cxn>
                    <a:cxn ang="0">
                      <a:pos x="189" y="116"/>
                    </a:cxn>
                    <a:cxn ang="0">
                      <a:pos x="183" y="156"/>
                    </a:cxn>
                    <a:cxn ang="0">
                      <a:pos x="156" y="205"/>
                    </a:cxn>
                    <a:cxn ang="0">
                      <a:pos x="135" y="274"/>
                    </a:cxn>
                    <a:cxn ang="0">
                      <a:pos x="117" y="323"/>
                    </a:cxn>
                    <a:cxn ang="0">
                      <a:pos x="108" y="351"/>
                    </a:cxn>
                    <a:cxn ang="0">
                      <a:pos x="81" y="356"/>
                    </a:cxn>
                    <a:cxn ang="0">
                      <a:pos x="55" y="376"/>
                    </a:cxn>
                    <a:cxn ang="0">
                      <a:pos x="55" y="415"/>
                    </a:cxn>
                    <a:cxn ang="0">
                      <a:pos x="48" y="483"/>
                    </a:cxn>
                    <a:cxn ang="0">
                      <a:pos x="69" y="528"/>
                    </a:cxn>
                    <a:cxn ang="0">
                      <a:pos x="48" y="562"/>
                    </a:cxn>
                    <a:cxn ang="0">
                      <a:pos x="48" y="629"/>
                    </a:cxn>
                    <a:cxn ang="0">
                      <a:pos x="21" y="654"/>
                    </a:cxn>
                    <a:cxn ang="0">
                      <a:pos x="16" y="703"/>
                    </a:cxn>
                    <a:cxn ang="0">
                      <a:pos x="0" y="709"/>
                    </a:cxn>
                    <a:cxn ang="0">
                      <a:pos x="43" y="846"/>
                    </a:cxn>
                    <a:cxn ang="0">
                      <a:pos x="55" y="899"/>
                    </a:cxn>
                    <a:cxn ang="0">
                      <a:pos x="64" y="953"/>
                    </a:cxn>
                    <a:cxn ang="0">
                      <a:pos x="117" y="928"/>
                    </a:cxn>
                    <a:cxn ang="0">
                      <a:pos x="193" y="899"/>
                    </a:cxn>
                    <a:cxn ang="0">
                      <a:pos x="221" y="792"/>
                    </a:cxn>
                    <a:cxn ang="0">
                      <a:pos x="226" y="732"/>
                    </a:cxn>
                    <a:cxn ang="0">
                      <a:pos x="279" y="690"/>
                    </a:cxn>
                    <a:cxn ang="0">
                      <a:pos x="291" y="660"/>
                    </a:cxn>
                    <a:cxn ang="0">
                      <a:pos x="291" y="621"/>
                    </a:cxn>
                    <a:cxn ang="0">
                      <a:pos x="231" y="548"/>
                    </a:cxn>
                    <a:cxn ang="0">
                      <a:pos x="268" y="425"/>
                    </a:cxn>
                    <a:cxn ang="0">
                      <a:pos x="344" y="361"/>
                    </a:cxn>
                    <a:cxn ang="0">
                      <a:pos x="371" y="312"/>
                    </a:cxn>
                    <a:cxn ang="0">
                      <a:pos x="366" y="274"/>
                    </a:cxn>
                    <a:cxn ang="0">
                      <a:pos x="375" y="244"/>
                    </a:cxn>
                    <a:cxn ang="0">
                      <a:pos x="413" y="220"/>
                    </a:cxn>
                  </a:cxnLst>
                  <a:rect l="0" t="0" r="r" b="b"/>
                  <a:pathLst>
                    <a:path w="435" h="953">
                      <a:moveTo>
                        <a:pt x="435" y="205"/>
                      </a:moveTo>
                      <a:lnTo>
                        <a:pt x="430" y="200"/>
                      </a:lnTo>
                      <a:lnTo>
                        <a:pt x="424" y="170"/>
                      </a:lnTo>
                      <a:lnTo>
                        <a:pt x="424" y="150"/>
                      </a:lnTo>
                      <a:lnTo>
                        <a:pt x="413" y="136"/>
                      </a:lnTo>
                      <a:lnTo>
                        <a:pt x="409" y="121"/>
                      </a:lnTo>
                      <a:lnTo>
                        <a:pt x="404" y="77"/>
                      </a:lnTo>
                      <a:lnTo>
                        <a:pt x="397" y="58"/>
                      </a:lnTo>
                      <a:lnTo>
                        <a:pt x="382" y="43"/>
                      </a:lnTo>
                      <a:lnTo>
                        <a:pt x="371" y="39"/>
                      </a:lnTo>
                      <a:lnTo>
                        <a:pt x="356" y="34"/>
                      </a:lnTo>
                      <a:lnTo>
                        <a:pt x="313" y="0"/>
                      </a:lnTo>
                      <a:lnTo>
                        <a:pt x="301" y="0"/>
                      </a:lnTo>
                      <a:lnTo>
                        <a:pt x="295" y="18"/>
                      </a:lnTo>
                      <a:lnTo>
                        <a:pt x="301" y="39"/>
                      </a:lnTo>
                      <a:lnTo>
                        <a:pt x="291" y="43"/>
                      </a:lnTo>
                      <a:lnTo>
                        <a:pt x="253" y="39"/>
                      </a:lnTo>
                      <a:lnTo>
                        <a:pt x="242" y="49"/>
                      </a:lnTo>
                      <a:lnTo>
                        <a:pt x="242" y="72"/>
                      </a:lnTo>
                      <a:lnTo>
                        <a:pt x="216" y="72"/>
                      </a:lnTo>
                      <a:lnTo>
                        <a:pt x="204" y="82"/>
                      </a:lnTo>
                      <a:lnTo>
                        <a:pt x="189" y="116"/>
                      </a:lnTo>
                      <a:lnTo>
                        <a:pt x="193" y="132"/>
                      </a:lnTo>
                      <a:lnTo>
                        <a:pt x="183" y="156"/>
                      </a:lnTo>
                      <a:lnTo>
                        <a:pt x="161" y="186"/>
                      </a:lnTo>
                      <a:lnTo>
                        <a:pt x="156" y="205"/>
                      </a:lnTo>
                      <a:lnTo>
                        <a:pt x="141" y="209"/>
                      </a:lnTo>
                      <a:lnTo>
                        <a:pt x="135" y="274"/>
                      </a:lnTo>
                      <a:lnTo>
                        <a:pt x="113" y="307"/>
                      </a:lnTo>
                      <a:lnTo>
                        <a:pt x="117" y="323"/>
                      </a:lnTo>
                      <a:lnTo>
                        <a:pt x="122" y="345"/>
                      </a:lnTo>
                      <a:lnTo>
                        <a:pt x="108" y="351"/>
                      </a:lnTo>
                      <a:lnTo>
                        <a:pt x="97" y="351"/>
                      </a:lnTo>
                      <a:lnTo>
                        <a:pt x="81" y="356"/>
                      </a:lnTo>
                      <a:lnTo>
                        <a:pt x="69" y="361"/>
                      </a:lnTo>
                      <a:lnTo>
                        <a:pt x="55" y="376"/>
                      </a:lnTo>
                      <a:lnTo>
                        <a:pt x="48" y="394"/>
                      </a:lnTo>
                      <a:lnTo>
                        <a:pt x="55" y="415"/>
                      </a:lnTo>
                      <a:lnTo>
                        <a:pt x="48" y="458"/>
                      </a:lnTo>
                      <a:lnTo>
                        <a:pt x="48" y="483"/>
                      </a:lnTo>
                      <a:lnTo>
                        <a:pt x="48" y="508"/>
                      </a:lnTo>
                      <a:lnTo>
                        <a:pt x="69" y="528"/>
                      </a:lnTo>
                      <a:lnTo>
                        <a:pt x="64" y="553"/>
                      </a:lnTo>
                      <a:lnTo>
                        <a:pt x="48" y="562"/>
                      </a:lnTo>
                      <a:lnTo>
                        <a:pt x="55" y="586"/>
                      </a:lnTo>
                      <a:lnTo>
                        <a:pt x="48" y="629"/>
                      </a:lnTo>
                      <a:lnTo>
                        <a:pt x="38" y="636"/>
                      </a:lnTo>
                      <a:lnTo>
                        <a:pt x="21" y="654"/>
                      </a:lnTo>
                      <a:lnTo>
                        <a:pt x="21" y="678"/>
                      </a:lnTo>
                      <a:lnTo>
                        <a:pt x="16" y="703"/>
                      </a:lnTo>
                      <a:lnTo>
                        <a:pt x="6" y="709"/>
                      </a:lnTo>
                      <a:lnTo>
                        <a:pt x="0" y="709"/>
                      </a:lnTo>
                      <a:lnTo>
                        <a:pt x="6" y="732"/>
                      </a:lnTo>
                      <a:lnTo>
                        <a:pt x="43" y="846"/>
                      </a:lnTo>
                      <a:lnTo>
                        <a:pt x="64" y="874"/>
                      </a:lnTo>
                      <a:lnTo>
                        <a:pt x="55" y="899"/>
                      </a:lnTo>
                      <a:lnTo>
                        <a:pt x="64" y="928"/>
                      </a:lnTo>
                      <a:lnTo>
                        <a:pt x="64" y="953"/>
                      </a:lnTo>
                      <a:lnTo>
                        <a:pt x="117" y="953"/>
                      </a:lnTo>
                      <a:lnTo>
                        <a:pt x="117" y="928"/>
                      </a:lnTo>
                      <a:lnTo>
                        <a:pt x="141" y="899"/>
                      </a:lnTo>
                      <a:lnTo>
                        <a:pt x="193" y="899"/>
                      </a:lnTo>
                      <a:lnTo>
                        <a:pt x="209" y="859"/>
                      </a:lnTo>
                      <a:lnTo>
                        <a:pt x="221" y="792"/>
                      </a:lnTo>
                      <a:lnTo>
                        <a:pt x="221" y="752"/>
                      </a:lnTo>
                      <a:lnTo>
                        <a:pt x="226" y="732"/>
                      </a:lnTo>
                      <a:lnTo>
                        <a:pt x="253" y="709"/>
                      </a:lnTo>
                      <a:lnTo>
                        <a:pt x="279" y="690"/>
                      </a:lnTo>
                      <a:lnTo>
                        <a:pt x="268" y="678"/>
                      </a:lnTo>
                      <a:lnTo>
                        <a:pt x="291" y="660"/>
                      </a:lnTo>
                      <a:lnTo>
                        <a:pt x="301" y="640"/>
                      </a:lnTo>
                      <a:lnTo>
                        <a:pt x="291" y="621"/>
                      </a:lnTo>
                      <a:lnTo>
                        <a:pt x="237" y="576"/>
                      </a:lnTo>
                      <a:lnTo>
                        <a:pt x="231" y="548"/>
                      </a:lnTo>
                      <a:lnTo>
                        <a:pt x="237" y="479"/>
                      </a:lnTo>
                      <a:lnTo>
                        <a:pt x="268" y="425"/>
                      </a:lnTo>
                      <a:lnTo>
                        <a:pt x="317" y="381"/>
                      </a:lnTo>
                      <a:lnTo>
                        <a:pt x="344" y="361"/>
                      </a:lnTo>
                      <a:lnTo>
                        <a:pt x="356" y="336"/>
                      </a:lnTo>
                      <a:lnTo>
                        <a:pt x="371" y="312"/>
                      </a:lnTo>
                      <a:lnTo>
                        <a:pt x="349" y="298"/>
                      </a:lnTo>
                      <a:lnTo>
                        <a:pt x="366" y="274"/>
                      </a:lnTo>
                      <a:lnTo>
                        <a:pt x="361" y="255"/>
                      </a:lnTo>
                      <a:lnTo>
                        <a:pt x="375" y="244"/>
                      </a:lnTo>
                      <a:lnTo>
                        <a:pt x="387" y="220"/>
                      </a:lnTo>
                      <a:lnTo>
                        <a:pt x="413" y="220"/>
                      </a:lnTo>
                      <a:lnTo>
                        <a:pt x="435" y="205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sp>
              <p:nvSpPr>
                <p:cNvPr id="60" name="Freeform 198"/>
                <p:cNvSpPr>
                  <a:spLocks/>
                </p:cNvSpPr>
                <p:nvPr/>
              </p:nvSpPr>
              <p:spPr bwMode="auto">
                <a:xfrm>
                  <a:off x="4596321" y="2168860"/>
                  <a:ext cx="581485" cy="1142992"/>
                </a:xfrm>
                <a:custGeom>
                  <a:avLst/>
                  <a:gdLst/>
                  <a:ahLst/>
                  <a:cxnLst>
                    <a:cxn ang="0">
                      <a:pos x="323" y="642"/>
                    </a:cxn>
                    <a:cxn ang="0">
                      <a:pos x="385" y="544"/>
                    </a:cxn>
                    <a:cxn ang="0">
                      <a:pos x="407" y="479"/>
                    </a:cxn>
                    <a:cxn ang="0">
                      <a:pos x="391" y="449"/>
                    </a:cxn>
                    <a:cxn ang="0">
                      <a:pos x="364" y="436"/>
                    </a:cxn>
                    <a:cxn ang="0">
                      <a:pos x="359" y="401"/>
                    </a:cxn>
                    <a:cxn ang="0">
                      <a:pos x="337" y="367"/>
                    </a:cxn>
                    <a:cxn ang="0">
                      <a:pos x="315" y="332"/>
                    </a:cxn>
                    <a:cxn ang="0">
                      <a:pos x="311" y="269"/>
                    </a:cxn>
                    <a:cxn ang="0">
                      <a:pos x="289" y="244"/>
                    </a:cxn>
                    <a:cxn ang="0">
                      <a:pos x="273" y="201"/>
                    </a:cxn>
                    <a:cxn ang="0">
                      <a:pos x="279" y="146"/>
                    </a:cxn>
                    <a:cxn ang="0">
                      <a:pos x="253" y="123"/>
                    </a:cxn>
                    <a:cxn ang="0">
                      <a:pos x="226" y="94"/>
                    </a:cxn>
                    <a:cxn ang="0">
                      <a:pos x="235" y="63"/>
                    </a:cxn>
                    <a:cxn ang="0">
                      <a:pos x="235" y="39"/>
                    </a:cxn>
                    <a:cxn ang="0">
                      <a:pos x="214" y="14"/>
                    </a:cxn>
                    <a:cxn ang="0">
                      <a:pos x="193" y="0"/>
                    </a:cxn>
                    <a:cxn ang="0">
                      <a:pos x="166" y="14"/>
                    </a:cxn>
                    <a:cxn ang="0">
                      <a:pos x="139" y="34"/>
                    </a:cxn>
                    <a:cxn ang="0">
                      <a:pos x="139" y="82"/>
                    </a:cxn>
                    <a:cxn ang="0">
                      <a:pos x="106" y="103"/>
                    </a:cxn>
                    <a:cxn ang="0">
                      <a:pos x="84" y="107"/>
                    </a:cxn>
                    <a:cxn ang="0">
                      <a:pos x="58" y="107"/>
                    </a:cxn>
                    <a:cxn ang="0">
                      <a:pos x="43" y="94"/>
                    </a:cxn>
                    <a:cxn ang="0">
                      <a:pos x="15" y="74"/>
                    </a:cxn>
                    <a:cxn ang="0">
                      <a:pos x="0" y="94"/>
                    </a:cxn>
                    <a:cxn ang="0">
                      <a:pos x="58" y="132"/>
                    </a:cxn>
                    <a:cxn ang="0">
                      <a:pos x="84" y="153"/>
                    </a:cxn>
                    <a:cxn ang="0">
                      <a:pos x="96" y="215"/>
                    </a:cxn>
                    <a:cxn ang="0">
                      <a:pos x="111" y="244"/>
                    </a:cxn>
                    <a:cxn ang="0">
                      <a:pos x="117" y="293"/>
                    </a:cxn>
                    <a:cxn ang="0">
                      <a:pos x="139" y="302"/>
                    </a:cxn>
                    <a:cxn ang="0">
                      <a:pos x="177" y="356"/>
                    </a:cxn>
                    <a:cxn ang="0">
                      <a:pos x="144" y="411"/>
                    </a:cxn>
                    <a:cxn ang="0">
                      <a:pos x="69" y="508"/>
                    </a:cxn>
                    <a:cxn ang="0">
                      <a:pos x="63" y="582"/>
                    </a:cxn>
                    <a:cxn ang="0">
                      <a:pos x="74" y="651"/>
                    </a:cxn>
                    <a:cxn ang="0">
                      <a:pos x="106" y="684"/>
                    </a:cxn>
                    <a:cxn ang="0">
                      <a:pos x="159" y="709"/>
                    </a:cxn>
                    <a:cxn ang="0">
                      <a:pos x="293" y="651"/>
                    </a:cxn>
                  </a:cxnLst>
                  <a:rect l="0" t="0" r="r" b="b"/>
                  <a:pathLst>
                    <a:path w="407" h="709">
                      <a:moveTo>
                        <a:pt x="311" y="651"/>
                      </a:moveTo>
                      <a:lnTo>
                        <a:pt x="323" y="642"/>
                      </a:lnTo>
                      <a:lnTo>
                        <a:pt x="364" y="577"/>
                      </a:lnTo>
                      <a:lnTo>
                        <a:pt x="385" y="544"/>
                      </a:lnTo>
                      <a:lnTo>
                        <a:pt x="402" y="503"/>
                      </a:lnTo>
                      <a:lnTo>
                        <a:pt x="407" y="479"/>
                      </a:lnTo>
                      <a:lnTo>
                        <a:pt x="402" y="455"/>
                      </a:lnTo>
                      <a:lnTo>
                        <a:pt x="391" y="449"/>
                      </a:lnTo>
                      <a:lnTo>
                        <a:pt x="380" y="439"/>
                      </a:lnTo>
                      <a:lnTo>
                        <a:pt x="364" y="436"/>
                      </a:lnTo>
                      <a:lnTo>
                        <a:pt x="354" y="421"/>
                      </a:lnTo>
                      <a:lnTo>
                        <a:pt x="359" y="401"/>
                      </a:lnTo>
                      <a:lnTo>
                        <a:pt x="354" y="376"/>
                      </a:lnTo>
                      <a:lnTo>
                        <a:pt x="337" y="367"/>
                      </a:lnTo>
                      <a:lnTo>
                        <a:pt x="332" y="349"/>
                      </a:lnTo>
                      <a:lnTo>
                        <a:pt x="315" y="332"/>
                      </a:lnTo>
                      <a:lnTo>
                        <a:pt x="311" y="313"/>
                      </a:lnTo>
                      <a:lnTo>
                        <a:pt x="311" y="269"/>
                      </a:lnTo>
                      <a:lnTo>
                        <a:pt x="300" y="255"/>
                      </a:lnTo>
                      <a:lnTo>
                        <a:pt x="289" y="244"/>
                      </a:lnTo>
                      <a:lnTo>
                        <a:pt x="279" y="226"/>
                      </a:lnTo>
                      <a:lnTo>
                        <a:pt x="273" y="201"/>
                      </a:lnTo>
                      <a:lnTo>
                        <a:pt x="279" y="177"/>
                      </a:lnTo>
                      <a:lnTo>
                        <a:pt x="279" y="146"/>
                      </a:lnTo>
                      <a:lnTo>
                        <a:pt x="262" y="132"/>
                      </a:lnTo>
                      <a:lnTo>
                        <a:pt x="253" y="123"/>
                      </a:lnTo>
                      <a:lnTo>
                        <a:pt x="231" y="119"/>
                      </a:lnTo>
                      <a:lnTo>
                        <a:pt x="226" y="94"/>
                      </a:lnTo>
                      <a:lnTo>
                        <a:pt x="226" y="74"/>
                      </a:lnTo>
                      <a:lnTo>
                        <a:pt x="235" y="63"/>
                      </a:lnTo>
                      <a:lnTo>
                        <a:pt x="226" y="49"/>
                      </a:lnTo>
                      <a:lnTo>
                        <a:pt x="235" y="39"/>
                      </a:lnTo>
                      <a:lnTo>
                        <a:pt x="226" y="20"/>
                      </a:lnTo>
                      <a:lnTo>
                        <a:pt x="214" y="14"/>
                      </a:lnTo>
                      <a:lnTo>
                        <a:pt x="208" y="9"/>
                      </a:lnTo>
                      <a:lnTo>
                        <a:pt x="193" y="0"/>
                      </a:lnTo>
                      <a:lnTo>
                        <a:pt x="181" y="0"/>
                      </a:lnTo>
                      <a:lnTo>
                        <a:pt x="166" y="14"/>
                      </a:lnTo>
                      <a:lnTo>
                        <a:pt x="144" y="20"/>
                      </a:lnTo>
                      <a:lnTo>
                        <a:pt x="139" y="34"/>
                      </a:lnTo>
                      <a:lnTo>
                        <a:pt x="139" y="58"/>
                      </a:lnTo>
                      <a:lnTo>
                        <a:pt x="139" y="82"/>
                      </a:lnTo>
                      <a:lnTo>
                        <a:pt x="122" y="103"/>
                      </a:lnTo>
                      <a:lnTo>
                        <a:pt x="106" y="103"/>
                      </a:lnTo>
                      <a:lnTo>
                        <a:pt x="96" y="97"/>
                      </a:lnTo>
                      <a:lnTo>
                        <a:pt x="84" y="107"/>
                      </a:lnTo>
                      <a:lnTo>
                        <a:pt x="74" y="112"/>
                      </a:lnTo>
                      <a:lnTo>
                        <a:pt x="58" y="107"/>
                      </a:lnTo>
                      <a:lnTo>
                        <a:pt x="48" y="107"/>
                      </a:lnTo>
                      <a:lnTo>
                        <a:pt x="43" y="94"/>
                      </a:lnTo>
                      <a:lnTo>
                        <a:pt x="26" y="79"/>
                      </a:lnTo>
                      <a:lnTo>
                        <a:pt x="15" y="74"/>
                      </a:lnTo>
                      <a:lnTo>
                        <a:pt x="5" y="88"/>
                      </a:lnTo>
                      <a:lnTo>
                        <a:pt x="0" y="94"/>
                      </a:lnTo>
                      <a:lnTo>
                        <a:pt x="43" y="128"/>
                      </a:lnTo>
                      <a:lnTo>
                        <a:pt x="58" y="132"/>
                      </a:lnTo>
                      <a:lnTo>
                        <a:pt x="69" y="137"/>
                      </a:lnTo>
                      <a:lnTo>
                        <a:pt x="84" y="153"/>
                      </a:lnTo>
                      <a:lnTo>
                        <a:pt x="91" y="171"/>
                      </a:lnTo>
                      <a:lnTo>
                        <a:pt x="96" y="215"/>
                      </a:lnTo>
                      <a:lnTo>
                        <a:pt x="101" y="230"/>
                      </a:lnTo>
                      <a:lnTo>
                        <a:pt x="111" y="244"/>
                      </a:lnTo>
                      <a:lnTo>
                        <a:pt x="111" y="263"/>
                      </a:lnTo>
                      <a:lnTo>
                        <a:pt x="117" y="293"/>
                      </a:lnTo>
                      <a:lnTo>
                        <a:pt x="122" y="299"/>
                      </a:lnTo>
                      <a:lnTo>
                        <a:pt x="139" y="302"/>
                      </a:lnTo>
                      <a:lnTo>
                        <a:pt x="171" y="324"/>
                      </a:lnTo>
                      <a:lnTo>
                        <a:pt x="177" y="356"/>
                      </a:lnTo>
                      <a:lnTo>
                        <a:pt x="156" y="371"/>
                      </a:lnTo>
                      <a:lnTo>
                        <a:pt x="144" y="411"/>
                      </a:lnTo>
                      <a:lnTo>
                        <a:pt x="96" y="479"/>
                      </a:lnTo>
                      <a:lnTo>
                        <a:pt x="69" y="508"/>
                      </a:lnTo>
                      <a:lnTo>
                        <a:pt x="58" y="548"/>
                      </a:lnTo>
                      <a:lnTo>
                        <a:pt x="63" y="582"/>
                      </a:lnTo>
                      <a:lnTo>
                        <a:pt x="81" y="611"/>
                      </a:lnTo>
                      <a:lnTo>
                        <a:pt x="74" y="651"/>
                      </a:lnTo>
                      <a:lnTo>
                        <a:pt x="74" y="669"/>
                      </a:lnTo>
                      <a:lnTo>
                        <a:pt x="106" y="684"/>
                      </a:lnTo>
                      <a:lnTo>
                        <a:pt x="130" y="700"/>
                      </a:lnTo>
                      <a:lnTo>
                        <a:pt x="159" y="709"/>
                      </a:lnTo>
                      <a:lnTo>
                        <a:pt x="197" y="700"/>
                      </a:lnTo>
                      <a:lnTo>
                        <a:pt x="293" y="651"/>
                      </a:lnTo>
                      <a:lnTo>
                        <a:pt x="311" y="651"/>
                      </a:lnTo>
                    </a:path>
                  </a:pathLst>
                </a:custGeom>
                <a:grpFill/>
                <a:ln w="1270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nb-NO"/>
                </a:p>
              </p:txBody>
            </p:sp>
            <p:grpSp>
              <p:nvGrpSpPr>
                <p:cNvPr id="61" name="Group 227"/>
                <p:cNvGrpSpPr>
                  <a:grpSpLocks/>
                </p:cNvGrpSpPr>
                <p:nvPr/>
              </p:nvGrpSpPr>
              <p:grpSpPr bwMode="auto">
                <a:xfrm>
                  <a:off x="3951545" y="3605258"/>
                  <a:ext cx="163501" cy="291794"/>
                  <a:chOff x="3924" y="2327"/>
                  <a:chExt cx="115" cy="181"/>
                </a:xfrm>
                <a:grpFill/>
              </p:grpSpPr>
              <p:sp>
                <p:nvSpPr>
                  <p:cNvPr id="72" name="Freeform 228"/>
                  <p:cNvSpPr>
                    <a:spLocks/>
                  </p:cNvSpPr>
                  <p:nvPr/>
                </p:nvSpPr>
                <p:spPr bwMode="auto">
                  <a:xfrm>
                    <a:off x="3924" y="2327"/>
                    <a:ext cx="115" cy="181"/>
                  </a:xfrm>
                  <a:custGeom>
                    <a:avLst/>
                    <a:gdLst/>
                    <a:ahLst/>
                    <a:cxnLst>
                      <a:cxn ang="0">
                        <a:pos x="15" y="181"/>
                      </a:cxn>
                      <a:cxn ang="0">
                        <a:pos x="29" y="181"/>
                      </a:cxn>
                      <a:cxn ang="0">
                        <a:pos x="53" y="181"/>
                      </a:cxn>
                      <a:cxn ang="0">
                        <a:pos x="83" y="107"/>
                      </a:cxn>
                      <a:cxn ang="0">
                        <a:pos x="115" y="96"/>
                      </a:cxn>
                      <a:cxn ang="0">
                        <a:pos x="115" y="74"/>
                      </a:cxn>
                      <a:cxn ang="0">
                        <a:pos x="88" y="74"/>
                      </a:cxn>
                      <a:cxn ang="0">
                        <a:pos x="95" y="49"/>
                      </a:cxn>
                      <a:cxn ang="0">
                        <a:pos x="105" y="24"/>
                      </a:cxn>
                      <a:cxn ang="0">
                        <a:pos x="105" y="0"/>
                      </a:cxn>
                      <a:cxn ang="0">
                        <a:pos x="79" y="4"/>
                      </a:cxn>
                      <a:cxn ang="0">
                        <a:pos x="62" y="24"/>
                      </a:cxn>
                      <a:cxn ang="0">
                        <a:pos x="29" y="29"/>
                      </a:cxn>
                      <a:cxn ang="0">
                        <a:pos x="10" y="44"/>
                      </a:cxn>
                      <a:cxn ang="0">
                        <a:pos x="4" y="69"/>
                      </a:cxn>
                      <a:cxn ang="0">
                        <a:pos x="0" y="102"/>
                      </a:cxn>
                      <a:cxn ang="0">
                        <a:pos x="0" y="132"/>
                      </a:cxn>
                      <a:cxn ang="0">
                        <a:pos x="20" y="151"/>
                      </a:cxn>
                      <a:cxn ang="0">
                        <a:pos x="15" y="181"/>
                      </a:cxn>
                    </a:cxnLst>
                    <a:rect l="0" t="0" r="r" b="b"/>
                    <a:pathLst>
                      <a:path w="115" h="181">
                        <a:moveTo>
                          <a:pt x="15" y="181"/>
                        </a:moveTo>
                        <a:lnTo>
                          <a:pt x="29" y="181"/>
                        </a:lnTo>
                        <a:lnTo>
                          <a:pt x="53" y="181"/>
                        </a:lnTo>
                        <a:lnTo>
                          <a:pt x="83" y="107"/>
                        </a:lnTo>
                        <a:lnTo>
                          <a:pt x="115" y="96"/>
                        </a:lnTo>
                        <a:lnTo>
                          <a:pt x="115" y="74"/>
                        </a:lnTo>
                        <a:lnTo>
                          <a:pt x="88" y="74"/>
                        </a:lnTo>
                        <a:lnTo>
                          <a:pt x="95" y="49"/>
                        </a:lnTo>
                        <a:lnTo>
                          <a:pt x="105" y="24"/>
                        </a:lnTo>
                        <a:lnTo>
                          <a:pt x="105" y="0"/>
                        </a:lnTo>
                        <a:lnTo>
                          <a:pt x="79" y="4"/>
                        </a:lnTo>
                        <a:lnTo>
                          <a:pt x="62" y="24"/>
                        </a:lnTo>
                        <a:lnTo>
                          <a:pt x="29" y="29"/>
                        </a:lnTo>
                        <a:lnTo>
                          <a:pt x="10" y="44"/>
                        </a:lnTo>
                        <a:lnTo>
                          <a:pt x="4" y="69"/>
                        </a:lnTo>
                        <a:lnTo>
                          <a:pt x="0" y="102"/>
                        </a:lnTo>
                        <a:lnTo>
                          <a:pt x="0" y="132"/>
                        </a:lnTo>
                        <a:lnTo>
                          <a:pt x="20" y="151"/>
                        </a:lnTo>
                        <a:lnTo>
                          <a:pt x="15" y="181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  <p:sp>
                <p:nvSpPr>
                  <p:cNvPr id="73" name="Freeform 229"/>
                  <p:cNvSpPr>
                    <a:spLocks/>
                  </p:cNvSpPr>
                  <p:nvPr/>
                </p:nvSpPr>
                <p:spPr bwMode="auto">
                  <a:xfrm>
                    <a:off x="3924" y="2327"/>
                    <a:ext cx="115" cy="181"/>
                  </a:xfrm>
                  <a:custGeom>
                    <a:avLst/>
                    <a:gdLst/>
                    <a:ahLst/>
                    <a:cxnLst>
                      <a:cxn ang="0">
                        <a:pos x="15" y="181"/>
                      </a:cxn>
                      <a:cxn ang="0">
                        <a:pos x="29" y="181"/>
                      </a:cxn>
                      <a:cxn ang="0">
                        <a:pos x="53" y="181"/>
                      </a:cxn>
                      <a:cxn ang="0">
                        <a:pos x="83" y="107"/>
                      </a:cxn>
                      <a:cxn ang="0">
                        <a:pos x="115" y="96"/>
                      </a:cxn>
                      <a:cxn ang="0">
                        <a:pos x="115" y="74"/>
                      </a:cxn>
                      <a:cxn ang="0">
                        <a:pos x="88" y="74"/>
                      </a:cxn>
                      <a:cxn ang="0">
                        <a:pos x="95" y="49"/>
                      </a:cxn>
                      <a:cxn ang="0">
                        <a:pos x="105" y="24"/>
                      </a:cxn>
                      <a:cxn ang="0">
                        <a:pos x="105" y="0"/>
                      </a:cxn>
                      <a:cxn ang="0">
                        <a:pos x="79" y="4"/>
                      </a:cxn>
                      <a:cxn ang="0">
                        <a:pos x="62" y="24"/>
                      </a:cxn>
                      <a:cxn ang="0">
                        <a:pos x="29" y="29"/>
                      </a:cxn>
                      <a:cxn ang="0">
                        <a:pos x="10" y="44"/>
                      </a:cxn>
                      <a:cxn ang="0">
                        <a:pos x="4" y="69"/>
                      </a:cxn>
                      <a:cxn ang="0">
                        <a:pos x="0" y="102"/>
                      </a:cxn>
                      <a:cxn ang="0">
                        <a:pos x="0" y="132"/>
                      </a:cxn>
                      <a:cxn ang="0">
                        <a:pos x="20" y="151"/>
                      </a:cxn>
                      <a:cxn ang="0">
                        <a:pos x="15" y="181"/>
                      </a:cxn>
                    </a:cxnLst>
                    <a:rect l="0" t="0" r="r" b="b"/>
                    <a:pathLst>
                      <a:path w="115" h="181">
                        <a:moveTo>
                          <a:pt x="15" y="181"/>
                        </a:moveTo>
                        <a:lnTo>
                          <a:pt x="29" y="181"/>
                        </a:lnTo>
                        <a:lnTo>
                          <a:pt x="53" y="181"/>
                        </a:lnTo>
                        <a:lnTo>
                          <a:pt x="83" y="107"/>
                        </a:lnTo>
                        <a:lnTo>
                          <a:pt x="115" y="96"/>
                        </a:lnTo>
                        <a:lnTo>
                          <a:pt x="115" y="74"/>
                        </a:lnTo>
                        <a:lnTo>
                          <a:pt x="88" y="74"/>
                        </a:lnTo>
                        <a:lnTo>
                          <a:pt x="95" y="49"/>
                        </a:lnTo>
                        <a:lnTo>
                          <a:pt x="105" y="24"/>
                        </a:lnTo>
                        <a:lnTo>
                          <a:pt x="105" y="0"/>
                        </a:lnTo>
                        <a:lnTo>
                          <a:pt x="79" y="4"/>
                        </a:lnTo>
                        <a:lnTo>
                          <a:pt x="62" y="24"/>
                        </a:lnTo>
                        <a:lnTo>
                          <a:pt x="29" y="29"/>
                        </a:lnTo>
                        <a:lnTo>
                          <a:pt x="10" y="44"/>
                        </a:lnTo>
                        <a:lnTo>
                          <a:pt x="4" y="69"/>
                        </a:lnTo>
                        <a:lnTo>
                          <a:pt x="0" y="102"/>
                        </a:lnTo>
                        <a:lnTo>
                          <a:pt x="0" y="132"/>
                        </a:lnTo>
                        <a:lnTo>
                          <a:pt x="20" y="151"/>
                        </a:lnTo>
                        <a:lnTo>
                          <a:pt x="15" y="181"/>
                        </a:lnTo>
                      </a:path>
                    </a:pathLst>
                  </a:custGeom>
                  <a:grpFill/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</p:grpSp>
            <p:grpSp>
              <p:nvGrpSpPr>
                <p:cNvPr id="62" name="Group 230"/>
                <p:cNvGrpSpPr>
                  <a:grpSpLocks/>
                </p:cNvGrpSpPr>
                <p:nvPr/>
              </p:nvGrpSpPr>
              <p:grpSpPr bwMode="auto">
                <a:xfrm>
                  <a:off x="4058348" y="3835790"/>
                  <a:ext cx="44831" cy="53200"/>
                  <a:chOff x="3999" y="2470"/>
                  <a:chExt cx="32" cy="33"/>
                </a:xfrm>
                <a:grpFill/>
              </p:grpSpPr>
              <p:sp>
                <p:nvSpPr>
                  <p:cNvPr id="70" name="Freeform 231"/>
                  <p:cNvSpPr>
                    <a:spLocks/>
                  </p:cNvSpPr>
                  <p:nvPr/>
                </p:nvSpPr>
                <p:spPr bwMode="auto">
                  <a:xfrm>
                    <a:off x="3999" y="2470"/>
                    <a:ext cx="32" cy="33"/>
                  </a:xfrm>
                  <a:custGeom>
                    <a:avLst/>
                    <a:gdLst/>
                    <a:ahLst/>
                    <a:cxnLst>
                      <a:cxn ang="0">
                        <a:pos x="0" y="3"/>
                      </a:cxn>
                      <a:cxn ang="0">
                        <a:pos x="5" y="33"/>
                      </a:cxn>
                      <a:cxn ang="0">
                        <a:pos x="32" y="33"/>
                      </a:cxn>
                      <a:cxn ang="0">
                        <a:pos x="32" y="9"/>
                      </a:cxn>
                      <a:cxn ang="0">
                        <a:pos x="22" y="0"/>
                      </a:cxn>
                      <a:cxn ang="0">
                        <a:pos x="0" y="3"/>
                      </a:cxn>
                    </a:cxnLst>
                    <a:rect l="0" t="0" r="r" b="b"/>
                    <a:pathLst>
                      <a:path w="32" h="33">
                        <a:moveTo>
                          <a:pt x="0" y="3"/>
                        </a:moveTo>
                        <a:lnTo>
                          <a:pt x="5" y="33"/>
                        </a:lnTo>
                        <a:lnTo>
                          <a:pt x="32" y="33"/>
                        </a:lnTo>
                        <a:lnTo>
                          <a:pt x="32" y="9"/>
                        </a:lnTo>
                        <a:lnTo>
                          <a:pt x="22" y="0"/>
                        </a:lnTo>
                        <a:lnTo>
                          <a:pt x="0" y="3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  <p:sp>
                <p:nvSpPr>
                  <p:cNvPr id="71" name="Freeform 232"/>
                  <p:cNvSpPr>
                    <a:spLocks/>
                  </p:cNvSpPr>
                  <p:nvPr/>
                </p:nvSpPr>
                <p:spPr bwMode="auto">
                  <a:xfrm>
                    <a:off x="3999" y="2470"/>
                    <a:ext cx="32" cy="33"/>
                  </a:xfrm>
                  <a:custGeom>
                    <a:avLst/>
                    <a:gdLst/>
                    <a:ahLst/>
                    <a:cxnLst>
                      <a:cxn ang="0">
                        <a:pos x="0" y="3"/>
                      </a:cxn>
                      <a:cxn ang="0">
                        <a:pos x="5" y="33"/>
                      </a:cxn>
                      <a:cxn ang="0">
                        <a:pos x="32" y="33"/>
                      </a:cxn>
                      <a:cxn ang="0">
                        <a:pos x="32" y="9"/>
                      </a:cxn>
                      <a:cxn ang="0">
                        <a:pos x="22" y="0"/>
                      </a:cxn>
                      <a:cxn ang="0">
                        <a:pos x="0" y="3"/>
                      </a:cxn>
                    </a:cxnLst>
                    <a:rect l="0" t="0" r="r" b="b"/>
                    <a:pathLst>
                      <a:path w="32" h="33">
                        <a:moveTo>
                          <a:pt x="0" y="3"/>
                        </a:moveTo>
                        <a:lnTo>
                          <a:pt x="5" y="33"/>
                        </a:lnTo>
                        <a:lnTo>
                          <a:pt x="32" y="33"/>
                        </a:lnTo>
                        <a:lnTo>
                          <a:pt x="32" y="9"/>
                        </a:lnTo>
                        <a:lnTo>
                          <a:pt x="22" y="0"/>
                        </a:lnTo>
                        <a:lnTo>
                          <a:pt x="0" y="3"/>
                        </a:lnTo>
                      </a:path>
                    </a:pathLst>
                  </a:custGeom>
                  <a:grpFill/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</p:grpSp>
            <p:grpSp>
              <p:nvGrpSpPr>
                <p:cNvPr id="63" name="Group 233"/>
                <p:cNvGrpSpPr>
                  <a:grpSpLocks/>
                </p:cNvGrpSpPr>
                <p:nvPr/>
              </p:nvGrpSpPr>
              <p:grpSpPr bwMode="auto">
                <a:xfrm>
                  <a:off x="4126914" y="3779366"/>
                  <a:ext cx="89663" cy="98340"/>
                  <a:chOff x="4047" y="2435"/>
                  <a:chExt cx="63" cy="61"/>
                </a:xfrm>
                <a:grpFill/>
              </p:grpSpPr>
              <p:sp>
                <p:nvSpPr>
                  <p:cNvPr id="68" name="Freeform 234"/>
                  <p:cNvSpPr>
                    <a:spLocks/>
                  </p:cNvSpPr>
                  <p:nvPr/>
                </p:nvSpPr>
                <p:spPr bwMode="auto">
                  <a:xfrm>
                    <a:off x="4047" y="2435"/>
                    <a:ext cx="63" cy="61"/>
                  </a:xfrm>
                  <a:custGeom>
                    <a:avLst/>
                    <a:gdLst/>
                    <a:ahLst/>
                    <a:cxnLst>
                      <a:cxn ang="0">
                        <a:pos x="0" y="24"/>
                      </a:cxn>
                      <a:cxn ang="0">
                        <a:pos x="5" y="58"/>
                      </a:cxn>
                      <a:cxn ang="0">
                        <a:pos x="32" y="61"/>
                      </a:cxn>
                      <a:cxn ang="0">
                        <a:pos x="58" y="53"/>
                      </a:cxn>
                      <a:cxn ang="0">
                        <a:pos x="48" y="43"/>
                      </a:cxn>
                      <a:cxn ang="0">
                        <a:pos x="63" y="24"/>
                      </a:cxn>
                      <a:cxn ang="0">
                        <a:pos x="58" y="0"/>
                      </a:cxn>
                      <a:cxn ang="0">
                        <a:pos x="0" y="24"/>
                      </a:cxn>
                    </a:cxnLst>
                    <a:rect l="0" t="0" r="r" b="b"/>
                    <a:pathLst>
                      <a:path w="63" h="61">
                        <a:moveTo>
                          <a:pt x="0" y="24"/>
                        </a:moveTo>
                        <a:lnTo>
                          <a:pt x="5" y="58"/>
                        </a:lnTo>
                        <a:lnTo>
                          <a:pt x="32" y="61"/>
                        </a:lnTo>
                        <a:lnTo>
                          <a:pt x="58" y="53"/>
                        </a:lnTo>
                        <a:lnTo>
                          <a:pt x="48" y="43"/>
                        </a:lnTo>
                        <a:lnTo>
                          <a:pt x="63" y="24"/>
                        </a:lnTo>
                        <a:lnTo>
                          <a:pt x="58" y="0"/>
                        </a:lnTo>
                        <a:lnTo>
                          <a:pt x="0" y="24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  <p:sp>
                <p:nvSpPr>
                  <p:cNvPr id="69" name="Freeform 235"/>
                  <p:cNvSpPr>
                    <a:spLocks/>
                  </p:cNvSpPr>
                  <p:nvPr/>
                </p:nvSpPr>
                <p:spPr bwMode="auto">
                  <a:xfrm>
                    <a:off x="4047" y="2435"/>
                    <a:ext cx="63" cy="61"/>
                  </a:xfrm>
                  <a:custGeom>
                    <a:avLst/>
                    <a:gdLst/>
                    <a:ahLst/>
                    <a:cxnLst>
                      <a:cxn ang="0">
                        <a:pos x="0" y="24"/>
                      </a:cxn>
                      <a:cxn ang="0">
                        <a:pos x="5" y="58"/>
                      </a:cxn>
                      <a:cxn ang="0">
                        <a:pos x="32" y="61"/>
                      </a:cxn>
                      <a:cxn ang="0">
                        <a:pos x="58" y="53"/>
                      </a:cxn>
                      <a:cxn ang="0">
                        <a:pos x="48" y="43"/>
                      </a:cxn>
                      <a:cxn ang="0">
                        <a:pos x="63" y="24"/>
                      </a:cxn>
                      <a:cxn ang="0">
                        <a:pos x="58" y="0"/>
                      </a:cxn>
                      <a:cxn ang="0">
                        <a:pos x="0" y="24"/>
                      </a:cxn>
                    </a:cxnLst>
                    <a:rect l="0" t="0" r="r" b="b"/>
                    <a:pathLst>
                      <a:path w="63" h="61">
                        <a:moveTo>
                          <a:pt x="0" y="24"/>
                        </a:moveTo>
                        <a:lnTo>
                          <a:pt x="5" y="58"/>
                        </a:lnTo>
                        <a:lnTo>
                          <a:pt x="32" y="61"/>
                        </a:lnTo>
                        <a:lnTo>
                          <a:pt x="58" y="53"/>
                        </a:lnTo>
                        <a:lnTo>
                          <a:pt x="48" y="43"/>
                        </a:lnTo>
                        <a:lnTo>
                          <a:pt x="63" y="24"/>
                        </a:lnTo>
                        <a:lnTo>
                          <a:pt x="58" y="0"/>
                        </a:lnTo>
                        <a:lnTo>
                          <a:pt x="0" y="24"/>
                        </a:lnTo>
                      </a:path>
                    </a:pathLst>
                  </a:custGeom>
                  <a:grpFill/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</p:grpSp>
            <p:grpSp>
              <p:nvGrpSpPr>
                <p:cNvPr id="64" name="Group 236"/>
                <p:cNvGrpSpPr>
                  <a:grpSpLocks/>
                </p:cNvGrpSpPr>
                <p:nvPr/>
              </p:nvGrpSpPr>
              <p:grpSpPr bwMode="auto">
                <a:xfrm>
                  <a:off x="4116365" y="3905112"/>
                  <a:ext cx="68566" cy="38690"/>
                  <a:chOff x="4040" y="2513"/>
                  <a:chExt cx="48" cy="24"/>
                </a:xfrm>
                <a:grpFill/>
              </p:grpSpPr>
              <p:sp>
                <p:nvSpPr>
                  <p:cNvPr id="66" name="Freeform 237"/>
                  <p:cNvSpPr>
                    <a:spLocks/>
                  </p:cNvSpPr>
                  <p:nvPr/>
                </p:nvSpPr>
                <p:spPr bwMode="auto">
                  <a:xfrm>
                    <a:off x="4040" y="2513"/>
                    <a:ext cx="48" cy="24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1" y="24"/>
                      </a:cxn>
                      <a:cxn ang="0">
                        <a:pos x="33" y="19"/>
                      </a:cxn>
                      <a:cxn ang="0">
                        <a:pos x="48" y="9"/>
                      </a:cxn>
                      <a:cxn ang="0">
                        <a:pos x="28" y="0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48" h="24">
                        <a:moveTo>
                          <a:pt x="0" y="5"/>
                        </a:moveTo>
                        <a:lnTo>
                          <a:pt x="11" y="24"/>
                        </a:lnTo>
                        <a:lnTo>
                          <a:pt x="33" y="19"/>
                        </a:lnTo>
                        <a:lnTo>
                          <a:pt x="48" y="9"/>
                        </a:lnTo>
                        <a:lnTo>
                          <a:pt x="28" y="0"/>
                        </a:lnTo>
                        <a:lnTo>
                          <a:pt x="0" y="5"/>
                        </a:lnTo>
                        <a:close/>
                      </a:path>
                    </a:pathLst>
                  </a:custGeom>
                  <a:grpFill/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  <p:sp>
                <p:nvSpPr>
                  <p:cNvPr id="67" name="Freeform 238"/>
                  <p:cNvSpPr>
                    <a:spLocks/>
                  </p:cNvSpPr>
                  <p:nvPr/>
                </p:nvSpPr>
                <p:spPr bwMode="auto">
                  <a:xfrm>
                    <a:off x="4040" y="2513"/>
                    <a:ext cx="48" cy="24"/>
                  </a:xfrm>
                  <a:custGeom>
                    <a:avLst/>
                    <a:gdLst/>
                    <a:ahLst/>
                    <a:cxnLst>
                      <a:cxn ang="0">
                        <a:pos x="0" y="5"/>
                      </a:cxn>
                      <a:cxn ang="0">
                        <a:pos x="11" y="24"/>
                      </a:cxn>
                      <a:cxn ang="0">
                        <a:pos x="33" y="19"/>
                      </a:cxn>
                      <a:cxn ang="0">
                        <a:pos x="48" y="9"/>
                      </a:cxn>
                      <a:cxn ang="0">
                        <a:pos x="28" y="0"/>
                      </a:cxn>
                      <a:cxn ang="0">
                        <a:pos x="0" y="5"/>
                      </a:cxn>
                    </a:cxnLst>
                    <a:rect l="0" t="0" r="r" b="b"/>
                    <a:pathLst>
                      <a:path w="48" h="24">
                        <a:moveTo>
                          <a:pt x="0" y="5"/>
                        </a:moveTo>
                        <a:lnTo>
                          <a:pt x="11" y="24"/>
                        </a:lnTo>
                        <a:lnTo>
                          <a:pt x="33" y="19"/>
                        </a:lnTo>
                        <a:lnTo>
                          <a:pt x="48" y="9"/>
                        </a:lnTo>
                        <a:lnTo>
                          <a:pt x="28" y="0"/>
                        </a:lnTo>
                        <a:lnTo>
                          <a:pt x="0" y="5"/>
                        </a:lnTo>
                      </a:path>
                    </a:pathLst>
                  </a:custGeom>
                  <a:grpFill/>
                  <a:ln w="1270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nb-NO"/>
                  </a:p>
                </p:txBody>
              </p:sp>
            </p:grpSp>
            <p:sp>
              <p:nvSpPr>
                <p:cNvPr id="65" name="Freeform 239"/>
                <p:cNvSpPr>
                  <a:spLocks/>
                </p:cNvSpPr>
                <p:nvPr/>
              </p:nvSpPr>
              <p:spPr bwMode="auto">
                <a:xfrm>
                  <a:off x="4610825" y="3282834"/>
                  <a:ext cx="61972" cy="49975"/>
                </a:xfrm>
                <a:custGeom>
                  <a:avLst/>
                  <a:gdLst/>
                  <a:ahLst/>
                  <a:cxnLst>
                    <a:cxn ang="0">
                      <a:pos x="1497" y="0"/>
                    </a:cxn>
                    <a:cxn ang="0">
                      <a:pos x="1588" y="182"/>
                    </a:cxn>
                    <a:cxn ang="0">
                      <a:pos x="1543" y="227"/>
                    </a:cxn>
                    <a:cxn ang="0">
                      <a:pos x="1769" y="182"/>
                    </a:cxn>
                    <a:cxn ang="0">
                      <a:pos x="2087" y="182"/>
                    </a:cxn>
                    <a:cxn ang="0">
                      <a:pos x="2178" y="318"/>
                    </a:cxn>
                    <a:cxn ang="0">
                      <a:pos x="2405" y="272"/>
                    </a:cxn>
                    <a:cxn ang="0">
                      <a:pos x="2541" y="545"/>
                    </a:cxn>
                    <a:cxn ang="0">
                      <a:pos x="2813" y="635"/>
                    </a:cxn>
                    <a:cxn ang="0">
                      <a:pos x="3176" y="907"/>
                    </a:cxn>
                    <a:cxn ang="0">
                      <a:pos x="3221" y="1044"/>
                    </a:cxn>
                    <a:cxn ang="0">
                      <a:pos x="3085" y="1180"/>
                    </a:cxn>
                    <a:cxn ang="0">
                      <a:pos x="3040" y="1361"/>
                    </a:cxn>
                    <a:cxn ang="0">
                      <a:pos x="2722" y="1316"/>
                    </a:cxn>
                    <a:cxn ang="0">
                      <a:pos x="2541" y="1316"/>
                    </a:cxn>
                    <a:cxn ang="0">
                      <a:pos x="2450" y="1452"/>
                    </a:cxn>
                    <a:cxn ang="0">
                      <a:pos x="2722" y="1724"/>
                    </a:cxn>
                    <a:cxn ang="0">
                      <a:pos x="2858" y="1860"/>
                    </a:cxn>
                    <a:cxn ang="0">
                      <a:pos x="3130" y="2041"/>
                    </a:cxn>
                    <a:cxn ang="0">
                      <a:pos x="3357" y="2268"/>
                    </a:cxn>
                    <a:cxn ang="0">
                      <a:pos x="3539" y="2540"/>
                    </a:cxn>
                    <a:cxn ang="0">
                      <a:pos x="3539" y="3039"/>
                    </a:cxn>
                    <a:cxn ang="0">
                      <a:pos x="3312" y="3039"/>
                    </a:cxn>
                    <a:cxn ang="0">
                      <a:pos x="3085" y="3039"/>
                    </a:cxn>
                    <a:cxn ang="0">
                      <a:pos x="2813" y="2949"/>
                    </a:cxn>
                    <a:cxn ang="0">
                      <a:pos x="2541" y="2722"/>
                    </a:cxn>
                    <a:cxn ang="0">
                      <a:pos x="2359" y="2677"/>
                    </a:cxn>
                    <a:cxn ang="0">
                      <a:pos x="2268" y="2586"/>
                    </a:cxn>
                    <a:cxn ang="0">
                      <a:pos x="1951" y="2268"/>
                    </a:cxn>
                    <a:cxn ang="0">
                      <a:pos x="1724" y="2223"/>
                    </a:cxn>
                    <a:cxn ang="0">
                      <a:pos x="1497" y="2132"/>
                    </a:cxn>
                    <a:cxn ang="0">
                      <a:pos x="1271" y="2268"/>
                    </a:cxn>
                    <a:cxn ang="0">
                      <a:pos x="1134" y="2087"/>
                    </a:cxn>
                    <a:cxn ang="0">
                      <a:pos x="908" y="1679"/>
                    </a:cxn>
                    <a:cxn ang="0">
                      <a:pos x="772" y="1588"/>
                    </a:cxn>
                    <a:cxn ang="0">
                      <a:pos x="590" y="1361"/>
                    </a:cxn>
                    <a:cxn ang="0">
                      <a:pos x="363" y="1406"/>
                    </a:cxn>
                    <a:cxn ang="0">
                      <a:pos x="91" y="1452"/>
                    </a:cxn>
                    <a:cxn ang="0">
                      <a:pos x="0" y="862"/>
                    </a:cxn>
                    <a:cxn ang="0">
                      <a:pos x="409" y="907"/>
                    </a:cxn>
                    <a:cxn ang="0">
                      <a:pos x="726" y="862"/>
                    </a:cxn>
                    <a:cxn ang="0">
                      <a:pos x="1361" y="771"/>
                    </a:cxn>
                    <a:cxn ang="0">
                      <a:pos x="1134" y="454"/>
                    </a:cxn>
                    <a:cxn ang="0">
                      <a:pos x="1180" y="136"/>
                    </a:cxn>
                  </a:cxnLst>
                  <a:rect l="0" t="0" r="r" b="b"/>
                  <a:pathLst>
                    <a:path w="3584" h="3085">
                      <a:moveTo>
                        <a:pt x="1361" y="91"/>
                      </a:moveTo>
                      <a:lnTo>
                        <a:pt x="1497" y="0"/>
                      </a:lnTo>
                      <a:lnTo>
                        <a:pt x="1633" y="46"/>
                      </a:lnTo>
                      <a:lnTo>
                        <a:pt x="1588" y="182"/>
                      </a:lnTo>
                      <a:lnTo>
                        <a:pt x="1497" y="182"/>
                      </a:lnTo>
                      <a:lnTo>
                        <a:pt x="1543" y="227"/>
                      </a:lnTo>
                      <a:lnTo>
                        <a:pt x="1679" y="272"/>
                      </a:lnTo>
                      <a:lnTo>
                        <a:pt x="1769" y="182"/>
                      </a:lnTo>
                      <a:lnTo>
                        <a:pt x="1906" y="136"/>
                      </a:lnTo>
                      <a:lnTo>
                        <a:pt x="2087" y="182"/>
                      </a:lnTo>
                      <a:lnTo>
                        <a:pt x="2087" y="272"/>
                      </a:lnTo>
                      <a:lnTo>
                        <a:pt x="2178" y="318"/>
                      </a:lnTo>
                      <a:lnTo>
                        <a:pt x="2268" y="318"/>
                      </a:lnTo>
                      <a:lnTo>
                        <a:pt x="2405" y="272"/>
                      </a:lnTo>
                      <a:lnTo>
                        <a:pt x="2586" y="409"/>
                      </a:lnTo>
                      <a:lnTo>
                        <a:pt x="2541" y="545"/>
                      </a:lnTo>
                      <a:lnTo>
                        <a:pt x="2677" y="545"/>
                      </a:lnTo>
                      <a:lnTo>
                        <a:pt x="2813" y="635"/>
                      </a:lnTo>
                      <a:lnTo>
                        <a:pt x="3085" y="907"/>
                      </a:lnTo>
                      <a:lnTo>
                        <a:pt x="3176" y="907"/>
                      </a:lnTo>
                      <a:lnTo>
                        <a:pt x="3176" y="998"/>
                      </a:lnTo>
                      <a:lnTo>
                        <a:pt x="3221" y="1044"/>
                      </a:lnTo>
                      <a:lnTo>
                        <a:pt x="3176" y="1134"/>
                      </a:lnTo>
                      <a:lnTo>
                        <a:pt x="3085" y="1180"/>
                      </a:lnTo>
                      <a:lnTo>
                        <a:pt x="3130" y="1316"/>
                      </a:lnTo>
                      <a:lnTo>
                        <a:pt x="3040" y="1361"/>
                      </a:lnTo>
                      <a:lnTo>
                        <a:pt x="2903" y="1406"/>
                      </a:lnTo>
                      <a:lnTo>
                        <a:pt x="2722" y="1316"/>
                      </a:lnTo>
                      <a:lnTo>
                        <a:pt x="2631" y="1225"/>
                      </a:lnTo>
                      <a:lnTo>
                        <a:pt x="2541" y="1316"/>
                      </a:lnTo>
                      <a:lnTo>
                        <a:pt x="2450" y="1270"/>
                      </a:lnTo>
                      <a:lnTo>
                        <a:pt x="2450" y="1452"/>
                      </a:lnTo>
                      <a:lnTo>
                        <a:pt x="2541" y="1543"/>
                      </a:lnTo>
                      <a:lnTo>
                        <a:pt x="2722" y="1724"/>
                      </a:lnTo>
                      <a:lnTo>
                        <a:pt x="2813" y="1769"/>
                      </a:lnTo>
                      <a:lnTo>
                        <a:pt x="2858" y="1860"/>
                      </a:lnTo>
                      <a:lnTo>
                        <a:pt x="2994" y="1905"/>
                      </a:lnTo>
                      <a:lnTo>
                        <a:pt x="3130" y="2041"/>
                      </a:lnTo>
                      <a:lnTo>
                        <a:pt x="3221" y="2178"/>
                      </a:lnTo>
                      <a:lnTo>
                        <a:pt x="3357" y="2268"/>
                      </a:lnTo>
                      <a:lnTo>
                        <a:pt x="3448" y="2404"/>
                      </a:lnTo>
                      <a:lnTo>
                        <a:pt x="3539" y="2540"/>
                      </a:lnTo>
                      <a:lnTo>
                        <a:pt x="3584" y="2858"/>
                      </a:lnTo>
                      <a:lnTo>
                        <a:pt x="3539" y="3039"/>
                      </a:lnTo>
                      <a:lnTo>
                        <a:pt x="3448" y="3085"/>
                      </a:lnTo>
                      <a:lnTo>
                        <a:pt x="3312" y="3039"/>
                      </a:lnTo>
                      <a:lnTo>
                        <a:pt x="3176" y="2994"/>
                      </a:lnTo>
                      <a:lnTo>
                        <a:pt x="3085" y="3039"/>
                      </a:lnTo>
                      <a:lnTo>
                        <a:pt x="2994" y="2994"/>
                      </a:lnTo>
                      <a:lnTo>
                        <a:pt x="2813" y="2949"/>
                      </a:lnTo>
                      <a:lnTo>
                        <a:pt x="2722" y="2858"/>
                      </a:lnTo>
                      <a:lnTo>
                        <a:pt x="2541" y="2722"/>
                      </a:lnTo>
                      <a:lnTo>
                        <a:pt x="2450" y="2631"/>
                      </a:lnTo>
                      <a:lnTo>
                        <a:pt x="2359" y="2677"/>
                      </a:lnTo>
                      <a:lnTo>
                        <a:pt x="2314" y="2722"/>
                      </a:lnTo>
                      <a:lnTo>
                        <a:pt x="2268" y="2586"/>
                      </a:lnTo>
                      <a:lnTo>
                        <a:pt x="2132" y="2450"/>
                      </a:lnTo>
                      <a:lnTo>
                        <a:pt x="1951" y="2268"/>
                      </a:lnTo>
                      <a:lnTo>
                        <a:pt x="1860" y="2132"/>
                      </a:lnTo>
                      <a:lnTo>
                        <a:pt x="1724" y="2223"/>
                      </a:lnTo>
                      <a:lnTo>
                        <a:pt x="1633" y="2268"/>
                      </a:lnTo>
                      <a:lnTo>
                        <a:pt x="1497" y="2132"/>
                      </a:lnTo>
                      <a:lnTo>
                        <a:pt x="1361" y="2223"/>
                      </a:lnTo>
                      <a:lnTo>
                        <a:pt x="1271" y="2268"/>
                      </a:lnTo>
                      <a:lnTo>
                        <a:pt x="1134" y="2223"/>
                      </a:lnTo>
                      <a:lnTo>
                        <a:pt x="1134" y="2087"/>
                      </a:lnTo>
                      <a:lnTo>
                        <a:pt x="1089" y="1815"/>
                      </a:lnTo>
                      <a:lnTo>
                        <a:pt x="908" y="1679"/>
                      </a:lnTo>
                      <a:lnTo>
                        <a:pt x="772" y="1679"/>
                      </a:lnTo>
                      <a:lnTo>
                        <a:pt x="772" y="1588"/>
                      </a:lnTo>
                      <a:lnTo>
                        <a:pt x="726" y="1452"/>
                      </a:lnTo>
                      <a:lnTo>
                        <a:pt x="590" y="1361"/>
                      </a:lnTo>
                      <a:lnTo>
                        <a:pt x="499" y="1316"/>
                      </a:lnTo>
                      <a:lnTo>
                        <a:pt x="363" y="1406"/>
                      </a:lnTo>
                      <a:lnTo>
                        <a:pt x="227" y="1452"/>
                      </a:lnTo>
                      <a:lnTo>
                        <a:pt x="91" y="1452"/>
                      </a:lnTo>
                      <a:lnTo>
                        <a:pt x="46" y="1361"/>
                      </a:lnTo>
                      <a:lnTo>
                        <a:pt x="0" y="862"/>
                      </a:lnTo>
                      <a:lnTo>
                        <a:pt x="273" y="817"/>
                      </a:lnTo>
                      <a:lnTo>
                        <a:pt x="409" y="907"/>
                      </a:lnTo>
                      <a:lnTo>
                        <a:pt x="545" y="771"/>
                      </a:lnTo>
                      <a:lnTo>
                        <a:pt x="726" y="862"/>
                      </a:lnTo>
                      <a:lnTo>
                        <a:pt x="998" y="953"/>
                      </a:lnTo>
                      <a:lnTo>
                        <a:pt x="1361" y="771"/>
                      </a:lnTo>
                      <a:lnTo>
                        <a:pt x="1316" y="545"/>
                      </a:lnTo>
                      <a:lnTo>
                        <a:pt x="1134" y="454"/>
                      </a:lnTo>
                      <a:lnTo>
                        <a:pt x="1134" y="272"/>
                      </a:lnTo>
                      <a:lnTo>
                        <a:pt x="1180" y="136"/>
                      </a:lnTo>
                      <a:lnTo>
                        <a:pt x="1361" y="91"/>
                      </a:lnTo>
                      <a:close/>
                    </a:path>
                  </a:pathLst>
                </a:custGeom>
                <a:grpFill/>
                <a:ln w="9525" cmpd="sng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nb-NO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9250" y="476250"/>
            <a:ext cx="7129463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Status on the algorithm requirements - </a:t>
            </a:r>
            <a:br>
              <a:rPr lang="en-US" dirty="0" smtClean="0"/>
            </a:br>
            <a:r>
              <a:rPr lang="en-US" dirty="0" smtClean="0"/>
              <a:t>PCR assessment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3850" y="1909192"/>
            <a:ext cx="8352606" cy="4184104"/>
          </a:xfrm>
        </p:spPr>
        <p:txBody>
          <a:bodyPr/>
          <a:lstStyle/>
          <a:p>
            <a:pPr marL="457200" indent="-457200"/>
            <a:r>
              <a:rPr lang="en-GB" sz="1600" dirty="0" smtClean="0"/>
              <a:t>The PCR project parties have selected the day-ahead market coupling algorithm CWE COSMOS, currently in use in the CWE region, as starting point for the development of the NWE algorithm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NWE TSOs have checked how far their algorithm requirements are met and to which extent further development work is needed to create the prototype for the NWE region 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>
                <a:sym typeface="Wingdings" pitchFamily="2" charset="2"/>
              </a:rPr>
              <a:t>Assessment shows, in general</a:t>
            </a:r>
          </a:p>
          <a:p>
            <a:pPr lvl="1"/>
            <a:r>
              <a:rPr lang="en-GB" sz="1400" dirty="0" smtClean="0"/>
              <a:t>majority of the requirements are in operation or has already been developed and tested in CWE context</a:t>
            </a:r>
          </a:p>
          <a:p>
            <a:pPr lvl="1"/>
            <a:r>
              <a:rPr lang="en-US" sz="1400" dirty="0" smtClean="0">
                <a:sym typeface="Wingdings" pitchFamily="2" charset="2"/>
              </a:rPr>
              <a:t>however, all these requirements shall be tested in NWE context</a:t>
            </a:r>
          </a:p>
          <a:p>
            <a:pPr lvl="1"/>
            <a:r>
              <a:rPr lang="en-US" sz="1400" dirty="0" smtClean="0">
                <a:sym typeface="Wingdings" pitchFamily="2" charset="2"/>
              </a:rPr>
              <a:t>a couple of requirements need further development and investigation before implementation and testing, because they have not been addressed before</a:t>
            </a:r>
          </a:p>
          <a:p>
            <a:pPr lvl="1"/>
            <a:endParaRPr lang="en-US" sz="1400" dirty="0" smtClean="0">
              <a:sym typeface="Wingdings" pitchFamily="2" charset="2"/>
            </a:endParaRPr>
          </a:p>
          <a:p>
            <a:pPr marL="457200" indent="-457200"/>
            <a:r>
              <a:rPr lang="en-GB" sz="1600" dirty="0" smtClean="0"/>
              <a:t>ENTSO-E is working to deliver their assessment of the PCR algorithm as a starting point for Europe by January 2011</a:t>
            </a:r>
            <a:endParaRPr lang="en-US" sz="1600" dirty="0" smtClean="0"/>
          </a:p>
          <a:p>
            <a:pPr lvl="1">
              <a:buNone/>
            </a:pPr>
            <a:endParaRPr lang="en-US" sz="1400" dirty="0" smtClean="0">
              <a:sym typeface="Wingdings" pitchFamily="2" charset="2"/>
            </a:endParaRPr>
          </a:p>
          <a:p>
            <a:pPr marL="457200" indent="-457200"/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9250" y="476250"/>
            <a:ext cx="7129463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NWE TSO organization</a:t>
            </a:r>
            <a:endParaRPr lang="en-US" dirty="0"/>
          </a:p>
        </p:txBody>
      </p:sp>
      <p:grpSp>
        <p:nvGrpSpPr>
          <p:cNvPr id="26" name="Gruppe 25"/>
          <p:cNvGrpSpPr/>
          <p:nvPr/>
        </p:nvGrpSpPr>
        <p:grpSpPr>
          <a:xfrm>
            <a:off x="611560" y="2132856"/>
            <a:ext cx="7560840" cy="3816424"/>
            <a:chOff x="467544" y="1844824"/>
            <a:chExt cx="7560840" cy="3816424"/>
          </a:xfrm>
        </p:grpSpPr>
        <p:cxnSp>
          <p:nvCxnSpPr>
            <p:cNvPr id="19" name="Rett linje 18"/>
            <p:cNvCxnSpPr/>
            <p:nvPr/>
          </p:nvCxnSpPr>
          <p:spPr>
            <a:xfrm>
              <a:off x="1619672" y="4422598"/>
              <a:ext cx="0" cy="7200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tt linje 19"/>
            <p:cNvCxnSpPr/>
            <p:nvPr/>
          </p:nvCxnSpPr>
          <p:spPr>
            <a:xfrm>
              <a:off x="6948264" y="4422598"/>
              <a:ext cx="0" cy="7200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tt linje 16"/>
            <p:cNvCxnSpPr/>
            <p:nvPr/>
          </p:nvCxnSpPr>
          <p:spPr>
            <a:xfrm>
              <a:off x="4283968" y="2636912"/>
              <a:ext cx="0" cy="22322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ktangel 8"/>
            <p:cNvSpPr/>
            <p:nvPr/>
          </p:nvSpPr>
          <p:spPr>
            <a:xfrm>
              <a:off x="2915816" y="1844824"/>
              <a:ext cx="2592288" cy="1008112"/>
            </a:xfrm>
            <a:prstGeom prst="rect">
              <a:avLst/>
            </a:prstGeom>
            <a:solidFill>
              <a:srgbClr val="33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800" b="1" dirty="0" smtClean="0"/>
                <a:t>Steering Committee</a:t>
              </a:r>
            </a:p>
            <a:p>
              <a:pPr algn="ctr"/>
              <a:r>
                <a:rPr lang="nb-NO" sz="1800" b="1" dirty="0" smtClean="0"/>
                <a:t>(TSO SC)</a:t>
              </a:r>
            </a:p>
            <a:p>
              <a:pPr algn="ctr"/>
              <a:r>
                <a:rPr lang="nb-NO" sz="1400" b="1" dirty="0" smtClean="0"/>
                <a:t>Chair: Bente Hagem</a:t>
              </a:r>
              <a:endParaRPr lang="nb-NO" sz="1400" b="1" dirty="0"/>
            </a:p>
          </p:txBody>
        </p:sp>
        <p:sp>
          <p:nvSpPr>
            <p:cNvPr id="10" name="Rektangel 9"/>
            <p:cNvSpPr/>
            <p:nvPr/>
          </p:nvSpPr>
          <p:spPr>
            <a:xfrm>
              <a:off x="2915816" y="3212976"/>
              <a:ext cx="2592288" cy="100811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800" b="1" dirty="0" smtClean="0"/>
                <a:t>TSO</a:t>
              </a:r>
              <a:br>
                <a:rPr lang="nb-NO" sz="1800" b="1" dirty="0" smtClean="0"/>
              </a:br>
              <a:r>
                <a:rPr lang="nb-NO" sz="1800" b="1" dirty="0" smtClean="0"/>
                <a:t>Project Manager</a:t>
              </a:r>
            </a:p>
            <a:p>
              <a:pPr algn="ctr"/>
              <a:r>
                <a:rPr lang="nb-NO" sz="1400" b="1" dirty="0" smtClean="0"/>
                <a:t>Corne Meeuwis (CASC)</a:t>
              </a:r>
            </a:p>
          </p:txBody>
        </p:sp>
        <p:sp>
          <p:nvSpPr>
            <p:cNvPr id="11" name="Rektangel 10"/>
            <p:cNvSpPr/>
            <p:nvPr/>
          </p:nvSpPr>
          <p:spPr>
            <a:xfrm>
              <a:off x="467544" y="4653136"/>
              <a:ext cx="2232248" cy="10081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800" b="1" dirty="0" smtClean="0">
                  <a:solidFill>
                    <a:schemeClr val="tx1"/>
                  </a:solidFill>
                </a:rPr>
                <a:t>Project </a:t>
              </a:r>
              <a:br>
                <a:rPr lang="nb-NO" sz="1800" b="1" dirty="0" smtClean="0">
                  <a:solidFill>
                    <a:schemeClr val="tx1"/>
                  </a:solidFill>
                </a:rPr>
              </a:br>
              <a:r>
                <a:rPr lang="nb-NO" sz="1800" b="1" dirty="0" smtClean="0">
                  <a:solidFill>
                    <a:schemeClr val="tx1"/>
                  </a:solidFill>
                </a:rPr>
                <a:t>Day </a:t>
              </a:r>
              <a:r>
                <a:rPr lang="nb-NO" sz="1800" b="1" dirty="0" err="1" smtClean="0">
                  <a:solidFill>
                    <a:schemeClr val="tx1"/>
                  </a:solidFill>
                </a:rPr>
                <a:t>ahead</a:t>
              </a:r>
              <a:endParaRPr lang="nb-NO" sz="1800" b="1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nb-NO" sz="1200" b="1" dirty="0" smtClean="0">
                  <a:solidFill>
                    <a:schemeClr val="tx1"/>
                  </a:solidFill>
                </a:rPr>
                <a:t>Chair: Frederik Johnsen (CASC)</a:t>
              </a:r>
              <a:endParaRPr lang="nb-NO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ektangel 11"/>
            <p:cNvSpPr/>
            <p:nvPr/>
          </p:nvSpPr>
          <p:spPr>
            <a:xfrm>
              <a:off x="5796136" y="4653136"/>
              <a:ext cx="2232248" cy="10081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800" b="1" dirty="0" smtClean="0">
                  <a:solidFill>
                    <a:schemeClr val="tx1"/>
                  </a:solidFill>
                </a:rPr>
                <a:t>Project</a:t>
              </a:r>
              <a:br>
                <a:rPr lang="nb-NO" sz="1800" b="1" dirty="0" smtClean="0">
                  <a:solidFill>
                    <a:schemeClr val="tx1"/>
                  </a:solidFill>
                </a:rPr>
              </a:br>
              <a:r>
                <a:rPr lang="nb-NO" sz="1800" b="1" dirty="0" smtClean="0">
                  <a:solidFill>
                    <a:schemeClr val="tx1"/>
                  </a:solidFill>
                </a:rPr>
                <a:t>Legal</a:t>
              </a:r>
            </a:p>
            <a:p>
              <a:pPr algn="ctr"/>
              <a:r>
                <a:rPr lang="nb-NO" sz="1200" b="1" dirty="0" smtClean="0">
                  <a:solidFill>
                    <a:schemeClr val="tx1"/>
                  </a:solidFill>
                </a:rPr>
                <a:t>Chair: Pierre Bernard (</a:t>
              </a:r>
              <a:r>
                <a:rPr lang="nb-NO" sz="1200" b="1" dirty="0" err="1" smtClean="0">
                  <a:solidFill>
                    <a:schemeClr val="tx1"/>
                  </a:solidFill>
                </a:rPr>
                <a:t>Elia</a:t>
              </a:r>
              <a:r>
                <a:rPr lang="nb-NO" sz="1200" b="1" dirty="0" smtClean="0">
                  <a:solidFill>
                    <a:schemeClr val="tx1"/>
                  </a:solidFill>
                </a:rPr>
                <a:t>)</a:t>
              </a:r>
              <a:endParaRPr lang="nb-NO" sz="18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3" name="Rektangel 12"/>
            <p:cNvSpPr/>
            <p:nvPr/>
          </p:nvSpPr>
          <p:spPr>
            <a:xfrm>
              <a:off x="3131840" y="4653136"/>
              <a:ext cx="2232248" cy="100811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800" b="1" dirty="0" smtClean="0">
                  <a:solidFill>
                    <a:schemeClr val="tx1"/>
                  </a:solidFill>
                </a:rPr>
                <a:t>Project </a:t>
              </a:r>
              <a:br>
                <a:rPr lang="nb-NO" sz="1800" b="1" dirty="0" smtClean="0">
                  <a:solidFill>
                    <a:schemeClr val="tx1"/>
                  </a:solidFill>
                </a:rPr>
              </a:br>
              <a:r>
                <a:rPr lang="nb-NO" sz="1800" b="1" dirty="0" err="1" smtClean="0">
                  <a:solidFill>
                    <a:schemeClr val="tx1"/>
                  </a:solidFill>
                </a:rPr>
                <a:t>Intraday</a:t>
              </a:r>
              <a:r>
                <a:rPr lang="nb-NO" sz="1800" b="1" dirty="0" smtClean="0">
                  <a:solidFill>
                    <a:schemeClr val="tx1"/>
                  </a:solidFill>
                </a:rPr>
                <a:t/>
              </a:r>
              <a:br>
                <a:rPr lang="nb-NO" sz="1800" b="1" dirty="0" smtClean="0">
                  <a:solidFill>
                    <a:schemeClr val="tx1"/>
                  </a:solidFill>
                </a:rPr>
              </a:br>
              <a:r>
                <a:rPr lang="nb-NO" sz="1200" b="1" dirty="0" smtClean="0">
                  <a:solidFill>
                    <a:schemeClr val="tx1"/>
                  </a:solidFill>
                </a:rPr>
                <a:t>Chair: 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Lucy </a:t>
              </a:r>
              <a:r>
                <a:rPr lang="en-US" sz="1200" b="1" dirty="0" err="1" smtClean="0">
                  <a:solidFill>
                    <a:schemeClr val="tx1"/>
                  </a:solidFill>
                </a:rPr>
                <a:t>Sarkisian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, </a:t>
              </a:r>
              <a:r>
                <a:rPr lang="en-US" sz="1200" b="1" dirty="0" smtClean="0">
                  <a:solidFill>
                    <a:schemeClr val="tx1"/>
                  </a:solidFill>
                </a:rPr>
                <a:t/>
              </a:r>
              <a:br>
                <a:rPr lang="en-US" sz="1200" b="1" dirty="0" smtClean="0">
                  <a:solidFill>
                    <a:schemeClr val="tx1"/>
                  </a:solidFill>
                </a:rPr>
              </a:br>
              <a:r>
                <a:rPr lang="en-US" sz="1200" b="1" dirty="0" smtClean="0">
                  <a:solidFill>
                    <a:schemeClr val="tx1"/>
                  </a:solidFill>
                </a:rPr>
                <a:t>Co-convener 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Marie </a:t>
              </a:r>
              <a:r>
                <a:rPr lang="en-US" sz="1200" b="1" dirty="0" err="1" smtClean="0">
                  <a:solidFill>
                    <a:schemeClr val="tx1"/>
                  </a:solidFill>
                </a:rPr>
                <a:t>Dufourg</a:t>
              </a:r>
              <a:r>
                <a:rPr lang="en-US" sz="1200" b="1" dirty="0" smtClean="0">
                  <a:solidFill>
                    <a:schemeClr val="tx1"/>
                  </a:solidFill>
                </a:rPr>
                <a:t> </a:t>
              </a:r>
              <a:endParaRPr lang="nb-NO" sz="1200" b="1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21" name="Rett linje 20"/>
            <p:cNvCxnSpPr/>
            <p:nvPr/>
          </p:nvCxnSpPr>
          <p:spPr>
            <a:xfrm>
              <a:off x="4283968" y="4437112"/>
              <a:ext cx="266429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tt linje 24"/>
            <p:cNvCxnSpPr/>
            <p:nvPr/>
          </p:nvCxnSpPr>
          <p:spPr>
            <a:xfrm>
              <a:off x="1619672" y="4437112"/>
              <a:ext cx="266429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3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Standard utforming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ER_Abstract xmlns="985daa2e-53d8-4475-82b8-9c7d25324e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9D3A013ACDC743B74B02691E7F66BD" ma:contentTypeVersion="20" ma:contentTypeDescription="Create a new document." ma:contentTypeScope="" ma:versionID="7ee0a728b17214e7b4e0d9c30fda96d2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87577735a49fbbb1e880d92c7652797e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A65651-1A63-41B4-ADAD-AD5DEE724184}"/>
</file>

<file path=customXml/itemProps2.xml><?xml version="1.0" encoding="utf-8"?>
<ds:datastoreItem xmlns:ds="http://schemas.openxmlformats.org/officeDocument/2006/customXml" ds:itemID="{1A143959-EFE8-41C9-A4B6-629403E0C40E}"/>
</file>

<file path=customXml/itemProps3.xml><?xml version="1.0" encoding="utf-8"?>
<ds:datastoreItem xmlns:ds="http://schemas.openxmlformats.org/officeDocument/2006/customXml" ds:itemID="{45080B43-FB21-42D5-9D6F-2C363F9BE570}"/>
</file>

<file path=customXml/itemProps4.xml><?xml version="1.0" encoding="utf-8"?>
<ds:datastoreItem xmlns:ds="http://schemas.openxmlformats.org/officeDocument/2006/customXml" ds:itemID="{526B8CA2-D1D9-454D-9B15-99F74F438A0A}"/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670</Words>
  <Application>Microsoft Office PowerPoint</Application>
  <PresentationFormat>Skjermfremvisning (4:3)</PresentationFormat>
  <Paragraphs>116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4" baseType="lpstr">
      <vt:lpstr>Standard utforming</vt:lpstr>
      <vt:lpstr>Lysbilde 1</vt:lpstr>
      <vt:lpstr>Introduction</vt:lpstr>
      <vt:lpstr>Introduction</vt:lpstr>
      <vt:lpstr>Towards a European power market</vt:lpstr>
      <vt:lpstr>Towards a European power market</vt:lpstr>
      <vt:lpstr>Towards a European power market</vt:lpstr>
      <vt:lpstr>Status on the NWE work</vt:lpstr>
      <vt:lpstr>Status on the algorithm requirements -  PCR assessment</vt:lpstr>
      <vt:lpstr>NWE TSO organization</vt:lpstr>
      <vt:lpstr>Status on the NWE work  TSOs - PXs</vt:lpstr>
      <vt:lpstr>Status on the NWE work  TSOs - PXs</vt:lpstr>
      <vt:lpstr>The way forward </vt:lpstr>
      <vt:lpstr>Lysbilde 13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Annemie Viaene - Sia Partners</dc:creator>
  <cp:lastModifiedBy>oysteinm</cp:lastModifiedBy>
  <cp:revision>126</cp:revision>
  <dcterms:created xsi:type="dcterms:W3CDTF">2011-06-21T06:57:28Z</dcterms:created>
  <dcterms:modified xsi:type="dcterms:W3CDTF">2011-12-08T15:17:06Z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0x010100A09D3A013ACDC743B74B02691E7F66BD</vt:lpwstr>
  </property>
</Properties>
</file>