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s/slide8.xml" ContentType="application/vnd.openxmlformats-officedocument.presentationml.slide+xml"/>
  <Override PartName="/ppt/slides/slide11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5.xml" ContentType="application/vnd.openxmlformats-officedocument.presentationml.slide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5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commentAuthors.xml" ContentType="application/vnd.openxmlformats-officedocument.presentationml.commentAuthor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32.xml" ContentType="application/vnd.openxmlformats-officedocument.presentationml.tags+xml"/>
  <Override PartName="/docProps/core.xml" ContentType="application/vnd.openxmlformats-package.core-propertie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1.xml" ContentType="application/vnd.openxmlformats-officedocument.presentationml.tags+xml"/>
  <Override PartName="/ppt/tags/tag10.xml" ContentType="application/vnd.openxmlformats-officedocument.presentationml.tags+xml"/>
  <Override PartName="/ppt/tags/tag9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revisionInfo.xml" ContentType="application/vnd.ms-powerpoint.revisioninfo+xml"/>
  <Override PartName="/ppt/tags/tag31.xml" ContentType="application/vnd.openxmlformats-officedocument.presentationml.tags+xml"/>
  <Override PartName="/ppt/tags/tag30.xml" ContentType="application/vnd.openxmlformats-officedocument.presentationml.tags+xml"/>
  <Override PartName="/ppt/tags/tag29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docProps/app.xml" ContentType="application/vnd.openxmlformats-officedocument.extended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 bookmarkIdSeed="2">
  <p:sldMasterIdLst>
    <p:sldMasterId id="2147483728" r:id="rId1"/>
  </p:sldMasterIdLst>
  <p:notesMasterIdLst>
    <p:notesMasterId r:id="rId13"/>
  </p:notesMasterIdLst>
  <p:handoutMasterIdLst>
    <p:handoutMasterId r:id="rId14"/>
  </p:handoutMasterIdLst>
  <p:sldIdLst>
    <p:sldId id="256" r:id="rId2"/>
    <p:sldId id="339" r:id="rId3"/>
    <p:sldId id="338" r:id="rId4"/>
    <p:sldId id="340" r:id="rId5"/>
    <p:sldId id="341" r:id="rId6"/>
    <p:sldId id="342" r:id="rId7"/>
    <p:sldId id="343" r:id="rId8"/>
    <p:sldId id="344" r:id="rId9"/>
    <p:sldId id="276" r:id="rId10"/>
    <p:sldId id="274" r:id="rId11"/>
    <p:sldId id="275" r:id="rId12"/>
  </p:sldIdLst>
  <p:sldSz cx="9144000" cy="5143500" type="screen16x9"/>
  <p:notesSz cx="6797675" cy="9926638"/>
  <p:custDataLst>
    <p:tags r:id="rId1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958">
          <p15:clr>
            <a:srgbClr val="A4A3A4"/>
          </p15:clr>
        </p15:guide>
        <p15:guide id="2" orient="horz" pos="3230" userDrawn="1">
          <p15:clr>
            <a:srgbClr val="A4A3A4"/>
          </p15:clr>
        </p15:guide>
        <p15:guide id="10" pos="5556" userDrawn="1">
          <p15:clr>
            <a:srgbClr val="A4A3A4"/>
          </p15:clr>
        </p15:guide>
        <p15:guide id="11" pos="204" userDrawn="1">
          <p15:clr>
            <a:srgbClr val="A4A3A4"/>
          </p15:clr>
        </p15:guide>
        <p15:guide id="12" pos="1950">
          <p15:clr>
            <a:srgbClr val="A4A3A4"/>
          </p15:clr>
        </p15:guide>
        <p15:guide id="13" pos="3810">
          <p15:clr>
            <a:srgbClr val="A4A3A4"/>
          </p15:clr>
        </p15:guide>
        <p15:guide id="14" pos="2880">
          <p15:clr>
            <a:srgbClr val="A4A3A4"/>
          </p15:clr>
        </p15:guide>
        <p15:guide id="15" pos="2194" userDrawn="1">
          <p15:clr>
            <a:srgbClr val="A4A3A4"/>
          </p15:clr>
        </p15:guide>
        <p15:guide id="16" pos="376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or" initials="A" lastIdx="2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AA"/>
    <a:srgbClr val="0066A9"/>
    <a:srgbClr val="82A4CE"/>
    <a:srgbClr val="0072C0"/>
    <a:srgbClr val="006BB4"/>
    <a:srgbClr val="699AC9"/>
    <a:srgbClr val="000000"/>
    <a:srgbClr val="A5C2DF"/>
    <a:srgbClr val="3366FF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0398" autoAdjust="0"/>
  </p:normalViewPr>
  <p:slideViewPr>
    <p:cSldViewPr snapToObjects="1" showGuides="1">
      <p:cViewPr varScale="1">
        <p:scale>
          <a:sx n="136" d="100"/>
          <a:sy n="136" d="100"/>
        </p:scale>
        <p:origin x="876" y="126"/>
      </p:cViewPr>
      <p:guideLst>
        <p:guide orient="horz" pos="2958"/>
        <p:guide orient="horz" pos="3230"/>
        <p:guide pos="5556"/>
        <p:guide pos="204"/>
        <p:guide pos="1950"/>
        <p:guide pos="3810"/>
        <p:guide pos="2880"/>
        <p:guide pos="2194"/>
        <p:guide pos="3765"/>
      </p:guideLst>
    </p:cSldViewPr>
  </p:slideViewPr>
  <p:outlineViewPr>
    <p:cViewPr>
      <p:scale>
        <a:sx n="33" d="100"/>
        <a:sy n="33" d="100"/>
      </p:scale>
      <p:origin x="0" y="6444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Objects="1" showGuides="1">
      <p:cViewPr varScale="1">
        <p:scale>
          <a:sx n="80" d="100"/>
          <a:sy n="80" d="100"/>
        </p:scale>
        <p:origin x="-3912" y="-90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5" Type="http://schemas.openxmlformats.org/officeDocument/2006/relationships/customXml" Target="../customXml/item4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3.xml"/><Relationship Id="rId5" Type="http://schemas.openxmlformats.org/officeDocument/2006/relationships/slide" Target="slides/slide4.xml"/><Relationship Id="rId15" Type="http://schemas.openxmlformats.org/officeDocument/2006/relationships/tags" Target="tags/tag1.xml"/><Relationship Id="rId23" Type="http://schemas.openxmlformats.org/officeDocument/2006/relationships/customXml" Target="../customXml/item2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Relationship Id="rId22" Type="http://schemas.openxmlformats.org/officeDocument/2006/relationships/customXml" Target="../customXml/item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CF5D56-327A-43CF-BEE1-725231320A40}" type="datetimeFigureOut">
              <a:rPr lang="de-DE" smtClean="0"/>
              <a:t>05.06.2018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B0655C-32E6-41D9-9303-233B0CBBBB2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387558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6332"/>
          </a:xfrm>
          <a:prstGeom prst="rect">
            <a:avLst/>
          </a:prstGeom>
        </p:spPr>
        <p:txBody>
          <a:bodyPr vert="horz" lIns="91413" tIns="45706" rIns="91413" bIns="45706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1"/>
            <a:ext cx="2945659" cy="496332"/>
          </a:xfrm>
          <a:prstGeom prst="rect">
            <a:avLst/>
          </a:prstGeom>
        </p:spPr>
        <p:txBody>
          <a:bodyPr vert="horz" lIns="91413" tIns="45706" rIns="91413" bIns="45706" rtlCol="0"/>
          <a:lstStyle>
            <a:lvl1pPr algn="r">
              <a:defRPr sz="1200"/>
            </a:lvl1pPr>
          </a:lstStyle>
          <a:p>
            <a:fld id="{93CFE237-840E-452E-B600-C4B5ED2D8040}" type="datetimeFigureOut">
              <a:rPr lang="en-GB" smtClean="0"/>
              <a:t>05/06/2018</a:t>
            </a:fld>
            <a:endParaRPr lang="en-GB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13" tIns="45706" rIns="91413" bIns="45706" rtlCol="0" anchor="ctr"/>
          <a:lstStyle/>
          <a:p>
            <a:endParaRPr lang="en-GB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13" tIns="45706" rIns="91413" bIns="45706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6332"/>
          </a:xfrm>
          <a:prstGeom prst="rect">
            <a:avLst/>
          </a:prstGeom>
        </p:spPr>
        <p:txBody>
          <a:bodyPr vert="horz" lIns="91413" tIns="45706" rIns="91413" bIns="45706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6332"/>
          </a:xfrm>
          <a:prstGeom prst="rect">
            <a:avLst/>
          </a:prstGeom>
        </p:spPr>
        <p:txBody>
          <a:bodyPr vert="horz" lIns="91413" tIns="45706" rIns="91413" bIns="45706" rtlCol="0" anchor="b"/>
          <a:lstStyle>
            <a:lvl1pPr algn="r">
              <a:defRPr sz="1200"/>
            </a:lvl1pPr>
          </a:lstStyle>
          <a:p>
            <a:fld id="{A1DA138A-303C-4971-9B82-A90D71EC9729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24429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that means contractual and operational challenges for market participants: ex-ante balancing at market area level, run by the market area manager and with mandatory exchange procurement, co-exists with ex-post balancing at distribution level, which is handled by the clearing and settlement agents.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Some EU-level </a:t>
            </a:r>
            <a:r>
              <a:rPr lang="en-US" dirty="0" err="1"/>
              <a:t>organisations</a:t>
            </a:r>
            <a:r>
              <a:rPr lang="en-US" dirty="0"/>
              <a:t> (such as EFET and ACER) believe that the Austrian balancing regime is not fully in line with the Gas BAL NC; </a:t>
            </a:r>
            <a:endParaRPr lang="de-DE" dirty="0"/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DA138A-303C-4971-9B82-A90D71EC9729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64165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DA138A-303C-4971-9B82-A90D71EC9729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64907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DA138A-303C-4971-9B82-A90D71EC9729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54554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DA138A-303C-4971-9B82-A90D71EC9729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54942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32 </a:t>
            </a:r>
            <a:r>
              <a:rPr lang="de-DE" dirty="0" err="1"/>
              <a:t>responses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DA138A-303C-4971-9B82-A90D71EC9729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97783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tags" Target="../tags/tag14.xml"/><Relationship Id="rId2" Type="http://schemas.openxmlformats.org/officeDocument/2006/relationships/tags" Target="../tags/tag13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4.emf"/><Relationship Id="rId5" Type="http://schemas.openxmlformats.org/officeDocument/2006/relationships/oleObject" Target="../embeddings/oleObject4.bin"/><Relationship Id="rId4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tags" Target="../tags/tag16.xml"/><Relationship Id="rId2" Type="http://schemas.openxmlformats.org/officeDocument/2006/relationships/tags" Target="../tags/tag15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4.emf"/><Relationship Id="rId5" Type="http://schemas.openxmlformats.org/officeDocument/2006/relationships/oleObject" Target="../embeddings/oleObject4.bin"/><Relationship Id="rId4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tags" Target="../tags/tag18.xml"/><Relationship Id="rId2" Type="http://schemas.openxmlformats.org/officeDocument/2006/relationships/tags" Target="../tags/tag17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4.emf"/><Relationship Id="rId5" Type="http://schemas.openxmlformats.org/officeDocument/2006/relationships/oleObject" Target="../embeddings/oleObject4.bin"/><Relationship Id="rId4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tags" Target="../tags/tag20.xml"/><Relationship Id="rId2" Type="http://schemas.openxmlformats.org/officeDocument/2006/relationships/tags" Target="../tags/tag19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4.emf"/><Relationship Id="rId5" Type="http://schemas.openxmlformats.org/officeDocument/2006/relationships/oleObject" Target="../embeddings/oleObject4.bin"/><Relationship Id="rId4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tags" Target="../tags/tag22.xml"/><Relationship Id="rId2" Type="http://schemas.openxmlformats.org/officeDocument/2006/relationships/tags" Target="../tags/tag21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4.emf"/><Relationship Id="rId5" Type="http://schemas.openxmlformats.org/officeDocument/2006/relationships/oleObject" Target="../embeddings/oleObject4.bin"/><Relationship Id="rId4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tags" Target="../tags/tag24.xml"/><Relationship Id="rId2" Type="http://schemas.openxmlformats.org/officeDocument/2006/relationships/tags" Target="../tags/tag23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4.emf"/><Relationship Id="rId5" Type="http://schemas.openxmlformats.org/officeDocument/2006/relationships/oleObject" Target="../embeddings/oleObject4.bin"/><Relationship Id="rId4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tags" Target="../tags/tag26.xml"/><Relationship Id="rId2" Type="http://schemas.openxmlformats.org/officeDocument/2006/relationships/tags" Target="../tags/tag25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4.emf"/><Relationship Id="rId5" Type="http://schemas.openxmlformats.org/officeDocument/2006/relationships/oleObject" Target="../embeddings/oleObject4.bin"/><Relationship Id="rId4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tags" Target="../tags/tag28.xml"/><Relationship Id="rId2" Type="http://schemas.openxmlformats.org/officeDocument/2006/relationships/tags" Target="../tags/tag27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4.emf"/><Relationship Id="rId5" Type="http://schemas.openxmlformats.org/officeDocument/2006/relationships/oleObject" Target="../embeddings/oleObject4.bin"/><Relationship Id="rId4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tags" Target="../tags/tag30.xml"/><Relationship Id="rId2" Type="http://schemas.openxmlformats.org/officeDocument/2006/relationships/tags" Target="../tags/tag29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4.emf"/><Relationship Id="rId5" Type="http://schemas.openxmlformats.org/officeDocument/2006/relationships/oleObject" Target="../embeddings/oleObject4.bin"/><Relationship Id="rId4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tags" Target="../tags/tag32.xml"/><Relationship Id="rId2" Type="http://schemas.openxmlformats.org/officeDocument/2006/relationships/tags" Target="../tags/tag31.xml"/><Relationship Id="rId1" Type="http://schemas.openxmlformats.org/officeDocument/2006/relationships/vmlDrawing" Target="../drawings/vmlDrawing19.vml"/><Relationship Id="rId6" Type="http://schemas.openxmlformats.org/officeDocument/2006/relationships/image" Target="../media/image4.emf"/><Relationship Id="rId5" Type="http://schemas.openxmlformats.org/officeDocument/2006/relationships/oleObject" Target="../embeddings/oleObject4.bin"/><Relationship Id="rId4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3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jpg"/><Relationship Id="rId5" Type="http://schemas.openxmlformats.org/officeDocument/2006/relationships/image" Target="../media/image4.emf"/><Relationship Id="rId4" Type="http://schemas.openxmlformats.org/officeDocument/2006/relationships/oleObject" Target="../embeddings/oleObject2.bin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tags" Target="../tags/tag34.xml"/><Relationship Id="rId2" Type="http://schemas.openxmlformats.org/officeDocument/2006/relationships/tags" Target="../tags/tag33.xml"/><Relationship Id="rId1" Type="http://schemas.openxmlformats.org/officeDocument/2006/relationships/vmlDrawing" Target="../drawings/vmlDrawing20.vml"/><Relationship Id="rId6" Type="http://schemas.openxmlformats.org/officeDocument/2006/relationships/image" Target="../media/image4.emf"/><Relationship Id="rId5" Type="http://schemas.openxmlformats.org/officeDocument/2006/relationships/oleObject" Target="../embeddings/oleObject2.bin"/><Relationship Id="rId4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tags" Target="../tags/tag36.xml"/><Relationship Id="rId7" Type="http://schemas.openxmlformats.org/officeDocument/2006/relationships/image" Target="../media/image2.png"/><Relationship Id="rId2" Type="http://schemas.openxmlformats.org/officeDocument/2006/relationships/tags" Target="../tags/tag35.xml"/><Relationship Id="rId1" Type="http://schemas.openxmlformats.org/officeDocument/2006/relationships/vmlDrawing" Target="../drawings/vmlDrawing21.vml"/><Relationship Id="rId6" Type="http://schemas.openxmlformats.org/officeDocument/2006/relationships/image" Target="../media/image4.emf"/><Relationship Id="rId5" Type="http://schemas.openxmlformats.org/officeDocument/2006/relationships/oleObject" Target="../embeddings/oleObject5.bin"/><Relationship Id="rId4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tags" Target="../tags/tag38.xml"/><Relationship Id="rId7" Type="http://schemas.openxmlformats.org/officeDocument/2006/relationships/image" Target="../media/image2.png"/><Relationship Id="rId2" Type="http://schemas.openxmlformats.org/officeDocument/2006/relationships/tags" Target="../tags/tag37.xml"/><Relationship Id="rId1" Type="http://schemas.openxmlformats.org/officeDocument/2006/relationships/vmlDrawing" Target="../drawings/vmlDrawing22.vml"/><Relationship Id="rId6" Type="http://schemas.openxmlformats.org/officeDocument/2006/relationships/image" Target="../media/image4.emf"/><Relationship Id="rId5" Type="http://schemas.openxmlformats.org/officeDocument/2006/relationships/oleObject" Target="../embeddings/oleObject5.bin"/><Relationship Id="rId4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6.png"/><Relationship Id="rId5" Type="http://schemas.openxmlformats.org/officeDocument/2006/relationships/image" Target="../media/image4.emf"/><Relationship Id="rId4" Type="http://schemas.openxmlformats.org/officeDocument/2006/relationships/oleObject" Target="../embeddings/oleObject2.bin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5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7.png"/><Relationship Id="rId5" Type="http://schemas.openxmlformats.org/officeDocument/2006/relationships/image" Target="../media/image4.emf"/><Relationship Id="rId4" Type="http://schemas.openxmlformats.org/officeDocument/2006/relationships/oleObject" Target="../embeddings/oleObject2.bin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6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8.png"/><Relationship Id="rId5" Type="http://schemas.openxmlformats.org/officeDocument/2006/relationships/image" Target="../media/image4.emf"/><Relationship Id="rId4" Type="http://schemas.openxmlformats.org/officeDocument/2006/relationships/oleObject" Target="../embeddings/oleObject2.bin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7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3.bin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8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2.bin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tags" Target="../tags/tag10.xml"/><Relationship Id="rId2" Type="http://schemas.openxmlformats.org/officeDocument/2006/relationships/tags" Target="../tags/tag9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4.emf"/><Relationship Id="rId5" Type="http://schemas.openxmlformats.org/officeDocument/2006/relationships/oleObject" Target="../embeddings/oleObject4.bin"/><Relationship Id="rId4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4.emf"/><Relationship Id="rId5" Type="http://schemas.openxmlformats.org/officeDocument/2006/relationships/oleObject" Target="../embeddings/oleObject4.bin"/><Relationship Id="rId4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6048375" y="4068000"/>
            <a:ext cx="2771774" cy="772288"/>
          </a:xfrm>
        </p:spPr>
        <p:txBody>
          <a:bodyPr lIns="0" tIns="0" rIns="0" bIns="0" anchor="ctr"/>
          <a:lstStyle>
            <a:lvl1pPr marL="0" indent="0" algn="r">
              <a:spcBef>
                <a:spcPts val="0"/>
              </a:spcBef>
              <a:buNone/>
              <a:defRPr sz="2000">
                <a:solidFill>
                  <a:schemeClr val="accent1"/>
                </a:solidFill>
                <a:latin typeface="+mj-lt"/>
                <a:cs typeface="Arial" panose="020B0604020202020204" pitchFamily="34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e-AT" noProof="0" dirty="0"/>
              <a:t>DD. MMMMM 2018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144000" cy="4021281"/>
          </a:xfrm>
          <a:prstGeom prst="rect">
            <a:avLst/>
          </a:prstGeom>
          <a:solidFill>
            <a:srgbClr val="0066A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de-DE" sz="1350"/>
          </a:p>
        </p:txBody>
      </p:sp>
      <p:pic>
        <p:nvPicPr>
          <p:cNvPr id="6" name="Grafik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0797" y="782052"/>
            <a:ext cx="3422406" cy="900000"/>
          </a:xfrm>
          <a:prstGeom prst="rect">
            <a:avLst/>
          </a:prstGeom>
        </p:spPr>
      </p:pic>
      <p:sp>
        <p:nvSpPr>
          <p:cNvPr id="11" name="Titel 10"/>
          <p:cNvSpPr>
            <a:spLocks noGrp="1"/>
          </p:cNvSpPr>
          <p:nvPr>
            <p:ph type="title" hasCustomPrompt="1"/>
          </p:nvPr>
        </p:nvSpPr>
        <p:spPr>
          <a:xfrm>
            <a:off x="575556" y="2211710"/>
            <a:ext cx="7992888" cy="1203324"/>
          </a:xfrm>
        </p:spPr>
        <p:txBody>
          <a:bodyPr lIns="0" tIns="0" rIns="0" bIns="0" anchor="ctr" anchorCtr="1">
            <a:noAutofit/>
          </a:bodyPr>
          <a:lstStyle>
            <a:lvl1pPr>
              <a:defRPr sz="3200">
                <a:solidFill>
                  <a:schemeClr val="bg1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de-DE" dirty="0"/>
              <a:t>Mustertitel</a:t>
            </a:r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0" hasCustomPrompt="1"/>
          </p:nvPr>
        </p:nvSpPr>
        <p:spPr>
          <a:xfrm>
            <a:off x="323850" y="4068764"/>
            <a:ext cx="5653088" cy="771524"/>
          </a:xfrm>
          <a:prstGeom prst="rect">
            <a:avLst/>
          </a:prstGeom>
        </p:spPr>
        <p:txBody>
          <a:bodyPr lIns="0" tIns="0" rIns="0" bIns="0" anchor="ctr"/>
          <a:lstStyle>
            <a:lvl1pPr algn="l">
              <a:defRPr sz="2000" baseline="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de-AT" noProof="0" dirty="0"/>
              <a:t>Dr. Mag. Muster Mustermann</a:t>
            </a:r>
          </a:p>
        </p:txBody>
      </p:sp>
    </p:spTree>
    <p:extLst>
      <p:ext uri="{BB962C8B-B14F-4D97-AF65-F5344CB8AC3E}">
        <p14:creationId xmlns:p14="http://schemas.microsoft.com/office/powerpoint/2010/main" val="411446275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1620">
          <p15:clr>
            <a:srgbClr val="FBAE40"/>
          </p15:clr>
        </p15:guide>
        <p15:guide id="2" pos="2880">
          <p15:clr>
            <a:srgbClr val="FBAE40"/>
          </p15:clr>
        </p15:guide>
        <p15:guide id="3" pos="204">
          <p15:clr>
            <a:srgbClr val="FBAE40"/>
          </p15:clr>
        </p15:guide>
        <p15:guide id="4" pos="5556">
          <p15:clr>
            <a:srgbClr val="FBAE40"/>
          </p15:clr>
        </p15:guide>
        <p15:guide id="5" orient="horz" pos="3049">
          <p15:clr>
            <a:srgbClr val="FBAE40"/>
          </p15:clr>
        </p15:guide>
        <p15:guide id="6" orient="horz" pos="19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- 2-zeiliger Titel - l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Objekt 10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/>
          </p:nvPr>
        </p:nvGraphicFramePr>
        <p:xfrm>
          <a:off x="1591" y="1192"/>
          <a:ext cx="1587" cy="11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6331" name="think-cell Folie" r:id="rId5" imgW="270" imgH="270" progId="TCLayout.ActiveDocument.1">
                  <p:embed/>
                </p:oleObj>
              </mc:Choice>
              <mc:Fallback>
                <p:oleObj name="think-cell Folie" r:id="rId5" imgW="270" imgH="270" progId="TCLayout.ActiveDocument.1">
                  <p:embed/>
                  <p:pic>
                    <p:nvPicPr>
                      <p:cNvPr id="11" name="Objekt 10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91" y="1192"/>
                        <a:ext cx="1587" cy="119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 1"/>
          <p:cNvSpPr>
            <a:spLocks noGrp="1"/>
          </p:cNvSpPr>
          <p:nvPr>
            <p:ph type="title" hasCustomPrompt="1"/>
            <p:custDataLst>
              <p:tags r:id="rId3"/>
            </p:custDataLst>
          </p:nvPr>
        </p:nvSpPr>
        <p:spPr>
          <a:xfrm>
            <a:off x="324000" y="194400"/>
            <a:ext cx="6660268" cy="360000"/>
          </a:xfrm>
          <a:prstGeom prst="rect">
            <a:avLst/>
          </a:prstGeom>
        </p:spPr>
        <p:txBody>
          <a:bodyPr lIns="0" tIns="0" rIns="0" bIns="36000" anchor="ctr"/>
          <a:lstStyle>
            <a:lvl1pPr>
              <a:lnSpc>
                <a:spcPct val="100000"/>
              </a:lnSpc>
              <a:defRPr sz="2600">
                <a:solidFill>
                  <a:schemeClr val="bg1"/>
                </a:solidFill>
                <a:latin typeface="Arial Narrow" panose="020B0606020202030204" pitchFamily="34" charset="0"/>
              </a:defRPr>
            </a:lvl1pPr>
          </a:lstStyle>
          <a:p>
            <a:r>
              <a:rPr lang="de-AT" noProof="0" dirty="0"/>
              <a:t>Mustertitel</a:t>
            </a:r>
          </a:p>
        </p:txBody>
      </p:sp>
      <p:sp>
        <p:nvSpPr>
          <p:cNvPr id="8" name="Inhaltsplatzhalter 7"/>
          <p:cNvSpPr>
            <a:spLocks noGrp="1"/>
          </p:cNvSpPr>
          <p:nvPr>
            <p:ph sz="quarter" idx="10" hasCustomPrompt="1"/>
          </p:nvPr>
        </p:nvSpPr>
        <p:spPr>
          <a:xfrm>
            <a:off x="323847" y="1058864"/>
            <a:ext cx="8496303" cy="3636962"/>
          </a:xfrm>
          <a:prstGeom prst="rect">
            <a:avLst/>
          </a:prstGeom>
        </p:spPr>
        <p:txBody>
          <a:bodyPr lIns="0" tIns="0" rIns="0" bIns="0"/>
          <a:lstStyle>
            <a:lvl1pPr>
              <a:defRPr sz="16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266700" indent="-266700">
              <a:buClr>
                <a:srgbClr val="0066A9"/>
              </a:buClr>
              <a:buSzPct val="100000"/>
              <a:buFont typeface="Arial Narrow" panose="020B0606020202030204" pitchFamily="34" charset="0"/>
              <a:buChar char="&gt;"/>
              <a:defRPr sz="16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541338" indent="-269875">
              <a:buClr>
                <a:srgbClr val="0066A9"/>
              </a:buClr>
              <a:buSzPct val="100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809625" indent="-268288">
              <a:buSzPct val="100000"/>
              <a:buFont typeface="Symbol" panose="05050102010706020507" pitchFamily="18" charset="2"/>
              <a:buChar char="-"/>
              <a:defRPr sz="16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627063" indent="0">
              <a:buNone/>
              <a:defRPr sz="1600">
                <a:solidFill>
                  <a:schemeClr val="tx2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 - Muster</a:t>
            </a:r>
          </a:p>
          <a:p>
            <a:pPr lvl="2"/>
            <a:r>
              <a:rPr lang="de-DE" dirty="0"/>
              <a:t>Dritte Ebene - Muster</a:t>
            </a:r>
          </a:p>
          <a:p>
            <a:pPr lvl="3"/>
            <a:r>
              <a:rPr lang="de-DE" dirty="0"/>
              <a:t>Vierte Ebene - Muster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12" hasCustomPrompt="1"/>
          </p:nvPr>
        </p:nvSpPr>
        <p:spPr>
          <a:xfrm>
            <a:off x="323847" y="561174"/>
            <a:ext cx="6660268" cy="217150"/>
          </a:xfrm>
          <a:prstGeom prst="rect">
            <a:avLst/>
          </a:prstGeom>
        </p:spPr>
        <p:txBody>
          <a:bodyPr lIns="0" tIns="0" rIns="0" bIns="0" anchor="ctr"/>
          <a:lstStyle>
            <a:lvl1pPr>
              <a:spcBef>
                <a:spcPts val="0"/>
              </a:spcBef>
              <a:defRPr sz="1600" i="1" baseline="0">
                <a:solidFill>
                  <a:schemeClr val="bg1"/>
                </a:solidFill>
                <a:latin typeface="Arial Narrow" panose="020B0606020202030204" pitchFamily="34" charset="0"/>
              </a:defRPr>
            </a:lvl1pPr>
            <a:lvl2pPr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2pPr>
            <a:lvl3pPr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3pPr>
            <a:lvl4pPr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4pPr>
            <a:lvl5pPr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5pPr>
          </a:lstStyle>
          <a:p>
            <a:pPr lvl="0"/>
            <a:r>
              <a:rPr lang="de-DE" dirty="0"/>
              <a:t>Muster-Untertitel / Take </a:t>
            </a:r>
            <a:r>
              <a:rPr lang="de-DE" dirty="0" err="1"/>
              <a:t>home</a:t>
            </a:r>
            <a:r>
              <a:rPr lang="de-DE" dirty="0"/>
              <a:t> </a:t>
            </a:r>
            <a:r>
              <a:rPr lang="de-DE" dirty="0" err="1"/>
              <a:t>message</a:t>
            </a:r>
            <a:r>
              <a:rPr lang="de-DE" dirty="0"/>
              <a:t> (1-2 zeilig)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r>
              <a:rPr lang="de-DE"/>
              <a:t>DD. MMMMMMM 2018</a:t>
            </a:r>
            <a:endParaRPr lang="en-US" dirty="0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/>
              <a:t>(Name Veranstaltung / Vortragstitel)</a:t>
            </a:r>
            <a:endParaRPr lang="en-US" dirty="0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9AE58CD-3741-43C7-A2FD-7865044D30D6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648100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- 2-zeiliger Titel - lll - V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Objekt 10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/>
          </p:nvPr>
        </p:nvGraphicFramePr>
        <p:xfrm>
          <a:off x="1591" y="1192"/>
          <a:ext cx="1587" cy="11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7355" name="think-cell Folie" r:id="rId5" imgW="270" imgH="270" progId="TCLayout.ActiveDocument.1">
                  <p:embed/>
                </p:oleObj>
              </mc:Choice>
              <mc:Fallback>
                <p:oleObj name="think-cell Folie" r:id="rId5" imgW="270" imgH="270" progId="TCLayout.ActiveDocument.1">
                  <p:embed/>
                  <p:pic>
                    <p:nvPicPr>
                      <p:cNvPr id="11" name="Objekt 10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91" y="1192"/>
                        <a:ext cx="1587" cy="119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Inhaltsplatzhalter 7"/>
          <p:cNvSpPr>
            <a:spLocks noGrp="1"/>
          </p:cNvSpPr>
          <p:nvPr>
            <p:ph sz="quarter" idx="10" hasCustomPrompt="1"/>
          </p:nvPr>
        </p:nvSpPr>
        <p:spPr>
          <a:xfrm>
            <a:off x="323847" y="1058864"/>
            <a:ext cx="8496303" cy="3636962"/>
          </a:xfrm>
          <a:prstGeom prst="rect">
            <a:avLst/>
          </a:prstGeom>
        </p:spPr>
        <p:txBody>
          <a:bodyPr lIns="0" tIns="0" rIns="0" bIns="0"/>
          <a:lstStyle>
            <a:lvl1pPr>
              <a:spcBef>
                <a:spcPts val="1200"/>
              </a:spcBef>
              <a:defRPr sz="1800">
                <a:solidFill>
                  <a:schemeClr val="accent1"/>
                </a:solidFill>
                <a:latin typeface="Arial Narrow" panose="020B0606020202030204" pitchFamily="34" charset="0"/>
              </a:defRPr>
            </a:lvl1pPr>
            <a:lvl2pPr marL="266700" indent="-266700">
              <a:buClr>
                <a:srgbClr val="0066A9"/>
              </a:buClr>
              <a:buSzPct val="100000"/>
              <a:buFont typeface="Arial Narrow" panose="020B0606020202030204" pitchFamily="34" charset="0"/>
              <a:buChar char="&gt;"/>
              <a:defRPr sz="16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541338" indent="-269875">
              <a:buClr>
                <a:srgbClr val="0066A9"/>
              </a:buClr>
              <a:buSzPct val="100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809625" indent="-268288">
              <a:buSzPct val="100000"/>
              <a:buFont typeface="Symbol" panose="05050102010706020507" pitchFamily="18" charset="2"/>
              <a:buChar char="-"/>
              <a:defRPr sz="16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627063" indent="0">
              <a:buNone/>
              <a:defRPr sz="1600">
                <a:solidFill>
                  <a:schemeClr val="tx2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r>
              <a:rPr lang="de-DE"/>
              <a:t>DD. MMMMMMM 2018</a:t>
            </a:r>
            <a:endParaRPr lang="en-US" dirty="0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/>
              <a:t>(Name Veranstaltung / Vortragstitel)</a:t>
            </a:r>
            <a:endParaRPr lang="en-US" dirty="0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9AE58CD-3741-43C7-A2FD-7865044D30D6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2" name="Titel 1"/>
          <p:cNvSpPr>
            <a:spLocks noGrp="1"/>
          </p:cNvSpPr>
          <p:nvPr>
            <p:ph type="title" hasCustomPrompt="1"/>
            <p:custDataLst>
              <p:tags r:id="rId3"/>
            </p:custDataLst>
          </p:nvPr>
        </p:nvSpPr>
        <p:spPr>
          <a:xfrm>
            <a:off x="324000" y="194400"/>
            <a:ext cx="6660268" cy="360000"/>
          </a:xfrm>
          <a:prstGeom prst="rect">
            <a:avLst/>
          </a:prstGeom>
        </p:spPr>
        <p:txBody>
          <a:bodyPr lIns="0" tIns="0" rIns="0" bIns="36000" anchor="ctr"/>
          <a:lstStyle>
            <a:lvl1pPr>
              <a:defRPr sz="2600">
                <a:solidFill>
                  <a:schemeClr val="bg1"/>
                </a:solidFill>
                <a:latin typeface="Arial Narrow" panose="020B0606020202030204" pitchFamily="34" charset="0"/>
              </a:defRPr>
            </a:lvl1pPr>
          </a:lstStyle>
          <a:p>
            <a:r>
              <a:rPr lang="de-AT" noProof="0" dirty="0"/>
              <a:t>Mustertitel</a:t>
            </a:r>
          </a:p>
        </p:txBody>
      </p:sp>
      <p:sp>
        <p:nvSpPr>
          <p:cNvPr id="13" name="Inhaltsplatzhalter 5"/>
          <p:cNvSpPr>
            <a:spLocks noGrp="1"/>
          </p:cNvSpPr>
          <p:nvPr>
            <p:ph sz="quarter" idx="12" hasCustomPrompt="1"/>
          </p:nvPr>
        </p:nvSpPr>
        <p:spPr>
          <a:xfrm>
            <a:off x="323847" y="561174"/>
            <a:ext cx="6660268" cy="217150"/>
          </a:xfrm>
          <a:prstGeom prst="rect">
            <a:avLst/>
          </a:prstGeom>
        </p:spPr>
        <p:txBody>
          <a:bodyPr lIns="0" tIns="0" rIns="0" bIns="0" anchor="ctr"/>
          <a:lstStyle>
            <a:lvl1pPr>
              <a:spcBef>
                <a:spcPts val="0"/>
              </a:spcBef>
              <a:defRPr sz="1600" i="1" baseline="0">
                <a:solidFill>
                  <a:schemeClr val="bg1"/>
                </a:solidFill>
                <a:latin typeface="Arial Narrow" panose="020B0606020202030204" pitchFamily="34" charset="0"/>
              </a:defRPr>
            </a:lvl1pPr>
            <a:lvl2pPr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2pPr>
            <a:lvl3pPr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3pPr>
            <a:lvl4pPr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4pPr>
            <a:lvl5pPr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5pPr>
          </a:lstStyle>
          <a:p>
            <a:pPr lvl="0"/>
            <a:r>
              <a:rPr lang="de-DE" dirty="0"/>
              <a:t>Muster-Untertitel / Take </a:t>
            </a:r>
            <a:r>
              <a:rPr lang="de-DE" dirty="0" err="1"/>
              <a:t>home</a:t>
            </a:r>
            <a:r>
              <a:rPr lang="de-DE" dirty="0"/>
              <a:t> </a:t>
            </a:r>
            <a:r>
              <a:rPr lang="de-DE" dirty="0" err="1"/>
              <a:t>message</a:t>
            </a:r>
            <a:r>
              <a:rPr lang="de-DE" dirty="0"/>
              <a:t> (1-2 zeilig)</a:t>
            </a:r>
          </a:p>
        </p:txBody>
      </p:sp>
    </p:spTree>
    <p:extLst>
      <p:ext uri="{BB962C8B-B14F-4D97-AF65-F5344CB8AC3E}">
        <p14:creationId xmlns:p14="http://schemas.microsoft.com/office/powerpoint/2010/main" val="5618109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- 2-zeiliger Titel - ll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Objekt 10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/>
          </p:nvPr>
        </p:nvGraphicFramePr>
        <p:xfrm>
          <a:off x="1591" y="1192"/>
          <a:ext cx="1587" cy="11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9403" name="think-cell Folie" r:id="rId5" imgW="270" imgH="270" progId="TCLayout.ActiveDocument.1">
                  <p:embed/>
                </p:oleObj>
              </mc:Choice>
              <mc:Fallback>
                <p:oleObj name="think-cell Folie" r:id="rId5" imgW="270" imgH="270" progId="TCLayout.ActiveDocument.1">
                  <p:embed/>
                  <p:pic>
                    <p:nvPicPr>
                      <p:cNvPr id="11" name="Objekt 10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91" y="1192"/>
                        <a:ext cx="1587" cy="119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Inhaltsplatzhalter 7"/>
          <p:cNvSpPr>
            <a:spLocks noGrp="1"/>
          </p:cNvSpPr>
          <p:nvPr>
            <p:ph sz="quarter" idx="10" hasCustomPrompt="1"/>
          </p:nvPr>
        </p:nvSpPr>
        <p:spPr>
          <a:xfrm>
            <a:off x="323847" y="1058864"/>
            <a:ext cx="5653091" cy="3636962"/>
          </a:xfrm>
          <a:prstGeom prst="rect">
            <a:avLst/>
          </a:prstGeom>
        </p:spPr>
        <p:txBody>
          <a:bodyPr lIns="0" tIns="0" rIns="0" bIns="0"/>
          <a:lstStyle>
            <a:lvl1pPr>
              <a:defRPr sz="16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266700" indent="-266700">
              <a:buClr>
                <a:srgbClr val="0066A9"/>
              </a:buClr>
              <a:buSzPct val="100000"/>
              <a:buFont typeface="Arial Narrow" panose="020B0606020202030204" pitchFamily="34" charset="0"/>
              <a:buChar char="&gt;"/>
              <a:defRPr sz="16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541338" indent="-269875">
              <a:buClr>
                <a:srgbClr val="0066A9"/>
              </a:buClr>
              <a:buSzPct val="100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809625" indent="-268288">
              <a:buSzPct val="100000"/>
              <a:buFont typeface="Symbol" panose="05050102010706020507" pitchFamily="18" charset="2"/>
              <a:buChar char="-"/>
              <a:defRPr sz="16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627063" indent="0">
              <a:buNone/>
              <a:defRPr sz="1600">
                <a:solidFill>
                  <a:schemeClr val="tx2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</p:txBody>
      </p:sp>
      <p:sp>
        <p:nvSpPr>
          <p:cNvPr id="18" name="Inhaltsplatzhalter 7"/>
          <p:cNvSpPr>
            <a:spLocks noGrp="1"/>
          </p:cNvSpPr>
          <p:nvPr>
            <p:ph sz="quarter" idx="11"/>
          </p:nvPr>
        </p:nvSpPr>
        <p:spPr>
          <a:xfrm>
            <a:off x="6048374" y="1058864"/>
            <a:ext cx="2772000" cy="3636962"/>
          </a:xfrm>
          <a:prstGeom prst="rect">
            <a:avLst/>
          </a:prstGeom>
        </p:spPr>
        <p:txBody>
          <a:bodyPr lIns="0" tIns="0" rIns="0" bIns="0"/>
          <a:lstStyle>
            <a:lvl1pPr>
              <a:defRPr sz="16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266700" indent="-266700">
              <a:buClr>
                <a:srgbClr val="0066A9"/>
              </a:buClr>
              <a:buSzPct val="100000"/>
              <a:buFont typeface="Arial Narrow" panose="020B0606020202030204" pitchFamily="34" charset="0"/>
              <a:buChar char="&gt;"/>
              <a:defRPr sz="16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541338" indent="-269875">
              <a:buClr>
                <a:srgbClr val="0066A9"/>
              </a:buClr>
              <a:buSzPct val="100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809625" indent="-268288">
              <a:buSzPct val="100000"/>
              <a:buFont typeface="Symbol" panose="05050102010706020507" pitchFamily="18" charset="2"/>
              <a:buChar char="-"/>
              <a:defRPr sz="16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627063" indent="0">
              <a:buNone/>
              <a:defRPr sz="1600">
                <a:solidFill>
                  <a:schemeClr val="tx2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r>
              <a:rPr lang="de-DE"/>
              <a:t>DD. MMMMMMM 2018</a:t>
            </a:r>
            <a:endParaRPr lang="en-US" dirty="0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/>
              <a:t>(Name Veranstaltung / Vortragstitel)</a:t>
            </a:r>
            <a:endParaRPr lang="en-US" dirty="0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9AE58CD-3741-43C7-A2FD-7865044D30D6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2" name="Titel 1"/>
          <p:cNvSpPr>
            <a:spLocks noGrp="1"/>
          </p:cNvSpPr>
          <p:nvPr>
            <p:ph type="title" hasCustomPrompt="1"/>
            <p:custDataLst>
              <p:tags r:id="rId3"/>
            </p:custDataLst>
          </p:nvPr>
        </p:nvSpPr>
        <p:spPr>
          <a:xfrm>
            <a:off x="324000" y="194400"/>
            <a:ext cx="6660268" cy="360000"/>
          </a:xfrm>
          <a:prstGeom prst="rect">
            <a:avLst/>
          </a:prstGeom>
        </p:spPr>
        <p:txBody>
          <a:bodyPr lIns="0" tIns="0" rIns="0" bIns="36000" anchor="ctr"/>
          <a:lstStyle>
            <a:lvl1pPr>
              <a:defRPr sz="2600">
                <a:solidFill>
                  <a:schemeClr val="bg1"/>
                </a:solidFill>
                <a:latin typeface="Arial Narrow" panose="020B0606020202030204" pitchFamily="34" charset="0"/>
              </a:defRPr>
            </a:lvl1pPr>
          </a:lstStyle>
          <a:p>
            <a:r>
              <a:rPr lang="de-AT" noProof="0" dirty="0"/>
              <a:t>Mustertitel</a:t>
            </a:r>
          </a:p>
        </p:txBody>
      </p:sp>
      <p:sp>
        <p:nvSpPr>
          <p:cNvPr id="13" name="Inhaltsplatzhalter 5"/>
          <p:cNvSpPr>
            <a:spLocks noGrp="1"/>
          </p:cNvSpPr>
          <p:nvPr>
            <p:ph sz="quarter" idx="12" hasCustomPrompt="1"/>
          </p:nvPr>
        </p:nvSpPr>
        <p:spPr>
          <a:xfrm>
            <a:off x="323847" y="561174"/>
            <a:ext cx="6660268" cy="217150"/>
          </a:xfrm>
          <a:prstGeom prst="rect">
            <a:avLst/>
          </a:prstGeom>
        </p:spPr>
        <p:txBody>
          <a:bodyPr lIns="0" tIns="0" rIns="0" bIns="0" anchor="ctr"/>
          <a:lstStyle>
            <a:lvl1pPr>
              <a:spcBef>
                <a:spcPts val="0"/>
              </a:spcBef>
              <a:defRPr sz="1600" i="1" baseline="0">
                <a:solidFill>
                  <a:schemeClr val="bg1"/>
                </a:solidFill>
                <a:latin typeface="Arial Narrow" panose="020B0606020202030204" pitchFamily="34" charset="0"/>
              </a:defRPr>
            </a:lvl1pPr>
            <a:lvl2pPr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2pPr>
            <a:lvl3pPr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3pPr>
            <a:lvl4pPr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4pPr>
            <a:lvl5pPr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5pPr>
          </a:lstStyle>
          <a:p>
            <a:pPr lvl="0"/>
            <a:r>
              <a:rPr lang="de-DE" dirty="0"/>
              <a:t>Muster-Untertitel / Take </a:t>
            </a:r>
            <a:r>
              <a:rPr lang="de-DE" dirty="0" err="1"/>
              <a:t>home</a:t>
            </a:r>
            <a:r>
              <a:rPr lang="de-DE" dirty="0"/>
              <a:t> </a:t>
            </a:r>
            <a:r>
              <a:rPr lang="de-DE" dirty="0" err="1"/>
              <a:t>message</a:t>
            </a:r>
            <a:r>
              <a:rPr lang="de-DE" dirty="0"/>
              <a:t> (1-2 zeilig)</a:t>
            </a:r>
          </a:p>
        </p:txBody>
      </p:sp>
    </p:spTree>
    <p:extLst>
      <p:ext uri="{BB962C8B-B14F-4D97-AF65-F5344CB8AC3E}">
        <p14:creationId xmlns:p14="http://schemas.microsoft.com/office/powerpoint/2010/main" val="17921928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- 2-zeiliger Titel - llr - V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Objekt 10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/>
          </p:nvPr>
        </p:nvGraphicFramePr>
        <p:xfrm>
          <a:off x="1591" y="1192"/>
          <a:ext cx="1587" cy="11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0427" name="think-cell Folie" r:id="rId5" imgW="270" imgH="270" progId="TCLayout.ActiveDocument.1">
                  <p:embed/>
                </p:oleObj>
              </mc:Choice>
              <mc:Fallback>
                <p:oleObj name="think-cell Folie" r:id="rId5" imgW="270" imgH="270" progId="TCLayout.ActiveDocument.1">
                  <p:embed/>
                  <p:pic>
                    <p:nvPicPr>
                      <p:cNvPr id="11" name="Objekt 10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91" y="1192"/>
                        <a:ext cx="1587" cy="119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Inhaltsplatzhalter 7"/>
          <p:cNvSpPr>
            <a:spLocks noGrp="1"/>
          </p:cNvSpPr>
          <p:nvPr>
            <p:ph sz="quarter" idx="10" hasCustomPrompt="1"/>
          </p:nvPr>
        </p:nvSpPr>
        <p:spPr>
          <a:xfrm>
            <a:off x="323847" y="1058864"/>
            <a:ext cx="5653091" cy="3636962"/>
          </a:xfrm>
          <a:prstGeom prst="rect">
            <a:avLst/>
          </a:prstGeom>
        </p:spPr>
        <p:txBody>
          <a:bodyPr lIns="0" tIns="0" rIns="0" bIns="0"/>
          <a:lstStyle>
            <a:lvl1pPr>
              <a:spcBef>
                <a:spcPts val="1200"/>
              </a:spcBef>
              <a:defRPr sz="1800" baseline="0">
                <a:solidFill>
                  <a:schemeClr val="accent1"/>
                </a:solidFill>
                <a:latin typeface="Arial Narrow" panose="020B0606020202030204" pitchFamily="34" charset="0"/>
              </a:defRPr>
            </a:lvl1pPr>
            <a:lvl2pPr marL="266700" indent="-266700">
              <a:buClr>
                <a:srgbClr val="0066A9"/>
              </a:buClr>
              <a:buSzPct val="100000"/>
              <a:buFont typeface="Arial Narrow" panose="020B0606020202030204" pitchFamily="34" charset="0"/>
              <a:buChar char="&gt;"/>
              <a:defRPr sz="1600" baseline="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541338" indent="-269875">
              <a:buClr>
                <a:srgbClr val="0066A9"/>
              </a:buClr>
              <a:buSzPct val="100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809625" indent="-268288">
              <a:buSzPct val="100000"/>
              <a:buFont typeface="Symbol" panose="05050102010706020507" pitchFamily="18" charset="2"/>
              <a:buChar char="-"/>
              <a:defRPr sz="16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627063" indent="0">
              <a:buNone/>
              <a:defRPr sz="1600">
                <a:solidFill>
                  <a:schemeClr val="tx2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</p:txBody>
      </p:sp>
      <p:sp>
        <p:nvSpPr>
          <p:cNvPr id="18" name="Inhaltsplatzhalter 7"/>
          <p:cNvSpPr>
            <a:spLocks noGrp="1"/>
          </p:cNvSpPr>
          <p:nvPr>
            <p:ph sz="quarter" idx="11" hasCustomPrompt="1"/>
          </p:nvPr>
        </p:nvSpPr>
        <p:spPr>
          <a:xfrm>
            <a:off x="6048374" y="1058864"/>
            <a:ext cx="2772000" cy="3636962"/>
          </a:xfrm>
          <a:prstGeom prst="rect">
            <a:avLst/>
          </a:prstGeom>
        </p:spPr>
        <p:txBody>
          <a:bodyPr lIns="0" tIns="0" rIns="0" bIns="0"/>
          <a:lstStyle>
            <a:lvl1pPr>
              <a:defRPr sz="1800">
                <a:solidFill>
                  <a:schemeClr val="accent1"/>
                </a:solidFill>
                <a:latin typeface="Arial Narrow" panose="020B0606020202030204" pitchFamily="34" charset="0"/>
              </a:defRPr>
            </a:lvl1pPr>
            <a:lvl2pPr marL="266700" indent="-266700">
              <a:buClr>
                <a:srgbClr val="0066A9"/>
              </a:buClr>
              <a:buSzPct val="100000"/>
              <a:buFont typeface="Arial Narrow" panose="020B0606020202030204" pitchFamily="34" charset="0"/>
              <a:buChar char="&gt;"/>
              <a:defRPr sz="16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541338" indent="-269875">
              <a:buClr>
                <a:srgbClr val="0066A9"/>
              </a:buClr>
              <a:buSzPct val="100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809625" indent="-268288">
              <a:buSzPct val="100000"/>
              <a:buFont typeface="Symbol" panose="05050102010706020507" pitchFamily="18" charset="2"/>
              <a:buChar char="-"/>
              <a:defRPr sz="16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627063" indent="0">
              <a:buNone/>
              <a:defRPr sz="1600">
                <a:solidFill>
                  <a:schemeClr val="tx2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r>
              <a:rPr lang="de-DE"/>
              <a:t>DD. MMMMMMM 2018</a:t>
            </a:r>
            <a:endParaRPr lang="en-US" dirty="0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/>
              <a:t>(Name Veranstaltung / Vortragstitel)</a:t>
            </a:r>
            <a:endParaRPr lang="en-US" dirty="0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9AE58CD-3741-43C7-A2FD-7865044D30D6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2" name="Titel 1"/>
          <p:cNvSpPr>
            <a:spLocks noGrp="1"/>
          </p:cNvSpPr>
          <p:nvPr>
            <p:ph type="title" hasCustomPrompt="1"/>
            <p:custDataLst>
              <p:tags r:id="rId3"/>
            </p:custDataLst>
          </p:nvPr>
        </p:nvSpPr>
        <p:spPr>
          <a:xfrm>
            <a:off x="324000" y="194400"/>
            <a:ext cx="6660268" cy="360000"/>
          </a:xfrm>
          <a:prstGeom prst="rect">
            <a:avLst/>
          </a:prstGeom>
        </p:spPr>
        <p:txBody>
          <a:bodyPr lIns="0" tIns="0" rIns="0" bIns="36000" anchor="ctr"/>
          <a:lstStyle>
            <a:lvl1pPr>
              <a:defRPr sz="2600">
                <a:solidFill>
                  <a:schemeClr val="bg1"/>
                </a:solidFill>
                <a:latin typeface="Arial Narrow" panose="020B0606020202030204" pitchFamily="34" charset="0"/>
              </a:defRPr>
            </a:lvl1pPr>
          </a:lstStyle>
          <a:p>
            <a:r>
              <a:rPr lang="de-AT" noProof="0" dirty="0"/>
              <a:t>Mustertitel</a:t>
            </a:r>
          </a:p>
        </p:txBody>
      </p:sp>
      <p:sp>
        <p:nvSpPr>
          <p:cNvPr id="13" name="Inhaltsplatzhalter 5"/>
          <p:cNvSpPr>
            <a:spLocks noGrp="1"/>
          </p:cNvSpPr>
          <p:nvPr>
            <p:ph sz="quarter" idx="12" hasCustomPrompt="1"/>
          </p:nvPr>
        </p:nvSpPr>
        <p:spPr>
          <a:xfrm>
            <a:off x="323847" y="561174"/>
            <a:ext cx="6660268" cy="217150"/>
          </a:xfrm>
          <a:prstGeom prst="rect">
            <a:avLst/>
          </a:prstGeom>
        </p:spPr>
        <p:txBody>
          <a:bodyPr lIns="0" tIns="0" rIns="0" bIns="0" anchor="ctr"/>
          <a:lstStyle>
            <a:lvl1pPr>
              <a:spcBef>
                <a:spcPts val="0"/>
              </a:spcBef>
              <a:defRPr sz="1600" i="1" baseline="0">
                <a:solidFill>
                  <a:schemeClr val="bg1"/>
                </a:solidFill>
                <a:latin typeface="Arial Narrow" panose="020B0606020202030204" pitchFamily="34" charset="0"/>
              </a:defRPr>
            </a:lvl1pPr>
            <a:lvl2pPr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2pPr>
            <a:lvl3pPr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3pPr>
            <a:lvl4pPr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4pPr>
            <a:lvl5pPr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5pPr>
          </a:lstStyle>
          <a:p>
            <a:pPr lvl="0"/>
            <a:r>
              <a:rPr lang="de-DE" dirty="0"/>
              <a:t>Muster-Untertitel / Take </a:t>
            </a:r>
            <a:r>
              <a:rPr lang="de-DE" dirty="0" err="1"/>
              <a:t>home</a:t>
            </a:r>
            <a:r>
              <a:rPr lang="de-DE" dirty="0"/>
              <a:t> </a:t>
            </a:r>
            <a:r>
              <a:rPr lang="de-DE" dirty="0" err="1"/>
              <a:t>message</a:t>
            </a:r>
            <a:r>
              <a:rPr lang="de-DE" dirty="0"/>
              <a:t> (1-2 zeilig)</a:t>
            </a:r>
          </a:p>
        </p:txBody>
      </p:sp>
    </p:spTree>
    <p:extLst>
      <p:ext uri="{BB962C8B-B14F-4D97-AF65-F5344CB8AC3E}">
        <p14:creationId xmlns:p14="http://schemas.microsoft.com/office/powerpoint/2010/main" val="12707081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- 2-zeiliger Titel - lr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Objekt 10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/>
          </p:nvPr>
        </p:nvGraphicFramePr>
        <p:xfrm>
          <a:off x="1591" y="1192"/>
          <a:ext cx="1587" cy="11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1451" name="think-cell Folie" r:id="rId5" imgW="270" imgH="270" progId="TCLayout.ActiveDocument.1">
                  <p:embed/>
                </p:oleObj>
              </mc:Choice>
              <mc:Fallback>
                <p:oleObj name="think-cell Folie" r:id="rId5" imgW="270" imgH="270" progId="TCLayout.ActiveDocument.1">
                  <p:embed/>
                  <p:pic>
                    <p:nvPicPr>
                      <p:cNvPr id="11" name="Objekt 10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91" y="1192"/>
                        <a:ext cx="1587" cy="119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Inhaltsplatzhalter 7"/>
          <p:cNvSpPr>
            <a:spLocks noGrp="1"/>
          </p:cNvSpPr>
          <p:nvPr>
            <p:ph sz="quarter" idx="10" hasCustomPrompt="1"/>
          </p:nvPr>
        </p:nvSpPr>
        <p:spPr>
          <a:xfrm>
            <a:off x="323848" y="1058864"/>
            <a:ext cx="2771778" cy="3636962"/>
          </a:xfrm>
          <a:prstGeom prst="rect">
            <a:avLst/>
          </a:prstGeom>
        </p:spPr>
        <p:txBody>
          <a:bodyPr lIns="0" tIns="0" rIns="0" bIns="0"/>
          <a:lstStyle>
            <a:lvl1pPr>
              <a:defRPr sz="16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266700" indent="-266700">
              <a:buClr>
                <a:srgbClr val="0066A9"/>
              </a:buClr>
              <a:buSzPct val="100000"/>
              <a:buFont typeface="Arial Narrow" panose="020B0606020202030204" pitchFamily="34" charset="0"/>
              <a:buChar char="&gt;"/>
              <a:defRPr sz="16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541338" indent="-269875">
              <a:buClr>
                <a:srgbClr val="0066A9"/>
              </a:buClr>
              <a:buSzPct val="100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809625" indent="-268288">
              <a:buSzPct val="100000"/>
              <a:buFont typeface="Symbol" panose="05050102010706020507" pitchFamily="18" charset="2"/>
              <a:buChar char="-"/>
              <a:defRPr sz="16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627063" indent="0">
              <a:buNone/>
              <a:defRPr sz="1600">
                <a:solidFill>
                  <a:schemeClr val="tx2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</p:txBody>
      </p:sp>
      <p:sp>
        <p:nvSpPr>
          <p:cNvPr id="18" name="Inhaltsplatzhalter 7"/>
          <p:cNvSpPr>
            <a:spLocks noGrp="1"/>
          </p:cNvSpPr>
          <p:nvPr>
            <p:ph sz="quarter" idx="11"/>
          </p:nvPr>
        </p:nvSpPr>
        <p:spPr>
          <a:xfrm>
            <a:off x="3167063" y="1058864"/>
            <a:ext cx="5653311" cy="3636962"/>
          </a:xfrm>
          <a:prstGeom prst="rect">
            <a:avLst/>
          </a:prstGeom>
        </p:spPr>
        <p:txBody>
          <a:bodyPr lIns="0" tIns="0" rIns="0" bIns="0"/>
          <a:lstStyle>
            <a:lvl1pPr>
              <a:defRPr sz="16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266700" indent="-266700">
              <a:buClr>
                <a:srgbClr val="0066A9"/>
              </a:buClr>
              <a:buSzPct val="100000"/>
              <a:buFont typeface="Arial Narrow" panose="020B0606020202030204" pitchFamily="34" charset="0"/>
              <a:buChar char="&gt;"/>
              <a:defRPr sz="16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541338" indent="-269875">
              <a:buClr>
                <a:srgbClr val="0066A9"/>
              </a:buClr>
              <a:buSzPct val="100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809625" indent="-268288">
              <a:buSzPct val="100000"/>
              <a:buFont typeface="Symbol" panose="05050102010706020507" pitchFamily="18" charset="2"/>
              <a:buChar char="-"/>
              <a:defRPr sz="16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627063" indent="0">
              <a:buNone/>
              <a:defRPr sz="1600">
                <a:solidFill>
                  <a:schemeClr val="tx2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r>
              <a:rPr lang="de-DE"/>
              <a:t>DD. MMMMMMM 2018</a:t>
            </a:r>
            <a:endParaRPr lang="en-US" dirty="0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/>
              <a:t>(Name Veranstaltung / Vortragstitel)</a:t>
            </a:r>
            <a:endParaRPr lang="en-US" dirty="0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9AE58CD-3741-43C7-A2FD-7865044D30D6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2" name="Titel 1"/>
          <p:cNvSpPr>
            <a:spLocks noGrp="1"/>
          </p:cNvSpPr>
          <p:nvPr>
            <p:ph type="title" hasCustomPrompt="1"/>
            <p:custDataLst>
              <p:tags r:id="rId3"/>
            </p:custDataLst>
          </p:nvPr>
        </p:nvSpPr>
        <p:spPr>
          <a:xfrm>
            <a:off x="324000" y="194400"/>
            <a:ext cx="6660268" cy="360000"/>
          </a:xfrm>
          <a:prstGeom prst="rect">
            <a:avLst/>
          </a:prstGeom>
        </p:spPr>
        <p:txBody>
          <a:bodyPr lIns="0" tIns="0" rIns="0" bIns="36000" anchor="ctr"/>
          <a:lstStyle>
            <a:lvl1pPr>
              <a:defRPr sz="2600">
                <a:solidFill>
                  <a:schemeClr val="bg1"/>
                </a:solidFill>
                <a:latin typeface="Arial Narrow" panose="020B0606020202030204" pitchFamily="34" charset="0"/>
              </a:defRPr>
            </a:lvl1pPr>
          </a:lstStyle>
          <a:p>
            <a:r>
              <a:rPr lang="de-AT" noProof="0" dirty="0"/>
              <a:t>Mustertitel</a:t>
            </a:r>
          </a:p>
        </p:txBody>
      </p:sp>
      <p:sp>
        <p:nvSpPr>
          <p:cNvPr id="13" name="Inhaltsplatzhalter 5"/>
          <p:cNvSpPr>
            <a:spLocks noGrp="1"/>
          </p:cNvSpPr>
          <p:nvPr>
            <p:ph sz="quarter" idx="12" hasCustomPrompt="1"/>
          </p:nvPr>
        </p:nvSpPr>
        <p:spPr>
          <a:xfrm>
            <a:off x="323847" y="561174"/>
            <a:ext cx="6660268" cy="217150"/>
          </a:xfrm>
          <a:prstGeom prst="rect">
            <a:avLst/>
          </a:prstGeom>
        </p:spPr>
        <p:txBody>
          <a:bodyPr lIns="0" tIns="0" rIns="0" bIns="0" anchor="ctr"/>
          <a:lstStyle>
            <a:lvl1pPr>
              <a:spcBef>
                <a:spcPts val="0"/>
              </a:spcBef>
              <a:defRPr sz="1600" i="1" baseline="0">
                <a:solidFill>
                  <a:schemeClr val="bg1"/>
                </a:solidFill>
                <a:latin typeface="Arial Narrow" panose="020B0606020202030204" pitchFamily="34" charset="0"/>
              </a:defRPr>
            </a:lvl1pPr>
            <a:lvl2pPr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2pPr>
            <a:lvl3pPr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3pPr>
            <a:lvl4pPr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4pPr>
            <a:lvl5pPr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5pPr>
          </a:lstStyle>
          <a:p>
            <a:pPr lvl="0"/>
            <a:r>
              <a:rPr lang="de-DE" dirty="0"/>
              <a:t>Muster-Untertitel / Take </a:t>
            </a:r>
            <a:r>
              <a:rPr lang="de-DE" dirty="0" err="1"/>
              <a:t>home</a:t>
            </a:r>
            <a:r>
              <a:rPr lang="de-DE" dirty="0"/>
              <a:t> </a:t>
            </a:r>
            <a:r>
              <a:rPr lang="de-DE" dirty="0" err="1"/>
              <a:t>message</a:t>
            </a:r>
            <a:r>
              <a:rPr lang="de-DE" dirty="0"/>
              <a:t> (1-2 zeilig)</a:t>
            </a:r>
          </a:p>
        </p:txBody>
      </p:sp>
    </p:spTree>
    <p:extLst>
      <p:ext uri="{BB962C8B-B14F-4D97-AF65-F5344CB8AC3E}">
        <p14:creationId xmlns:p14="http://schemas.microsoft.com/office/powerpoint/2010/main" val="41113245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- 2-zeiliger Titel - lrr - V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Objekt 10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/>
          </p:nvPr>
        </p:nvGraphicFramePr>
        <p:xfrm>
          <a:off x="1591" y="1192"/>
          <a:ext cx="1587" cy="11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2475" name="think-cell Folie" r:id="rId5" imgW="270" imgH="270" progId="TCLayout.ActiveDocument.1">
                  <p:embed/>
                </p:oleObj>
              </mc:Choice>
              <mc:Fallback>
                <p:oleObj name="think-cell Folie" r:id="rId5" imgW="270" imgH="270" progId="TCLayout.ActiveDocument.1">
                  <p:embed/>
                  <p:pic>
                    <p:nvPicPr>
                      <p:cNvPr id="11" name="Objekt 10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91" y="1192"/>
                        <a:ext cx="1587" cy="119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Inhaltsplatzhalter 7"/>
          <p:cNvSpPr>
            <a:spLocks noGrp="1"/>
          </p:cNvSpPr>
          <p:nvPr>
            <p:ph sz="quarter" idx="10" hasCustomPrompt="1"/>
          </p:nvPr>
        </p:nvSpPr>
        <p:spPr>
          <a:xfrm>
            <a:off x="323848" y="1058864"/>
            <a:ext cx="2771778" cy="3636962"/>
          </a:xfrm>
          <a:prstGeom prst="rect">
            <a:avLst/>
          </a:prstGeom>
        </p:spPr>
        <p:txBody>
          <a:bodyPr lIns="0" tIns="0" rIns="0" bIns="0"/>
          <a:lstStyle>
            <a:lvl1pPr>
              <a:defRPr sz="1800">
                <a:solidFill>
                  <a:schemeClr val="accent1"/>
                </a:solidFill>
                <a:latin typeface="Arial Narrow" panose="020B0606020202030204" pitchFamily="34" charset="0"/>
              </a:defRPr>
            </a:lvl1pPr>
            <a:lvl2pPr marL="266700" indent="-266700">
              <a:buClr>
                <a:srgbClr val="0066A9"/>
              </a:buClr>
              <a:buSzPct val="100000"/>
              <a:buFont typeface="Arial Narrow" panose="020B0606020202030204" pitchFamily="34" charset="0"/>
              <a:buChar char="&gt;"/>
              <a:defRPr sz="16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541338" indent="-269875">
              <a:buClr>
                <a:srgbClr val="0066A9"/>
              </a:buClr>
              <a:buSzPct val="100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809625" indent="-268288">
              <a:buSzPct val="100000"/>
              <a:buFont typeface="Symbol" panose="05050102010706020507" pitchFamily="18" charset="2"/>
              <a:buChar char="-"/>
              <a:defRPr sz="16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627063" indent="0">
              <a:buNone/>
              <a:defRPr sz="1600">
                <a:solidFill>
                  <a:schemeClr val="tx2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</p:txBody>
      </p:sp>
      <p:sp>
        <p:nvSpPr>
          <p:cNvPr id="18" name="Inhaltsplatzhalter 7"/>
          <p:cNvSpPr>
            <a:spLocks noGrp="1"/>
          </p:cNvSpPr>
          <p:nvPr>
            <p:ph sz="quarter" idx="11"/>
          </p:nvPr>
        </p:nvSpPr>
        <p:spPr>
          <a:xfrm>
            <a:off x="3167063" y="1058864"/>
            <a:ext cx="5653311" cy="3636962"/>
          </a:xfrm>
          <a:prstGeom prst="rect">
            <a:avLst/>
          </a:prstGeom>
        </p:spPr>
        <p:txBody>
          <a:bodyPr lIns="0" tIns="0" rIns="0" bIns="0"/>
          <a:lstStyle>
            <a:lvl1pPr>
              <a:defRPr sz="1800">
                <a:solidFill>
                  <a:schemeClr val="accent1"/>
                </a:solidFill>
                <a:latin typeface="Arial Narrow" panose="020B0606020202030204" pitchFamily="34" charset="0"/>
              </a:defRPr>
            </a:lvl1pPr>
            <a:lvl2pPr marL="266700" indent="-266700">
              <a:buClr>
                <a:srgbClr val="0066A9"/>
              </a:buClr>
              <a:buSzPct val="100000"/>
              <a:buFont typeface="Arial Narrow" panose="020B0606020202030204" pitchFamily="34" charset="0"/>
              <a:buChar char="&gt;"/>
              <a:defRPr sz="16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541338" indent="-269875">
              <a:buClr>
                <a:srgbClr val="0066A9"/>
              </a:buClr>
              <a:buSzPct val="100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809625" indent="-268288">
              <a:buSzPct val="100000"/>
              <a:buFont typeface="Symbol" panose="05050102010706020507" pitchFamily="18" charset="2"/>
              <a:buChar char="-"/>
              <a:defRPr sz="16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627063" indent="0">
              <a:buNone/>
              <a:defRPr sz="1600">
                <a:solidFill>
                  <a:schemeClr val="tx2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r>
              <a:rPr lang="de-DE"/>
              <a:t>DD. MMMMMMM 2018</a:t>
            </a:r>
            <a:endParaRPr lang="en-US" dirty="0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/>
              <a:t>(Name Veranstaltung / Vortragstitel)</a:t>
            </a:r>
            <a:endParaRPr lang="en-US" dirty="0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9AE58CD-3741-43C7-A2FD-7865044D30D6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2" name="Titel 1"/>
          <p:cNvSpPr>
            <a:spLocks noGrp="1"/>
          </p:cNvSpPr>
          <p:nvPr>
            <p:ph type="title" hasCustomPrompt="1"/>
            <p:custDataLst>
              <p:tags r:id="rId3"/>
            </p:custDataLst>
          </p:nvPr>
        </p:nvSpPr>
        <p:spPr>
          <a:xfrm>
            <a:off x="324000" y="194400"/>
            <a:ext cx="6660268" cy="360000"/>
          </a:xfrm>
          <a:prstGeom prst="rect">
            <a:avLst/>
          </a:prstGeom>
        </p:spPr>
        <p:txBody>
          <a:bodyPr lIns="0" tIns="0" rIns="0" bIns="36000" anchor="ctr"/>
          <a:lstStyle>
            <a:lvl1pPr>
              <a:defRPr sz="2600">
                <a:solidFill>
                  <a:schemeClr val="bg1"/>
                </a:solidFill>
                <a:latin typeface="Arial Narrow" panose="020B0606020202030204" pitchFamily="34" charset="0"/>
              </a:defRPr>
            </a:lvl1pPr>
          </a:lstStyle>
          <a:p>
            <a:r>
              <a:rPr lang="de-AT" noProof="0" dirty="0"/>
              <a:t>Mustertitel</a:t>
            </a:r>
          </a:p>
        </p:txBody>
      </p:sp>
      <p:sp>
        <p:nvSpPr>
          <p:cNvPr id="13" name="Inhaltsplatzhalter 5"/>
          <p:cNvSpPr>
            <a:spLocks noGrp="1"/>
          </p:cNvSpPr>
          <p:nvPr>
            <p:ph sz="quarter" idx="12" hasCustomPrompt="1"/>
          </p:nvPr>
        </p:nvSpPr>
        <p:spPr>
          <a:xfrm>
            <a:off x="323847" y="561174"/>
            <a:ext cx="6660268" cy="217150"/>
          </a:xfrm>
          <a:prstGeom prst="rect">
            <a:avLst/>
          </a:prstGeom>
        </p:spPr>
        <p:txBody>
          <a:bodyPr lIns="0" tIns="0" rIns="0" bIns="0" anchor="ctr"/>
          <a:lstStyle>
            <a:lvl1pPr>
              <a:spcBef>
                <a:spcPts val="0"/>
              </a:spcBef>
              <a:defRPr sz="1600" i="1" baseline="0">
                <a:solidFill>
                  <a:schemeClr val="bg1"/>
                </a:solidFill>
                <a:latin typeface="Arial Narrow" panose="020B0606020202030204" pitchFamily="34" charset="0"/>
              </a:defRPr>
            </a:lvl1pPr>
            <a:lvl2pPr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2pPr>
            <a:lvl3pPr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3pPr>
            <a:lvl4pPr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4pPr>
            <a:lvl5pPr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5pPr>
          </a:lstStyle>
          <a:p>
            <a:pPr lvl="0"/>
            <a:r>
              <a:rPr lang="de-DE" dirty="0"/>
              <a:t>Muster-Untertitel / Take </a:t>
            </a:r>
            <a:r>
              <a:rPr lang="de-DE" dirty="0" err="1"/>
              <a:t>home</a:t>
            </a:r>
            <a:r>
              <a:rPr lang="de-DE" dirty="0"/>
              <a:t> </a:t>
            </a:r>
            <a:r>
              <a:rPr lang="de-DE" dirty="0" err="1"/>
              <a:t>message</a:t>
            </a:r>
            <a:r>
              <a:rPr lang="de-DE" dirty="0"/>
              <a:t> (1-2 zeilig)</a:t>
            </a:r>
          </a:p>
        </p:txBody>
      </p:sp>
    </p:spTree>
    <p:extLst>
      <p:ext uri="{BB962C8B-B14F-4D97-AF65-F5344CB8AC3E}">
        <p14:creationId xmlns:p14="http://schemas.microsoft.com/office/powerpoint/2010/main" val="21250060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- 2-zeiliger Titel - l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Objekt 10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/>
          </p:nvPr>
        </p:nvGraphicFramePr>
        <p:xfrm>
          <a:off x="1591" y="1192"/>
          <a:ext cx="1587" cy="11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99" name="think-cell Folie" r:id="rId5" imgW="270" imgH="270" progId="TCLayout.ActiveDocument.1">
                  <p:embed/>
                </p:oleObj>
              </mc:Choice>
              <mc:Fallback>
                <p:oleObj name="think-cell Folie" r:id="rId5" imgW="270" imgH="270" progId="TCLayout.ActiveDocument.1">
                  <p:embed/>
                  <p:pic>
                    <p:nvPicPr>
                      <p:cNvPr id="11" name="Objekt 10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91" y="1192"/>
                        <a:ext cx="1587" cy="119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Inhaltsplatzhalter 7"/>
          <p:cNvSpPr>
            <a:spLocks noGrp="1"/>
          </p:cNvSpPr>
          <p:nvPr>
            <p:ph sz="quarter" idx="10" hasCustomPrompt="1"/>
          </p:nvPr>
        </p:nvSpPr>
        <p:spPr>
          <a:xfrm>
            <a:off x="323847" y="1058864"/>
            <a:ext cx="4176145" cy="3636962"/>
          </a:xfrm>
          <a:prstGeom prst="rect">
            <a:avLst/>
          </a:prstGeom>
        </p:spPr>
        <p:txBody>
          <a:bodyPr lIns="0" tIns="0" rIns="0" bIns="0"/>
          <a:lstStyle>
            <a:lvl1pPr>
              <a:defRPr sz="1600" baseline="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266700" indent="-266700">
              <a:buClr>
                <a:srgbClr val="0066A9"/>
              </a:buClr>
              <a:buSzPct val="100000"/>
              <a:buFont typeface="Arial Narrow" panose="020B0606020202030204" pitchFamily="34" charset="0"/>
              <a:buChar char="&gt;"/>
              <a:defRPr sz="16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541338" indent="-269875">
              <a:buClr>
                <a:srgbClr val="0066A9"/>
              </a:buClr>
              <a:buSzPct val="100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809625" indent="-268288">
              <a:buSzPct val="100000"/>
              <a:buFont typeface="Symbol" panose="05050102010706020507" pitchFamily="18" charset="2"/>
              <a:buChar char="-"/>
              <a:defRPr sz="16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627063" indent="0">
              <a:buNone/>
              <a:defRPr sz="1600">
                <a:solidFill>
                  <a:schemeClr val="tx2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</p:txBody>
      </p:sp>
      <p:sp>
        <p:nvSpPr>
          <p:cNvPr id="18" name="Inhaltsplatzhalter 7"/>
          <p:cNvSpPr>
            <a:spLocks noGrp="1"/>
          </p:cNvSpPr>
          <p:nvPr>
            <p:ph sz="quarter" idx="11"/>
          </p:nvPr>
        </p:nvSpPr>
        <p:spPr>
          <a:xfrm>
            <a:off x="4644008" y="1058864"/>
            <a:ext cx="4176366" cy="3636962"/>
          </a:xfrm>
          <a:prstGeom prst="rect">
            <a:avLst/>
          </a:prstGeom>
        </p:spPr>
        <p:txBody>
          <a:bodyPr lIns="0" tIns="0" rIns="0" bIns="0"/>
          <a:lstStyle>
            <a:lvl1pPr>
              <a:defRPr sz="16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266700" indent="-266700">
              <a:buClr>
                <a:srgbClr val="0066A9"/>
              </a:buClr>
              <a:buSzPct val="100000"/>
              <a:buFont typeface="Arial Narrow" panose="020B0606020202030204" pitchFamily="34" charset="0"/>
              <a:buChar char="&gt;"/>
              <a:defRPr sz="16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541338" indent="-269875">
              <a:buClr>
                <a:srgbClr val="0066A9"/>
              </a:buClr>
              <a:buSzPct val="100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809625" indent="-268288">
              <a:buSzPct val="100000"/>
              <a:buFont typeface="Symbol" panose="05050102010706020507" pitchFamily="18" charset="2"/>
              <a:buChar char="-"/>
              <a:defRPr sz="16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627063" indent="0">
              <a:buNone/>
              <a:defRPr sz="1600">
                <a:solidFill>
                  <a:schemeClr val="tx2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r>
              <a:rPr lang="de-DE"/>
              <a:t>DD. MMMMMMM 2018</a:t>
            </a:r>
            <a:endParaRPr lang="en-US" dirty="0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/>
              <a:t>(Name Veranstaltung / Vortragstitel)</a:t>
            </a:r>
            <a:endParaRPr lang="en-US" dirty="0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9AE58CD-3741-43C7-A2FD-7865044D30D6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2" name="Titel 1"/>
          <p:cNvSpPr>
            <a:spLocks noGrp="1"/>
          </p:cNvSpPr>
          <p:nvPr>
            <p:ph type="title" hasCustomPrompt="1"/>
            <p:custDataLst>
              <p:tags r:id="rId3"/>
            </p:custDataLst>
          </p:nvPr>
        </p:nvSpPr>
        <p:spPr>
          <a:xfrm>
            <a:off x="324000" y="194400"/>
            <a:ext cx="6660268" cy="360000"/>
          </a:xfrm>
          <a:prstGeom prst="rect">
            <a:avLst/>
          </a:prstGeom>
        </p:spPr>
        <p:txBody>
          <a:bodyPr lIns="0" tIns="0" rIns="0" bIns="36000" anchor="ctr"/>
          <a:lstStyle>
            <a:lvl1pPr>
              <a:defRPr sz="2600">
                <a:solidFill>
                  <a:schemeClr val="bg1"/>
                </a:solidFill>
                <a:latin typeface="Arial Narrow" panose="020B0606020202030204" pitchFamily="34" charset="0"/>
              </a:defRPr>
            </a:lvl1pPr>
          </a:lstStyle>
          <a:p>
            <a:r>
              <a:rPr lang="de-AT" noProof="0" dirty="0"/>
              <a:t>Mustertitel</a:t>
            </a:r>
          </a:p>
        </p:txBody>
      </p:sp>
      <p:sp>
        <p:nvSpPr>
          <p:cNvPr id="13" name="Inhaltsplatzhalter 5"/>
          <p:cNvSpPr>
            <a:spLocks noGrp="1"/>
          </p:cNvSpPr>
          <p:nvPr>
            <p:ph sz="quarter" idx="12" hasCustomPrompt="1"/>
          </p:nvPr>
        </p:nvSpPr>
        <p:spPr>
          <a:xfrm>
            <a:off x="323847" y="561174"/>
            <a:ext cx="6660268" cy="217150"/>
          </a:xfrm>
          <a:prstGeom prst="rect">
            <a:avLst/>
          </a:prstGeom>
        </p:spPr>
        <p:txBody>
          <a:bodyPr lIns="0" tIns="0" rIns="0" bIns="0" anchor="ctr"/>
          <a:lstStyle>
            <a:lvl1pPr>
              <a:spcBef>
                <a:spcPts val="0"/>
              </a:spcBef>
              <a:defRPr sz="1600" i="1" baseline="0">
                <a:solidFill>
                  <a:schemeClr val="bg1"/>
                </a:solidFill>
                <a:latin typeface="Arial Narrow" panose="020B0606020202030204" pitchFamily="34" charset="0"/>
              </a:defRPr>
            </a:lvl1pPr>
            <a:lvl2pPr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2pPr>
            <a:lvl3pPr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3pPr>
            <a:lvl4pPr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4pPr>
            <a:lvl5pPr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5pPr>
          </a:lstStyle>
          <a:p>
            <a:pPr lvl="0"/>
            <a:r>
              <a:rPr lang="de-DE" dirty="0"/>
              <a:t>Muster-Untertitel / Take </a:t>
            </a:r>
            <a:r>
              <a:rPr lang="de-DE" dirty="0" err="1"/>
              <a:t>home</a:t>
            </a:r>
            <a:r>
              <a:rPr lang="de-DE" dirty="0"/>
              <a:t> </a:t>
            </a:r>
            <a:r>
              <a:rPr lang="de-DE" dirty="0" err="1"/>
              <a:t>message</a:t>
            </a:r>
            <a:r>
              <a:rPr lang="de-DE" dirty="0"/>
              <a:t> (1-2 zeilig)</a:t>
            </a:r>
          </a:p>
        </p:txBody>
      </p:sp>
    </p:spTree>
    <p:extLst>
      <p:ext uri="{BB962C8B-B14F-4D97-AF65-F5344CB8AC3E}">
        <p14:creationId xmlns:p14="http://schemas.microsoft.com/office/powerpoint/2010/main" val="21299251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- 2-zeiliger Titel - lr - V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Objekt 10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/>
          </p:nvPr>
        </p:nvGraphicFramePr>
        <p:xfrm>
          <a:off x="1591" y="1192"/>
          <a:ext cx="1587" cy="11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523" name="think-cell Folie" r:id="rId5" imgW="270" imgH="270" progId="TCLayout.ActiveDocument.1">
                  <p:embed/>
                </p:oleObj>
              </mc:Choice>
              <mc:Fallback>
                <p:oleObj name="think-cell Folie" r:id="rId5" imgW="270" imgH="270" progId="TCLayout.ActiveDocument.1">
                  <p:embed/>
                  <p:pic>
                    <p:nvPicPr>
                      <p:cNvPr id="11" name="Objekt 10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91" y="1192"/>
                        <a:ext cx="1587" cy="119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Inhaltsplatzhalter 7"/>
          <p:cNvSpPr>
            <a:spLocks noGrp="1"/>
          </p:cNvSpPr>
          <p:nvPr>
            <p:ph sz="quarter" idx="10" hasCustomPrompt="1"/>
          </p:nvPr>
        </p:nvSpPr>
        <p:spPr>
          <a:xfrm>
            <a:off x="323847" y="1058864"/>
            <a:ext cx="4176145" cy="3636962"/>
          </a:xfrm>
          <a:prstGeom prst="rect">
            <a:avLst/>
          </a:prstGeom>
        </p:spPr>
        <p:txBody>
          <a:bodyPr lIns="0" tIns="0" rIns="0" bIns="0"/>
          <a:lstStyle>
            <a:lvl1pPr>
              <a:defRPr sz="1800" baseline="0">
                <a:solidFill>
                  <a:schemeClr val="accent1"/>
                </a:solidFill>
                <a:latin typeface="Arial Narrow" panose="020B0606020202030204" pitchFamily="34" charset="0"/>
              </a:defRPr>
            </a:lvl1pPr>
            <a:lvl2pPr marL="266700" indent="-266700">
              <a:buClr>
                <a:srgbClr val="0066A9"/>
              </a:buClr>
              <a:buSzPct val="100000"/>
              <a:buFont typeface="Arial Narrow" panose="020B0606020202030204" pitchFamily="34" charset="0"/>
              <a:buChar char="&gt;"/>
              <a:defRPr sz="16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541338" indent="-269875">
              <a:buClr>
                <a:srgbClr val="0066A9"/>
              </a:buClr>
              <a:buSzPct val="100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809625" indent="-268288">
              <a:buSzPct val="100000"/>
              <a:buFont typeface="Symbol" panose="05050102010706020507" pitchFamily="18" charset="2"/>
              <a:buChar char="-"/>
              <a:defRPr sz="16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627063" indent="0">
              <a:buNone/>
              <a:defRPr sz="1600">
                <a:solidFill>
                  <a:schemeClr val="tx2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</p:txBody>
      </p:sp>
      <p:sp>
        <p:nvSpPr>
          <p:cNvPr id="18" name="Inhaltsplatzhalter 7"/>
          <p:cNvSpPr>
            <a:spLocks noGrp="1"/>
          </p:cNvSpPr>
          <p:nvPr>
            <p:ph sz="quarter" idx="11"/>
          </p:nvPr>
        </p:nvSpPr>
        <p:spPr>
          <a:xfrm>
            <a:off x="4644008" y="1058864"/>
            <a:ext cx="4176366" cy="3636962"/>
          </a:xfrm>
          <a:prstGeom prst="rect">
            <a:avLst/>
          </a:prstGeom>
        </p:spPr>
        <p:txBody>
          <a:bodyPr lIns="0" tIns="0" rIns="0" bIns="0"/>
          <a:lstStyle>
            <a:lvl1pPr>
              <a:defRPr sz="1800">
                <a:solidFill>
                  <a:schemeClr val="accent1"/>
                </a:solidFill>
                <a:latin typeface="Arial Narrow" panose="020B0606020202030204" pitchFamily="34" charset="0"/>
              </a:defRPr>
            </a:lvl1pPr>
            <a:lvl2pPr marL="266700" indent="-266700">
              <a:buClr>
                <a:srgbClr val="0066A9"/>
              </a:buClr>
              <a:buSzPct val="100000"/>
              <a:buFont typeface="Arial Narrow" panose="020B0606020202030204" pitchFamily="34" charset="0"/>
              <a:buChar char="&gt;"/>
              <a:defRPr sz="16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541338" indent="-269875">
              <a:buClr>
                <a:srgbClr val="0066A9"/>
              </a:buClr>
              <a:buSzPct val="100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809625" indent="-268288">
              <a:buSzPct val="100000"/>
              <a:buFont typeface="Symbol" panose="05050102010706020507" pitchFamily="18" charset="2"/>
              <a:buChar char="-"/>
              <a:defRPr sz="16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627063" indent="0">
              <a:buNone/>
              <a:defRPr sz="1600">
                <a:solidFill>
                  <a:schemeClr val="tx2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r>
              <a:rPr lang="de-DE"/>
              <a:t>DD. MMMMMMM 2018</a:t>
            </a:r>
            <a:endParaRPr lang="en-US" dirty="0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/>
              <a:t>(Name Veranstaltung / Vortragstitel)</a:t>
            </a:r>
            <a:endParaRPr lang="en-US" dirty="0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9AE58CD-3741-43C7-A2FD-7865044D30D6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2" name="Titel 1"/>
          <p:cNvSpPr>
            <a:spLocks noGrp="1"/>
          </p:cNvSpPr>
          <p:nvPr>
            <p:ph type="title" hasCustomPrompt="1"/>
            <p:custDataLst>
              <p:tags r:id="rId3"/>
            </p:custDataLst>
          </p:nvPr>
        </p:nvSpPr>
        <p:spPr>
          <a:xfrm>
            <a:off x="324000" y="194400"/>
            <a:ext cx="6660268" cy="360000"/>
          </a:xfrm>
          <a:prstGeom prst="rect">
            <a:avLst/>
          </a:prstGeom>
        </p:spPr>
        <p:txBody>
          <a:bodyPr lIns="0" tIns="0" rIns="0" bIns="36000" anchor="ctr"/>
          <a:lstStyle>
            <a:lvl1pPr>
              <a:defRPr sz="2600">
                <a:solidFill>
                  <a:schemeClr val="bg1"/>
                </a:solidFill>
                <a:latin typeface="Arial Narrow" panose="020B0606020202030204" pitchFamily="34" charset="0"/>
              </a:defRPr>
            </a:lvl1pPr>
          </a:lstStyle>
          <a:p>
            <a:r>
              <a:rPr lang="de-AT" noProof="0" dirty="0"/>
              <a:t>Mustertitel</a:t>
            </a:r>
          </a:p>
        </p:txBody>
      </p:sp>
      <p:sp>
        <p:nvSpPr>
          <p:cNvPr id="13" name="Inhaltsplatzhalter 5"/>
          <p:cNvSpPr>
            <a:spLocks noGrp="1"/>
          </p:cNvSpPr>
          <p:nvPr>
            <p:ph sz="quarter" idx="12" hasCustomPrompt="1"/>
          </p:nvPr>
        </p:nvSpPr>
        <p:spPr>
          <a:xfrm>
            <a:off x="323847" y="561174"/>
            <a:ext cx="6660268" cy="217150"/>
          </a:xfrm>
          <a:prstGeom prst="rect">
            <a:avLst/>
          </a:prstGeom>
        </p:spPr>
        <p:txBody>
          <a:bodyPr lIns="0" tIns="0" rIns="0" bIns="0" anchor="ctr"/>
          <a:lstStyle>
            <a:lvl1pPr>
              <a:spcBef>
                <a:spcPts val="0"/>
              </a:spcBef>
              <a:defRPr sz="1600" i="1" baseline="0">
                <a:solidFill>
                  <a:schemeClr val="bg1"/>
                </a:solidFill>
                <a:latin typeface="Arial Narrow" panose="020B0606020202030204" pitchFamily="34" charset="0"/>
              </a:defRPr>
            </a:lvl1pPr>
            <a:lvl2pPr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2pPr>
            <a:lvl3pPr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3pPr>
            <a:lvl4pPr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4pPr>
            <a:lvl5pPr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5pPr>
          </a:lstStyle>
          <a:p>
            <a:pPr lvl="0"/>
            <a:r>
              <a:rPr lang="de-DE" dirty="0"/>
              <a:t>Muster-Untertitel / Take </a:t>
            </a:r>
            <a:r>
              <a:rPr lang="de-DE" dirty="0" err="1"/>
              <a:t>home</a:t>
            </a:r>
            <a:r>
              <a:rPr lang="de-DE" dirty="0"/>
              <a:t> </a:t>
            </a:r>
            <a:r>
              <a:rPr lang="de-DE" dirty="0" err="1"/>
              <a:t>message</a:t>
            </a:r>
            <a:r>
              <a:rPr lang="de-DE" dirty="0"/>
              <a:t> (1-2 zeilig)</a:t>
            </a:r>
          </a:p>
        </p:txBody>
      </p:sp>
    </p:spTree>
    <p:extLst>
      <p:ext uri="{BB962C8B-B14F-4D97-AF65-F5344CB8AC3E}">
        <p14:creationId xmlns:p14="http://schemas.microsoft.com/office/powerpoint/2010/main" val="95515579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- 2-zeiliger Titel - lm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Objekt 10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/>
          </p:nvPr>
        </p:nvGraphicFramePr>
        <p:xfrm>
          <a:off x="1591" y="1192"/>
          <a:ext cx="1587" cy="11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547" name="think-cell Folie" r:id="rId5" imgW="270" imgH="270" progId="TCLayout.ActiveDocument.1">
                  <p:embed/>
                </p:oleObj>
              </mc:Choice>
              <mc:Fallback>
                <p:oleObj name="think-cell Folie" r:id="rId5" imgW="270" imgH="270" progId="TCLayout.ActiveDocument.1">
                  <p:embed/>
                  <p:pic>
                    <p:nvPicPr>
                      <p:cNvPr id="11" name="Objekt 10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91" y="1192"/>
                        <a:ext cx="1587" cy="119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Inhaltsplatzhalter 7"/>
          <p:cNvSpPr>
            <a:spLocks noGrp="1"/>
          </p:cNvSpPr>
          <p:nvPr>
            <p:ph sz="quarter" idx="10" hasCustomPrompt="1"/>
          </p:nvPr>
        </p:nvSpPr>
        <p:spPr>
          <a:xfrm>
            <a:off x="323847" y="1058864"/>
            <a:ext cx="2772000" cy="3637756"/>
          </a:xfrm>
          <a:prstGeom prst="rect">
            <a:avLst/>
          </a:prstGeom>
        </p:spPr>
        <p:txBody>
          <a:bodyPr lIns="0" tIns="0" rIns="0" bIns="0"/>
          <a:lstStyle>
            <a:lvl1pPr>
              <a:defRPr sz="16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266700" indent="-266700">
              <a:buClr>
                <a:srgbClr val="0066A9"/>
              </a:buClr>
              <a:buSzPct val="100000"/>
              <a:buFont typeface="Arial Narrow" panose="020B0606020202030204" pitchFamily="34" charset="0"/>
              <a:buChar char="&gt;"/>
              <a:defRPr sz="16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541338" indent="-269875">
              <a:buClr>
                <a:srgbClr val="0066A9"/>
              </a:buClr>
              <a:buSzPct val="100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809625" indent="-268288">
              <a:buSzPct val="100000"/>
              <a:buFont typeface="Symbol" panose="05050102010706020507" pitchFamily="18" charset="2"/>
              <a:buChar char="-"/>
              <a:defRPr sz="16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627063" indent="0">
              <a:buNone/>
              <a:defRPr sz="1600">
                <a:solidFill>
                  <a:schemeClr val="tx2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</p:txBody>
      </p:sp>
      <p:sp>
        <p:nvSpPr>
          <p:cNvPr id="18" name="Inhaltsplatzhalter 7"/>
          <p:cNvSpPr>
            <a:spLocks noGrp="1"/>
          </p:cNvSpPr>
          <p:nvPr>
            <p:ph sz="quarter" idx="11"/>
          </p:nvPr>
        </p:nvSpPr>
        <p:spPr>
          <a:xfrm>
            <a:off x="6048373" y="1058864"/>
            <a:ext cx="2772000" cy="3637756"/>
          </a:xfrm>
          <a:prstGeom prst="rect">
            <a:avLst/>
          </a:prstGeom>
        </p:spPr>
        <p:txBody>
          <a:bodyPr lIns="0" tIns="0" rIns="0" bIns="0"/>
          <a:lstStyle>
            <a:lvl1pPr>
              <a:defRPr sz="16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266700" indent="-266700">
              <a:buClr>
                <a:srgbClr val="0066A9"/>
              </a:buClr>
              <a:buSzPct val="100000"/>
              <a:buFont typeface="Arial Narrow" panose="020B0606020202030204" pitchFamily="34" charset="0"/>
              <a:buChar char="&gt;"/>
              <a:defRPr sz="16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541338" indent="-269875">
              <a:buClr>
                <a:srgbClr val="0066A9"/>
              </a:buClr>
              <a:buSzPct val="100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809625" indent="-268288">
              <a:buSzPct val="100000"/>
              <a:buFont typeface="Symbol" panose="05050102010706020507" pitchFamily="18" charset="2"/>
              <a:buChar char="-"/>
              <a:defRPr sz="16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627063" indent="0">
              <a:buNone/>
              <a:defRPr sz="1600">
                <a:solidFill>
                  <a:schemeClr val="tx2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</p:txBody>
      </p:sp>
      <p:sp>
        <p:nvSpPr>
          <p:cNvPr id="10" name="Inhaltsplatzhalter 7"/>
          <p:cNvSpPr>
            <a:spLocks noGrp="1"/>
          </p:cNvSpPr>
          <p:nvPr>
            <p:ph sz="quarter" idx="13" hasCustomPrompt="1"/>
          </p:nvPr>
        </p:nvSpPr>
        <p:spPr>
          <a:xfrm>
            <a:off x="3168000" y="1058864"/>
            <a:ext cx="2805115" cy="3637756"/>
          </a:xfrm>
          <a:prstGeom prst="rect">
            <a:avLst/>
          </a:prstGeom>
        </p:spPr>
        <p:txBody>
          <a:bodyPr lIns="0" tIns="0" rIns="0" bIns="0"/>
          <a:lstStyle>
            <a:lvl1pPr>
              <a:defRPr sz="16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266700" indent="-266700">
              <a:buClr>
                <a:srgbClr val="0066A9"/>
              </a:buClr>
              <a:buSzPct val="100000"/>
              <a:buFont typeface="Arial Narrow" panose="020B0606020202030204" pitchFamily="34" charset="0"/>
              <a:buChar char="&gt;"/>
              <a:defRPr sz="16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541338" indent="-269875">
              <a:buClr>
                <a:srgbClr val="0066A9"/>
              </a:buClr>
              <a:buSzPct val="100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809625" indent="-268288">
              <a:buSzPct val="100000"/>
              <a:buFont typeface="Symbol" panose="05050102010706020507" pitchFamily="18" charset="2"/>
              <a:buChar char="-"/>
              <a:defRPr sz="16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627063" indent="0">
              <a:buNone/>
              <a:defRPr sz="1600">
                <a:solidFill>
                  <a:schemeClr val="tx2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de-DE"/>
              <a:t>DD. MMMMMMM 2018</a:t>
            </a:r>
            <a:endParaRPr lang="en-US" dirty="0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/>
              <a:t>(Name Veranstaltung / Vortragstitel)</a:t>
            </a:r>
            <a:endParaRPr lang="en-US" dirty="0"/>
          </a:p>
        </p:txBody>
      </p:sp>
      <p:sp>
        <p:nvSpPr>
          <p:cNvPr id="12" name="Foliennummernplatzhalter 11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69AE58CD-3741-43C7-A2FD-7865044D30D6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3" name="Titel 1"/>
          <p:cNvSpPr>
            <a:spLocks noGrp="1"/>
          </p:cNvSpPr>
          <p:nvPr>
            <p:ph type="title" hasCustomPrompt="1"/>
            <p:custDataLst>
              <p:tags r:id="rId3"/>
            </p:custDataLst>
          </p:nvPr>
        </p:nvSpPr>
        <p:spPr>
          <a:xfrm>
            <a:off x="324000" y="194400"/>
            <a:ext cx="6660268" cy="360000"/>
          </a:xfrm>
          <a:prstGeom prst="rect">
            <a:avLst/>
          </a:prstGeom>
        </p:spPr>
        <p:txBody>
          <a:bodyPr lIns="0" tIns="0" rIns="0" bIns="36000" anchor="ctr"/>
          <a:lstStyle>
            <a:lvl1pPr>
              <a:defRPr sz="2600">
                <a:solidFill>
                  <a:schemeClr val="bg1"/>
                </a:solidFill>
                <a:latin typeface="Arial Narrow" panose="020B0606020202030204" pitchFamily="34" charset="0"/>
              </a:defRPr>
            </a:lvl1pPr>
          </a:lstStyle>
          <a:p>
            <a:r>
              <a:rPr lang="de-AT" noProof="0" dirty="0"/>
              <a:t>Mustertitel</a:t>
            </a:r>
          </a:p>
        </p:txBody>
      </p:sp>
      <p:sp>
        <p:nvSpPr>
          <p:cNvPr id="14" name="Inhaltsplatzhalter 5"/>
          <p:cNvSpPr>
            <a:spLocks noGrp="1"/>
          </p:cNvSpPr>
          <p:nvPr>
            <p:ph sz="quarter" idx="12" hasCustomPrompt="1"/>
          </p:nvPr>
        </p:nvSpPr>
        <p:spPr>
          <a:xfrm>
            <a:off x="323847" y="561174"/>
            <a:ext cx="6660268" cy="217150"/>
          </a:xfrm>
          <a:prstGeom prst="rect">
            <a:avLst/>
          </a:prstGeom>
        </p:spPr>
        <p:txBody>
          <a:bodyPr lIns="0" tIns="0" rIns="0" bIns="0" anchor="ctr"/>
          <a:lstStyle>
            <a:lvl1pPr>
              <a:spcBef>
                <a:spcPts val="0"/>
              </a:spcBef>
              <a:defRPr sz="1600" i="1" baseline="0">
                <a:solidFill>
                  <a:schemeClr val="bg1"/>
                </a:solidFill>
                <a:latin typeface="Arial Narrow" panose="020B0606020202030204" pitchFamily="34" charset="0"/>
              </a:defRPr>
            </a:lvl1pPr>
            <a:lvl2pPr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2pPr>
            <a:lvl3pPr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3pPr>
            <a:lvl4pPr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4pPr>
            <a:lvl5pPr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5pPr>
          </a:lstStyle>
          <a:p>
            <a:pPr lvl="0"/>
            <a:r>
              <a:rPr lang="de-DE" dirty="0"/>
              <a:t>Muster-Untertitel / Take </a:t>
            </a:r>
            <a:r>
              <a:rPr lang="de-DE" dirty="0" err="1"/>
              <a:t>home</a:t>
            </a:r>
            <a:r>
              <a:rPr lang="de-DE" dirty="0"/>
              <a:t> </a:t>
            </a:r>
            <a:r>
              <a:rPr lang="de-DE" dirty="0" err="1"/>
              <a:t>message</a:t>
            </a:r>
            <a:r>
              <a:rPr lang="de-DE" dirty="0"/>
              <a:t> (1-2 zeilig)</a:t>
            </a:r>
          </a:p>
        </p:txBody>
      </p:sp>
    </p:spTree>
    <p:extLst>
      <p:ext uri="{BB962C8B-B14F-4D97-AF65-F5344CB8AC3E}">
        <p14:creationId xmlns:p14="http://schemas.microsoft.com/office/powerpoint/2010/main" val="71511671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- 2-zeiliger Titel - lmr - V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Objekt 10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/>
          </p:nvPr>
        </p:nvGraphicFramePr>
        <p:xfrm>
          <a:off x="1591" y="1192"/>
          <a:ext cx="1587" cy="11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6571" name="think-cell Folie" r:id="rId5" imgW="270" imgH="270" progId="TCLayout.ActiveDocument.1">
                  <p:embed/>
                </p:oleObj>
              </mc:Choice>
              <mc:Fallback>
                <p:oleObj name="think-cell Folie" r:id="rId5" imgW="270" imgH="270" progId="TCLayout.ActiveDocument.1">
                  <p:embed/>
                  <p:pic>
                    <p:nvPicPr>
                      <p:cNvPr id="11" name="Objekt 10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91" y="1192"/>
                        <a:ext cx="1587" cy="119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Inhaltsplatzhalter 7"/>
          <p:cNvSpPr>
            <a:spLocks noGrp="1"/>
          </p:cNvSpPr>
          <p:nvPr>
            <p:ph sz="quarter" idx="10" hasCustomPrompt="1"/>
          </p:nvPr>
        </p:nvSpPr>
        <p:spPr>
          <a:xfrm>
            <a:off x="323847" y="1058864"/>
            <a:ext cx="2772000" cy="3637756"/>
          </a:xfrm>
          <a:prstGeom prst="rect">
            <a:avLst/>
          </a:prstGeom>
        </p:spPr>
        <p:txBody>
          <a:bodyPr lIns="0" tIns="0" rIns="0" bIns="0"/>
          <a:lstStyle>
            <a:lvl1pPr>
              <a:defRPr sz="1800">
                <a:solidFill>
                  <a:schemeClr val="accent1"/>
                </a:solidFill>
                <a:latin typeface="Arial Narrow" panose="020B0606020202030204" pitchFamily="34" charset="0"/>
              </a:defRPr>
            </a:lvl1pPr>
            <a:lvl2pPr marL="266700" indent="-266700">
              <a:buClr>
                <a:srgbClr val="0066A9"/>
              </a:buClr>
              <a:buSzPct val="100000"/>
              <a:buFont typeface="Arial Narrow" panose="020B0606020202030204" pitchFamily="34" charset="0"/>
              <a:buChar char="&gt;"/>
              <a:defRPr sz="16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541338" indent="-269875">
              <a:buClr>
                <a:srgbClr val="0066A9"/>
              </a:buClr>
              <a:buSzPct val="100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809625" indent="-268288">
              <a:buSzPct val="100000"/>
              <a:buFont typeface="Symbol" panose="05050102010706020507" pitchFamily="18" charset="2"/>
              <a:buChar char="-"/>
              <a:defRPr sz="16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627063" indent="0">
              <a:buNone/>
              <a:defRPr sz="1600">
                <a:solidFill>
                  <a:schemeClr val="tx2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</p:txBody>
      </p:sp>
      <p:sp>
        <p:nvSpPr>
          <p:cNvPr id="18" name="Inhaltsplatzhalter 7"/>
          <p:cNvSpPr>
            <a:spLocks noGrp="1"/>
          </p:cNvSpPr>
          <p:nvPr>
            <p:ph sz="quarter" idx="11" hasCustomPrompt="1"/>
          </p:nvPr>
        </p:nvSpPr>
        <p:spPr>
          <a:xfrm>
            <a:off x="6048373" y="1058864"/>
            <a:ext cx="2772000" cy="3637756"/>
          </a:xfrm>
          <a:prstGeom prst="rect">
            <a:avLst/>
          </a:prstGeom>
        </p:spPr>
        <p:txBody>
          <a:bodyPr lIns="0" tIns="0" rIns="0" bIns="0"/>
          <a:lstStyle>
            <a:lvl1pPr>
              <a:defRPr sz="1800">
                <a:solidFill>
                  <a:schemeClr val="accent1"/>
                </a:solidFill>
                <a:latin typeface="Arial Narrow" panose="020B0606020202030204" pitchFamily="34" charset="0"/>
              </a:defRPr>
            </a:lvl1pPr>
            <a:lvl2pPr marL="266700" indent="-266700">
              <a:buClr>
                <a:srgbClr val="0066A9"/>
              </a:buClr>
              <a:buSzPct val="100000"/>
              <a:buFont typeface="Arial Narrow" panose="020B0606020202030204" pitchFamily="34" charset="0"/>
              <a:buChar char="&gt;"/>
              <a:defRPr sz="16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541338" indent="-269875">
              <a:buClr>
                <a:srgbClr val="0066A9"/>
              </a:buClr>
              <a:buSzPct val="100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809625" indent="-268288">
              <a:buSzPct val="100000"/>
              <a:buFont typeface="Symbol" panose="05050102010706020507" pitchFamily="18" charset="2"/>
              <a:buChar char="-"/>
              <a:defRPr sz="16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627063" indent="0">
              <a:buNone/>
              <a:defRPr sz="1600">
                <a:solidFill>
                  <a:schemeClr val="tx2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</p:txBody>
      </p:sp>
      <p:sp>
        <p:nvSpPr>
          <p:cNvPr id="10" name="Inhaltsplatzhalter 7"/>
          <p:cNvSpPr>
            <a:spLocks noGrp="1"/>
          </p:cNvSpPr>
          <p:nvPr>
            <p:ph sz="quarter" idx="13" hasCustomPrompt="1"/>
          </p:nvPr>
        </p:nvSpPr>
        <p:spPr>
          <a:xfrm>
            <a:off x="3168000" y="1058864"/>
            <a:ext cx="2805115" cy="3637756"/>
          </a:xfrm>
          <a:prstGeom prst="rect">
            <a:avLst/>
          </a:prstGeom>
        </p:spPr>
        <p:txBody>
          <a:bodyPr lIns="0" tIns="0" rIns="0" bIns="0"/>
          <a:lstStyle>
            <a:lvl1pPr>
              <a:defRPr sz="1800">
                <a:solidFill>
                  <a:schemeClr val="accent1"/>
                </a:solidFill>
                <a:latin typeface="Arial Narrow" panose="020B0606020202030204" pitchFamily="34" charset="0"/>
              </a:defRPr>
            </a:lvl1pPr>
            <a:lvl2pPr marL="266700" indent="-266700">
              <a:buClr>
                <a:srgbClr val="0066A9"/>
              </a:buClr>
              <a:buSzPct val="100000"/>
              <a:buFont typeface="Arial Narrow" panose="020B0606020202030204" pitchFamily="34" charset="0"/>
              <a:buChar char="&gt;"/>
              <a:defRPr sz="16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541338" indent="-269875">
              <a:buClr>
                <a:srgbClr val="0066A9"/>
              </a:buClr>
              <a:buSzPct val="100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809625" indent="-268288">
              <a:buSzPct val="100000"/>
              <a:buFont typeface="Symbol" panose="05050102010706020507" pitchFamily="18" charset="2"/>
              <a:buChar char="-"/>
              <a:defRPr sz="16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627063" indent="0">
              <a:buNone/>
              <a:defRPr sz="1600">
                <a:solidFill>
                  <a:schemeClr val="tx2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de-DE"/>
              <a:t>DD. MMMMMMM 2018</a:t>
            </a:r>
            <a:endParaRPr lang="en-US" dirty="0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/>
              <a:t>(Name Veranstaltung / Vortragstitel)</a:t>
            </a:r>
            <a:endParaRPr lang="en-US" dirty="0"/>
          </a:p>
        </p:txBody>
      </p:sp>
      <p:sp>
        <p:nvSpPr>
          <p:cNvPr id="12" name="Foliennummernplatzhalter 11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69AE58CD-3741-43C7-A2FD-7865044D30D6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3" name="Titel 1"/>
          <p:cNvSpPr>
            <a:spLocks noGrp="1"/>
          </p:cNvSpPr>
          <p:nvPr>
            <p:ph type="title" hasCustomPrompt="1"/>
            <p:custDataLst>
              <p:tags r:id="rId3"/>
            </p:custDataLst>
          </p:nvPr>
        </p:nvSpPr>
        <p:spPr>
          <a:xfrm>
            <a:off x="324000" y="194400"/>
            <a:ext cx="6660268" cy="360000"/>
          </a:xfrm>
          <a:prstGeom prst="rect">
            <a:avLst/>
          </a:prstGeom>
        </p:spPr>
        <p:txBody>
          <a:bodyPr lIns="0" tIns="0" rIns="0" bIns="36000" anchor="ctr"/>
          <a:lstStyle>
            <a:lvl1pPr>
              <a:lnSpc>
                <a:spcPct val="100000"/>
              </a:lnSpc>
              <a:defRPr sz="2600">
                <a:solidFill>
                  <a:schemeClr val="bg1"/>
                </a:solidFill>
                <a:latin typeface="Arial Narrow" panose="020B0606020202030204" pitchFamily="34" charset="0"/>
              </a:defRPr>
            </a:lvl1pPr>
          </a:lstStyle>
          <a:p>
            <a:r>
              <a:rPr lang="de-AT" noProof="0" dirty="0"/>
              <a:t>Mustertitel</a:t>
            </a:r>
          </a:p>
        </p:txBody>
      </p:sp>
      <p:sp>
        <p:nvSpPr>
          <p:cNvPr id="14" name="Inhaltsplatzhalter 5"/>
          <p:cNvSpPr>
            <a:spLocks noGrp="1"/>
          </p:cNvSpPr>
          <p:nvPr>
            <p:ph sz="quarter" idx="12" hasCustomPrompt="1"/>
          </p:nvPr>
        </p:nvSpPr>
        <p:spPr>
          <a:xfrm>
            <a:off x="323847" y="561174"/>
            <a:ext cx="6660268" cy="217150"/>
          </a:xfrm>
          <a:prstGeom prst="rect">
            <a:avLst/>
          </a:prstGeom>
        </p:spPr>
        <p:txBody>
          <a:bodyPr lIns="0" tIns="0" rIns="0" bIns="0" anchor="ctr"/>
          <a:lstStyle>
            <a:lvl1pPr>
              <a:spcBef>
                <a:spcPts val="0"/>
              </a:spcBef>
              <a:defRPr sz="1600" i="1" baseline="0">
                <a:solidFill>
                  <a:schemeClr val="bg1"/>
                </a:solidFill>
                <a:latin typeface="Arial Narrow" panose="020B0606020202030204" pitchFamily="34" charset="0"/>
              </a:defRPr>
            </a:lvl1pPr>
            <a:lvl2pPr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2pPr>
            <a:lvl3pPr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3pPr>
            <a:lvl4pPr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4pPr>
            <a:lvl5pPr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5pPr>
          </a:lstStyle>
          <a:p>
            <a:pPr lvl="0"/>
            <a:r>
              <a:rPr lang="de-DE" dirty="0"/>
              <a:t>Muster-Untertitel / Take </a:t>
            </a:r>
            <a:r>
              <a:rPr lang="de-DE" dirty="0" err="1"/>
              <a:t>home</a:t>
            </a:r>
            <a:r>
              <a:rPr lang="de-DE" dirty="0"/>
              <a:t> </a:t>
            </a:r>
            <a:r>
              <a:rPr lang="de-DE" dirty="0" err="1"/>
              <a:t>message</a:t>
            </a:r>
            <a:r>
              <a:rPr lang="de-DE" dirty="0"/>
              <a:t> (1-2 zeilig)</a:t>
            </a:r>
          </a:p>
        </p:txBody>
      </p:sp>
    </p:spTree>
    <p:extLst>
      <p:ext uri="{BB962C8B-B14F-4D97-AF65-F5344CB8AC3E}">
        <p14:creationId xmlns:p14="http://schemas.microsoft.com/office/powerpoint/2010/main" val="25718339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nner - E-Contr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Objekt 10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/>
          </p:nvPr>
        </p:nvGraphicFramePr>
        <p:xfrm>
          <a:off x="1591" y="1192"/>
          <a:ext cx="1587" cy="11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8139" name="think-cell Folie" r:id="rId4" imgW="270" imgH="270" progId="TCLayout.ActiveDocument.1">
                  <p:embed/>
                </p:oleObj>
              </mc:Choice>
              <mc:Fallback>
                <p:oleObj name="think-cell Folie" r:id="rId4" imgW="270" imgH="270" progId="TCLayout.ActiveDocument.1">
                  <p:embed/>
                  <p:pic>
                    <p:nvPicPr>
                      <p:cNvPr id="11" name="Objekt 10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91" y="1192"/>
                        <a:ext cx="1587" cy="119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feld 11"/>
          <p:cNvSpPr txBox="1"/>
          <p:nvPr userDrawn="1"/>
        </p:nvSpPr>
        <p:spPr>
          <a:xfrm>
            <a:off x="334722" y="303213"/>
            <a:ext cx="6634800" cy="360000"/>
          </a:xfrm>
          <a:prstGeom prst="rect">
            <a:avLst/>
          </a:prstGeom>
        </p:spPr>
        <p:txBody>
          <a:bodyPr vert="horz" wrap="square" lIns="0" tIns="0" rIns="0" bIns="0" rtlCol="0" anchor="ctr">
            <a:noAutofit/>
          </a:bodyPr>
          <a:lstStyle/>
          <a:p>
            <a:pPr algn="l"/>
            <a:endParaRPr lang="en-US" sz="2600" noProof="0" dirty="0">
              <a:solidFill>
                <a:schemeClr val="bg1"/>
              </a:solidFill>
            </a:endParaRPr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DD. MMMMMMM 2018</a:t>
            </a:r>
            <a:endParaRPr lang="en-US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(Name Veranstaltung / Vortragstitel)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E58CD-3741-43C7-A2FD-7865044D30D6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2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27895" y="3115604"/>
            <a:ext cx="6488210" cy="1319381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2600">
                <a:solidFill>
                  <a:srgbClr val="0066A9"/>
                </a:solidFill>
              </a:defRPr>
            </a:lvl1pPr>
          </a:lstStyle>
          <a:p>
            <a:pPr lvl="0"/>
            <a:r>
              <a:rPr lang="de-DE" altLang="de-DE" noProof="0"/>
              <a:t>Master-Untertitelformat bearbeiten</a:t>
            </a:r>
            <a:endParaRPr lang="de-AT" altLang="de-DE" noProof="0" dirty="0"/>
          </a:p>
        </p:txBody>
      </p:sp>
      <p:grpSp>
        <p:nvGrpSpPr>
          <p:cNvPr id="14" name="Gruppieren 13"/>
          <p:cNvGrpSpPr>
            <a:grpSpLocks noChangeAspect="1"/>
          </p:cNvGrpSpPr>
          <p:nvPr userDrawn="1"/>
        </p:nvGrpSpPr>
        <p:grpSpPr>
          <a:xfrm>
            <a:off x="3927377" y="1401602"/>
            <a:ext cx="1289247" cy="1332000"/>
            <a:chOff x="467544" y="1660398"/>
            <a:chExt cx="1764196" cy="1822704"/>
          </a:xfrm>
        </p:grpSpPr>
        <p:pic>
          <p:nvPicPr>
            <p:cNvPr id="15" name="Grafik 14"/>
            <p:cNvPicPr>
              <a:picLocks noChangeAspect="1"/>
            </p:cNvPicPr>
            <p:nvPr userDrawn="1"/>
          </p:nvPicPr>
          <p:blipFill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74547"/>
            <a:stretch/>
          </p:blipFill>
          <p:spPr>
            <a:xfrm>
              <a:off x="467544" y="1660398"/>
              <a:ext cx="1764196" cy="1822704"/>
            </a:xfrm>
            <a:prstGeom prst="rect">
              <a:avLst/>
            </a:prstGeom>
          </p:spPr>
        </p:pic>
        <p:sp>
          <p:nvSpPr>
            <p:cNvPr id="16" name="Rechteck 15"/>
            <p:cNvSpPr/>
            <p:nvPr userDrawn="1"/>
          </p:nvSpPr>
          <p:spPr>
            <a:xfrm>
              <a:off x="1943708" y="2374474"/>
              <a:ext cx="288032" cy="241151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2000" rtlCol="0" anchor="t"/>
            <a:lstStyle/>
            <a:p>
              <a:pPr algn="ctr"/>
              <a:endParaRPr lang="de-DE" dirty="0">
                <a:solidFill>
                  <a:srgbClr val="0066A9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6633323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2" pos="2880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- 2-zeiliger Titel - lmr^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Objekt 10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/>
          </p:nvPr>
        </p:nvGraphicFramePr>
        <p:xfrm>
          <a:off x="1591" y="1192"/>
          <a:ext cx="1587" cy="11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7595" name="think-cell Folie" r:id="rId5" imgW="270" imgH="270" progId="TCLayout.ActiveDocument.1">
                  <p:embed/>
                </p:oleObj>
              </mc:Choice>
              <mc:Fallback>
                <p:oleObj name="think-cell Folie" r:id="rId5" imgW="270" imgH="270" progId="TCLayout.ActiveDocument.1">
                  <p:embed/>
                  <p:pic>
                    <p:nvPicPr>
                      <p:cNvPr id="11" name="Objekt 10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91" y="1192"/>
                        <a:ext cx="1587" cy="119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feld 11"/>
          <p:cNvSpPr txBox="1"/>
          <p:nvPr userDrawn="1"/>
        </p:nvSpPr>
        <p:spPr>
          <a:xfrm>
            <a:off x="334722" y="303213"/>
            <a:ext cx="6634800" cy="360000"/>
          </a:xfrm>
          <a:prstGeom prst="rect">
            <a:avLst/>
          </a:prstGeom>
        </p:spPr>
        <p:txBody>
          <a:bodyPr vert="horz" wrap="square" lIns="0" tIns="0" rIns="0" bIns="0" rtlCol="0" anchor="ctr">
            <a:noAutofit/>
          </a:bodyPr>
          <a:lstStyle/>
          <a:p>
            <a:pPr algn="l"/>
            <a:endParaRPr lang="en-US" sz="2600" noProof="0" dirty="0">
              <a:solidFill>
                <a:schemeClr val="bg1"/>
              </a:solidFill>
            </a:endParaRPr>
          </a:p>
        </p:txBody>
      </p:sp>
      <p:sp>
        <p:nvSpPr>
          <p:cNvPr id="10" name="Inhaltsplatzhalter 7"/>
          <p:cNvSpPr>
            <a:spLocks noGrp="1"/>
          </p:cNvSpPr>
          <p:nvPr>
            <p:ph sz="quarter" idx="13" hasCustomPrompt="1"/>
          </p:nvPr>
        </p:nvSpPr>
        <p:spPr>
          <a:xfrm>
            <a:off x="324000" y="1058400"/>
            <a:ext cx="2772000" cy="1152988"/>
          </a:xfrm>
          <a:prstGeom prst="rect">
            <a:avLst/>
          </a:prstGeom>
        </p:spPr>
        <p:txBody>
          <a:bodyPr lIns="36000" tIns="36000" rIns="36000" bIns="36000"/>
          <a:lstStyle>
            <a:lvl1pPr>
              <a:defRPr sz="16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266700" indent="-266700">
              <a:buClr>
                <a:srgbClr val="0066A9"/>
              </a:buClr>
              <a:buSzPct val="100000"/>
              <a:buFont typeface="Arial Narrow" panose="020B0606020202030204" pitchFamily="34" charset="0"/>
              <a:buChar char="&gt;"/>
              <a:defRPr sz="16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541338" indent="-269875">
              <a:buClr>
                <a:srgbClr val="0066A9"/>
              </a:buClr>
              <a:buSzPct val="100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809625" indent="-268288">
              <a:buSzPct val="120000"/>
              <a:buFont typeface="Symbol" panose="05050102010706020507" pitchFamily="18" charset="2"/>
              <a:buChar char="-"/>
              <a:defRPr sz="16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627063" indent="0">
              <a:buNone/>
              <a:defRPr sz="1600">
                <a:solidFill>
                  <a:schemeClr val="tx2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</p:txBody>
      </p:sp>
      <p:sp>
        <p:nvSpPr>
          <p:cNvPr id="13" name="Inhaltsplatzhalter 7"/>
          <p:cNvSpPr>
            <a:spLocks noGrp="1"/>
          </p:cNvSpPr>
          <p:nvPr>
            <p:ph sz="quarter" idx="14" hasCustomPrompt="1"/>
          </p:nvPr>
        </p:nvSpPr>
        <p:spPr>
          <a:xfrm>
            <a:off x="323625" y="2290490"/>
            <a:ext cx="2772000" cy="1144859"/>
          </a:xfrm>
          <a:prstGeom prst="rect">
            <a:avLst/>
          </a:prstGeom>
        </p:spPr>
        <p:txBody>
          <a:bodyPr lIns="36000" tIns="36000" rIns="36000" bIns="36000"/>
          <a:lstStyle>
            <a:lvl1pPr>
              <a:defRPr sz="16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266700" indent="-266700">
              <a:buClr>
                <a:srgbClr val="0066A9"/>
              </a:buClr>
              <a:buSzPct val="100000"/>
              <a:buFont typeface="Arial Narrow" panose="020B0606020202030204" pitchFamily="34" charset="0"/>
              <a:buChar char="&gt;"/>
              <a:defRPr sz="16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541338" indent="-269875">
              <a:buClr>
                <a:srgbClr val="0066A9"/>
              </a:buClr>
              <a:buSzPct val="100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809625" indent="-268288">
              <a:buSzPct val="120000"/>
              <a:buFont typeface="Symbol" panose="05050102010706020507" pitchFamily="18" charset="2"/>
              <a:buChar char="-"/>
              <a:defRPr sz="16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627063" indent="0">
              <a:buNone/>
              <a:defRPr sz="1600">
                <a:solidFill>
                  <a:schemeClr val="tx2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</p:txBody>
      </p:sp>
      <p:sp>
        <p:nvSpPr>
          <p:cNvPr id="14" name="Inhaltsplatzhalter 7"/>
          <p:cNvSpPr>
            <a:spLocks noGrp="1"/>
          </p:cNvSpPr>
          <p:nvPr>
            <p:ph sz="quarter" idx="15" hasCustomPrompt="1"/>
          </p:nvPr>
        </p:nvSpPr>
        <p:spPr>
          <a:xfrm>
            <a:off x="323403" y="3514627"/>
            <a:ext cx="2772000" cy="1181198"/>
          </a:xfrm>
          <a:prstGeom prst="rect">
            <a:avLst/>
          </a:prstGeom>
        </p:spPr>
        <p:txBody>
          <a:bodyPr lIns="36000" tIns="36000" rIns="36000" bIns="36000"/>
          <a:lstStyle>
            <a:lvl1pPr>
              <a:defRPr sz="16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266700" indent="-266700">
              <a:buClr>
                <a:srgbClr val="0066A9"/>
              </a:buClr>
              <a:buSzPct val="100000"/>
              <a:buFont typeface="Arial Narrow" panose="020B0606020202030204" pitchFamily="34" charset="0"/>
              <a:buChar char="&gt;"/>
              <a:defRPr sz="16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541338" indent="-269875">
              <a:buClr>
                <a:srgbClr val="0066A9"/>
              </a:buClr>
              <a:buSzPct val="100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809625" indent="-268288">
              <a:buSzPct val="120000"/>
              <a:buFont typeface="Symbol" panose="05050102010706020507" pitchFamily="18" charset="2"/>
              <a:buChar char="-"/>
              <a:defRPr sz="16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627063" indent="0">
              <a:buNone/>
              <a:defRPr sz="1600">
                <a:solidFill>
                  <a:schemeClr val="tx2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</p:txBody>
      </p:sp>
      <p:sp>
        <p:nvSpPr>
          <p:cNvPr id="15" name="Inhaltsplatzhalter 7"/>
          <p:cNvSpPr>
            <a:spLocks noGrp="1"/>
          </p:cNvSpPr>
          <p:nvPr>
            <p:ph sz="quarter" idx="16" hasCustomPrompt="1"/>
          </p:nvPr>
        </p:nvSpPr>
        <p:spPr>
          <a:xfrm>
            <a:off x="3174773" y="1058400"/>
            <a:ext cx="2802165" cy="1152988"/>
          </a:xfrm>
          <a:prstGeom prst="rect">
            <a:avLst/>
          </a:prstGeom>
        </p:spPr>
        <p:txBody>
          <a:bodyPr lIns="36000" tIns="36000" rIns="36000" bIns="36000"/>
          <a:lstStyle>
            <a:lvl1pPr>
              <a:defRPr sz="16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266700" indent="-266700">
              <a:buClr>
                <a:srgbClr val="0066A9"/>
              </a:buClr>
              <a:buSzPct val="100000"/>
              <a:buFont typeface="Arial Narrow" panose="020B0606020202030204" pitchFamily="34" charset="0"/>
              <a:buChar char="&gt;"/>
              <a:defRPr sz="16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541338" indent="-269875">
              <a:buClr>
                <a:srgbClr val="0066A9"/>
              </a:buClr>
              <a:buSzPct val="100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809625" indent="-268288">
              <a:buSzPct val="120000"/>
              <a:buFont typeface="Symbol" panose="05050102010706020507" pitchFamily="18" charset="2"/>
              <a:buChar char="-"/>
              <a:defRPr sz="16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627063" indent="0">
              <a:buNone/>
              <a:defRPr sz="1600">
                <a:solidFill>
                  <a:schemeClr val="tx2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</p:txBody>
      </p:sp>
      <p:sp>
        <p:nvSpPr>
          <p:cNvPr id="16" name="Inhaltsplatzhalter 7"/>
          <p:cNvSpPr>
            <a:spLocks noGrp="1"/>
          </p:cNvSpPr>
          <p:nvPr>
            <p:ph sz="quarter" idx="17" hasCustomPrompt="1"/>
          </p:nvPr>
        </p:nvSpPr>
        <p:spPr>
          <a:xfrm>
            <a:off x="3174773" y="2290490"/>
            <a:ext cx="2802165" cy="1144859"/>
          </a:xfrm>
          <a:prstGeom prst="rect">
            <a:avLst/>
          </a:prstGeom>
        </p:spPr>
        <p:txBody>
          <a:bodyPr lIns="36000" tIns="36000" rIns="36000" bIns="36000"/>
          <a:lstStyle>
            <a:lvl1pPr>
              <a:defRPr sz="16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266700" indent="-266700">
              <a:buClr>
                <a:srgbClr val="0066A9"/>
              </a:buClr>
              <a:buSzPct val="100000"/>
              <a:buFont typeface="Arial Narrow" panose="020B0606020202030204" pitchFamily="34" charset="0"/>
              <a:buChar char="&gt;"/>
              <a:defRPr sz="16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541338" indent="-269875">
              <a:buClr>
                <a:srgbClr val="0066A9"/>
              </a:buClr>
              <a:buSzPct val="100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809625" indent="-268288">
              <a:buSzPct val="120000"/>
              <a:buFont typeface="Symbol" panose="05050102010706020507" pitchFamily="18" charset="2"/>
              <a:buChar char="-"/>
              <a:defRPr sz="16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627063" indent="0">
              <a:buNone/>
              <a:defRPr sz="1600">
                <a:solidFill>
                  <a:schemeClr val="tx2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</p:txBody>
      </p:sp>
      <p:sp>
        <p:nvSpPr>
          <p:cNvPr id="20" name="Inhaltsplatzhalter 7"/>
          <p:cNvSpPr>
            <a:spLocks noGrp="1"/>
          </p:cNvSpPr>
          <p:nvPr>
            <p:ph sz="quarter" idx="18" hasCustomPrompt="1"/>
          </p:nvPr>
        </p:nvSpPr>
        <p:spPr>
          <a:xfrm>
            <a:off x="3174773" y="3514627"/>
            <a:ext cx="2802165" cy="1181198"/>
          </a:xfrm>
          <a:prstGeom prst="rect">
            <a:avLst/>
          </a:prstGeom>
        </p:spPr>
        <p:txBody>
          <a:bodyPr lIns="36000" tIns="36000" rIns="36000" bIns="36000"/>
          <a:lstStyle>
            <a:lvl1pPr>
              <a:defRPr sz="16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266700" indent="-266700">
              <a:buClr>
                <a:srgbClr val="0066A9"/>
              </a:buClr>
              <a:buSzPct val="100000"/>
              <a:buFont typeface="Arial Narrow" panose="020B0606020202030204" pitchFamily="34" charset="0"/>
              <a:buChar char="&gt;"/>
              <a:defRPr sz="16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541338" indent="-269875">
              <a:buClr>
                <a:srgbClr val="0066A9"/>
              </a:buClr>
              <a:buSzPct val="100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809625" indent="-268288">
              <a:buSzPct val="120000"/>
              <a:buFont typeface="Symbol" panose="05050102010706020507" pitchFamily="18" charset="2"/>
              <a:buChar char="-"/>
              <a:defRPr sz="16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627063" indent="0">
              <a:buNone/>
              <a:defRPr sz="1600">
                <a:solidFill>
                  <a:schemeClr val="tx2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</p:txBody>
      </p:sp>
      <p:sp>
        <p:nvSpPr>
          <p:cNvPr id="21" name="Inhaltsplatzhalter 7"/>
          <p:cNvSpPr>
            <a:spLocks noGrp="1"/>
          </p:cNvSpPr>
          <p:nvPr>
            <p:ph sz="quarter" idx="19" hasCustomPrompt="1"/>
          </p:nvPr>
        </p:nvSpPr>
        <p:spPr>
          <a:xfrm>
            <a:off x="6054923" y="1058400"/>
            <a:ext cx="2765227" cy="1152988"/>
          </a:xfrm>
          <a:prstGeom prst="rect">
            <a:avLst/>
          </a:prstGeom>
        </p:spPr>
        <p:txBody>
          <a:bodyPr lIns="36000" tIns="36000" rIns="36000" bIns="36000"/>
          <a:lstStyle>
            <a:lvl1pPr>
              <a:defRPr sz="16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266700" indent="-266700">
              <a:buClr>
                <a:srgbClr val="0066A9"/>
              </a:buClr>
              <a:buSzPct val="100000"/>
              <a:buFont typeface="Arial Narrow" panose="020B0606020202030204" pitchFamily="34" charset="0"/>
              <a:buChar char="&gt;"/>
              <a:defRPr sz="16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541338" indent="-269875">
              <a:buClr>
                <a:srgbClr val="0066A9"/>
              </a:buClr>
              <a:buSzPct val="100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809625" indent="-268288">
              <a:buSzPct val="120000"/>
              <a:buFont typeface="Symbol" panose="05050102010706020507" pitchFamily="18" charset="2"/>
              <a:buChar char="-"/>
              <a:defRPr sz="16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627063" indent="0">
              <a:buNone/>
              <a:defRPr sz="1600">
                <a:solidFill>
                  <a:schemeClr val="tx2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</p:txBody>
      </p:sp>
      <p:sp>
        <p:nvSpPr>
          <p:cNvPr id="22" name="Inhaltsplatzhalter 7"/>
          <p:cNvSpPr>
            <a:spLocks noGrp="1"/>
          </p:cNvSpPr>
          <p:nvPr>
            <p:ph sz="quarter" idx="20" hasCustomPrompt="1"/>
          </p:nvPr>
        </p:nvSpPr>
        <p:spPr>
          <a:xfrm>
            <a:off x="6054923" y="2290490"/>
            <a:ext cx="2765227" cy="1144859"/>
          </a:xfrm>
          <a:prstGeom prst="rect">
            <a:avLst/>
          </a:prstGeom>
        </p:spPr>
        <p:txBody>
          <a:bodyPr lIns="36000" tIns="36000" rIns="36000" bIns="36000"/>
          <a:lstStyle>
            <a:lvl1pPr>
              <a:defRPr sz="16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266700" indent="-266700">
              <a:buClr>
                <a:srgbClr val="0066A9"/>
              </a:buClr>
              <a:buSzPct val="100000"/>
              <a:buFont typeface="Arial Narrow" panose="020B0606020202030204" pitchFamily="34" charset="0"/>
              <a:buChar char="&gt;"/>
              <a:defRPr sz="16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541338" indent="-269875">
              <a:buClr>
                <a:srgbClr val="0066A9"/>
              </a:buClr>
              <a:buSzPct val="100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809625" indent="-268288">
              <a:buSzPct val="120000"/>
              <a:buFont typeface="Symbol" panose="05050102010706020507" pitchFamily="18" charset="2"/>
              <a:buChar char="-"/>
              <a:defRPr sz="16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627063" indent="0">
              <a:buNone/>
              <a:defRPr sz="1600">
                <a:solidFill>
                  <a:schemeClr val="tx2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</p:txBody>
      </p:sp>
      <p:sp>
        <p:nvSpPr>
          <p:cNvPr id="23" name="Inhaltsplatzhalter 7"/>
          <p:cNvSpPr>
            <a:spLocks noGrp="1"/>
          </p:cNvSpPr>
          <p:nvPr>
            <p:ph sz="quarter" idx="21" hasCustomPrompt="1"/>
          </p:nvPr>
        </p:nvSpPr>
        <p:spPr>
          <a:xfrm>
            <a:off x="6054923" y="3514627"/>
            <a:ext cx="2765227" cy="1181198"/>
          </a:xfrm>
          <a:prstGeom prst="rect">
            <a:avLst/>
          </a:prstGeom>
        </p:spPr>
        <p:txBody>
          <a:bodyPr lIns="36000" tIns="36000" rIns="36000" bIns="36000"/>
          <a:lstStyle>
            <a:lvl1pPr>
              <a:defRPr sz="16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266700" indent="-266700">
              <a:buClr>
                <a:srgbClr val="0066A9"/>
              </a:buClr>
              <a:buSzPct val="100000"/>
              <a:buFont typeface="Arial Narrow" panose="020B0606020202030204" pitchFamily="34" charset="0"/>
              <a:buChar char="&gt;"/>
              <a:defRPr sz="16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541338" indent="-269875">
              <a:buClr>
                <a:srgbClr val="0066A9"/>
              </a:buClr>
              <a:buSzPct val="100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809625" indent="-268288">
              <a:buSzPct val="120000"/>
              <a:buFont typeface="Symbol" panose="05050102010706020507" pitchFamily="18" charset="2"/>
              <a:buChar char="-"/>
              <a:defRPr sz="16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627063" indent="0">
              <a:buNone/>
              <a:defRPr sz="1600">
                <a:solidFill>
                  <a:schemeClr val="tx2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22"/>
          </p:nvPr>
        </p:nvSpPr>
        <p:spPr/>
        <p:txBody>
          <a:bodyPr/>
          <a:lstStyle/>
          <a:p>
            <a:r>
              <a:rPr lang="de-DE"/>
              <a:t>DD. MMMMMMM 2018</a:t>
            </a:r>
            <a:endParaRPr lang="en-US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23"/>
          </p:nvPr>
        </p:nvSpPr>
        <p:spPr/>
        <p:txBody>
          <a:bodyPr/>
          <a:lstStyle/>
          <a:p>
            <a:r>
              <a:rPr lang="en-US"/>
              <a:t>(Name Veranstaltung / Vortragstitel)</a:t>
            </a:r>
            <a:endParaRPr lang="en-US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24"/>
          </p:nvPr>
        </p:nvSpPr>
        <p:spPr/>
        <p:txBody>
          <a:bodyPr/>
          <a:lstStyle/>
          <a:p>
            <a:fld id="{69AE58CD-3741-43C7-A2FD-7865044D30D6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9" name="Titel 1"/>
          <p:cNvSpPr>
            <a:spLocks noGrp="1"/>
          </p:cNvSpPr>
          <p:nvPr>
            <p:ph type="title" hasCustomPrompt="1"/>
            <p:custDataLst>
              <p:tags r:id="rId3"/>
            </p:custDataLst>
          </p:nvPr>
        </p:nvSpPr>
        <p:spPr>
          <a:xfrm>
            <a:off x="324000" y="194400"/>
            <a:ext cx="6660268" cy="360000"/>
          </a:xfrm>
          <a:prstGeom prst="rect">
            <a:avLst/>
          </a:prstGeom>
        </p:spPr>
        <p:txBody>
          <a:bodyPr lIns="0" tIns="0" rIns="0" bIns="36000" anchor="ctr"/>
          <a:lstStyle>
            <a:lvl1pPr>
              <a:defRPr sz="2600">
                <a:solidFill>
                  <a:schemeClr val="bg1"/>
                </a:solidFill>
                <a:latin typeface="Arial Narrow" panose="020B0606020202030204" pitchFamily="34" charset="0"/>
              </a:defRPr>
            </a:lvl1pPr>
          </a:lstStyle>
          <a:p>
            <a:r>
              <a:rPr lang="de-AT" noProof="0" dirty="0"/>
              <a:t>Mustertitel</a:t>
            </a:r>
          </a:p>
        </p:txBody>
      </p:sp>
      <p:sp>
        <p:nvSpPr>
          <p:cNvPr id="24" name="Inhaltsplatzhalter 5"/>
          <p:cNvSpPr>
            <a:spLocks noGrp="1"/>
          </p:cNvSpPr>
          <p:nvPr>
            <p:ph sz="quarter" idx="12" hasCustomPrompt="1"/>
          </p:nvPr>
        </p:nvSpPr>
        <p:spPr>
          <a:xfrm>
            <a:off x="323847" y="561174"/>
            <a:ext cx="6660268" cy="217150"/>
          </a:xfrm>
          <a:prstGeom prst="rect">
            <a:avLst/>
          </a:prstGeom>
        </p:spPr>
        <p:txBody>
          <a:bodyPr lIns="0" tIns="0" rIns="0" bIns="0" anchor="ctr"/>
          <a:lstStyle>
            <a:lvl1pPr>
              <a:spcBef>
                <a:spcPts val="0"/>
              </a:spcBef>
              <a:defRPr sz="1600" i="1" baseline="0">
                <a:solidFill>
                  <a:schemeClr val="bg1"/>
                </a:solidFill>
                <a:latin typeface="Arial Narrow" panose="020B0606020202030204" pitchFamily="34" charset="0"/>
              </a:defRPr>
            </a:lvl1pPr>
            <a:lvl2pPr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2pPr>
            <a:lvl3pPr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3pPr>
            <a:lvl4pPr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4pPr>
            <a:lvl5pPr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5pPr>
          </a:lstStyle>
          <a:p>
            <a:pPr lvl="0"/>
            <a:r>
              <a:rPr lang="de-DE" dirty="0"/>
              <a:t>Muster-Untertitel / Take </a:t>
            </a:r>
            <a:r>
              <a:rPr lang="de-DE" dirty="0" err="1"/>
              <a:t>home</a:t>
            </a:r>
            <a:r>
              <a:rPr lang="de-DE" dirty="0"/>
              <a:t> </a:t>
            </a:r>
            <a:r>
              <a:rPr lang="de-DE" dirty="0" err="1"/>
              <a:t>message</a:t>
            </a:r>
            <a:r>
              <a:rPr lang="de-DE" dirty="0"/>
              <a:t> (1-2 zeilig)</a:t>
            </a:r>
          </a:p>
        </p:txBody>
      </p:sp>
    </p:spTree>
    <p:extLst>
      <p:ext uri="{BB962C8B-B14F-4D97-AF65-F5344CB8AC3E}">
        <p14:creationId xmlns:p14="http://schemas.microsoft.com/office/powerpoint/2010/main" val="2628147180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162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_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hteck 15"/>
          <p:cNvSpPr/>
          <p:nvPr userDrawn="1"/>
        </p:nvSpPr>
        <p:spPr>
          <a:xfrm>
            <a:off x="3178" y="2382"/>
            <a:ext cx="9140822" cy="5141118"/>
          </a:xfrm>
          <a:prstGeom prst="rect">
            <a:avLst/>
          </a:prstGeom>
          <a:solidFill>
            <a:srgbClr val="0066A9"/>
          </a:solidFill>
          <a:ln w="12700">
            <a:solidFill>
              <a:srgbClr val="0066A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tlCol="0" anchor="t"/>
          <a:lstStyle/>
          <a:p>
            <a:pPr algn="ctr"/>
            <a:endParaRPr lang="de-DE" dirty="0">
              <a:solidFill>
                <a:srgbClr val="0066A9"/>
              </a:solidFill>
            </a:endParaRPr>
          </a:p>
        </p:txBody>
      </p:sp>
      <p:graphicFrame>
        <p:nvGraphicFramePr>
          <p:cNvPr id="11" name="Objekt 10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/>
          </p:nvPr>
        </p:nvGraphicFramePr>
        <p:xfrm>
          <a:off x="1591" y="1192"/>
          <a:ext cx="1587" cy="11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0880" name="think-cell Folie" r:id="rId5" imgW="270" imgH="270" progId="TCLayout.ActiveDocument.1">
                  <p:embed/>
                </p:oleObj>
              </mc:Choice>
              <mc:Fallback>
                <p:oleObj name="think-cell Folie" r:id="rId5" imgW="270" imgH="270" progId="TCLayout.ActiveDocument.1">
                  <p:embed/>
                  <p:pic>
                    <p:nvPicPr>
                      <p:cNvPr id="11" name="Objekt 10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91" y="1192"/>
                        <a:ext cx="1587" cy="119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Inhaltsplatzhalter 2"/>
          <p:cNvSpPr>
            <a:spLocks noGrp="1"/>
          </p:cNvSpPr>
          <p:nvPr>
            <p:ph idx="1" hasCustomPrompt="1"/>
          </p:nvPr>
        </p:nvSpPr>
        <p:spPr>
          <a:xfrm>
            <a:off x="2836528" y="2130720"/>
            <a:ext cx="3565178" cy="307777"/>
          </a:xfrm>
          <a:prstGeom prst="rect">
            <a:avLst/>
          </a:prstGeom>
        </p:spPr>
        <p:txBody>
          <a:bodyPr lIns="0" anchor="ctr">
            <a:noAutofit/>
          </a:bodyPr>
          <a:lstStyle>
            <a:lvl1pPr>
              <a:defRPr sz="1600" b="1" cap="small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de-AT" noProof="0" dirty="0"/>
              <a:t>Titel Vorname Name</a:t>
            </a:r>
          </a:p>
        </p:txBody>
      </p:sp>
      <p:sp>
        <p:nvSpPr>
          <p:cNvPr id="10" name="Inhaltsplatzhalter 2"/>
          <p:cNvSpPr>
            <a:spLocks noGrp="1"/>
          </p:cNvSpPr>
          <p:nvPr>
            <p:ph idx="13" hasCustomPrompt="1"/>
          </p:nvPr>
        </p:nvSpPr>
        <p:spPr>
          <a:xfrm>
            <a:off x="4283967" y="2511391"/>
            <a:ext cx="2117737" cy="307777"/>
          </a:xfrm>
          <a:prstGeom prst="rect">
            <a:avLst/>
          </a:prstGeom>
        </p:spPr>
        <p:txBody>
          <a:bodyPr lIns="36000" anchor="ctr">
            <a:noAutofit/>
          </a:bodyPr>
          <a:lstStyle>
            <a:lvl1pPr>
              <a:defRPr sz="1600">
                <a:solidFill>
                  <a:schemeClr val="bg1"/>
                </a:solidFill>
                <a:latin typeface="Arial Narrow" panose="020B0606020202030204" pitchFamily="34" charset="0"/>
              </a:defRPr>
            </a:lvl1pPr>
          </a:lstStyle>
          <a:p>
            <a:pPr lvl="0"/>
            <a:r>
              <a:rPr lang="de-AT" noProof="0" dirty="0"/>
              <a:t>DW</a:t>
            </a:r>
          </a:p>
        </p:txBody>
      </p:sp>
      <p:sp>
        <p:nvSpPr>
          <p:cNvPr id="12" name="Textfeld 11"/>
          <p:cNvSpPr txBox="1"/>
          <p:nvPr userDrawn="1"/>
        </p:nvSpPr>
        <p:spPr>
          <a:xfrm>
            <a:off x="3329070" y="2511391"/>
            <a:ext cx="911613" cy="30777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lvl1pPr lvl="0" indent="0">
              <a:spcBef>
                <a:spcPts val="500"/>
              </a:spcBef>
              <a:buFont typeface="Arial" pitchFamily="34" charset="0"/>
              <a:buNone/>
              <a:defRPr sz="2000">
                <a:latin typeface="Arial" pitchFamily="34" charset="0"/>
                <a:cs typeface="Arial" pitchFamily="34" charset="0"/>
              </a:defRPr>
            </a:lvl1pPr>
            <a:lvl2pPr marL="179388" indent="-179388">
              <a:spcBef>
                <a:spcPts val="500"/>
              </a:spcBef>
              <a:buFont typeface="Arial" pitchFamily="34" charset="0"/>
              <a:buChar char="•"/>
              <a:defRPr sz="2000">
                <a:latin typeface="Arial" pitchFamily="34" charset="0"/>
                <a:cs typeface="Arial" pitchFamily="34" charset="0"/>
              </a:defRPr>
            </a:lvl2pPr>
            <a:lvl3pPr marL="447675" indent="-268288">
              <a:spcBef>
                <a:spcPts val="400"/>
              </a:spcBef>
              <a:buFont typeface="Arial" pitchFamily="34" charset="0"/>
              <a:buChar char="–"/>
              <a:defRPr>
                <a:latin typeface="Arial" pitchFamily="34" charset="0"/>
                <a:cs typeface="Arial" pitchFamily="34" charset="0"/>
              </a:defRPr>
            </a:lvl3pPr>
            <a:lvl4pPr marL="627063" indent="-179388">
              <a:spcBef>
                <a:spcPts val="400"/>
              </a:spcBef>
              <a:buFont typeface="Arial" pitchFamily="34" charset="0"/>
              <a:buChar char="•"/>
              <a:defRPr>
                <a:latin typeface="Arial" pitchFamily="34" charset="0"/>
                <a:cs typeface="Arial" pitchFamily="34" charset="0"/>
              </a:defRPr>
            </a:lvl4pPr>
            <a:lvl5pPr marL="896938" indent="-269875">
              <a:spcBef>
                <a:spcPts val="400"/>
              </a:spcBef>
              <a:buFont typeface="Arial" pitchFamily="34" charset="0"/>
              <a:buChar char="–"/>
              <a:defRPr>
                <a:latin typeface="Arial" pitchFamily="34" charset="0"/>
                <a:cs typeface="Arial" pitchFamily="34" charset="0"/>
              </a:defRPr>
            </a:lvl5pPr>
            <a:lvl6pPr marL="2514600" indent="-228600">
              <a:spcBef>
                <a:spcPct val="20000"/>
              </a:spcBef>
              <a:buFont typeface="Arial" pitchFamily="34" charset="0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 pitchFamily="34" charset="0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 pitchFamily="34" charset="0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 pitchFamily="34" charset="0"/>
              <a:buChar char="•"/>
              <a:defRPr sz="2000"/>
            </a:lvl9pPr>
          </a:lstStyle>
          <a:p>
            <a:pPr lvl="0" algn="l"/>
            <a:r>
              <a:rPr lang="de-AT" sz="1600" dirty="0">
                <a:solidFill>
                  <a:schemeClr val="bg1"/>
                </a:solidFill>
                <a:latin typeface="Arial Narrow" panose="020B0606020202030204" pitchFamily="34" charset="0"/>
              </a:rPr>
              <a:t>+43 1 24724</a:t>
            </a:r>
            <a:endParaRPr lang="en-GB" sz="1600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17" name="Inhaltsplatzhalter 2"/>
          <p:cNvSpPr>
            <a:spLocks noGrp="1"/>
          </p:cNvSpPr>
          <p:nvPr>
            <p:ph idx="14" hasCustomPrompt="1"/>
          </p:nvPr>
        </p:nvSpPr>
        <p:spPr>
          <a:xfrm>
            <a:off x="3329071" y="2853637"/>
            <a:ext cx="3072634" cy="307777"/>
          </a:xfrm>
          <a:prstGeom prst="rect">
            <a:avLst/>
          </a:prstGeom>
        </p:spPr>
        <p:txBody>
          <a:bodyPr lIns="0" anchor="ctr">
            <a:noAutofit/>
          </a:bodyPr>
          <a:lstStyle>
            <a:lvl1pPr algn="l">
              <a:defRPr sz="1600" b="0">
                <a:solidFill>
                  <a:schemeClr val="bg1"/>
                </a:solidFill>
                <a:latin typeface="Arial Narrow" panose="020B0606020202030204" pitchFamily="34" charset="0"/>
              </a:defRPr>
            </a:lvl1pPr>
          </a:lstStyle>
          <a:p>
            <a:pPr lvl="0"/>
            <a:r>
              <a:rPr lang="de-AT" noProof="0" dirty="0"/>
              <a:t>vorname.nachname@e-control.at</a:t>
            </a:r>
          </a:p>
        </p:txBody>
      </p:sp>
      <p:sp>
        <p:nvSpPr>
          <p:cNvPr id="18" name="Textfeld 17"/>
          <p:cNvSpPr txBox="1"/>
          <p:nvPr userDrawn="1"/>
        </p:nvSpPr>
        <p:spPr>
          <a:xfrm>
            <a:off x="3329075" y="3205304"/>
            <a:ext cx="3072632" cy="307777"/>
          </a:xfrm>
          <a:prstGeom prst="rect">
            <a:avLst/>
          </a:prstGeom>
        </p:spPr>
        <p:txBody>
          <a:bodyPr vert="horz" wrap="square" lIns="0" tIns="0" rIns="0" bIns="0" rtlCol="0" anchor="ctr">
            <a:noAutofit/>
          </a:bodyPr>
          <a:lstStyle>
            <a:lvl1pPr lvl="0" indent="0">
              <a:spcBef>
                <a:spcPts val="500"/>
              </a:spcBef>
              <a:buFont typeface="Arial" pitchFamily="34" charset="0"/>
              <a:buNone/>
              <a:defRPr sz="2000">
                <a:latin typeface="Arial" pitchFamily="34" charset="0"/>
                <a:cs typeface="Arial" pitchFamily="34" charset="0"/>
              </a:defRPr>
            </a:lvl1pPr>
            <a:lvl2pPr marL="179388" indent="-179388">
              <a:spcBef>
                <a:spcPts val="500"/>
              </a:spcBef>
              <a:buFont typeface="Arial" pitchFamily="34" charset="0"/>
              <a:buChar char="•"/>
              <a:defRPr sz="2000">
                <a:latin typeface="Arial" pitchFamily="34" charset="0"/>
                <a:cs typeface="Arial" pitchFamily="34" charset="0"/>
              </a:defRPr>
            </a:lvl2pPr>
            <a:lvl3pPr marL="447675" indent="-268288">
              <a:spcBef>
                <a:spcPts val="400"/>
              </a:spcBef>
              <a:buFont typeface="Arial" pitchFamily="34" charset="0"/>
              <a:buChar char="–"/>
              <a:defRPr>
                <a:latin typeface="Arial" pitchFamily="34" charset="0"/>
                <a:cs typeface="Arial" pitchFamily="34" charset="0"/>
              </a:defRPr>
            </a:lvl3pPr>
            <a:lvl4pPr marL="627063" indent="-179388">
              <a:spcBef>
                <a:spcPts val="400"/>
              </a:spcBef>
              <a:buFont typeface="Arial" pitchFamily="34" charset="0"/>
              <a:buChar char="•"/>
              <a:defRPr>
                <a:latin typeface="Arial" pitchFamily="34" charset="0"/>
                <a:cs typeface="Arial" pitchFamily="34" charset="0"/>
              </a:defRPr>
            </a:lvl4pPr>
            <a:lvl5pPr marL="896938" indent="-269875">
              <a:spcBef>
                <a:spcPts val="400"/>
              </a:spcBef>
              <a:buFont typeface="Arial" pitchFamily="34" charset="0"/>
              <a:buChar char="–"/>
              <a:defRPr>
                <a:latin typeface="Arial" pitchFamily="34" charset="0"/>
                <a:cs typeface="Arial" pitchFamily="34" charset="0"/>
              </a:defRPr>
            </a:lvl5pPr>
            <a:lvl6pPr marL="2514600" indent="-228600">
              <a:spcBef>
                <a:spcPct val="20000"/>
              </a:spcBef>
              <a:buFont typeface="Arial" pitchFamily="34" charset="0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 pitchFamily="34" charset="0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 pitchFamily="34" charset="0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 pitchFamily="34" charset="0"/>
              <a:buChar char="•"/>
              <a:defRPr sz="2000"/>
            </a:lvl9pPr>
          </a:lstStyle>
          <a:p>
            <a:pPr lvl="0" algn="l"/>
            <a:r>
              <a:rPr lang="de-AT" sz="1600" dirty="0">
                <a:solidFill>
                  <a:schemeClr val="bg1"/>
                </a:solidFill>
                <a:latin typeface="Arial Narrow" panose="020B0606020202030204" pitchFamily="34" charset="0"/>
              </a:rPr>
              <a:t>www.e-control.at</a:t>
            </a:r>
            <a:endParaRPr lang="en-GB" sz="1600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19" name="Rechteck 18"/>
          <p:cNvSpPr/>
          <p:nvPr userDrawn="1"/>
        </p:nvSpPr>
        <p:spPr>
          <a:xfrm>
            <a:off x="2757091" y="2480613"/>
            <a:ext cx="4347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altLang="de-DE" sz="1800" dirty="0">
                <a:solidFill>
                  <a:schemeClr val="bg1"/>
                </a:solidFill>
                <a:sym typeface="Wingdings 2" pitchFamily="18" charset="2"/>
              </a:rPr>
              <a:t>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20" name="Rechteck 19"/>
          <p:cNvSpPr/>
          <p:nvPr userDrawn="1"/>
        </p:nvSpPr>
        <p:spPr>
          <a:xfrm>
            <a:off x="2751480" y="2822859"/>
            <a:ext cx="4459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altLang="de-DE" b="1" dirty="0">
                <a:solidFill>
                  <a:schemeClr val="bg1"/>
                </a:solidFill>
                <a:cs typeface="Arial" charset="0"/>
                <a:sym typeface="Wingdings" pitchFamily="2" charset="2"/>
              </a:rPr>
              <a:t>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21" name="Rechteck 20"/>
          <p:cNvSpPr/>
          <p:nvPr userDrawn="1"/>
        </p:nvSpPr>
        <p:spPr>
          <a:xfrm>
            <a:off x="2766709" y="3174526"/>
            <a:ext cx="415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altLang="de-DE" b="1" dirty="0">
                <a:solidFill>
                  <a:schemeClr val="bg1"/>
                </a:solidFill>
                <a:cs typeface="Arial" charset="0"/>
                <a:sym typeface="Webdings" pitchFamily="18" charset="2"/>
              </a:rPr>
              <a:t></a:t>
            </a:r>
            <a:endParaRPr lang="de-DE" dirty="0">
              <a:solidFill>
                <a:schemeClr val="bg1"/>
              </a:solidFill>
            </a:endParaRPr>
          </a:p>
        </p:txBody>
      </p:sp>
      <p:pic>
        <p:nvPicPr>
          <p:cNvPr id="5" name="Grafik 4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200" y="273600"/>
            <a:ext cx="1642756" cy="432000"/>
          </a:xfrm>
          <a:prstGeom prst="rect">
            <a:avLst/>
          </a:prstGeom>
        </p:spPr>
      </p:pic>
      <p:sp>
        <p:nvSpPr>
          <p:cNvPr id="2" name="Datumsplatzhalter 1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DD. MMMMMMM 2018</a:t>
            </a:r>
            <a:endParaRPr lang="en-US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(Name Veranstaltung / Vortragstitel)</a:t>
            </a:r>
            <a:endParaRPr lang="en-US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9AE58CD-3741-43C7-A2FD-7865044D30D6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23" name="Titel 1"/>
          <p:cNvSpPr>
            <a:spLocks noGrp="1"/>
          </p:cNvSpPr>
          <p:nvPr>
            <p:ph type="title" hasCustomPrompt="1"/>
            <p:custDataLst>
              <p:tags r:id="rId3"/>
            </p:custDataLst>
          </p:nvPr>
        </p:nvSpPr>
        <p:spPr>
          <a:xfrm>
            <a:off x="324000" y="309600"/>
            <a:ext cx="6660268" cy="360000"/>
          </a:xfrm>
          <a:prstGeom prst="rect">
            <a:avLst/>
          </a:prstGeom>
        </p:spPr>
        <p:txBody>
          <a:bodyPr lIns="0" tIns="0" rIns="0" bIns="36000" anchor="ctr"/>
          <a:lstStyle>
            <a:lvl1pPr>
              <a:defRPr sz="2600">
                <a:solidFill>
                  <a:schemeClr val="bg1"/>
                </a:solidFill>
                <a:latin typeface="Arial Narrow" panose="020B0606020202030204" pitchFamily="34" charset="0"/>
              </a:defRPr>
            </a:lvl1pPr>
          </a:lstStyle>
          <a:p>
            <a:r>
              <a:rPr lang="de-AT" noProof="0" dirty="0"/>
              <a:t>Kontakt</a:t>
            </a:r>
          </a:p>
        </p:txBody>
      </p:sp>
    </p:spTree>
    <p:extLst>
      <p:ext uri="{BB962C8B-B14F-4D97-AF65-F5344CB8AC3E}">
        <p14:creationId xmlns:p14="http://schemas.microsoft.com/office/powerpoint/2010/main" val="3820678835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1620">
          <p15:clr>
            <a:srgbClr val="FBAE40"/>
          </p15:clr>
        </p15:guide>
        <p15:guide id="2" pos="2880">
          <p15:clr>
            <a:srgbClr val="FBAE40"/>
          </p15:clr>
        </p15:guide>
        <p15:guide id="3" pos="204">
          <p15:clr>
            <a:srgbClr val="FBAE40"/>
          </p15:clr>
        </p15:guide>
        <p15:guide id="4" pos="5556">
          <p15:clr>
            <a:srgbClr val="FBAE40"/>
          </p15:clr>
        </p15:guide>
        <p15:guide id="5" orient="horz" pos="690">
          <p15:clr>
            <a:srgbClr val="FBAE40"/>
          </p15:clr>
        </p15:guide>
        <p15:guide id="6" orient="horz" pos="2958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_DE_mul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hteck 15"/>
          <p:cNvSpPr/>
          <p:nvPr userDrawn="1"/>
        </p:nvSpPr>
        <p:spPr>
          <a:xfrm>
            <a:off x="3178" y="2382"/>
            <a:ext cx="9140822" cy="5141118"/>
          </a:xfrm>
          <a:prstGeom prst="rect">
            <a:avLst/>
          </a:prstGeom>
          <a:solidFill>
            <a:srgbClr val="0066A9"/>
          </a:solidFill>
          <a:ln w="12700">
            <a:solidFill>
              <a:srgbClr val="0066A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tlCol="0" anchor="t"/>
          <a:lstStyle/>
          <a:p>
            <a:pPr algn="ctr"/>
            <a:endParaRPr lang="de-DE" dirty="0">
              <a:solidFill>
                <a:srgbClr val="0066A9"/>
              </a:solidFill>
            </a:endParaRPr>
          </a:p>
        </p:txBody>
      </p:sp>
      <p:graphicFrame>
        <p:nvGraphicFramePr>
          <p:cNvPr id="11" name="Objekt 10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/>
          </p:nvPr>
        </p:nvGraphicFramePr>
        <p:xfrm>
          <a:off x="1591" y="1192"/>
          <a:ext cx="1587" cy="11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9642" name="think-cell Folie" r:id="rId5" imgW="270" imgH="270" progId="TCLayout.ActiveDocument.1">
                  <p:embed/>
                </p:oleObj>
              </mc:Choice>
              <mc:Fallback>
                <p:oleObj name="think-cell Folie" r:id="rId5" imgW="270" imgH="270" progId="TCLayout.ActiveDocument.1">
                  <p:embed/>
                  <p:pic>
                    <p:nvPicPr>
                      <p:cNvPr id="11" name="Objekt 10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91" y="1192"/>
                        <a:ext cx="1587" cy="119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Grafik 4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200" y="273600"/>
            <a:ext cx="1642756" cy="432000"/>
          </a:xfrm>
          <a:prstGeom prst="rect">
            <a:avLst/>
          </a:prstGeom>
        </p:spPr>
      </p:pic>
      <p:sp>
        <p:nvSpPr>
          <p:cNvPr id="2" name="Datumsplatzhalter 1"/>
          <p:cNvSpPr>
            <a:spLocks noGrp="1"/>
          </p:cNvSpPr>
          <p:nvPr>
            <p:ph type="dt" sz="half" idx="24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DD. MMMMMMM 2018</a:t>
            </a:r>
            <a:endParaRPr lang="en-US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5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(Name Veranstaltung / Vortragstitel)</a:t>
            </a:r>
            <a:endParaRPr lang="en-US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26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9AE58CD-3741-43C7-A2FD-7865044D30D6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49" name="Titel 1"/>
          <p:cNvSpPr>
            <a:spLocks noGrp="1"/>
          </p:cNvSpPr>
          <p:nvPr>
            <p:ph type="title" hasCustomPrompt="1"/>
            <p:custDataLst>
              <p:tags r:id="rId3"/>
            </p:custDataLst>
          </p:nvPr>
        </p:nvSpPr>
        <p:spPr>
          <a:xfrm>
            <a:off x="324000" y="309600"/>
            <a:ext cx="6660268" cy="360000"/>
          </a:xfrm>
          <a:prstGeom prst="rect">
            <a:avLst/>
          </a:prstGeom>
        </p:spPr>
        <p:txBody>
          <a:bodyPr lIns="0" tIns="0" rIns="0" bIns="36000" anchor="ctr"/>
          <a:lstStyle>
            <a:lvl1pPr>
              <a:defRPr sz="2600">
                <a:solidFill>
                  <a:schemeClr val="bg1"/>
                </a:solidFill>
                <a:latin typeface="Arial Narrow" panose="020B0606020202030204" pitchFamily="34" charset="0"/>
              </a:defRPr>
            </a:lvl1pPr>
          </a:lstStyle>
          <a:p>
            <a:r>
              <a:rPr lang="de-AT" noProof="0" dirty="0"/>
              <a:t>Kontakt</a:t>
            </a:r>
          </a:p>
        </p:txBody>
      </p:sp>
      <p:sp>
        <p:nvSpPr>
          <p:cNvPr id="50" name="Inhaltsplatzhalter 2"/>
          <p:cNvSpPr>
            <a:spLocks noGrp="1"/>
          </p:cNvSpPr>
          <p:nvPr>
            <p:ph idx="1" hasCustomPrompt="1"/>
          </p:nvPr>
        </p:nvSpPr>
        <p:spPr>
          <a:xfrm>
            <a:off x="663072" y="1203598"/>
            <a:ext cx="3565178" cy="307777"/>
          </a:xfrm>
          <a:prstGeom prst="rect">
            <a:avLst/>
          </a:prstGeom>
        </p:spPr>
        <p:txBody>
          <a:bodyPr lIns="0" anchor="ctr">
            <a:noAutofit/>
          </a:bodyPr>
          <a:lstStyle>
            <a:lvl1pPr>
              <a:defRPr sz="1600" b="1" cap="small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de-AT" noProof="0" dirty="0"/>
              <a:t>Titel Vorname Name</a:t>
            </a:r>
          </a:p>
        </p:txBody>
      </p:sp>
      <p:sp>
        <p:nvSpPr>
          <p:cNvPr id="51" name="Inhaltsplatzhalter 2"/>
          <p:cNvSpPr>
            <a:spLocks noGrp="1"/>
          </p:cNvSpPr>
          <p:nvPr>
            <p:ph idx="13" hasCustomPrompt="1"/>
          </p:nvPr>
        </p:nvSpPr>
        <p:spPr>
          <a:xfrm>
            <a:off x="2123727" y="1584269"/>
            <a:ext cx="2104521" cy="307777"/>
          </a:xfrm>
          <a:prstGeom prst="rect">
            <a:avLst/>
          </a:prstGeom>
        </p:spPr>
        <p:txBody>
          <a:bodyPr lIns="36000" anchor="ctr">
            <a:noAutofit/>
          </a:bodyPr>
          <a:lstStyle>
            <a:lvl1pPr>
              <a:defRPr sz="1600">
                <a:solidFill>
                  <a:schemeClr val="bg1"/>
                </a:solidFill>
                <a:latin typeface="Arial Narrow" panose="020B0606020202030204" pitchFamily="34" charset="0"/>
              </a:defRPr>
            </a:lvl1pPr>
          </a:lstStyle>
          <a:p>
            <a:pPr lvl="0"/>
            <a:r>
              <a:rPr lang="de-AT" noProof="0" dirty="0"/>
              <a:t>DW</a:t>
            </a:r>
          </a:p>
        </p:txBody>
      </p:sp>
      <p:sp>
        <p:nvSpPr>
          <p:cNvPr id="52" name="Textfeld 51"/>
          <p:cNvSpPr txBox="1"/>
          <p:nvPr userDrawn="1"/>
        </p:nvSpPr>
        <p:spPr>
          <a:xfrm>
            <a:off x="1155614" y="1584269"/>
            <a:ext cx="911613" cy="30777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lvl1pPr lvl="0" indent="0">
              <a:spcBef>
                <a:spcPts val="500"/>
              </a:spcBef>
              <a:buFont typeface="Arial" pitchFamily="34" charset="0"/>
              <a:buNone/>
              <a:defRPr sz="2000">
                <a:latin typeface="Arial" pitchFamily="34" charset="0"/>
                <a:cs typeface="Arial" pitchFamily="34" charset="0"/>
              </a:defRPr>
            </a:lvl1pPr>
            <a:lvl2pPr marL="179388" indent="-179388">
              <a:spcBef>
                <a:spcPts val="500"/>
              </a:spcBef>
              <a:buFont typeface="Arial" pitchFamily="34" charset="0"/>
              <a:buChar char="•"/>
              <a:defRPr sz="2000">
                <a:latin typeface="Arial" pitchFamily="34" charset="0"/>
                <a:cs typeface="Arial" pitchFamily="34" charset="0"/>
              </a:defRPr>
            </a:lvl2pPr>
            <a:lvl3pPr marL="447675" indent="-268288">
              <a:spcBef>
                <a:spcPts val="400"/>
              </a:spcBef>
              <a:buFont typeface="Arial" pitchFamily="34" charset="0"/>
              <a:buChar char="–"/>
              <a:defRPr>
                <a:latin typeface="Arial" pitchFamily="34" charset="0"/>
                <a:cs typeface="Arial" pitchFamily="34" charset="0"/>
              </a:defRPr>
            </a:lvl3pPr>
            <a:lvl4pPr marL="627063" indent="-179388">
              <a:spcBef>
                <a:spcPts val="400"/>
              </a:spcBef>
              <a:buFont typeface="Arial" pitchFamily="34" charset="0"/>
              <a:buChar char="•"/>
              <a:defRPr>
                <a:latin typeface="Arial" pitchFamily="34" charset="0"/>
                <a:cs typeface="Arial" pitchFamily="34" charset="0"/>
              </a:defRPr>
            </a:lvl4pPr>
            <a:lvl5pPr marL="896938" indent="-269875">
              <a:spcBef>
                <a:spcPts val="400"/>
              </a:spcBef>
              <a:buFont typeface="Arial" pitchFamily="34" charset="0"/>
              <a:buChar char="–"/>
              <a:defRPr>
                <a:latin typeface="Arial" pitchFamily="34" charset="0"/>
                <a:cs typeface="Arial" pitchFamily="34" charset="0"/>
              </a:defRPr>
            </a:lvl5pPr>
            <a:lvl6pPr marL="2514600" indent="-228600">
              <a:spcBef>
                <a:spcPct val="20000"/>
              </a:spcBef>
              <a:buFont typeface="Arial" pitchFamily="34" charset="0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 pitchFamily="34" charset="0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 pitchFamily="34" charset="0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 pitchFamily="34" charset="0"/>
              <a:buChar char="•"/>
              <a:defRPr sz="2000"/>
            </a:lvl9pPr>
          </a:lstStyle>
          <a:p>
            <a:pPr lvl="0" algn="l"/>
            <a:r>
              <a:rPr lang="de-AT" sz="1600" dirty="0">
                <a:solidFill>
                  <a:schemeClr val="bg1"/>
                </a:solidFill>
                <a:latin typeface="Arial Narrow" panose="020B0606020202030204" pitchFamily="34" charset="0"/>
              </a:rPr>
              <a:t>+43 1 24724</a:t>
            </a:r>
            <a:endParaRPr lang="en-GB" sz="1600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53" name="Inhaltsplatzhalter 2"/>
          <p:cNvSpPr>
            <a:spLocks noGrp="1"/>
          </p:cNvSpPr>
          <p:nvPr>
            <p:ph idx="14" hasCustomPrompt="1"/>
          </p:nvPr>
        </p:nvSpPr>
        <p:spPr>
          <a:xfrm>
            <a:off x="1155615" y="1926515"/>
            <a:ext cx="3072634" cy="307777"/>
          </a:xfrm>
          <a:prstGeom prst="rect">
            <a:avLst/>
          </a:prstGeom>
        </p:spPr>
        <p:txBody>
          <a:bodyPr lIns="0" anchor="ctr">
            <a:noAutofit/>
          </a:bodyPr>
          <a:lstStyle>
            <a:lvl1pPr algn="l">
              <a:defRPr sz="1600" b="0">
                <a:solidFill>
                  <a:schemeClr val="bg1"/>
                </a:solidFill>
                <a:latin typeface="Arial Narrow" panose="020B0606020202030204" pitchFamily="34" charset="0"/>
              </a:defRPr>
            </a:lvl1pPr>
          </a:lstStyle>
          <a:p>
            <a:pPr lvl="0"/>
            <a:r>
              <a:rPr lang="de-AT" noProof="0" dirty="0"/>
              <a:t>vorname.nachname@e-control.at</a:t>
            </a:r>
          </a:p>
        </p:txBody>
      </p:sp>
      <p:sp>
        <p:nvSpPr>
          <p:cNvPr id="54" name="Textfeld 53"/>
          <p:cNvSpPr txBox="1"/>
          <p:nvPr userDrawn="1"/>
        </p:nvSpPr>
        <p:spPr>
          <a:xfrm>
            <a:off x="1155619" y="2278182"/>
            <a:ext cx="3072632" cy="307777"/>
          </a:xfrm>
          <a:prstGeom prst="rect">
            <a:avLst/>
          </a:prstGeom>
        </p:spPr>
        <p:txBody>
          <a:bodyPr vert="horz" wrap="square" lIns="0" tIns="0" rIns="0" bIns="0" rtlCol="0" anchor="ctr">
            <a:noAutofit/>
          </a:bodyPr>
          <a:lstStyle>
            <a:lvl1pPr lvl="0" indent="0">
              <a:spcBef>
                <a:spcPts val="500"/>
              </a:spcBef>
              <a:buFont typeface="Arial" pitchFamily="34" charset="0"/>
              <a:buNone/>
              <a:defRPr sz="2000">
                <a:latin typeface="Arial" pitchFamily="34" charset="0"/>
                <a:cs typeface="Arial" pitchFamily="34" charset="0"/>
              </a:defRPr>
            </a:lvl1pPr>
            <a:lvl2pPr marL="179388" indent="-179388">
              <a:spcBef>
                <a:spcPts val="500"/>
              </a:spcBef>
              <a:buFont typeface="Arial" pitchFamily="34" charset="0"/>
              <a:buChar char="•"/>
              <a:defRPr sz="2000">
                <a:latin typeface="Arial" pitchFamily="34" charset="0"/>
                <a:cs typeface="Arial" pitchFamily="34" charset="0"/>
              </a:defRPr>
            </a:lvl2pPr>
            <a:lvl3pPr marL="447675" indent="-268288">
              <a:spcBef>
                <a:spcPts val="400"/>
              </a:spcBef>
              <a:buFont typeface="Arial" pitchFamily="34" charset="0"/>
              <a:buChar char="–"/>
              <a:defRPr>
                <a:latin typeface="Arial" pitchFamily="34" charset="0"/>
                <a:cs typeface="Arial" pitchFamily="34" charset="0"/>
              </a:defRPr>
            </a:lvl3pPr>
            <a:lvl4pPr marL="627063" indent="-179388">
              <a:spcBef>
                <a:spcPts val="400"/>
              </a:spcBef>
              <a:buFont typeface="Arial" pitchFamily="34" charset="0"/>
              <a:buChar char="•"/>
              <a:defRPr>
                <a:latin typeface="Arial" pitchFamily="34" charset="0"/>
                <a:cs typeface="Arial" pitchFamily="34" charset="0"/>
              </a:defRPr>
            </a:lvl4pPr>
            <a:lvl5pPr marL="896938" indent="-269875">
              <a:spcBef>
                <a:spcPts val="400"/>
              </a:spcBef>
              <a:buFont typeface="Arial" pitchFamily="34" charset="0"/>
              <a:buChar char="–"/>
              <a:defRPr>
                <a:latin typeface="Arial" pitchFamily="34" charset="0"/>
                <a:cs typeface="Arial" pitchFamily="34" charset="0"/>
              </a:defRPr>
            </a:lvl5pPr>
            <a:lvl6pPr marL="2514600" indent="-228600">
              <a:spcBef>
                <a:spcPct val="20000"/>
              </a:spcBef>
              <a:buFont typeface="Arial" pitchFamily="34" charset="0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 pitchFamily="34" charset="0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 pitchFamily="34" charset="0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 pitchFamily="34" charset="0"/>
              <a:buChar char="•"/>
              <a:defRPr sz="2000"/>
            </a:lvl9pPr>
          </a:lstStyle>
          <a:p>
            <a:pPr lvl="0" algn="l"/>
            <a:r>
              <a:rPr lang="de-AT" sz="1600" dirty="0">
                <a:solidFill>
                  <a:schemeClr val="bg1"/>
                </a:solidFill>
                <a:latin typeface="Arial Narrow" panose="020B0606020202030204" pitchFamily="34" charset="0"/>
              </a:rPr>
              <a:t>www.e-control.at</a:t>
            </a:r>
            <a:endParaRPr lang="en-GB" sz="1600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55" name="Rechteck 54"/>
          <p:cNvSpPr/>
          <p:nvPr userDrawn="1"/>
        </p:nvSpPr>
        <p:spPr>
          <a:xfrm>
            <a:off x="583635" y="1553491"/>
            <a:ext cx="4347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altLang="de-DE" sz="1800" dirty="0">
                <a:solidFill>
                  <a:schemeClr val="bg1"/>
                </a:solidFill>
                <a:sym typeface="Wingdings 2" pitchFamily="18" charset="2"/>
              </a:rPr>
              <a:t>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56" name="Rechteck 55"/>
          <p:cNvSpPr/>
          <p:nvPr userDrawn="1"/>
        </p:nvSpPr>
        <p:spPr>
          <a:xfrm>
            <a:off x="578024" y="1895737"/>
            <a:ext cx="4459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altLang="de-DE" b="1" dirty="0">
                <a:solidFill>
                  <a:schemeClr val="bg1"/>
                </a:solidFill>
                <a:cs typeface="Arial" charset="0"/>
                <a:sym typeface="Wingdings" pitchFamily="2" charset="2"/>
              </a:rPr>
              <a:t>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57" name="Rechteck 56"/>
          <p:cNvSpPr/>
          <p:nvPr userDrawn="1"/>
        </p:nvSpPr>
        <p:spPr>
          <a:xfrm>
            <a:off x="593253" y="2247404"/>
            <a:ext cx="415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altLang="de-DE" b="1" dirty="0">
                <a:solidFill>
                  <a:schemeClr val="bg1"/>
                </a:solidFill>
                <a:cs typeface="Arial" charset="0"/>
                <a:sym typeface="Webdings" pitchFamily="18" charset="2"/>
              </a:rPr>
              <a:t>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58" name="Inhaltsplatzhalter 2"/>
          <p:cNvSpPr>
            <a:spLocks noGrp="1"/>
          </p:cNvSpPr>
          <p:nvPr>
            <p:ph idx="27" hasCustomPrompt="1"/>
          </p:nvPr>
        </p:nvSpPr>
        <p:spPr>
          <a:xfrm>
            <a:off x="661294" y="3069252"/>
            <a:ext cx="3565178" cy="307777"/>
          </a:xfrm>
          <a:prstGeom prst="rect">
            <a:avLst/>
          </a:prstGeom>
        </p:spPr>
        <p:txBody>
          <a:bodyPr lIns="0" anchor="ctr">
            <a:noAutofit/>
          </a:bodyPr>
          <a:lstStyle>
            <a:lvl1pPr>
              <a:defRPr sz="1600" b="1" cap="small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de-AT" noProof="0" dirty="0"/>
              <a:t>Titel Vorname Name</a:t>
            </a:r>
          </a:p>
        </p:txBody>
      </p:sp>
      <p:sp>
        <p:nvSpPr>
          <p:cNvPr id="59" name="Inhaltsplatzhalter 2"/>
          <p:cNvSpPr>
            <a:spLocks noGrp="1"/>
          </p:cNvSpPr>
          <p:nvPr>
            <p:ph idx="28" hasCustomPrompt="1"/>
          </p:nvPr>
        </p:nvSpPr>
        <p:spPr>
          <a:xfrm>
            <a:off x="2123727" y="3449923"/>
            <a:ext cx="2102744" cy="307777"/>
          </a:xfrm>
          <a:prstGeom prst="rect">
            <a:avLst/>
          </a:prstGeom>
        </p:spPr>
        <p:txBody>
          <a:bodyPr lIns="36000" anchor="ctr">
            <a:noAutofit/>
          </a:bodyPr>
          <a:lstStyle>
            <a:lvl1pPr>
              <a:defRPr sz="1600">
                <a:solidFill>
                  <a:schemeClr val="bg1"/>
                </a:solidFill>
                <a:latin typeface="Arial Narrow" panose="020B0606020202030204" pitchFamily="34" charset="0"/>
              </a:defRPr>
            </a:lvl1pPr>
          </a:lstStyle>
          <a:p>
            <a:pPr lvl="0"/>
            <a:r>
              <a:rPr lang="de-AT" noProof="0" dirty="0"/>
              <a:t>DW</a:t>
            </a:r>
          </a:p>
        </p:txBody>
      </p:sp>
      <p:sp>
        <p:nvSpPr>
          <p:cNvPr id="60" name="Textfeld 59"/>
          <p:cNvSpPr txBox="1"/>
          <p:nvPr userDrawn="1"/>
        </p:nvSpPr>
        <p:spPr>
          <a:xfrm>
            <a:off x="1153836" y="3449923"/>
            <a:ext cx="911613" cy="30777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lvl1pPr lvl="0" indent="0">
              <a:spcBef>
                <a:spcPts val="500"/>
              </a:spcBef>
              <a:buFont typeface="Arial" pitchFamily="34" charset="0"/>
              <a:buNone/>
              <a:defRPr sz="2000">
                <a:latin typeface="Arial" pitchFamily="34" charset="0"/>
                <a:cs typeface="Arial" pitchFamily="34" charset="0"/>
              </a:defRPr>
            </a:lvl1pPr>
            <a:lvl2pPr marL="179388" indent="-179388">
              <a:spcBef>
                <a:spcPts val="500"/>
              </a:spcBef>
              <a:buFont typeface="Arial" pitchFamily="34" charset="0"/>
              <a:buChar char="•"/>
              <a:defRPr sz="2000">
                <a:latin typeface="Arial" pitchFamily="34" charset="0"/>
                <a:cs typeface="Arial" pitchFamily="34" charset="0"/>
              </a:defRPr>
            </a:lvl2pPr>
            <a:lvl3pPr marL="447675" indent="-268288">
              <a:spcBef>
                <a:spcPts val="400"/>
              </a:spcBef>
              <a:buFont typeface="Arial" pitchFamily="34" charset="0"/>
              <a:buChar char="–"/>
              <a:defRPr>
                <a:latin typeface="Arial" pitchFamily="34" charset="0"/>
                <a:cs typeface="Arial" pitchFamily="34" charset="0"/>
              </a:defRPr>
            </a:lvl3pPr>
            <a:lvl4pPr marL="627063" indent="-179388">
              <a:spcBef>
                <a:spcPts val="400"/>
              </a:spcBef>
              <a:buFont typeface="Arial" pitchFamily="34" charset="0"/>
              <a:buChar char="•"/>
              <a:defRPr>
                <a:latin typeface="Arial" pitchFamily="34" charset="0"/>
                <a:cs typeface="Arial" pitchFamily="34" charset="0"/>
              </a:defRPr>
            </a:lvl4pPr>
            <a:lvl5pPr marL="896938" indent="-269875">
              <a:spcBef>
                <a:spcPts val="400"/>
              </a:spcBef>
              <a:buFont typeface="Arial" pitchFamily="34" charset="0"/>
              <a:buChar char="–"/>
              <a:defRPr>
                <a:latin typeface="Arial" pitchFamily="34" charset="0"/>
                <a:cs typeface="Arial" pitchFamily="34" charset="0"/>
              </a:defRPr>
            </a:lvl5pPr>
            <a:lvl6pPr marL="2514600" indent="-228600">
              <a:spcBef>
                <a:spcPct val="20000"/>
              </a:spcBef>
              <a:buFont typeface="Arial" pitchFamily="34" charset="0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 pitchFamily="34" charset="0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 pitchFamily="34" charset="0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 pitchFamily="34" charset="0"/>
              <a:buChar char="•"/>
              <a:defRPr sz="2000"/>
            </a:lvl9pPr>
          </a:lstStyle>
          <a:p>
            <a:pPr lvl="0" algn="l"/>
            <a:r>
              <a:rPr lang="de-AT" sz="1600" dirty="0">
                <a:solidFill>
                  <a:schemeClr val="bg1"/>
                </a:solidFill>
                <a:latin typeface="Arial Narrow" panose="020B0606020202030204" pitchFamily="34" charset="0"/>
              </a:rPr>
              <a:t>+43 1 24724</a:t>
            </a:r>
            <a:endParaRPr lang="en-GB" sz="1600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61" name="Inhaltsplatzhalter 2"/>
          <p:cNvSpPr>
            <a:spLocks noGrp="1"/>
          </p:cNvSpPr>
          <p:nvPr>
            <p:ph idx="29" hasCustomPrompt="1"/>
          </p:nvPr>
        </p:nvSpPr>
        <p:spPr>
          <a:xfrm>
            <a:off x="1153837" y="3792169"/>
            <a:ext cx="3072634" cy="307777"/>
          </a:xfrm>
          <a:prstGeom prst="rect">
            <a:avLst/>
          </a:prstGeom>
        </p:spPr>
        <p:txBody>
          <a:bodyPr lIns="0" anchor="ctr">
            <a:noAutofit/>
          </a:bodyPr>
          <a:lstStyle>
            <a:lvl1pPr algn="l">
              <a:defRPr sz="1600" b="0">
                <a:solidFill>
                  <a:schemeClr val="bg1"/>
                </a:solidFill>
                <a:latin typeface="Arial Narrow" panose="020B0606020202030204" pitchFamily="34" charset="0"/>
              </a:defRPr>
            </a:lvl1pPr>
          </a:lstStyle>
          <a:p>
            <a:pPr lvl="0"/>
            <a:r>
              <a:rPr lang="de-AT" noProof="0" dirty="0"/>
              <a:t>vorname.nachname@e-control.at</a:t>
            </a:r>
          </a:p>
        </p:txBody>
      </p:sp>
      <p:sp>
        <p:nvSpPr>
          <p:cNvPr id="62" name="Textfeld 61"/>
          <p:cNvSpPr txBox="1"/>
          <p:nvPr userDrawn="1"/>
        </p:nvSpPr>
        <p:spPr>
          <a:xfrm>
            <a:off x="1153841" y="4143836"/>
            <a:ext cx="3072632" cy="307777"/>
          </a:xfrm>
          <a:prstGeom prst="rect">
            <a:avLst/>
          </a:prstGeom>
        </p:spPr>
        <p:txBody>
          <a:bodyPr vert="horz" wrap="square" lIns="0" tIns="0" rIns="0" bIns="0" rtlCol="0" anchor="ctr">
            <a:noAutofit/>
          </a:bodyPr>
          <a:lstStyle>
            <a:lvl1pPr lvl="0" indent="0">
              <a:spcBef>
                <a:spcPts val="500"/>
              </a:spcBef>
              <a:buFont typeface="Arial" pitchFamily="34" charset="0"/>
              <a:buNone/>
              <a:defRPr sz="2000">
                <a:latin typeface="Arial" pitchFamily="34" charset="0"/>
                <a:cs typeface="Arial" pitchFamily="34" charset="0"/>
              </a:defRPr>
            </a:lvl1pPr>
            <a:lvl2pPr marL="179388" indent="-179388">
              <a:spcBef>
                <a:spcPts val="500"/>
              </a:spcBef>
              <a:buFont typeface="Arial" pitchFamily="34" charset="0"/>
              <a:buChar char="•"/>
              <a:defRPr sz="2000">
                <a:latin typeface="Arial" pitchFamily="34" charset="0"/>
                <a:cs typeface="Arial" pitchFamily="34" charset="0"/>
              </a:defRPr>
            </a:lvl2pPr>
            <a:lvl3pPr marL="447675" indent="-268288">
              <a:spcBef>
                <a:spcPts val="400"/>
              </a:spcBef>
              <a:buFont typeface="Arial" pitchFamily="34" charset="0"/>
              <a:buChar char="–"/>
              <a:defRPr>
                <a:latin typeface="Arial" pitchFamily="34" charset="0"/>
                <a:cs typeface="Arial" pitchFamily="34" charset="0"/>
              </a:defRPr>
            </a:lvl3pPr>
            <a:lvl4pPr marL="627063" indent="-179388">
              <a:spcBef>
                <a:spcPts val="400"/>
              </a:spcBef>
              <a:buFont typeface="Arial" pitchFamily="34" charset="0"/>
              <a:buChar char="•"/>
              <a:defRPr>
                <a:latin typeface="Arial" pitchFamily="34" charset="0"/>
                <a:cs typeface="Arial" pitchFamily="34" charset="0"/>
              </a:defRPr>
            </a:lvl4pPr>
            <a:lvl5pPr marL="896938" indent="-269875">
              <a:spcBef>
                <a:spcPts val="400"/>
              </a:spcBef>
              <a:buFont typeface="Arial" pitchFamily="34" charset="0"/>
              <a:buChar char="–"/>
              <a:defRPr>
                <a:latin typeface="Arial" pitchFamily="34" charset="0"/>
                <a:cs typeface="Arial" pitchFamily="34" charset="0"/>
              </a:defRPr>
            </a:lvl5pPr>
            <a:lvl6pPr marL="2514600" indent="-228600">
              <a:spcBef>
                <a:spcPct val="20000"/>
              </a:spcBef>
              <a:buFont typeface="Arial" pitchFamily="34" charset="0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 pitchFamily="34" charset="0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 pitchFamily="34" charset="0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 pitchFamily="34" charset="0"/>
              <a:buChar char="•"/>
              <a:defRPr sz="2000"/>
            </a:lvl9pPr>
          </a:lstStyle>
          <a:p>
            <a:pPr lvl="0" algn="l"/>
            <a:r>
              <a:rPr lang="de-AT" sz="1600" dirty="0">
                <a:solidFill>
                  <a:schemeClr val="bg1"/>
                </a:solidFill>
                <a:latin typeface="Arial Narrow" panose="020B0606020202030204" pitchFamily="34" charset="0"/>
              </a:rPr>
              <a:t>www.e-control.at</a:t>
            </a:r>
            <a:endParaRPr lang="en-GB" sz="1600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63" name="Rechteck 62"/>
          <p:cNvSpPr/>
          <p:nvPr userDrawn="1"/>
        </p:nvSpPr>
        <p:spPr>
          <a:xfrm>
            <a:off x="581857" y="3419145"/>
            <a:ext cx="4347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altLang="de-DE" sz="1800" dirty="0">
                <a:solidFill>
                  <a:schemeClr val="bg1"/>
                </a:solidFill>
                <a:sym typeface="Wingdings 2" pitchFamily="18" charset="2"/>
              </a:rPr>
              <a:t>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64" name="Rechteck 63"/>
          <p:cNvSpPr/>
          <p:nvPr userDrawn="1"/>
        </p:nvSpPr>
        <p:spPr>
          <a:xfrm>
            <a:off x="576246" y="3761391"/>
            <a:ext cx="4459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altLang="de-DE" b="1" dirty="0">
                <a:solidFill>
                  <a:schemeClr val="bg1"/>
                </a:solidFill>
                <a:cs typeface="Arial" charset="0"/>
                <a:sym typeface="Wingdings" pitchFamily="2" charset="2"/>
              </a:rPr>
              <a:t>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65" name="Rechteck 64"/>
          <p:cNvSpPr/>
          <p:nvPr userDrawn="1"/>
        </p:nvSpPr>
        <p:spPr>
          <a:xfrm>
            <a:off x="591475" y="4113058"/>
            <a:ext cx="415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altLang="de-DE" b="1" dirty="0">
                <a:solidFill>
                  <a:schemeClr val="bg1"/>
                </a:solidFill>
                <a:cs typeface="Arial" charset="0"/>
                <a:sym typeface="Webdings" pitchFamily="18" charset="2"/>
              </a:rPr>
              <a:t>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66" name="Inhaltsplatzhalter 2"/>
          <p:cNvSpPr>
            <a:spLocks noGrp="1"/>
          </p:cNvSpPr>
          <p:nvPr>
            <p:ph idx="30" hasCustomPrompt="1"/>
          </p:nvPr>
        </p:nvSpPr>
        <p:spPr>
          <a:xfrm>
            <a:off x="4909988" y="1203598"/>
            <a:ext cx="3565178" cy="307777"/>
          </a:xfrm>
          <a:prstGeom prst="rect">
            <a:avLst/>
          </a:prstGeom>
        </p:spPr>
        <p:txBody>
          <a:bodyPr lIns="0" anchor="ctr">
            <a:noAutofit/>
          </a:bodyPr>
          <a:lstStyle>
            <a:lvl1pPr>
              <a:defRPr sz="1600" b="1" cap="small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de-AT" noProof="0" dirty="0"/>
              <a:t>Titel Vorname Name</a:t>
            </a:r>
          </a:p>
        </p:txBody>
      </p:sp>
      <p:sp>
        <p:nvSpPr>
          <p:cNvPr id="67" name="Inhaltsplatzhalter 2"/>
          <p:cNvSpPr>
            <a:spLocks noGrp="1"/>
          </p:cNvSpPr>
          <p:nvPr>
            <p:ph idx="31" hasCustomPrompt="1"/>
          </p:nvPr>
        </p:nvSpPr>
        <p:spPr>
          <a:xfrm>
            <a:off x="6372199" y="1584269"/>
            <a:ext cx="2102965" cy="307777"/>
          </a:xfrm>
          <a:prstGeom prst="rect">
            <a:avLst/>
          </a:prstGeom>
        </p:spPr>
        <p:txBody>
          <a:bodyPr lIns="36000" anchor="ctr">
            <a:noAutofit/>
          </a:bodyPr>
          <a:lstStyle>
            <a:lvl1pPr>
              <a:defRPr sz="1600">
                <a:solidFill>
                  <a:schemeClr val="bg1"/>
                </a:solidFill>
                <a:latin typeface="Arial Narrow" panose="020B0606020202030204" pitchFamily="34" charset="0"/>
              </a:defRPr>
            </a:lvl1pPr>
          </a:lstStyle>
          <a:p>
            <a:pPr lvl="0"/>
            <a:r>
              <a:rPr lang="de-AT" noProof="0" dirty="0"/>
              <a:t>DW</a:t>
            </a:r>
          </a:p>
        </p:txBody>
      </p:sp>
      <p:sp>
        <p:nvSpPr>
          <p:cNvPr id="68" name="Textfeld 67"/>
          <p:cNvSpPr txBox="1"/>
          <p:nvPr userDrawn="1"/>
        </p:nvSpPr>
        <p:spPr>
          <a:xfrm>
            <a:off x="5402530" y="1584269"/>
            <a:ext cx="911613" cy="30777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lvl1pPr lvl="0" indent="0">
              <a:spcBef>
                <a:spcPts val="500"/>
              </a:spcBef>
              <a:buFont typeface="Arial" pitchFamily="34" charset="0"/>
              <a:buNone/>
              <a:defRPr sz="2000">
                <a:latin typeface="Arial" pitchFamily="34" charset="0"/>
                <a:cs typeface="Arial" pitchFamily="34" charset="0"/>
              </a:defRPr>
            </a:lvl1pPr>
            <a:lvl2pPr marL="179388" indent="-179388">
              <a:spcBef>
                <a:spcPts val="500"/>
              </a:spcBef>
              <a:buFont typeface="Arial" pitchFamily="34" charset="0"/>
              <a:buChar char="•"/>
              <a:defRPr sz="2000">
                <a:latin typeface="Arial" pitchFamily="34" charset="0"/>
                <a:cs typeface="Arial" pitchFamily="34" charset="0"/>
              </a:defRPr>
            </a:lvl2pPr>
            <a:lvl3pPr marL="447675" indent="-268288">
              <a:spcBef>
                <a:spcPts val="400"/>
              </a:spcBef>
              <a:buFont typeface="Arial" pitchFamily="34" charset="0"/>
              <a:buChar char="–"/>
              <a:defRPr>
                <a:latin typeface="Arial" pitchFamily="34" charset="0"/>
                <a:cs typeface="Arial" pitchFamily="34" charset="0"/>
              </a:defRPr>
            </a:lvl3pPr>
            <a:lvl4pPr marL="627063" indent="-179388">
              <a:spcBef>
                <a:spcPts val="400"/>
              </a:spcBef>
              <a:buFont typeface="Arial" pitchFamily="34" charset="0"/>
              <a:buChar char="•"/>
              <a:defRPr>
                <a:latin typeface="Arial" pitchFamily="34" charset="0"/>
                <a:cs typeface="Arial" pitchFamily="34" charset="0"/>
              </a:defRPr>
            </a:lvl4pPr>
            <a:lvl5pPr marL="896938" indent="-269875">
              <a:spcBef>
                <a:spcPts val="400"/>
              </a:spcBef>
              <a:buFont typeface="Arial" pitchFamily="34" charset="0"/>
              <a:buChar char="–"/>
              <a:defRPr>
                <a:latin typeface="Arial" pitchFamily="34" charset="0"/>
                <a:cs typeface="Arial" pitchFamily="34" charset="0"/>
              </a:defRPr>
            </a:lvl5pPr>
            <a:lvl6pPr marL="2514600" indent="-228600">
              <a:spcBef>
                <a:spcPct val="20000"/>
              </a:spcBef>
              <a:buFont typeface="Arial" pitchFamily="34" charset="0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 pitchFamily="34" charset="0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 pitchFamily="34" charset="0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 pitchFamily="34" charset="0"/>
              <a:buChar char="•"/>
              <a:defRPr sz="2000"/>
            </a:lvl9pPr>
          </a:lstStyle>
          <a:p>
            <a:pPr lvl="0" algn="l"/>
            <a:r>
              <a:rPr lang="de-AT" sz="1600" dirty="0">
                <a:solidFill>
                  <a:schemeClr val="bg1"/>
                </a:solidFill>
                <a:latin typeface="Arial Narrow" panose="020B0606020202030204" pitchFamily="34" charset="0"/>
              </a:rPr>
              <a:t>+43 1 24724</a:t>
            </a:r>
            <a:endParaRPr lang="en-GB" sz="1600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69" name="Inhaltsplatzhalter 2"/>
          <p:cNvSpPr>
            <a:spLocks noGrp="1"/>
          </p:cNvSpPr>
          <p:nvPr>
            <p:ph idx="32" hasCustomPrompt="1"/>
          </p:nvPr>
        </p:nvSpPr>
        <p:spPr>
          <a:xfrm>
            <a:off x="5402531" y="1926515"/>
            <a:ext cx="3072634" cy="307777"/>
          </a:xfrm>
          <a:prstGeom prst="rect">
            <a:avLst/>
          </a:prstGeom>
        </p:spPr>
        <p:txBody>
          <a:bodyPr lIns="0" anchor="ctr">
            <a:noAutofit/>
          </a:bodyPr>
          <a:lstStyle>
            <a:lvl1pPr algn="l">
              <a:defRPr sz="1600" b="0">
                <a:solidFill>
                  <a:schemeClr val="bg1"/>
                </a:solidFill>
                <a:latin typeface="Arial Narrow" panose="020B0606020202030204" pitchFamily="34" charset="0"/>
              </a:defRPr>
            </a:lvl1pPr>
          </a:lstStyle>
          <a:p>
            <a:pPr lvl="0"/>
            <a:r>
              <a:rPr lang="de-AT" noProof="0" dirty="0"/>
              <a:t>vorname.nachname@e-control.at</a:t>
            </a:r>
          </a:p>
        </p:txBody>
      </p:sp>
      <p:sp>
        <p:nvSpPr>
          <p:cNvPr id="70" name="Textfeld 69"/>
          <p:cNvSpPr txBox="1"/>
          <p:nvPr userDrawn="1"/>
        </p:nvSpPr>
        <p:spPr>
          <a:xfrm>
            <a:off x="5402535" y="2278182"/>
            <a:ext cx="3072632" cy="307777"/>
          </a:xfrm>
          <a:prstGeom prst="rect">
            <a:avLst/>
          </a:prstGeom>
        </p:spPr>
        <p:txBody>
          <a:bodyPr vert="horz" wrap="square" lIns="0" tIns="0" rIns="0" bIns="0" rtlCol="0" anchor="ctr">
            <a:noAutofit/>
          </a:bodyPr>
          <a:lstStyle>
            <a:lvl1pPr lvl="0" indent="0">
              <a:spcBef>
                <a:spcPts val="500"/>
              </a:spcBef>
              <a:buFont typeface="Arial" pitchFamily="34" charset="0"/>
              <a:buNone/>
              <a:defRPr sz="2000">
                <a:latin typeface="Arial" pitchFamily="34" charset="0"/>
                <a:cs typeface="Arial" pitchFamily="34" charset="0"/>
              </a:defRPr>
            </a:lvl1pPr>
            <a:lvl2pPr marL="179388" indent="-179388">
              <a:spcBef>
                <a:spcPts val="500"/>
              </a:spcBef>
              <a:buFont typeface="Arial" pitchFamily="34" charset="0"/>
              <a:buChar char="•"/>
              <a:defRPr sz="2000">
                <a:latin typeface="Arial" pitchFamily="34" charset="0"/>
                <a:cs typeface="Arial" pitchFamily="34" charset="0"/>
              </a:defRPr>
            </a:lvl2pPr>
            <a:lvl3pPr marL="447675" indent="-268288">
              <a:spcBef>
                <a:spcPts val="400"/>
              </a:spcBef>
              <a:buFont typeface="Arial" pitchFamily="34" charset="0"/>
              <a:buChar char="–"/>
              <a:defRPr>
                <a:latin typeface="Arial" pitchFamily="34" charset="0"/>
                <a:cs typeface="Arial" pitchFamily="34" charset="0"/>
              </a:defRPr>
            </a:lvl3pPr>
            <a:lvl4pPr marL="627063" indent="-179388">
              <a:spcBef>
                <a:spcPts val="400"/>
              </a:spcBef>
              <a:buFont typeface="Arial" pitchFamily="34" charset="0"/>
              <a:buChar char="•"/>
              <a:defRPr>
                <a:latin typeface="Arial" pitchFamily="34" charset="0"/>
                <a:cs typeface="Arial" pitchFamily="34" charset="0"/>
              </a:defRPr>
            </a:lvl4pPr>
            <a:lvl5pPr marL="896938" indent="-269875">
              <a:spcBef>
                <a:spcPts val="400"/>
              </a:spcBef>
              <a:buFont typeface="Arial" pitchFamily="34" charset="0"/>
              <a:buChar char="–"/>
              <a:defRPr>
                <a:latin typeface="Arial" pitchFamily="34" charset="0"/>
                <a:cs typeface="Arial" pitchFamily="34" charset="0"/>
              </a:defRPr>
            </a:lvl5pPr>
            <a:lvl6pPr marL="2514600" indent="-228600">
              <a:spcBef>
                <a:spcPct val="20000"/>
              </a:spcBef>
              <a:buFont typeface="Arial" pitchFamily="34" charset="0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 pitchFamily="34" charset="0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 pitchFamily="34" charset="0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 pitchFamily="34" charset="0"/>
              <a:buChar char="•"/>
              <a:defRPr sz="2000"/>
            </a:lvl9pPr>
          </a:lstStyle>
          <a:p>
            <a:pPr lvl="0" algn="l"/>
            <a:r>
              <a:rPr lang="de-AT" sz="1600" dirty="0">
                <a:solidFill>
                  <a:schemeClr val="bg1"/>
                </a:solidFill>
                <a:latin typeface="Arial Narrow" panose="020B0606020202030204" pitchFamily="34" charset="0"/>
              </a:rPr>
              <a:t>www.e-control.at</a:t>
            </a:r>
            <a:endParaRPr lang="en-GB" sz="1600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71" name="Rechteck 70"/>
          <p:cNvSpPr/>
          <p:nvPr userDrawn="1"/>
        </p:nvSpPr>
        <p:spPr>
          <a:xfrm>
            <a:off x="4830551" y="1553491"/>
            <a:ext cx="4347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altLang="de-DE" sz="1800" dirty="0">
                <a:solidFill>
                  <a:schemeClr val="bg1"/>
                </a:solidFill>
                <a:sym typeface="Wingdings 2" pitchFamily="18" charset="2"/>
              </a:rPr>
              <a:t>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72" name="Rechteck 71"/>
          <p:cNvSpPr/>
          <p:nvPr userDrawn="1"/>
        </p:nvSpPr>
        <p:spPr>
          <a:xfrm>
            <a:off x="4824940" y="1895737"/>
            <a:ext cx="4459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altLang="de-DE" b="1" dirty="0">
                <a:solidFill>
                  <a:schemeClr val="bg1"/>
                </a:solidFill>
                <a:cs typeface="Arial" charset="0"/>
                <a:sym typeface="Wingdings" pitchFamily="2" charset="2"/>
              </a:rPr>
              <a:t>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73" name="Rechteck 72"/>
          <p:cNvSpPr/>
          <p:nvPr userDrawn="1"/>
        </p:nvSpPr>
        <p:spPr>
          <a:xfrm>
            <a:off x="4840169" y="2247404"/>
            <a:ext cx="415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altLang="de-DE" b="1" dirty="0">
                <a:solidFill>
                  <a:schemeClr val="bg1"/>
                </a:solidFill>
                <a:cs typeface="Arial" charset="0"/>
                <a:sym typeface="Webdings" pitchFamily="18" charset="2"/>
              </a:rPr>
              <a:t>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74" name="Inhaltsplatzhalter 2"/>
          <p:cNvSpPr>
            <a:spLocks noGrp="1"/>
          </p:cNvSpPr>
          <p:nvPr>
            <p:ph idx="33" hasCustomPrompt="1"/>
          </p:nvPr>
        </p:nvSpPr>
        <p:spPr>
          <a:xfrm>
            <a:off x="4908210" y="3069252"/>
            <a:ext cx="3565178" cy="307777"/>
          </a:xfrm>
          <a:prstGeom prst="rect">
            <a:avLst/>
          </a:prstGeom>
        </p:spPr>
        <p:txBody>
          <a:bodyPr lIns="0" anchor="ctr">
            <a:noAutofit/>
          </a:bodyPr>
          <a:lstStyle>
            <a:lvl1pPr>
              <a:defRPr sz="1600" b="1" cap="small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de-AT" noProof="0" dirty="0"/>
              <a:t>Titel Vorname Name</a:t>
            </a:r>
          </a:p>
        </p:txBody>
      </p:sp>
      <p:sp>
        <p:nvSpPr>
          <p:cNvPr id="75" name="Inhaltsplatzhalter 2"/>
          <p:cNvSpPr>
            <a:spLocks noGrp="1"/>
          </p:cNvSpPr>
          <p:nvPr>
            <p:ph idx="34" hasCustomPrompt="1"/>
          </p:nvPr>
        </p:nvSpPr>
        <p:spPr>
          <a:xfrm>
            <a:off x="6372199" y="3449923"/>
            <a:ext cx="2101188" cy="307777"/>
          </a:xfrm>
          <a:prstGeom prst="rect">
            <a:avLst/>
          </a:prstGeom>
        </p:spPr>
        <p:txBody>
          <a:bodyPr lIns="36000" anchor="ctr">
            <a:noAutofit/>
          </a:bodyPr>
          <a:lstStyle>
            <a:lvl1pPr>
              <a:defRPr sz="1600">
                <a:solidFill>
                  <a:schemeClr val="bg1"/>
                </a:solidFill>
                <a:latin typeface="Arial Narrow" panose="020B0606020202030204" pitchFamily="34" charset="0"/>
              </a:defRPr>
            </a:lvl1pPr>
          </a:lstStyle>
          <a:p>
            <a:pPr lvl="0"/>
            <a:r>
              <a:rPr lang="de-AT" noProof="0" dirty="0"/>
              <a:t>DW</a:t>
            </a:r>
          </a:p>
        </p:txBody>
      </p:sp>
      <p:sp>
        <p:nvSpPr>
          <p:cNvPr id="76" name="Textfeld 75"/>
          <p:cNvSpPr txBox="1"/>
          <p:nvPr userDrawn="1"/>
        </p:nvSpPr>
        <p:spPr>
          <a:xfrm>
            <a:off x="5400752" y="3449923"/>
            <a:ext cx="911613" cy="30777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lvl1pPr lvl="0" indent="0">
              <a:spcBef>
                <a:spcPts val="500"/>
              </a:spcBef>
              <a:buFont typeface="Arial" pitchFamily="34" charset="0"/>
              <a:buNone/>
              <a:defRPr sz="2000">
                <a:latin typeface="Arial" pitchFamily="34" charset="0"/>
                <a:cs typeface="Arial" pitchFamily="34" charset="0"/>
              </a:defRPr>
            </a:lvl1pPr>
            <a:lvl2pPr marL="179388" indent="-179388">
              <a:spcBef>
                <a:spcPts val="500"/>
              </a:spcBef>
              <a:buFont typeface="Arial" pitchFamily="34" charset="0"/>
              <a:buChar char="•"/>
              <a:defRPr sz="2000">
                <a:latin typeface="Arial" pitchFamily="34" charset="0"/>
                <a:cs typeface="Arial" pitchFamily="34" charset="0"/>
              </a:defRPr>
            </a:lvl2pPr>
            <a:lvl3pPr marL="447675" indent="-268288">
              <a:spcBef>
                <a:spcPts val="400"/>
              </a:spcBef>
              <a:buFont typeface="Arial" pitchFamily="34" charset="0"/>
              <a:buChar char="–"/>
              <a:defRPr>
                <a:latin typeface="Arial" pitchFamily="34" charset="0"/>
                <a:cs typeface="Arial" pitchFamily="34" charset="0"/>
              </a:defRPr>
            </a:lvl3pPr>
            <a:lvl4pPr marL="627063" indent="-179388">
              <a:spcBef>
                <a:spcPts val="400"/>
              </a:spcBef>
              <a:buFont typeface="Arial" pitchFamily="34" charset="0"/>
              <a:buChar char="•"/>
              <a:defRPr>
                <a:latin typeface="Arial" pitchFamily="34" charset="0"/>
                <a:cs typeface="Arial" pitchFamily="34" charset="0"/>
              </a:defRPr>
            </a:lvl4pPr>
            <a:lvl5pPr marL="896938" indent="-269875">
              <a:spcBef>
                <a:spcPts val="400"/>
              </a:spcBef>
              <a:buFont typeface="Arial" pitchFamily="34" charset="0"/>
              <a:buChar char="–"/>
              <a:defRPr>
                <a:latin typeface="Arial" pitchFamily="34" charset="0"/>
                <a:cs typeface="Arial" pitchFamily="34" charset="0"/>
              </a:defRPr>
            </a:lvl5pPr>
            <a:lvl6pPr marL="2514600" indent="-228600">
              <a:spcBef>
                <a:spcPct val="20000"/>
              </a:spcBef>
              <a:buFont typeface="Arial" pitchFamily="34" charset="0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 pitchFamily="34" charset="0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 pitchFamily="34" charset="0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 pitchFamily="34" charset="0"/>
              <a:buChar char="•"/>
              <a:defRPr sz="2000"/>
            </a:lvl9pPr>
          </a:lstStyle>
          <a:p>
            <a:pPr lvl="0" algn="l"/>
            <a:r>
              <a:rPr lang="de-AT" sz="1600" dirty="0">
                <a:solidFill>
                  <a:schemeClr val="bg1"/>
                </a:solidFill>
                <a:latin typeface="Arial Narrow" panose="020B0606020202030204" pitchFamily="34" charset="0"/>
              </a:rPr>
              <a:t>+43 1 24724</a:t>
            </a:r>
            <a:endParaRPr lang="en-GB" sz="1600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77" name="Inhaltsplatzhalter 2"/>
          <p:cNvSpPr>
            <a:spLocks noGrp="1"/>
          </p:cNvSpPr>
          <p:nvPr>
            <p:ph idx="35" hasCustomPrompt="1"/>
          </p:nvPr>
        </p:nvSpPr>
        <p:spPr>
          <a:xfrm>
            <a:off x="5400753" y="3792169"/>
            <a:ext cx="3072634" cy="307777"/>
          </a:xfrm>
          <a:prstGeom prst="rect">
            <a:avLst/>
          </a:prstGeom>
        </p:spPr>
        <p:txBody>
          <a:bodyPr lIns="0" anchor="ctr">
            <a:noAutofit/>
          </a:bodyPr>
          <a:lstStyle>
            <a:lvl1pPr algn="l">
              <a:defRPr sz="1600" b="0">
                <a:solidFill>
                  <a:schemeClr val="bg1"/>
                </a:solidFill>
                <a:latin typeface="Arial Narrow" panose="020B0606020202030204" pitchFamily="34" charset="0"/>
              </a:defRPr>
            </a:lvl1pPr>
          </a:lstStyle>
          <a:p>
            <a:pPr lvl="0"/>
            <a:r>
              <a:rPr lang="de-AT" noProof="0" dirty="0"/>
              <a:t>vorname.nachname@e-control.at</a:t>
            </a:r>
          </a:p>
        </p:txBody>
      </p:sp>
      <p:sp>
        <p:nvSpPr>
          <p:cNvPr id="78" name="Textfeld 77"/>
          <p:cNvSpPr txBox="1"/>
          <p:nvPr userDrawn="1"/>
        </p:nvSpPr>
        <p:spPr>
          <a:xfrm>
            <a:off x="5400757" y="4143836"/>
            <a:ext cx="3072632" cy="307777"/>
          </a:xfrm>
          <a:prstGeom prst="rect">
            <a:avLst/>
          </a:prstGeom>
        </p:spPr>
        <p:txBody>
          <a:bodyPr vert="horz" wrap="square" lIns="0" tIns="0" rIns="0" bIns="0" rtlCol="0" anchor="ctr">
            <a:noAutofit/>
          </a:bodyPr>
          <a:lstStyle>
            <a:lvl1pPr lvl="0" indent="0">
              <a:spcBef>
                <a:spcPts val="500"/>
              </a:spcBef>
              <a:buFont typeface="Arial" pitchFamily="34" charset="0"/>
              <a:buNone/>
              <a:defRPr sz="2000">
                <a:latin typeface="Arial" pitchFamily="34" charset="0"/>
                <a:cs typeface="Arial" pitchFamily="34" charset="0"/>
              </a:defRPr>
            </a:lvl1pPr>
            <a:lvl2pPr marL="179388" indent="-179388">
              <a:spcBef>
                <a:spcPts val="500"/>
              </a:spcBef>
              <a:buFont typeface="Arial" pitchFamily="34" charset="0"/>
              <a:buChar char="•"/>
              <a:defRPr sz="2000">
                <a:latin typeface="Arial" pitchFamily="34" charset="0"/>
                <a:cs typeface="Arial" pitchFamily="34" charset="0"/>
              </a:defRPr>
            </a:lvl2pPr>
            <a:lvl3pPr marL="447675" indent="-268288">
              <a:spcBef>
                <a:spcPts val="400"/>
              </a:spcBef>
              <a:buFont typeface="Arial" pitchFamily="34" charset="0"/>
              <a:buChar char="–"/>
              <a:defRPr>
                <a:latin typeface="Arial" pitchFamily="34" charset="0"/>
                <a:cs typeface="Arial" pitchFamily="34" charset="0"/>
              </a:defRPr>
            </a:lvl3pPr>
            <a:lvl4pPr marL="627063" indent="-179388">
              <a:spcBef>
                <a:spcPts val="400"/>
              </a:spcBef>
              <a:buFont typeface="Arial" pitchFamily="34" charset="0"/>
              <a:buChar char="•"/>
              <a:defRPr>
                <a:latin typeface="Arial" pitchFamily="34" charset="0"/>
                <a:cs typeface="Arial" pitchFamily="34" charset="0"/>
              </a:defRPr>
            </a:lvl4pPr>
            <a:lvl5pPr marL="896938" indent="-269875">
              <a:spcBef>
                <a:spcPts val="400"/>
              </a:spcBef>
              <a:buFont typeface="Arial" pitchFamily="34" charset="0"/>
              <a:buChar char="–"/>
              <a:defRPr>
                <a:latin typeface="Arial" pitchFamily="34" charset="0"/>
                <a:cs typeface="Arial" pitchFamily="34" charset="0"/>
              </a:defRPr>
            </a:lvl5pPr>
            <a:lvl6pPr marL="2514600" indent="-228600">
              <a:spcBef>
                <a:spcPct val="20000"/>
              </a:spcBef>
              <a:buFont typeface="Arial" pitchFamily="34" charset="0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 pitchFamily="34" charset="0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 pitchFamily="34" charset="0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 pitchFamily="34" charset="0"/>
              <a:buChar char="•"/>
              <a:defRPr sz="2000"/>
            </a:lvl9pPr>
          </a:lstStyle>
          <a:p>
            <a:pPr lvl="0" algn="l"/>
            <a:r>
              <a:rPr lang="de-AT" sz="1600" dirty="0">
                <a:solidFill>
                  <a:schemeClr val="bg1"/>
                </a:solidFill>
                <a:latin typeface="Arial Narrow" panose="020B0606020202030204" pitchFamily="34" charset="0"/>
              </a:rPr>
              <a:t>www.e-control.at</a:t>
            </a:r>
            <a:endParaRPr lang="en-GB" sz="1600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79" name="Rechteck 78"/>
          <p:cNvSpPr/>
          <p:nvPr userDrawn="1"/>
        </p:nvSpPr>
        <p:spPr>
          <a:xfrm>
            <a:off x="4828773" y="3419145"/>
            <a:ext cx="4347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altLang="de-DE" sz="1800" dirty="0">
                <a:solidFill>
                  <a:schemeClr val="bg1"/>
                </a:solidFill>
                <a:sym typeface="Wingdings 2" pitchFamily="18" charset="2"/>
              </a:rPr>
              <a:t>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80" name="Rechteck 79"/>
          <p:cNvSpPr/>
          <p:nvPr userDrawn="1"/>
        </p:nvSpPr>
        <p:spPr>
          <a:xfrm>
            <a:off x="4823162" y="3761391"/>
            <a:ext cx="4459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altLang="de-DE" b="1" dirty="0">
                <a:solidFill>
                  <a:schemeClr val="bg1"/>
                </a:solidFill>
                <a:cs typeface="Arial" charset="0"/>
                <a:sym typeface="Wingdings" pitchFamily="2" charset="2"/>
              </a:rPr>
              <a:t>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81" name="Rechteck 80"/>
          <p:cNvSpPr/>
          <p:nvPr userDrawn="1"/>
        </p:nvSpPr>
        <p:spPr>
          <a:xfrm>
            <a:off x="4838391" y="4113058"/>
            <a:ext cx="415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altLang="de-DE" b="1" dirty="0">
                <a:solidFill>
                  <a:schemeClr val="bg1"/>
                </a:solidFill>
                <a:cs typeface="Arial" charset="0"/>
                <a:sym typeface="Webdings" pitchFamily="18" charset="2"/>
              </a:rPr>
              <a:t></a:t>
            </a:r>
            <a:endParaRPr lang="de-DE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366620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1620">
          <p15:clr>
            <a:srgbClr val="FBAE40"/>
          </p15:clr>
        </p15:guide>
        <p15:guide id="2" pos="2880">
          <p15:clr>
            <a:srgbClr val="FBAE40"/>
          </p15:clr>
        </p15:guide>
        <p15:guide id="3" pos="204">
          <p15:clr>
            <a:srgbClr val="FBAE40"/>
          </p15:clr>
        </p15:guide>
        <p15:guide id="4" pos="5556">
          <p15:clr>
            <a:srgbClr val="FBAE40"/>
          </p15:clr>
        </p15:guide>
        <p15:guide id="5" orient="horz" pos="690">
          <p15:clr>
            <a:srgbClr val="FBAE40"/>
          </p15:clr>
        </p15:guide>
        <p15:guide id="6" orient="horz" pos="2958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reensaver - Ende - 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0066A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de-DE" sz="1350"/>
          </a:p>
        </p:txBody>
      </p:sp>
      <p:sp>
        <p:nvSpPr>
          <p:cNvPr id="2" name="Rechteck 1"/>
          <p:cNvSpPr/>
          <p:nvPr userDrawn="1"/>
        </p:nvSpPr>
        <p:spPr>
          <a:xfrm>
            <a:off x="2286000" y="2448056"/>
            <a:ext cx="4572000" cy="1815882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E-Control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Rudolfsplatz</a:t>
            </a:r>
            <a:r>
              <a:rPr kumimoji="0" lang="de-DE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13a, 1010 Wien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Tel.: +43 1 24 7 24-0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Fax: +43 1 247 24-900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E-Mail: office@e-control.at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www.e-control.at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Twitter: www.twitter.com/energiecontrol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Facebook: www.facebook.com/energie.control</a:t>
            </a:r>
          </a:p>
        </p:txBody>
      </p:sp>
      <p:sp>
        <p:nvSpPr>
          <p:cNvPr id="9" name="Rechteck 8"/>
          <p:cNvSpPr/>
          <p:nvPr userDrawn="1"/>
        </p:nvSpPr>
        <p:spPr>
          <a:xfrm>
            <a:off x="1295636" y="1293817"/>
            <a:ext cx="655272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8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Demi" panose="020B0703020102020204" pitchFamily="34" charset="0"/>
                <a:ea typeface="+mn-ea"/>
                <a:cs typeface="Arial" panose="020B0604020202020204" pitchFamily="34" charset="0"/>
              </a:rPr>
              <a:t>Unsere Energie </a:t>
            </a:r>
            <a:r>
              <a:rPr kumimoji="0" lang="de-DE" sz="28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Book" panose="020B0503020102020204" pitchFamily="34" charset="0"/>
                <a:ea typeface="+mn-ea"/>
                <a:cs typeface="Arial" panose="020B0604020202020204" pitchFamily="34" charset="0"/>
              </a:rPr>
              <a:t>gehört der Zukunft.</a:t>
            </a:r>
          </a:p>
        </p:txBody>
      </p:sp>
    </p:spTree>
    <p:extLst>
      <p:ext uri="{BB962C8B-B14F-4D97-AF65-F5344CB8AC3E}">
        <p14:creationId xmlns:p14="http://schemas.microsoft.com/office/powerpoint/2010/main" val="206705608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1620">
          <p15:clr>
            <a:srgbClr val="FBAE40"/>
          </p15:clr>
        </p15:guide>
        <p15:guide id="2" pos="2880">
          <p15:clr>
            <a:srgbClr val="FBAE40"/>
          </p15:clr>
        </p15:guide>
        <p15:guide id="3" pos="204">
          <p15:clr>
            <a:srgbClr val="FBAE40"/>
          </p15:clr>
        </p15:guide>
        <p15:guide id="4" pos="5556">
          <p15:clr>
            <a:srgbClr val="FBAE40"/>
          </p15:clr>
        </p15:guide>
        <p15:guide id="5" orient="horz" pos="3049">
          <p15:clr>
            <a:srgbClr val="FBAE40"/>
          </p15:clr>
        </p15:guide>
        <p15:guide id="6" orient="horz" pos="191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reensa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0066A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de-DE" sz="1350"/>
          </a:p>
        </p:txBody>
      </p:sp>
      <p:pic>
        <p:nvPicPr>
          <p:cNvPr id="6" name="Grafik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2813" y="1888235"/>
            <a:ext cx="5198375" cy="1367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1565745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1620">
          <p15:clr>
            <a:srgbClr val="FBAE40"/>
          </p15:clr>
        </p15:guide>
        <p15:guide id="2" pos="2880">
          <p15:clr>
            <a:srgbClr val="FBAE40"/>
          </p15:clr>
        </p15:guide>
        <p15:guide id="3" pos="204">
          <p15:clr>
            <a:srgbClr val="FBAE40"/>
          </p15:clr>
        </p15:guide>
        <p15:guide id="4" pos="5556">
          <p15:clr>
            <a:srgbClr val="FBAE40"/>
          </p15:clr>
        </p15:guide>
        <p15:guide id="5" orient="horz" pos="3049">
          <p15:clr>
            <a:srgbClr val="FBAE40"/>
          </p15:clr>
        </p15:guide>
        <p15:guide id="6" orient="horz" pos="19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nner - G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Objekt 10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/>
          </p:nvPr>
        </p:nvGraphicFramePr>
        <p:xfrm>
          <a:off x="1591" y="1192"/>
          <a:ext cx="1587" cy="11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8842" name="think-cell Folie" r:id="rId4" imgW="270" imgH="270" progId="TCLayout.ActiveDocument.1">
                  <p:embed/>
                </p:oleObj>
              </mc:Choice>
              <mc:Fallback>
                <p:oleObj name="think-cell Folie" r:id="rId4" imgW="270" imgH="270" progId="TCLayout.ActiveDocument.1">
                  <p:embed/>
                  <p:pic>
                    <p:nvPicPr>
                      <p:cNvPr id="11" name="Objekt 10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91" y="1192"/>
                        <a:ext cx="1587" cy="119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feld 11"/>
          <p:cNvSpPr txBox="1"/>
          <p:nvPr userDrawn="1"/>
        </p:nvSpPr>
        <p:spPr>
          <a:xfrm>
            <a:off x="334722" y="303213"/>
            <a:ext cx="6634800" cy="360000"/>
          </a:xfrm>
          <a:prstGeom prst="rect">
            <a:avLst/>
          </a:prstGeom>
        </p:spPr>
        <p:txBody>
          <a:bodyPr vert="horz" wrap="square" lIns="0" tIns="0" rIns="0" bIns="0" rtlCol="0" anchor="ctr">
            <a:noAutofit/>
          </a:bodyPr>
          <a:lstStyle/>
          <a:p>
            <a:pPr algn="l"/>
            <a:endParaRPr lang="en-US" sz="2600" noProof="0" dirty="0">
              <a:solidFill>
                <a:schemeClr val="bg1"/>
              </a:solidFill>
            </a:endParaRPr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DD. MMMMMMM 2018</a:t>
            </a:r>
            <a:endParaRPr lang="en-US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(Name Veranstaltung / Vortragstitel)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E58CD-3741-43C7-A2FD-7865044D30D6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2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27895" y="3115604"/>
            <a:ext cx="6488210" cy="1319381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2600">
                <a:solidFill>
                  <a:srgbClr val="0066A9"/>
                </a:solidFill>
              </a:defRPr>
            </a:lvl1pPr>
          </a:lstStyle>
          <a:p>
            <a:pPr lvl="0"/>
            <a:r>
              <a:rPr lang="de-DE" altLang="de-DE" noProof="0"/>
              <a:t>Master-Untertitelformat bearbeiten</a:t>
            </a:r>
            <a:endParaRPr lang="de-AT" altLang="de-DE" noProof="0" dirty="0"/>
          </a:p>
        </p:txBody>
      </p:sp>
      <p:pic>
        <p:nvPicPr>
          <p:cNvPr id="13" name="Grafik 12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8994" y="1239602"/>
            <a:ext cx="1006012" cy="165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9630323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2" pos="288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nner - Ö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Objekt 10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/>
          </p:nvPr>
        </p:nvGraphicFramePr>
        <p:xfrm>
          <a:off x="1591" y="1192"/>
          <a:ext cx="1587" cy="11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9162" name="think-cell Folie" r:id="rId4" imgW="270" imgH="270" progId="TCLayout.ActiveDocument.1">
                  <p:embed/>
                </p:oleObj>
              </mc:Choice>
              <mc:Fallback>
                <p:oleObj name="think-cell Folie" r:id="rId4" imgW="270" imgH="270" progId="TCLayout.ActiveDocument.1">
                  <p:embed/>
                  <p:pic>
                    <p:nvPicPr>
                      <p:cNvPr id="11" name="Objekt 10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91" y="1192"/>
                        <a:ext cx="1587" cy="119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feld 11"/>
          <p:cNvSpPr txBox="1"/>
          <p:nvPr userDrawn="1"/>
        </p:nvSpPr>
        <p:spPr>
          <a:xfrm>
            <a:off x="334722" y="303213"/>
            <a:ext cx="6634800" cy="360000"/>
          </a:xfrm>
          <a:prstGeom prst="rect">
            <a:avLst/>
          </a:prstGeom>
        </p:spPr>
        <p:txBody>
          <a:bodyPr vert="horz" wrap="square" lIns="0" tIns="0" rIns="0" bIns="0" rtlCol="0" anchor="ctr">
            <a:noAutofit/>
          </a:bodyPr>
          <a:lstStyle/>
          <a:p>
            <a:pPr algn="l"/>
            <a:endParaRPr lang="en-US" sz="2600" noProof="0" dirty="0">
              <a:solidFill>
                <a:schemeClr val="bg1"/>
              </a:solidFill>
            </a:endParaRPr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DD. MMMMMMM 2018</a:t>
            </a:r>
            <a:endParaRPr lang="en-US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(Name Veranstaltung / Vortragstitel)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E58CD-3741-43C7-A2FD-7865044D30D6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2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27895" y="3115604"/>
            <a:ext cx="6488210" cy="1319381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2600">
                <a:solidFill>
                  <a:srgbClr val="0066A9"/>
                </a:solidFill>
              </a:defRPr>
            </a:lvl1pPr>
          </a:lstStyle>
          <a:p>
            <a:pPr lvl="0"/>
            <a:r>
              <a:rPr lang="de-DE" altLang="de-DE" noProof="0"/>
              <a:t>Master-Untertitelformat bearbeiten</a:t>
            </a:r>
            <a:endParaRPr lang="de-AT" altLang="de-DE" noProof="0" dirty="0"/>
          </a:p>
        </p:txBody>
      </p:sp>
      <p:pic>
        <p:nvPicPr>
          <p:cNvPr id="7" name="Grafik 6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8146" y="1239602"/>
            <a:ext cx="907709" cy="165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647053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2" pos="2880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nner - Str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Objekt 10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/>
          </p:nvPr>
        </p:nvGraphicFramePr>
        <p:xfrm>
          <a:off x="1591" y="1192"/>
          <a:ext cx="1587" cy="11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0186" name="think-cell Folie" r:id="rId4" imgW="270" imgH="270" progId="TCLayout.ActiveDocument.1">
                  <p:embed/>
                </p:oleObj>
              </mc:Choice>
              <mc:Fallback>
                <p:oleObj name="think-cell Folie" r:id="rId4" imgW="270" imgH="270" progId="TCLayout.ActiveDocument.1">
                  <p:embed/>
                  <p:pic>
                    <p:nvPicPr>
                      <p:cNvPr id="11" name="Objekt 10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91" y="1192"/>
                        <a:ext cx="1587" cy="119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feld 11"/>
          <p:cNvSpPr txBox="1"/>
          <p:nvPr userDrawn="1"/>
        </p:nvSpPr>
        <p:spPr>
          <a:xfrm>
            <a:off x="334722" y="303213"/>
            <a:ext cx="6634800" cy="360000"/>
          </a:xfrm>
          <a:prstGeom prst="rect">
            <a:avLst/>
          </a:prstGeom>
        </p:spPr>
        <p:txBody>
          <a:bodyPr vert="horz" wrap="square" lIns="0" tIns="0" rIns="0" bIns="0" rtlCol="0" anchor="ctr">
            <a:noAutofit/>
          </a:bodyPr>
          <a:lstStyle/>
          <a:p>
            <a:pPr algn="l"/>
            <a:endParaRPr lang="en-US" sz="2600" noProof="0" dirty="0">
              <a:solidFill>
                <a:schemeClr val="bg1"/>
              </a:solidFill>
            </a:endParaRPr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DD. MMMMMMM 2018</a:t>
            </a:r>
            <a:endParaRPr lang="en-US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(Name Veranstaltung / Vortragstitel)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E58CD-3741-43C7-A2FD-7865044D30D6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2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27895" y="3115604"/>
            <a:ext cx="6488210" cy="1319381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2600">
                <a:solidFill>
                  <a:srgbClr val="0066A9"/>
                </a:solidFill>
              </a:defRPr>
            </a:lvl1pPr>
          </a:lstStyle>
          <a:p>
            <a:pPr lvl="0"/>
            <a:r>
              <a:rPr lang="de-DE" altLang="de-DE" noProof="0"/>
              <a:t>Master-Untertitelformat bearbeiten</a:t>
            </a:r>
            <a:endParaRPr lang="de-AT" altLang="de-DE" noProof="0" dirty="0"/>
          </a:p>
        </p:txBody>
      </p:sp>
      <p:pic>
        <p:nvPicPr>
          <p:cNvPr id="7" name="Grafik 6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4000" y="1239786"/>
            <a:ext cx="1656000" cy="165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256768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2" pos="2880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nner - Rec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Objekt 10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/>
          </p:nvPr>
        </p:nvGraphicFramePr>
        <p:xfrm>
          <a:off x="1591" y="1192"/>
          <a:ext cx="1587" cy="11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24" name="think-cell Folie" r:id="rId4" imgW="270" imgH="270" progId="TCLayout.ActiveDocument.1">
                  <p:embed/>
                </p:oleObj>
              </mc:Choice>
              <mc:Fallback>
                <p:oleObj name="think-cell Folie" r:id="rId4" imgW="270" imgH="270" progId="TCLayout.ActiveDocument.1">
                  <p:embed/>
                  <p:pic>
                    <p:nvPicPr>
                      <p:cNvPr id="11" name="Objekt 10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91" y="1192"/>
                        <a:ext cx="1587" cy="119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feld 11"/>
          <p:cNvSpPr txBox="1"/>
          <p:nvPr userDrawn="1"/>
        </p:nvSpPr>
        <p:spPr>
          <a:xfrm>
            <a:off x="334722" y="303213"/>
            <a:ext cx="6634800" cy="360000"/>
          </a:xfrm>
          <a:prstGeom prst="rect">
            <a:avLst/>
          </a:prstGeom>
        </p:spPr>
        <p:txBody>
          <a:bodyPr vert="horz" wrap="square" lIns="0" tIns="0" rIns="0" bIns="0" rtlCol="0" anchor="ctr">
            <a:noAutofit/>
          </a:bodyPr>
          <a:lstStyle/>
          <a:p>
            <a:pPr algn="l"/>
            <a:endParaRPr lang="en-US" sz="2600" noProof="0" dirty="0">
              <a:solidFill>
                <a:schemeClr val="bg1"/>
              </a:solidFill>
            </a:endParaRPr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DD. MMMMMMM 2018</a:t>
            </a:r>
            <a:endParaRPr lang="en-US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(Name Veranstaltung / Vortragstitel)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E58CD-3741-43C7-A2FD-7865044D30D6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2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27895" y="3115604"/>
            <a:ext cx="6488210" cy="1319381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2600">
                <a:solidFill>
                  <a:srgbClr val="0066A9"/>
                </a:solidFill>
              </a:defRPr>
            </a:lvl1pPr>
          </a:lstStyle>
          <a:p>
            <a:pPr lvl="0"/>
            <a:r>
              <a:rPr lang="de-DE" altLang="de-DE" noProof="0"/>
              <a:t>Master-Untertitelformat bearbeiten</a:t>
            </a:r>
            <a:endParaRPr lang="de-AT" altLang="de-DE" noProof="0" dirty="0"/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B6FAA0BD-19A2-4CD2-890E-434FB4143F68}"/>
              </a:ext>
            </a:extLst>
          </p:cNvPr>
          <p:cNvSpPr/>
          <p:nvPr userDrawn="1"/>
        </p:nvSpPr>
        <p:spPr>
          <a:xfrm>
            <a:off x="4044378" y="749167"/>
            <a:ext cx="1055246" cy="2169825"/>
          </a:xfrm>
          <a:prstGeom prst="rect">
            <a:avLst/>
          </a:prstGeom>
          <a:noFill/>
        </p:spPr>
        <p:txBody>
          <a:bodyPr wrap="none" lIns="90000" tIns="45720" rIns="91440" bIns="45720">
            <a:spAutoFit/>
          </a:bodyPr>
          <a:lstStyle/>
          <a:p>
            <a:pPr algn="ctr"/>
            <a:r>
              <a:rPr lang="de-DE" sz="13500" b="1" cap="none" spc="50" dirty="0">
                <a:ln w="9525" cmpd="sng">
                  <a:noFill/>
                  <a:prstDash val="solid"/>
                </a:ln>
                <a:solidFill>
                  <a:schemeClr val="accent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§</a:t>
            </a:r>
          </a:p>
        </p:txBody>
      </p:sp>
    </p:spTree>
    <p:extLst>
      <p:ext uri="{BB962C8B-B14F-4D97-AF65-F5344CB8AC3E}">
        <p14:creationId xmlns:p14="http://schemas.microsoft.com/office/powerpoint/2010/main" val="3706893230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2" pos="2880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- 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Objekt 10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/>
          </p:nvPr>
        </p:nvGraphicFramePr>
        <p:xfrm>
          <a:off x="1591" y="1192"/>
          <a:ext cx="1587" cy="11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1898" name="think-cell Folie" r:id="rId4" imgW="270" imgH="270" progId="TCLayout.ActiveDocument.1">
                  <p:embed/>
                </p:oleObj>
              </mc:Choice>
              <mc:Fallback>
                <p:oleObj name="think-cell Folie" r:id="rId4" imgW="270" imgH="270" progId="TCLayout.ActiveDocument.1">
                  <p:embed/>
                  <p:pic>
                    <p:nvPicPr>
                      <p:cNvPr id="11" name="Objekt 10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91" y="1192"/>
                        <a:ext cx="1587" cy="119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feld 11"/>
          <p:cNvSpPr txBox="1"/>
          <p:nvPr userDrawn="1"/>
        </p:nvSpPr>
        <p:spPr>
          <a:xfrm>
            <a:off x="334722" y="303213"/>
            <a:ext cx="6634800" cy="360000"/>
          </a:xfrm>
          <a:prstGeom prst="rect">
            <a:avLst/>
          </a:prstGeom>
        </p:spPr>
        <p:txBody>
          <a:bodyPr vert="horz" wrap="square" lIns="0" tIns="0" rIns="0" bIns="0" rtlCol="0" anchor="ctr">
            <a:noAutofit/>
          </a:bodyPr>
          <a:lstStyle/>
          <a:p>
            <a:pPr algn="l"/>
            <a:r>
              <a:rPr lang="de-DE" sz="2600" noProof="0" dirty="0">
                <a:solidFill>
                  <a:schemeClr val="bg1"/>
                </a:solidFill>
              </a:rPr>
              <a:t>Agenda</a:t>
            </a:r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DD. MMMMMMM 2018</a:t>
            </a:r>
            <a:endParaRPr lang="en-US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(Name Veranstaltung / Vortragstitel)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E58CD-3741-43C7-A2FD-7865044D30D6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26611393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2" pos="288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- 1-zeiliger Titel - 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Objekt 10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/>
          </p:nvPr>
        </p:nvGraphicFramePr>
        <p:xfrm>
          <a:off x="1591" y="1192"/>
          <a:ext cx="1587" cy="11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2919" name="think-cell Folie" r:id="rId5" imgW="270" imgH="270" progId="TCLayout.ActiveDocument.1">
                  <p:embed/>
                </p:oleObj>
              </mc:Choice>
              <mc:Fallback>
                <p:oleObj name="think-cell Folie" r:id="rId5" imgW="270" imgH="270" progId="TCLayout.ActiveDocument.1">
                  <p:embed/>
                  <p:pic>
                    <p:nvPicPr>
                      <p:cNvPr id="11" name="Objekt 10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91" y="1192"/>
                        <a:ext cx="1587" cy="119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 1"/>
          <p:cNvSpPr>
            <a:spLocks noGrp="1"/>
          </p:cNvSpPr>
          <p:nvPr>
            <p:ph type="title" hasCustomPrompt="1"/>
            <p:custDataLst>
              <p:tags r:id="rId3"/>
            </p:custDataLst>
          </p:nvPr>
        </p:nvSpPr>
        <p:spPr>
          <a:xfrm>
            <a:off x="324000" y="309600"/>
            <a:ext cx="6660268" cy="360000"/>
          </a:xfrm>
          <a:prstGeom prst="rect">
            <a:avLst/>
          </a:prstGeom>
        </p:spPr>
        <p:txBody>
          <a:bodyPr lIns="0" tIns="0" rIns="0" bIns="36000" anchor="ctr"/>
          <a:lstStyle>
            <a:lvl1pPr>
              <a:lnSpc>
                <a:spcPct val="90000"/>
              </a:lnSpc>
              <a:defRPr sz="2600" baseline="0">
                <a:solidFill>
                  <a:schemeClr val="bg1"/>
                </a:solidFill>
                <a:latin typeface="Arial Narrow" panose="020B0606020202030204" pitchFamily="34" charset="0"/>
              </a:defRPr>
            </a:lvl1pPr>
          </a:lstStyle>
          <a:p>
            <a:r>
              <a:rPr lang="de-AT" noProof="0" dirty="0"/>
              <a:t>Mustertitel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r>
              <a:rPr lang="de-DE"/>
              <a:t>DD. MMMMMMM 2018</a:t>
            </a:r>
            <a:endParaRPr lang="en-US" dirty="0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/>
              <a:t>(Name Veranstaltung / Vortragstitel)</a:t>
            </a:r>
            <a:endParaRPr lang="en-US" dirty="0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9AE58CD-3741-43C7-A2FD-7865044D30D6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394601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- 2-zeiliger Titel - 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Objekt 10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/>
          </p:nvPr>
        </p:nvGraphicFramePr>
        <p:xfrm>
          <a:off x="1591" y="1192"/>
          <a:ext cx="1587" cy="11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9863" name="think-cell Folie" r:id="rId5" imgW="270" imgH="270" progId="TCLayout.ActiveDocument.1">
                  <p:embed/>
                </p:oleObj>
              </mc:Choice>
              <mc:Fallback>
                <p:oleObj name="think-cell Folie" r:id="rId5" imgW="270" imgH="270" progId="TCLayout.ActiveDocument.1">
                  <p:embed/>
                  <p:pic>
                    <p:nvPicPr>
                      <p:cNvPr id="11" name="Objekt 10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91" y="1192"/>
                        <a:ext cx="1587" cy="119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 1"/>
          <p:cNvSpPr>
            <a:spLocks noGrp="1"/>
          </p:cNvSpPr>
          <p:nvPr>
            <p:ph type="title" hasCustomPrompt="1"/>
            <p:custDataLst>
              <p:tags r:id="rId3"/>
            </p:custDataLst>
          </p:nvPr>
        </p:nvSpPr>
        <p:spPr>
          <a:xfrm>
            <a:off x="324000" y="194400"/>
            <a:ext cx="6660268" cy="360000"/>
          </a:xfrm>
          <a:prstGeom prst="rect">
            <a:avLst/>
          </a:prstGeom>
        </p:spPr>
        <p:txBody>
          <a:bodyPr lIns="0" tIns="0" rIns="0" bIns="36000" anchor="ctr"/>
          <a:lstStyle>
            <a:lvl1pPr>
              <a:lnSpc>
                <a:spcPct val="100000"/>
              </a:lnSpc>
              <a:defRPr sz="2600">
                <a:solidFill>
                  <a:schemeClr val="bg1"/>
                </a:solidFill>
                <a:latin typeface="Arial Narrow" panose="020B0606020202030204" pitchFamily="34" charset="0"/>
              </a:defRPr>
            </a:lvl1pPr>
          </a:lstStyle>
          <a:p>
            <a:r>
              <a:rPr lang="de-AT" noProof="0" dirty="0"/>
              <a:t>Mustertitel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12" hasCustomPrompt="1"/>
          </p:nvPr>
        </p:nvSpPr>
        <p:spPr>
          <a:xfrm>
            <a:off x="323847" y="561174"/>
            <a:ext cx="6660268" cy="217150"/>
          </a:xfrm>
          <a:prstGeom prst="rect">
            <a:avLst/>
          </a:prstGeom>
        </p:spPr>
        <p:txBody>
          <a:bodyPr lIns="0" tIns="0" rIns="0" bIns="0" anchor="ctr"/>
          <a:lstStyle>
            <a:lvl1pPr>
              <a:spcBef>
                <a:spcPts val="0"/>
              </a:spcBef>
              <a:defRPr sz="1600" i="1" baseline="0">
                <a:solidFill>
                  <a:schemeClr val="bg1"/>
                </a:solidFill>
                <a:latin typeface="Arial Narrow" panose="020B0606020202030204" pitchFamily="34" charset="0"/>
              </a:defRPr>
            </a:lvl1pPr>
            <a:lvl2pPr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2pPr>
            <a:lvl3pPr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3pPr>
            <a:lvl4pPr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4pPr>
            <a:lvl5pPr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5pPr>
          </a:lstStyle>
          <a:p>
            <a:pPr lvl="0"/>
            <a:r>
              <a:rPr lang="de-AT" noProof="0" dirty="0"/>
              <a:t>Muster-Untertitel / Take </a:t>
            </a:r>
            <a:r>
              <a:rPr lang="de-AT" noProof="0" dirty="0" err="1"/>
              <a:t>home</a:t>
            </a:r>
            <a:r>
              <a:rPr lang="de-AT" noProof="0" dirty="0"/>
              <a:t> </a:t>
            </a:r>
            <a:r>
              <a:rPr lang="de-AT" noProof="0" dirty="0" err="1"/>
              <a:t>message</a:t>
            </a:r>
            <a:r>
              <a:rPr lang="de-AT" noProof="0" dirty="0"/>
              <a:t> (1-2 zeilig)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r>
              <a:rPr lang="de-DE"/>
              <a:t>DD. MMMMMMM 2018</a:t>
            </a:r>
            <a:endParaRPr lang="en-US" dirty="0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/>
              <a:t>(Name Veranstaltung / Vortragstitel)</a:t>
            </a:r>
            <a:endParaRPr lang="en-US" dirty="0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9AE58CD-3741-43C7-A2FD-7865044D30D6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718127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oleObject" Target="../embeddings/oleObject1.bin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tags" Target="../tags/tag2.xml"/><Relationship Id="rId30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ck 8"/>
          <p:cNvSpPr/>
          <p:nvPr userDrawn="1"/>
        </p:nvSpPr>
        <p:spPr>
          <a:xfrm>
            <a:off x="0" y="2381"/>
            <a:ext cx="9144000" cy="972000"/>
          </a:xfrm>
          <a:prstGeom prst="rect">
            <a:avLst/>
          </a:prstGeom>
          <a:solidFill>
            <a:srgbClr val="0066A9"/>
          </a:solidFill>
          <a:ln w="12700">
            <a:solidFill>
              <a:srgbClr val="0066A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tlCol="0" anchor="t"/>
          <a:lstStyle/>
          <a:p>
            <a:pPr algn="ctr"/>
            <a:endParaRPr lang="de-DE" dirty="0">
              <a:solidFill>
                <a:srgbClr val="0066A9"/>
              </a:solidFill>
            </a:endParaRPr>
          </a:p>
        </p:txBody>
      </p:sp>
      <p:graphicFrame>
        <p:nvGraphicFramePr>
          <p:cNvPr id="7" name="Objekt 6" hidden="1"/>
          <p:cNvGraphicFramePr>
            <a:graphicFrameLocks noChangeAspect="1"/>
          </p:cNvGraphicFramePr>
          <p:nvPr userDrawn="1">
            <p:custDataLst>
              <p:tags r:id="rId27"/>
            </p:custDataLst>
            <p:extLst/>
          </p:nvPr>
        </p:nvGraphicFramePr>
        <p:xfrm>
          <a:off x="1591" y="1192"/>
          <a:ext cx="1587" cy="11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6092" name="think-cell Folie" r:id="rId28" imgW="270" imgH="270" progId="TCLayout.ActiveDocument.1">
                  <p:embed/>
                </p:oleObj>
              </mc:Choice>
              <mc:Fallback>
                <p:oleObj name="think-cell Folie" r:id="rId28" imgW="270" imgH="270" progId="TCLayout.ActiveDocument.1">
                  <p:embed/>
                  <p:pic>
                    <p:nvPicPr>
                      <p:cNvPr id="7" name="Objekt 6" hidden="1"/>
                      <p:cNvPicPr/>
                      <p:nvPr/>
                    </p:nvPicPr>
                    <p:blipFill>
                      <a:blip r:embed="rId29"/>
                      <a:stretch>
                        <a:fillRect/>
                      </a:stretch>
                    </p:blipFill>
                    <p:spPr>
                      <a:xfrm>
                        <a:off x="1591" y="1192"/>
                        <a:ext cx="1587" cy="119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Datumsplatzhalter 2"/>
          <p:cNvSpPr>
            <a:spLocks noGrp="1"/>
          </p:cNvSpPr>
          <p:nvPr>
            <p:ph type="dt" sz="half" idx="2"/>
          </p:nvPr>
        </p:nvSpPr>
        <p:spPr>
          <a:xfrm>
            <a:off x="323850" y="4769165"/>
            <a:ext cx="1080000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800">
                <a:solidFill>
                  <a:schemeClr val="tx2"/>
                </a:solidFill>
              </a:defRPr>
            </a:lvl1pPr>
          </a:lstStyle>
          <a:p>
            <a:r>
              <a:rPr lang="de-AT" noProof="0" dirty="0"/>
              <a:t>DD. MMMMMMM 2018</a:t>
            </a:r>
          </a:p>
        </p:txBody>
      </p:sp>
      <p:sp>
        <p:nvSpPr>
          <p:cNvPr id="15" name="Fußzeilenplatzhalter 14"/>
          <p:cNvSpPr>
            <a:spLocks noGrp="1"/>
          </p:cNvSpPr>
          <p:nvPr>
            <p:ph type="ftr" sz="quarter" idx="3"/>
          </p:nvPr>
        </p:nvSpPr>
        <p:spPr>
          <a:xfrm>
            <a:off x="2052000" y="4769165"/>
            <a:ext cx="5040000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800">
                <a:solidFill>
                  <a:schemeClr val="tx2"/>
                </a:solidFill>
              </a:defRPr>
            </a:lvl1pPr>
          </a:lstStyle>
          <a:p>
            <a:r>
              <a:rPr lang="de-AT" noProof="0" dirty="0"/>
              <a:t>(Name Veranstaltung / Vortragstitel)</a:t>
            </a:r>
          </a:p>
        </p:txBody>
      </p:sp>
      <p:sp>
        <p:nvSpPr>
          <p:cNvPr id="16" name="Foliennummernplatzhalter 15"/>
          <p:cNvSpPr>
            <a:spLocks noGrp="1"/>
          </p:cNvSpPr>
          <p:nvPr>
            <p:ph type="sldNum" sz="quarter" idx="4"/>
          </p:nvPr>
        </p:nvSpPr>
        <p:spPr>
          <a:xfrm>
            <a:off x="7740352" y="4769165"/>
            <a:ext cx="1080000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800">
                <a:solidFill>
                  <a:schemeClr val="tx2"/>
                </a:solidFill>
              </a:defRPr>
            </a:lvl1pPr>
          </a:lstStyle>
          <a:p>
            <a:fld id="{69AE58CD-3741-43C7-A2FD-7865044D30D6}" type="slidenum">
              <a:rPr lang="de-DE" smtClean="0"/>
              <a:pPr/>
              <a:t>‹Nr.›</a:t>
            </a:fld>
            <a:endParaRPr lang="de-DE" dirty="0"/>
          </a:p>
        </p:txBody>
      </p:sp>
      <p:pic>
        <p:nvPicPr>
          <p:cNvPr id="4" name="Grafik 3"/>
          <p:cNvPicPr>
            <a:picLocks noChangeAspect="1"/>
          </p:cNvPicPr>
          <p:nvPr userDrawn="1"/>
        </p:nvPicPr>
        <p:blipFill>
          <a:blip r:embed="rId3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200" y="272381"/>
            <a:ext cx="1642756" cy="432000"/>
          </a:xfrm>
          <a:prstGeom prst="rect">
            <a:avLst/>
          </a:prstGeom>
        </p:spPr>
      </p:pic>
      <p:sp>
        <p:nvSpPr>
          <p:cNvPr id="2" name="Textplatzhalter 1"/>
          <p:cNvSpPr>
            <a:spLocks noGrp="1"/>
          </p:cNvSpPr>
          <p:nvPr>
            <p:ph type="body" idx="1"/>
          </p:nvPr>
        </p:nvSpPr>
        <p:spPr>
          <a:xfrm>
            <a:off x="323850" y="1059801"/>
            <a:ext cx="8490106" cy="363602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de-DE" dirty="0"/>
              <a:t>Formatvorlagen des Textmasters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</p:txBody>
      </p:sp>
    </p:spTree>
    <p:extLst>
      <p:ext uri="{BB962C8B-B14F-4D97-AF65-F5344CB8AC3E}">
        <p14:creationId xmlns:p14="http://schemas.microsoft.com/office/powerpoint/2010/main" val="38357178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31" r:id="rId2"/>
    <p:sldLayoutId id="2147483765" r:id="rId3"/>
    <p:sldLayoutId id="2147483732" r:id="rId4"/>
    <p:sldLayoutId id="2147483733" r:id="rId5"/>
    <p:sldLayoutId id="2147483770" r:id="rId6"/>
    <p:sldLayoutId id="2147483768" r:id="rId7"/>
    <p:sldLayoutId id="2147483769" r:id="rId8"/>
    <p:sldLayoutId id="2147483766" r:id="rId9"/>
    <p:sldLayoutId id="2147483739" r:id="rId10"/>
    <p:sldLayoutId id="2147483740" r:id="rId11"/>
    <p:sldLayoutId id="2147483742" r:id="rId12"/>
    <p:sldLayoutId id="2147483743" r:id="rId13"/>
    <p:sldLayoutId id="2147483744" r:id="rId14"/>
    <p:sldLayoutId id="2147483745" r:id="rId15"/>
    <p:sldLayoutId id="2147483746" r:id="rId16"/>
    <p:sldLayoutId id="2147483747" r:id="rId17"/>
    <p:sldLayoutId id="2147483748" r:id="rId18"/>
    <p:sldLayoutId id="2147483749" r:id="rId19"/>
    <p:sldLayoutId id="2147483750" r:id="rId20"/>
    <p:sldLayoutId id="2147483767" r:id="rId21"/>
    <p:sldLayoutId id="2147483752" r:id="rId22"/>
    <p:sldLayoutId id="2147483755" r:id="rId23"/>
    <p:sldLayoutId id="2147483757" r:id="rId24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2800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0" indent="0" algn="l" defTabSz="914400" rtl="0" eaLnBrk="1" latinLnBrk="0" hangingPunct="1">
        <a:spcBef>
          <a:spcPts val="500"/>
        </a:spcBef>
        <a:buFont typeface="Arial" pitchFamily="34" charset="0"/>
        <a:buNone/>
        <a:defRPr sz="1600" kern="1200">
          <a:solidFill>
            <a:schemeClr val="tx1"/>
          </a:solidFill>
          <a:latin typeface="+mj-lt"/>
          <a:ea typeface="+mn-ea"/>
          <a:cs typeface="Arial" pitchFamily="34" charset="0"/>
        </a:defRPr>
      </a:lvl1pPr>
      <a:lvl2pPr marL="268288" indent="-268288" algn="l" defTabSz="914400" rtl="0" eaLnBrk="1" latinLnBrk="0" hangingPunct="1">
        <a:spcBef>
          <a:spcPts val="500"/>
        </a:spcBef>
        <a:buClr>
          <a:srgbClr val="0066A9"/>
        </a:buClr>
        <a:buFont typeface="Arial" panose="020B0604020202020204" pitchFamily="34" charset="0"/>
        <a:buChar char="&gt;"/>
        <a:defRPr sz="1600" kern="1200">
          <a:solidFill>
            <a:schemeClr val="tx1"/>
          </a:solidFill>
          <a:latin typeface="+mj-lt"/>
          <a:ea typeface="+mn-ea"/>
          <a:cs typeface="Arial" pitchFamily="34" charset="0"/>
        </a:defRPr>
      </a:lvl2pPr>
      <a:lvl3pPr marL="536575" indent="-268288" algn="l" defTabSz="914400" rtl="0" eaLnBrk="1" latinLnBrk="0" hangingPunct="1">
        <a:spcBef>
          <a:spcPts val="400"/>
        </a:spcBef>
        <a:buClr>
          <a:srgbClr val="0066A9"/>
        </a:buClr>
        <a:buFont typeface="Wingdings" panose="05000000000000000000" pitchFamily="2" charset="2"/>
        <a:buChar char=""/>
        <a:defRPr sz="1600" kern="1200">
          <a:solidFill>
            <a:schemeClr val="tx1"/>
          </a:solidFill>
          <a:latin typeface="+mj-lt"/>
          <a:ea typeface="+mn-ea"/>
          <a:cs typeface="Arial" pitchFamily="34" charset="0"/>
        </a:defRPr>
      </a:lvl3pPr>
      <a:lvl4pPr marL="720725" indent="-273050" algn="l" defTabSz="914400" rtl="0" eaLnBrk="1" latinLnBrk="0" hangingPunct="1">
        <a:spcBef>
          <a:spcPts val="400"/>
        </a:spcBef>
        <a:buFont typeface="Symbol" panose="05050102010706020507" pitchFamily="18" charset="2"/>
        <a:buChar char="-"/>
        <a:defRPr sz="1600" kern="1200">
          <a:solidFill>
            <a:schemeClr val="tx1"/>
          </a:solidFill>
          <a:latin typeface="+mj-lt"/>
          <a:ea typeface="+mn-ea"/>
          <a:cs typeface="Arial" pitchFamily="34" charset="0"/>
        </a:defRPr>
      </a:lvl4pPr>
      <a:lvl5pPr marL="896938" indent="-269875" algn="l" defTabSz="914400" rtl="0" eaLnBrk="1" latinLnBrk="0" hangingPunct="1">
        <a:spcBef>
          <a:spcPts val="400"/>
        </a:spcBef>
        <a:buFont typeface="Arial" pitchFamily="34" charset="0"/>
        <a:buChar char="–"/>
        <a:defRPr sz="1600" kern="1200">
          <a:solidFill>
            <a:schemeClr val="tx1"/>
          </a:solidFill>
          <a:latin typeface="+mj-lt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801" userDrawn="1">
          <p15:clr>
            <a:srgbClr val="F26B43"/>
          </p15:clr>
        </p15:guide>
        <p15:guide id="2" pos="5556">
          <p15:clr>
            <a:srgbClr val="F26B43"/>
          </p15:clr>
        </p15:guide>
        <p15:guide id="4" pos="2880">
          <p15:clr>
            <a:srgbClr val="F26B43"/>
          </p15:clr>
        </p15:guide>
        <p15:guide id="5" orient="horz" pos="2958">
          <p15:clr>
            <a:srgbClr val="F26B43"/>
          </p15:clr>
        </p15:guide>
        <p15:guide id="6" orient="horz" pos="667" userDrawn="1">
          <p15:clr>
            <a:srgbClr val="F26B43"/>
          </p15:clr>
        </p15:guide>
        <p15:guide id="7" pos="204">
          <p15:clr>
            <a:srgbClr val="F26B43"/>
          </p15:clr>
        </p15:guide>
        <p15:guide id="8" pos="1950">
          <p15:clr>
            <a:srgbClr val="F26B43"/>
          </p15:clr>
        </p15:guide>
        <p15:guide id="9" pos="3810">
          <p15:clr>
            <a:srgbClr val="F26B43"/>
          </p15:clr>
        </p15:guide>
        <p15:guide id="10" pos="1995">
          <p15:clr>
            <a:srgbClr val="F26B43"/>
          </p15:clr>
        </p15:guide>
        <p15:guide id="11" pos="3765">
          <p15:clr>
            <a:srgbClr val="F26B43"/>
          </p15:clr>
        </p15:guide>
        <p15:guide id="12" orient="horz" pos="1439" userDrawn="1">
          <p15:clr>
            <a:srgbClr val="F26B43"/>
          </p15:clr>
        </p15:guide>
        <p15:guide id="13" orient="horz" pos="2210" userDrawn="1">
          <p15:clr>
            <a:srgbClr val="F26B43"/>
          </p15:clr>
        </p15:guide>
        <p15:guide id="14" orient="horz" pos="1393" userDrawn="1">
          <p15:clr>
            <a:srgbClr val="F26B43"/>
          </p15:clr>
        </p15:guide>
        <p15:guide id="16" orient="horz" pos="216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-control.at/recht/aktuelle-begutachtungsentwuerfe" TargetMode="External"/><Relationship Id="rId2" Type="http://schemas.openxmlformats.org/officeDocument/2006/relationships/hyperlink" Target="https://www.e-control.at/documents/20903/443907/20180302+Konsultationsunterlage+Bilanzierungmodell+180301+ECA_EN.pdf/41a9823c-66e4-167c-3aaa-f42367185d85" TargetMode="External"/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tertitel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/>
              <a:t>07.06.2018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575556" y="2499742"/>
            <a:ext cx="7992888" cy="1368152"/>
          </a:xfrm>
        </p:spPr>
        <p:txBody>
          <a:bodyPr/>
          <a:lstStyle/>
          <a:p>
            <a:pPr algn="ctr"/>
            <a:r>
              <a:rPr lang="en-US" dirty="0"/>
              <a:t>Redesigning the Austrian balancing system</a:t>
            </a:r>
            <a:br>
              <a:rPr lang="de-AT" altLang="de-DE" sz="800" dirty="0"/>
            </a:br>
            <a:br>
              <a:rPr lang="de-DE" dirty="0"/>
            </a:br>
            <a:r>
              <a:rPr lang="de-DE" dirty="0"/>
              <a:t>GRI SSE  Prague</a:t>
            </a:r>
            <a:br>
              <a:rPr lang="de-DE" dirty="0"/>
            </a:br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de-DE" dirty="0"/>
              <a:t>Alessandro Ischia </a:t>
            </a:r>
          </a:p>
        </p:txBody>
      </p:sp>
    </p:spTree>
    <p:extLst>
      <p:ext uri="{BB962C8B-B14F-4D97-AF65-F5344CB8AC3E}">
        <p14:creationId xmlns:p14="http://schemas.microsoft.com/office/powerpoint/2010/main" val="2955686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153114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630627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A83B3F3-A9FA-4508-B4BE-A3FA927059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Status quo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7A396FB-43DE-4AF8-A6D2-2546E8D861DB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/>
              <a:t>Austria’s current balancing regime, introduced on 1 January 2013, is a complex two-system construct: 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ex-ante balancing at market area level</a:t>
            </a:r>
            <a:r>
              <a:rPr lang="en-US" dirty="0"/>
              <a:t>, run by the market area manager and with mandatory exchange procurement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ex-post balancing at distribution level</a:t>
            </a:r>
            <a:r>
              <a:rPr lang="en-US" dirty="0"/>
              <a:t>, which is handled by the clearing and settlement agents</a:t>
            </a:r>
          </a:p>
          <a:p>
            <a:endParaRPr lang="en-US" dirty="0"/>
          </a:p>
          <a:p>
            <a:endParaRPr lang="en-US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Methodology (ex-ante balancing, separation of balancing areas) has been the object of </a:t>
            </a:r>
            <a:r>
              <a:rPr lang="en-US" b="1" dirty="0"/>
              <a:t>international criticism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b="1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EFET and ACER believe that the Austrian balancing regime is </a:t>
            </a:r>
            <a:r>
              <a:rPr lang="en-US" b="1" dirty="0"/>
              <a:t>not fully in line with the Gas BAL NC</a:t>
            </a:r>
            <a:r>
              <a:rPr lang="en-US" dirty="0"/>
              <a:t> </a:t>
            </a:r>
            <a:endParaRPr lang="de-DE" dirty="0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D4AA8714-0F93-4205-8F1B-35EEC915FD6A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>
            <a:normAutofit fontScale="92500" lnSpcReduction="10000"/>
          </a:bodyPr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1F6BB2F7-054D-4660-87E2-EC693CCC97AE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9AE58CD-3741-43C7-A2FD-7865044D30D6}" type="slidenum">
              <a:rPr lang="de-DE" smtClean="0"/>
              <a:pPr/>
              <a:t>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98567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B734824-3C22-419E-B554-148562A07A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General goals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917D261-0401-4E61-AF19-348E483AEE3F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Reacting to this criticism, E-Control submitted a proposal for a </a:t>
            </a:r>
            <a:r>
              <a:rPr lang="en-US" b="1" u="sng" dirty="0"/>
              <a:t>redesigned Austrian balancing system</a:t>
            </a:r>
            <a:r>
              <a:rPr lang="en-US" dirty="0"/>
              <a:t>.</a:t>
            </a:r>
          </a:p>
          <a:p>
            <a:endParaRPr lang="en-US" b="1" dirty="0"/>
          </a:p>
          <a:p>
            <a:r>
              <a:rPr lang="en-US" b="1" u="sng" dirty="0"/>
              <a:t>Consultation</a:t>
            </a:r>
            <a:r>
              <a:rPr lang="en-US" b="1" dirty="0"/>
              <a:t> </a:t>
            </a:r>
            <a:r>
              <a:rPr lang="en-US" dirty="0"/>
              <a:t>with all market participants to collect views from a wide pool of respondents was closed on 15 Mai </a:t>
            </a:r>
          </a:p>
          <a:p>
            <a:pPr marL="342900" indent="-342900">
              <a:buAutoNum type="alphaLcParenR"/>
            </a:pPr>
            <a:endParaRPr lang="en-US" dirty="0"/>
          </a:p>
          <a:p>
            <a:pPr marL="342900" indent="-342900">
              <a:buAutoNum type="alphaLcParenR"/>
            </a:pPr>
            <a:r>
              <a:rPr lang="en-US" dirty="0"/>
              <a:t>it will encompass the entire market area, i.e. it will no </a:t>
            </a:r>
            <a:r>
              <a:rPr lang="en-US" b="1" dirty="0"/>
              <a:t>longer systematically distinguish between market area and distribution level balancing and clearing </a:t>
            </a:r>
            <a:r>
              <a:rPr lang="en-US" dirty="0"/>
              <a:t>(the legal basis for this step was already laid in section 41 Natural Gas Act 2011);</a:t>
            </a:r>
          </a:p>
          <a:p>
            <a:pPr marL="342900" indent="-342900">
              <a:buAutoNum type="alphaLcParenR"/>
            </a:pPr>
            <a:endParaRPr lang="en-US" dirty="0"/>
          </a:p>
          <a:p>
            <a:pPr marL="342900" indent="-342900">
              <a:buAutoNum type="alphaLcParenR"/>
            </a:pPr>
            <a:r>
              <a:rPr lang="en-US" dirty="0"/>
              <a:t>it will fully put the </a:t>
            </a:r>
            <a:r>
              <a:rPr lang="en-US" b="1" dirty="0"/>
              <a:t>provisions of Commission Regulation (EU) No 312/2014 </a:t>
            </a:r>
            <a:r>
              <a:rPr lang="en-US" dirty="0"/>
              <a:t>(the Gas Balancing Network Code, Gas BAL NC) </a:t>
            </a:r>
            <a:r>
              <a:rPr lang="en-US" b="1" dirty="0"/>
              <a:t>into practice </a:t>
            </a:r>
            <a:r>
              <a:rPr lang="en-US" dirty="0"/>
              <a:t>in Austria. </a:t>
            </a:r>
            <a:endParaRPr lang="de-DE" dirty="0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7745020B-C9E2-40AF-856B-29EAD89089B3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>
            <a:normAutofit fontScale="92500" lnSpcReduction="10000"/>
          </a:bodyPr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4A10FDB9-3F39-44C8-A927-001063EEB538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9AE58CD-3741-43C7-A2FD-7865044D30D6}" type="slidenum">
              <a:rPr lang="de-DE" smtClean="0"/>
              <a:pPr/>
              <a:t>3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16722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17CEBF3-B91E-461A-880D-713F7F8216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Specific</a:t>
            </a:r>
            <a:r>
              <a:rPr lang="de-DE" dirty="0"/>
              <a:t> </a:t>
            </a:r>
            <a:r>
              <a:rPr lang="de-DE" dirty="0" err="1"/>
              <a:t>goals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3271CC9-081F-4D10-983A-83CB20E8BC3C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323847" y="1058863"/>
            <a:ext cx="8496303" cy="3890301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an </a:t>
            </a:r>
            <a:r>
              <a:rPr lang="en-GB" b="1" dirty="0"/>
              <a:t>integrated balancing zone </a:t>
            </a:r>
            <a:r>
              <a:rPr lang="en-GB" dirty="0"/>
              <a:t>(including market area and distribution) with a </a:t>
            </a:r>
            <a:r>
              <a:rPr lang="en-GB" b="1" dirty="0"/>
              <a:t>single clearing entity </a:t>
            </a:r>
            <a:r>
              <a:rPr lang="en-GB" dirty="0"/>
              <a:t>that takes on the clearing tasks which are currently exercised by the clearing and settlement agents and the market area manager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a daily balancing regime with </a:t>
            </a:r>
            <a:r>
              <a:rPr lang="en-GB" b="1" dirty="0"/>
              <a:t>centralised balancing and daily financial clearing of balance groups</a:t>
            </a:r>
            <a:r>
              <a:rPr lang="en-GB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a within day incentive mechanism that </a:t>
            </a:r>
            <a:r>
              <a:rPr lang="en-GB" b="1" dirty="0"/>
              <a:t>optimises </a:t>
            </a:r>
            <a:r>
              <a:rPr lang="en-GB" b="1" dirty="0" err="1"/>
              <a:t>linepack</a:t>
            </a:r>
            <a:r>
              <a:rPr lang="en-GB" b="1" dirty="0"/>
              <a:t> use </a:t>
            </a:r>
            <a:r>
              <a:rPr lang="en-GB" dirty="0"/>
              <a:t>by way of within day obligations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/>
              <a:t>frequent information provision </a:t>
            </a:r>
            <a:r>
              <a:rPr lang="en-GB" dirty="0"/>
              <a:t>with respect to allocations and </a:t>
            </a:r>
            <a:r>
              <a:rPr lang="en-GB" b="1" dirty="0"/>
              <a:t>hourly updates </a:t>
            </a:r>
            <a:r>
              <a:rPr lang="en-GB" dirty="0"/>
              <a:t>of market area information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/>
              <a:t>incentives for BRPs to keep their portfolios balanced</a:t>
            </a: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swift and efficient financial settlement that uses established processes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a </a:t>
            </a:r>
            <a:r>
              <a:rPr lang="en-GB" b="1" dirty="0"/>
              <a:t>neutrality charge </a:t>
            </a:r>
            <a:r>
              <a:rPr lang="en-GB" dirty="0"/>
              <a:t>for balancing that is calculated daily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/>
              <a:t>centralised ex post clearing </a:t>
            </a:r>
            <a:r>
              <a:rPr lang="en-GB" dirty="0"/>
              <a:t>including allocated quantities and metered consumption on transmission and distribution level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the mechanism that is already in place for </a:t>
            </a:r>
            <a:r>
              <a:rPr lang="en-GB" b="1" dirty="0"/>
              <a:t>curtailing BGs if market-based measures are insufficient</a:t>
            </a:r>
            <a:r>
              <a:rPr lang="en-GB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/>
              <a:t>increased transparency</a:t>
            </a:r>
            <a:r>
              <a:rPr lang="en-GB" dirty="0"/>
              <a:t> </a:t>
            </a:r>
          </a:p>
          <a:p>
            <a:endParaRPr lang="de-DE" dirty="0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877B2B9-011B-41CE-A516-3080B25A5B6A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>
            <a:normAutofit fontScale="92500" lnSpcReduction="10000"/>
          </a:bodyPr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F69BF200-29D2-4279-B7B8-016475E66C05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9AE58CD-3741-43C7-A2FD-7865044D30D6}" type="slidenum">
              <a:rPr lang="de-DE" smtClean="0"/>
              <a:pPr/>
              <a:t>4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131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213E7F3-7220-4185-BB23-6651A20EEA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Schematic representation</a:t>
            </a:r>
          </a:p>
        </p:txBody>
      </p:sp>
      <p:pic>
        <p:nvPicPr>
          <p:cNvPr id="8" name="Inhaltsplatzhalter 7">
            <a:extLst>
              <a:ext uri="{FF2B5EF4-FFF2-40B4-BE49-F238E27FC236}">
                <a16:creationId xmlns:a16="http://schemas.microsoft.com/office/drawing/2014/main" id="{BC6749C7-BDF9-4350-9FB1-49F8359651AD}"/>
              </a:ext>
            </a:extLst>
          </p:cNvPr>
          <p:cNvPicPr>
            <a:picLocks noGrp="1" noChangeAspect="1"/>
          </p:cNvPicPr>
          <p:nvPr>
            <p:ph sz="quarter" idx="10"/>
          </p:nvPr>
        </p:nvPicPr>
        <p:blipFill>
          <a:blip r:embed="rId3"/>
          <a:stretch>
            <a:fillRect/>
          </a:stretch>
        </p:blipFill>
        <p:spPr>
          <a:xfrm>
            <a:off x="179512" y="1118635"/>
            <a:ext cx="2456071" cy="3716792"/>
          </a:xfrm>
          <a:prstGeom prst="rect">
            <a:avLst/>
          </a:prstGeom>
        </p:spPr>
      </p:pic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2AAED86F-9060-42E5-99E3-C0D274DAAE84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>
            <a:normAutofit fontScale="92500" lnSpcReduction="10000"/>
          </a:bodyPr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7BE362A3-66C2-4470-BB9E-39A02247C106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9AE58CD-3741-43C7-A2FD-7865044D30D6}" type="slidenum">
              <a:rPr lang="de-DE" smtClean="0"/>
              <a:pPr/>
              <a:t>5</a:t>
            </a:fld>
            <a:endParaRPr lang="de-DE" dirty="0"/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38B6C045-4359-476F-B0B6-E94B78F385F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9512" y="1145918"/>
            <a:ext cx="2468546" cy="3716792"/>
          </a:xfrm>
          <a:prstGeom prst="rect">
            <a:avLst/>
          </a:prstGeom>
        </p:spPr>
      </p:pic>
      <p:pic>
        <p:nvPicPr>
          <p:cNvPr id="10" name="Grafik 9">
            <a:extLst>
              <a:ext uri="{FF2B5EF4-FFF2-40B4-BE49-F238E27FC236}">
                <a16:creationId xmlns:a16="http://schemas.microsoft.com/office/drawing/2014/main" id="{EE39FBFB-1233-48D4-BCAD-71ACD6F1298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581571" y="1142373"/>
            <a:ext cx="5240868" cy="38591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4895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407774C-4666-468A-BD1C-1D95B57BD2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Outcomes of the stake holders consultation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657FC9C-627B-427D-A018-43D9EB178B6F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>
            <a:norm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endParaRPr lang="en-GB" sz="2000" dirty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GB" sz="2000" b="1" u="sng" dirty="0"/>
              <a:t>Shippers</a:t>
            </a:r>
            <a:r>
              <a:rPr lang="en-GB" sz="2000" dirty="0"/>
              <a:t> welcome in general E-Control´s efforts to aggregate the two balancing systems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GB" sz="2000" dirty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GB" sz="2000" b="1" u="sng" dirty="0"/>
              <a:t>Storage System Operators </a:t>
            </a:r>
            <a:r>
              <a:rPr lang="en-GB" sz="2000" dirty="0"/>
              <a:t>see potential changes of the present system critical. The main reason is represented by the potential competition of the </a:t>
            </a:r>
            <a:r>
              <a:rPr lang="en-GB" sz="2000" dirty="0" err="1"/>
              <a:t>linepack</a:t>
            </a:r>
            <a:r>
              <a:rPr lang="en-GB" sz="2000" dirty="0"/>
              <a:t> usage towards storage products for daily balancing purposes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GB" sz="2000" dirty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GB" sz="2000" b="1" u="sng" dirty="0"/>
              <a:t>Distribution System Operators </a:t>
            </a:r>
            <a:r>
              <a:rPr lang="en-GB" sz="2000" dirty="0"/>
              <a:t>see the related additional investments to go beyond any potential benefit for the market </a:t>
            </a:r>
          </a:p>
          <a:p>
            <a:endParaRPr lang="en-GB" dirty="0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70572605-955A-4FA8-80C1-4F3466F57BA7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>
            <a:normAutofit fontScale="92500" lnSpcReduction="10000"/>
          </a:bodyPr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830D05C2-ABF5-45BB-BF96-20A7EFE96AB5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9AE58CD-3741-43C7-A2FD-7865044D30D6}" type="slidenum">
              <a:rPr lang="de-DE" smtClean="0"/>
              <a:pPr/>
              <a:t>6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953369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5C911B7-C384-4B0A-9B03-5F666B8AE5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Next steps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EE1C5C9-EC73-4D22-8B27-892D517C4CC4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en-GB" dirty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2400" dirty="0"/>
              <a:t>Based on the results of the consultation, </a:t>
            </a:r>
            <a:r>
              <a:rPr lang="en-US" sz="2400" b="1" dirty="0"/>
              <a:t>working groups</a:t>
            </a:r>
            <a:r>
              <a:rPr lang="en-US" sz="2400" dirty="0"/>
              <a:t> will be created in order to analyze in depth potential issues related to the proposed new balancing model. Results of the discussion are expected </a:t>
            </a:r>
            <a:r>
              <a:rPr lang="en-US" sz="2400" b="1" dirty="0"/>
              <a:t>by end 2019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sz="2400" dirty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2400" dirty="0"/>
              <a:t>According to the present legal setting described in the GWG (natural gas act), starting with </a:t>
            </a:r>
            <a:r>
              <a:rPr lang="en-US" sz="2400" b="1" dirty="0"/>
              <a:t>October 2021</a:t>
            </a:r>
            <a:r>
              <a:rPr lang="en-US" sz="2400" dirty="0"/>
              <a:t>, E-control can nominate directly the CSA (</a:t>
            </a:r>
            <a:r>
              <a:rPr lang="en-US" sz="2400" b="1" dirty="0"/>
              <a:t>clearing and settlement agent</a:t>
            </a:r>
            <a:r>
              <a:rPr lang="en-US" sz="2400" dirty="0"/>
              <a:t>)  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GB" sz="2400" dirty="0"/>
          </a:p>
          <a:p>
            <a:endParaRPr lang="de-DE" dirty="0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D0089D67-2E6A-4189-BCD2-CEBB8EE71C84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>
            <a:normAutofit fontScale="92500" lnSpcReduction="10000"/>
          </a:bodyPr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F875AD1B-FCAE-4E27-B42F-E09A05534B00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9AE58CD-3741-43C7-A2FD-7865044D30D6}" type="slidenum">
              <a:rPr lang="de-DE" smtClean="0"/>
              <a:pPr/>
              <a:t>7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473745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63E42E3-546A-4077-8B5F-2C88CA1A9E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References 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F0AB7D2-C8D5-415F-B2E0-C575A1CAE5EE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en-GB" dirty="0"/>
          </a:p>
          <a:p>
            <a:r>
              <a:rPr lang="en-GB" dirty="0"/>
              <a:t>Consultation document: </a:t>
            </a:r>
          </a:p>
          <a:p>
            <a:endParaRPr lang="en-GB" dirty="0"/>
          </a:p>
          <a:p>
            <a:r>
              <a:rPr lang="en-GB" sz="1200" dirty="0">
                <a:hlinkClick r:id="rId2"/>
              </a:rPr>
              <a:t>https://www.e-control.at/documents/20903/443907/20180302+Konsultationsunterlage+Bilanzierungmodell+180301+ECA_EN.pdf/41a9823c-66e4-167c-3aaa-f42367185d85</a:t>
            </a:r>
            <a:endParaRPr lang="en-GB" sz="1200" dirty="0"/>
          </a:p>
          <a:p>
            <a:endParaRPr lang="en-GB" dirty="0"/>
          </a:p>
          <a:p>
            <a:r>
              <a:rPr lang="en-GB" dirty="0"/>
              <a:t>Responses to the consultation:</a:t>
            </a:r>
          </a:p>
          <a:p>
            <a:r>
              <a:rPr lang="en-GB" dirty="0"/>
              <a:t> </a:t>
            </a:r>
          </a:p>
          <a:p>
            <a:r>
              <a:rPr lang="en-GB" sz="1200" dirty="0">
                <a:hlinkClick r:id="rId3"/>
              </a:rPr>
              <a:t>https://www.e-control.at/recht/aktuelle-begutachtungsentwuerfe#p_p_id_56_INSTANCE_h6uAThBqc5V4_</a:t>
            </a:r>
          </a:p>
          <a:p>
            <a:endParaRPr lang="de-DE" dirty="0"/>
          </a:p>
          <a:p>
            <a:endParaRPr lang="de-DE" dirty="0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4406861D-2517-4A04-BE57-FA52680EC935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>
            <a:normAutofit fontScale="92500" lnSpcReduction="10000"/>
          </a:bodyPr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4EECA2C0-72BA-4E6C-8C4D-2F56430D9CA7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9AE58CD-3741-43C7-A2FD-7865044D30D6}" type="slidenum">
              <a:rPr lang="de-DE" smtClean="0"/>
              <a:pPr/>
              <a:t>8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578823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Inhaltsplatzhalter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Alessandro Ischia </a:t>
            </a:r>
          </a:p>
        </p:txBody>
      </p:sp>
      <p:sp>
        <p:nvSpPr>
          <p:cNvPr id="12" name="Inhaltsplatzhalter 11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de-DE" dirty="0"/>
              <a:t>810</a:t>
            </a:r>
          </a:p>
        </p:txBody>
      </p:sp>
      <p:sp>
        <p:nvSpPr>
          <p:cNvPr id="13" name="Inhaltsplatzhalter 12"/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r>
              <a:rPr lang="de-DE" dirty="0"/>
              <a:t>alessandro.ischia@e-control.at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r>
              <a:rPr lang="de-DE"/>
              <a:t>DD. MMMMMMM 2018</a:t>
            </a:r>
            <a:endParaRPr lang="en-US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/>
              <a:t>(Name Veranstaltung / Vortragstitel)</a:t>
            </a:r>
            <a:endParaRPr lang="en-US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69AE58CD-3741-43C7-A2FD-7865044D30D6}" type="slidenum">
              <a:rPr lang="de-DE" smtClean="0"/>
              <a:pPr/>
              <a:t>9</a:t>
            </a:fld>
            <a:endParaRPr lang="de-DE" dirty="0"/>
          </a:p>
        </p:txBody>
      </p:sp>
      <p:sp>
        <p:nvSpPr>
          <p:cNvPr id="10" name="Titel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0647848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PRESENTATIONDONOTDELETE" val="&lt;?xml version=&quot;1.0&quot; encoding=&quot;UTF-16&quot; standalone=&quot;yes&quot;?&gt;&lt;root reqver=&quot;23045&quot;&gt;&lt;version val=&quot;24162&quot;/&gt;&lt;CPresentation id=&quot;1&quot;&gt;&lt;m_precDefaultNumber&gt;&lt;m_bNumberIsYear val=&quot;1&quot;/&gt;&lt;m_chMinusSymbol&gt;-&lt;/m_chMinusSymbol&gt;&lt;m_chDecimalSymbol17909&gt;,&lt;/m_chDecimalSymbol17909&gt;&lt;m_nGroupingDigits17909 val=&quot;3&quot;/&gt;&lt;m_chGroupingSymbol17909&gt;.&lt;/m_chGroupingSymbol17909&gt;&lt;m_yearfmt&gt;&lt;begin val=&quot;0&quot;/&gt;&lt;end val=&quot;4&quot;/&gt;&lt;/m_yearfmt&gt;&lt;/m_precDefaultNumber&gt;&lt;m_precDefaultPercent&gt;&lt;m_bNumberIsYear val=&quot;1&quot;/&gt;&lt;m_chMinusSymbol&gt;-&lt;/m_chMinusSymbol&gt;&lt;m_nDecimalDigits17909 val=&quot;0&quot;/&gt;&lt;m_chDecimalSymbol17909&gt;,&lt;/m_chDecimalSymbol17909&gt;&lt;m_nGroupingDigits17909 val=&quot;3&quot;/&gt;&lt;m_chGroupingSymbol17909&gt;.&lt;/m_chGroupingSymbol17909&gt;&lt;m_strSuffix17909&gt; %&lt;/m_strSuffix17909&gt;&lt;m_yearfmt&gt;&lt;begin val=&quot;0&quot;/&gt;&lt;end val=&quot;4&quot;/&gt;&lt;/m_yearfmt&gt;&lt;/m_precDefaultPercent&gt;&lt;m_precDefaultDate&gt;&lt;m_bNumberIsYear val=&quot;0&quot;/&gt;&lt;m_strFormatTime&gt;%#d.%#m.&lt;/m_strFormatTime&gt;&lt;m_yearfmt&gt;&lt;begin val=&quot;0&quot;/&gt;&lt;end val=&quot;0&quot;/&gt;&lt;/m_yearfmt&gt;&lt;/m_precDefaultDate&gt;&lt;m_precDefaultYear&gt;&lt;m_yearfmt&gt;&lt;begin val=&quot;0&quot;/&gt;&lt;end val=&quot;4&quot;/&gt;&lt;/m_yearfmt&gt;&lt;/m_precDefaultYear&gt;&lt;m_precDefaultQuarter&gt;&lt;m_yearfmt&gt;&lt;begin val=&quot;0&quot;/&gt;&lt;end val=&quot;4&quot;/&gt;&lt;/m_yearfmt&gt;&lt;/m_precDefaultQuarter&gt;&lt;m_precDefaultMonth&gt;&lt;m_yearfmt&gt;&lt;begin val=&quot;0&quot;/&gt;&lt;end val=&quot;4&quot;/&gt;&lt;/m_yearfmt&gt;&lt;/m_precDefaultMonth&gt;&lt;m_precDefaultWeek&gt;&lt;m_yearfmt&gt;&lt;begin val=&quot;0&quot;/&gt;&lt;end val=&quot;4&quot;/&gt;&lt;/m_yearfmt&gt;&lt;/m_precDefaultWeek&gt;&lt;m_precDefaultDay&gt;&lt;m_yearfmt&gt;&lt;begin val=&quot;0&quot;/&gt;&lt;end val=&quot;4&quot;/&gt;&lt;/m_yearfmt&gt;&lt;/m_precDefaultDay&gt;&lt;m_mruColor&gt;&lt;m_vecMRU length=&quot;3&quot;&gt;&lt;elem m_fUsage=&quot;2.50703100000000000000E+000&quot;&gt;&lt;m_msothmcolidx val=&quot;0&quot;/&gt;&lt;m_rgb r=&quot;05&quot; g=&quot;A5&quot; b=&quot;A5&quot;/&gt;&lt;m_nBrightness val=&quot;0&quot;/&gt;&lt;/elem&gt;&lt;elem m_fUsage=&quot;1.89999999999999990000E+000&quot;&gt;&lt;m_msothmcolidx val=&quot;0&quot;/&gt;&lt;m_rgb r=&quot;F7&quot; g=&quot;DB&quot; b=&quot;C8&quot;/&gt;&lt;m_nBrightness val=&quot;0&quot;/&gt;&lt;/elem&gt;&lt;elem m_fUsage=&quot;8.10000000000000050000E-001&quot;&gt;&lt;m_msothmcolidx val=&quot;0&quot;/&gt;&lt;m_rgb r=&quot;FE&quot; g=&quot;7D&quot; b=&quot;6B&quot;/&gt;&lt;m_nBrightness val=&quot;0&quot;/&gt;&lt;/elem&gt;&lt;/m_vecMRU&gt;&lt;/m_mruColor&gt;&lt;m_eweekdayFirstOfWeek val=&quot;2&quot;/&gt;&lt;m_eweekdayFirstOfWorkweek val=&quot;2&quot;/&gt;&lt;m_eweekdayFirstOfWeekend val=&quot;7&quot;/&gt;&lt;/CPresentation&gt;&lt;/root&gt;"/>
  <p:tag name="THINKCELLUNDODONOTDELETE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NC5Y4GW4SkqOdmnkzyXPkQ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NC5Y4GW4SkqOdmnkzyXPkQ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NC5Y4GW4SkqOdmnkzyXPkQ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NC5Y4GW4SkqOdmnkzyXPkQ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NC5Y4GW4SkqOdmnkzyXPkQ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NC5Y4GW4SkqOdmnkzyXPkQ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NC5Y4GW4SkqOdmnkzyXPkQ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NC5Y4GW4SkqOdmnkzyXPkQ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NC5Y4GW4SkqOdmnkzyXPkQ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NC5Y4GW4SkqOdmnkzyXPkQ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NC5Y4GW4SkqOdmnkzyXPkQ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NC5Y4GW4SkqOdmnkzyXPkQ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NC5Y4GW4SkqOdmnkzyXPkQ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NC5Y4GW4SkqOdmnkzyXPkQ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NC5Y4GW4SkqOdmnkzyXPkQ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Supermaster">
  <a:themeElements>
    <a:clrScheme name="ECA allg">
      <a:dk1>
        <a:srgbClr val="58585A"/>
      </a:dk1>
      <a:lt1>
        <a:srgbClr val="FFFFFF"/>
      </a:lt1>
      <a:dk2>
        <a:srgbClr val="87888A"/>
      </a:dk2>
      <a:lt2>
        <a:srgbClr val="CC071E"/>
      </a:lt2>
      <a:accent1>
        <a:srgbClr val="0066A9"/>
      </a:accent1>
      <a:accent2>
        <a:srgbClr val="699AC9"/>
      </a:accent2>
      <a:accent3>
        <a:srgbClr val="A0BADA"/>
      </a:accent3>
      <a:accent4>
        <a:srgbClr val="E49C00"/>
      </a:accent4>
      <a:accent5>
        <a:srgbClr val="FABB00"/>
      </a:accent5>
      <a:accent6>
        <a:srgbClr val="3FA535"/>
      </a:accent6>
      <a:hlink>
        <a:srgbClr val="0066A9"/>
      </a:hlink>
      <a:folHlink>
        <a:srgbClr val="7030A0"/>
      </a:folHlink>
    </a:clrScheme>
    <a:fontScheme name="ECA allg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12700">
          <a:solidFill>
            <a:srgbClr val="0066A9"/>
          </a:solidFill>
        </a:ln>
      </a:spPr>
      <a:bodyPr lIns="72000" rtlCol="0" anchor="t"/>
      <a:lstStyle>
        <a:defPPr algn="ctr">
          <a:defRPr dirty="0" smtClean="0">
            <a:solidFill>
              <a:srgbClr val="0066A9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/>
      <a:bodyPr vert="horz" wrap="square" lIns="0" tIns="0" rIns="0" bIns="0" rtlCol="0">
        <a:noAutofit/>
      </a:bodyPr>
      <a:lstStyle>
        <a:defPPr>
          <a:defRPr sz="16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PRÄSENTATION GAS - DE - 180215.potx" id="{23ECF98D-3E79-41CA-88FF-7E766F95E9FA}" vid="{C0639F45-216F-4C7C-9949-6B587B47BF37}"/>
    </a:ext>
  </a:extLst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168973875537543819112427E463607" ma:contentTypeVersion="20" ma:contentTypeDescription="Create a new document." ma:contentTypeScope="" ma:versionID="d80016635259354a3eaf806eb4d09c5e">
  <xsd:schema xmlns:xsd="http://www.w3.org/2001/XMLSchema" xmlns:xs="http://www.w3.org/2001/XMLSchema" xmlns:p="http://schemas.microsoft.com/office/2006/metadata/properties" xmlns:ns2="985daa2e-53d8-4475-82b8-9c7d25324e34" xmlns:ns3="959629f6-9180-4649-86c0-30df3e78ac81" targetNamespace="http://schemas.microsoft.com/office/2006/metadata/properties" ma:root="true" ma:fieldsID="4092f31a6356d37cdc8a95c017d03a1e" ns2:_="" ns3:_="">
    <xsd:import namespace="985daa2e-53d8-4475-82b8-9c7d25324e34"/>
    <xsd:import namespace="959629f6-9180-4649-86c0-30df3e78ac81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ACER_Abstract" minOccurs="0"/>
                <xsd:element ref="ns3:AcerDocumentName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5daa2e-53d8-4475-82b8-9c7d25324e34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ACER_Abstract" ma:index="11" nillable="true" ma:displayName="Abstract" ma:description="" ma:internalName="ACER_Abstract">
      <xsd:simpleType>
        <xsd:restriction base="dms:Note">
          <xsd:maxLength value="255"/>
        </xsd:restriction>
      </xsd:simpleType>
    </xsd:element>
    <xsd:element name="SharedWithUsers" ma:index="13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59629f6-9180-4649-86c0-30df3e78ac81" elementFormDefault="qualified">
    <xsd:import namespace="http://schemas.microsoft.com/office/2006/documentManagement/types"/>
    <xsd:import namespace="http://schemas.microsoft.com/office/infopath/2007/PartnerControls"/>
    <xsd:element name="AcerDocumentName" ma:index="12" nillable="true" ma:displayName="Document name" ma:hidden="true" ma:internalName="AcerDocumentNam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Description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DocumentWithSurveyEventReceiver</Name>
    <Synchronization>Asynchronous</Synchronization>
    <Type>10002</Type>
    <SequenceNumber>11001</SequenceNumber>
    <Assembly>Acer.DocSurvey.DataModel, Version=1.0.0.0, Culture=neutral, PublicKeyToken=4521b098f10fe6ff</Assembly>
    <Class>Acer.DocSurvey.DataModel.EventReceivers.DocumentWithSurveyEventReceiver</Class>
    <Data/>
    <Filter/>
  </Receiver>
</spe:Receiver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cerDocumentName xmlns="959629f6-9180-4649-86c0-30df3e78ac81">Redesigning the Austrian balancing system.pptx</AcerDocumentName>
    <ACER_Abstract xmlns="985daa2e-53d8-4475-82b8-9c7d25324e34" xsi:nil="true"/>
    <_dlc_DocId xmlns="985daa2e-53d8-4475-82b8-9c7d25324e34">ACER-2018-79339</_dlc_DocId>
    <_dlc_DocIdUrl xmlns="985daa2e-53d8-4475-82b8-9c7d25324e34">
      <Url>https://extranet.acer.europa.eu/Events/24th-Stakeholder-Group-Meeting/_layouts/15/DocIdRedir.aspx?ID=ACER-2018-79339</Url>
      <Description>ACER-2018-79339</Description>
    </_dlc_DocIdUrl>
  </documentManagement>
</p:properties>
</file>

<file path=customXml/itemProps1.xml><?xml version="1.0" encoding="utf-8"?>
<ds:datastoreItem xmlns:ds="http://schemas.openxmlformats.org/officeDocument/2006/customXml" ds:itemID="{338E08D5-8139-481A-B2BF-F994731E7103}"/>
</file>

<file path=customXml/itemProps2.xml><?xml version="1.0" encoding="utf-8"?>
<ds:datastoreItem xmlns:ds="http://schemas.openxmlformats.org/officeDocument/2006/customXml" ds:itemID="{E5E6A038-51D7-4B0A-BA4A-33E7F5A11FE5}"/>
</file>

<file path=customXml/itemProps3.xml><?xml version="1.0" encoding="utf-8"?>
<ds:datastoreItem xmlns:ds="http://schemas.openxmlformats.org/officeDocument/2006/customXml" ds:itemID="{5D10E215-65E3-4710-97F6-364E02BA089A}"/>
</file>

<file path=customXml/itemProps4.xml><?xml version="1.0" encoding="utf-8"?>
<ds:datastoreItem xmlns:ds="http://schemas.openxmlformats.org/officeDocument/2006/customXml" ds:itemID="{547999C2-FA6F-4B58-9484-06AD8E8036C6}"/>
</file>

<file path=docProps/app.xml><?xml version="1.0" encoding="utf-8"?>
<Properties xmlns="http://schemas.openxmlformats.org/officeDocument/2006/extended-properties" xmlns:vt="http://schemas.openxmlformats.org/officeDocument/2006/docPropsVTypes">
  <Template>00-PRÄSENTATION_GAS_2018</Template>
  <TotalTime>0</TotalTime>
  <Words>659</Words>
  <Application>Microsoft Office PowerPoint</Application>
  <PresentationFormat>Bildschirmpräsentation (16:9)</PresentationFormat>
  <Paragraphs>77</Paragraphs>
  <Slides>11</Slides>
  <Notes>5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10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11</vt:i4>
      </vt:variant>
    </vt:vector>
  </HeadingPairs>
  <TitlesOfParts>
    <vt:vector size="23" baseType="lpstr">
      <vt:lpstr>Arial</vt:lpstr>
      <vt:lpstr>Arial Narrow</vt:lpstr>
      <vt:lpstr>Calibri</vt:lpstr>
      <vt:lpstr>Franklin Gothic Book</vt:lpstr>
      <vt:lpstr>Franklin Gothic Demi</vt:lpstr>
      <vt:lpstr>Symbol</vt:lpstr>
      <vt:lpstr>Times New Roman</vt:lpstr>
      <vt:lpstr>Webdings</vt:lpstr>
      <vt:lpstr>Wingdings</vt:lpstr>
      <vt:lpstr>Wingdings 2</vt:lpstr>
      <vt:lpstr>Supermaster</vt:lpstr>
      <vt:lpstr>think-cell Folie</vt:lpstr>
      <vt:lpstr>Redesigning the Austrian balancing system  GRI SSE  Prague </vt:lpstr>
      <vt:lpstr>Status quo</vt:lpstr>
      <vt:lpstr>General goals</vt:lpstr>
      <vt:lpstr>Specific goals</vt:lpstr>
      <vt:lpstr>Schematic representation</vt:lpstr>
      <vt:lpstr>Outcomes of the stake holders consultation</vt:lpstr>
      <vt:lpstr>Next steps</vt:lpstr>
      <vt:lpstr>References 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2018-05-29T07:28:26Z</dcterms:created>
  <dcterms:modified xsi:type="dcterms:W3CDTF">2018-06-05T15:07:03Z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0x0101000168973875537543819112427E463607</vt:lpwstr>
  </property>
  <property fmtid="{D5CDD505-2E9C-101B-9397-08002B2CF9AE}" pid="3" name="_dlc_DocIdItemGuid">
    <vt:lpwstr>08a3e5c8-047a-445b-8d02-69602e224594</vt:lpwstr>
  </property>
</Properties>
</file>