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9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E4EDC15-8CA8-4DFB-A00D-38391C04D511}">
          <p14:sldIdLst>
            <p14:sldId id="256"/>
            <p14:sldId id="257"/>
            <p14:sldId id="259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366"/>
    <a:srgbClr val="FBFCFE"/>
    <a:srgbClr val="FFFFFF"/>
    <a:srgbClr val="2271AA"/>
    <a:srgbClr val="BFD6E7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749" autoAdjust="0"/>
  </p:normalViewPr>
  <p:slideViewPr>
    <p:cSldViewPr snapToGrid="0">
      <p:cViewPr varScale="1">
        <p:scale>
          <a:sx n="79" d="100"/>
          <a:sy n="79" d="100"/>
        </p:scale>
        <p:origin x="17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DB9E1-09B3-419A-91B2-E30B754AF368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D9AA5-8AAF-4EB0-9C4D-05D89454B9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5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9AA5-8AAF-4EB0-9C4D-05D89454B99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62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6CDC4CF-342F-470C-8C72-3CF8C2E91D5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6105" y="5704952"/>
            <a:ext cx="4901141" cy="328295"/>
          </a:xfrm>
          <a:noFill/>
          <a:ln>
            <a:noFill/>
          </a:ln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cs-CZ" dirty="0"/>
              <a:t>Jméno a příjmení, pozice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17BAD813-A384-40D9-933E-61FCD221EB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6105" y="6033247"/>
            <a:ext cx="4901142" cy="328295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Datum a místo konání akce</a:t>
            </a: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42C3C073-F195-4B8F-8FE0-7E7664F1A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1153" y="2080009"/>
            <a:ext cx="7189694" cy="1861183"/>
          </a:xfrm>
          <a:prstGeom prst="rect">
            <a:avLst/>
          </a:prstGeom>
          <a:gradFill>
            <a:gsLst>
              <a:gs pos="0">
                <a:srgbClr val="2271AA">
                  <a:shade val="30000"/>
                  <a:satMod val="115000"/>
                </a:srgbClr>
              </a:gs>
              <a:gs pos="50000">
                <a:srgbClr val="2271AA">
                  <a:shade val="67500"/>
                  <a:satMod val="115000"/>
                </a:srgbClr>
              </a:gs>
              <a:gs pos="100000">
                <a:srgbClr val="2271AA">
                  <a:shade val="100000"/>
                  <a:satMod val="115000"/>
                </a:srgbClr>
              </a:gs>
            </a:gsLst>
            <a:lin ang="13500000" scaled="1"/>
          </a:gradFill>
        </p:spPr>
        <p:txBody>
          <a:bodyPr anchor="ctr">
            <a:normAutofit/>
          </a:bodyPr>
          <a:lstStyle>
            <a:lvl1pPr algn="ctr">
              <a:defRPr sz="4500" b="1">
                <a:solidFill>
                  <a:srgbClr val="FBFCFE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51645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815791-7320-4BBE-B136-22A0C29F0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8141"/>
            <a:ext cx="10515600" cy="4414972"/>
          </a:xfrm>
          <a:prstGeom prst="rect">
            <a:avLst/>
          </a:prstGeom>
        </p:spPr>
        <p:txBody>
          <a:bodyPr/>
          <a:lstStyle>
            <a:lvl3pPr>
              <a:defRPr/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619B37B0-B6D2-4C10-A56A-4FAC3603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C4664991-F406-422F-9A7B-A482A9B2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99E002-ACF0-46CB-9F90-4E7080D9C6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9345" y="6113060"/>
            <a:ext cx="20288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8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93BDFC-6DEC-4E37-99F5-329D2D27D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477244"/>
            <a:ext cx="5022668" cy="441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1DCB793-A57D-4E9B-8E5A-FC25D9E99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133" y="1477245"/>
            <a:ext cx="5022668" cy="441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3FA5A0D3-AC68-49C3-98B4-C9CB474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B2F5A49D-4CAC-4211-B9DF-7211F4052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97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E77D77D-971A-4445-B689-DC190CC73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2594"/>
            <a:ext cx="5157787" cy="458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0572A3D-AA21-45AB-8152-B69A2A98A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05780"/>
            <a:ext cx="5157787" cy="38929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C163DF2-2C34-483B-9291-AF1AA7A6F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412594"/>
            <a:ext cx="5183188" cy="458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08B0A5A-D289-43A2-BF79-87327A4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05781"/>
            <a:ext cx="5183188" cy="38929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E7C79D78-14B2-46DC-8BDD-6F11B2C4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EC435419-8BF1-4573-934A-A2FA3BE42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36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67EFC-7C89-4FED-90C6-C7E5CA9F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46647"/>
            <a:ext cx="3932237" cy="1084729"/>
          </a:xfrm>
          <a:prstGeom prst="rect">
            <a:avLst/>
          </a:prstGeom>
        </p:spPr>
        <p:txBody>
          <a:bodyPr anchor="b"/>
          <a:lstStyle>
            <a:lvl1pPr>
              <a:defRPr sz="3200" b="0"/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C4F2BA-32D4-4FA6-973F-6F064460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446647"/>
            <a:ext cx="6169024" cy="540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FAF12A8-9180-4590-8811-2A4E1DF88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708221"/>
            <a:ext cx="3932237" cy="4154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DD3B8D8F-A776-42AF-A01B-990867209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61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4BCEE7A-1D19-4C76-901F-42115DBF1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199"/>
            <a:ext cx="6169024" cy="54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6E245B2D-B80C-41C3-A37F-0578F5E7F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5821E988-49D6-4ED2-990A-73243C32B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708221"/>
            <a:ext cx="3932237" cy="4154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00F3A8A-1B53-44C8-9F01-0401D952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46647"/>
            <a:ext cx="3932237" cy="1084729"/>
          </a:xfrm>
          <a:prstGeom prst="rect">
            <a:avLst/>
          </a:prstGeom>
        </p:spPr>
        <p:txBody>
          <a:bodyPr anchor="b"/>
          <a:lstStyle>
            <a:lvl1pPr>
              <a:defRPr sz="3200" b="0"/>
            </a:lvl1pPr>
          </a:lstStyle>
          <a:p>
            <a:r>
              <a:rPr lang="cs-CZ" dirty="0"/>
              <a:t>Kliknutím lze upravit styl</a:t>
            </a:r>
          </a:p>
        </p:txBody>
      </p:sp>
    </p:spTree>
    <p:extLst>
      <p:ext uri="{BB962C8B-B14F-4D97-AF65-F5344CB8AC3E}">
        <p14:creationId xmlns:p14="http://schemas.microsoft.com/office/powerpoint/2010/main" val="249831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D7A1C35A-FC14-4A9D-A030-853CC6A9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B0D67DC7-00AD-41B6-BDAD-98C8679F9A6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488140"/>
            <a:ext cx="10515600" cy="4413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F9855FAB-0F91-4AA0-821F-52D612DC7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BE73DA-347F-4D2E-BED2-9E5110B5A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6438" y="6111686"/>
            <a:ext cx="20288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8E4D808-E250-42CE-9F24-D0A5F5DE9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050" y="2120202"/>
            <a:ext cx="5495900" cy="18683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12" name="Zástupný symbol pro obsah 5">
            <a:extLst>
              <a:ext uri="{FF2B5EF4-FFF2-40B4-BE49-F238E27FC236}">
                <a16:creationId xmlns:a16="http://schemas.microsoft.com/office/drawing/2014/main" id="{14099A82-5B15-4886-BA69-21AFCFBAFFB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6105" y="5704952"/>
            <a:ext cx="4901141" cy="328295"/>
          </a:xfrm>
          <a:noFill/>
          <a:ln>
            <a:noFill/>
          </a:ln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cs-CZ" dirty="0"/>
              <a:t>Jméno a příjmení, pozice</a:t>
            </a:r>
          </a:p>
        </p:txBody>
      </p:sp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CF4853D6-4791-48C9-95A9-B6083BA4F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6105" y="6033247"/>
            <a:ext cx="4901142" cy="328295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Datum a místo konání akce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E41FCE2-73B9-4DF8-A04D-C31B84238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0618" y="6103750"/>
            <a:ext cx="20288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0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092CE3-8E60-4D76-B7AB-80C17EFD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D471FD9-9A65-4110-B268-096B424B8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3804"/>
            <a:ext cx="10515600" cy="4413600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algn="just">
              <a:buClr>
                <a:srgbClr val="2271AA"/>
              </a:buClr>
              <a:buSzPct val="120000"/>
            </a:pPr>
            <a:r>
              <a:rPr lang="cs-CZ" dirty="0"/>
              <a:t>Druhá úroveň</a:t>
            </a:r>
          </a:p>
          <a:p>
            <a:pPr lvl="2">
              <a:buClr>
                <a:srgbClr val="3366CC"/>
              </a:buClr>
              <a:buSzPct val="110000"/>
            </a:pPr>
            <a:r>
              <a:rPr lang="cs-CZ" dirty="0"/>
              <a:t>Třetí úroveň</a:t>
            </a:r>
          </a:p>
          <a:p>
            <a:pPr lvl="3">
              <a:buClr>
                <a:srgbClr val="3366CC"/>
              </a:buClr>
              <a:buSzPct val="110000"/>
            </a:pPr>
            <a:r>
              <a:rPr lang="cs-CZ" dirty="0"/>
              <a:t>Čtvrtá úroveň</a:t>
            </a:r>
          </a:p>
          <a:p>
            <a:pPr lvl="4">
              <a:buClr>
                <a:srgbClr val="3366CC"/>
              </a:buClr>
              <a:buSzPct val="110000"/>
            </a:pPr>
            <a:r>
              <a:rPr lang="cs-CZ" dirty="0"/>
              <a:t>Pátá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8CA3376-B92B-4ED9-B736-C873BA6CE0E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79" y="6013969"/>
            <a:ext cx="1269326" cy="655819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E184F2-240F-4F90-8C9A-7CA98F78D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34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cs-CZ" sz="4000" b="0" kern="1200" dirty="0">
          <a:solidFill>
            <a:srgbClr val="1A3366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600"/>
        </a:spcBef>
        <a:buClr>
          <a:srgbClr val="1A3366"/>
        </a:buClr>
        <a:buSzPct val="130000"/>
        <a:buFont typeface="Arial" panose="020B0604020202020204" pitchFamily="34" charset="0"/>
        <a:buChar char="•"/>
        <a:defRPr lang="cs-CZ" sz="2400" kern="1200" dirty="0">
          <a:solidFill>
            <a:srgbClr val="1A3366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cs-CZ" sz="2400" kern="1200" dirty="0">
          <a:solidFill>
            <a:srgbClr val="1A3366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cs-CZ" sz="2000" kern="1200" dirty="0">
          <a:solidFill>
            <a:srgbClr val="1A3366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3366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urvey.sogosurvey.com/r/TeYmx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953DBFA-0610-45B9-BDEE-25DA991304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Martin Svoboda, </a:t>
            </a:r>
            <a:r>
              <a:rPr lang="en-US" dirty="0"/>
              <a:t>Head of the Gas Department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E3F48A-04BC-46A6-A296-8875E6C577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GRI </a:t>
            </a:r>
            <a:r>
              <a:rPr lang="en-US" dirty="0"/>
              <a:t>SSE </a:t>
            </a:r>
            <a:r>
              <a:rPr lang="cs-CZ" dirty="0" err="1"/>
              <a:t>Stakeholder</a:t>
            </a:r>
            <a:r>
              <a:rPr lang="cs-CZ" dirty="0"/>
              <a:t> Group Meeting </a:t>
            </a:r>
            <a:r>
              <a:rPr lang="en-US" dirty="0"/>
              <a:t>online, </a:t>
            </a:r>
            <a:r>
              <a:rPr lang="cs-CZ" dirty="0"/>
              <a:t>30</a:t>
            </a:r>
            <a:r>
              <a:rPr lang="en-US" dirty="0"/>
              <a:t> October 2020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7D3053-D7D1-45E2-AA39-C88BA1DB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24H </a:t>
            </a:r>
            <a:r>
              <a:rPr lang="en-US" dirty="0"/>
              <a:t>supplier switching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53F3248-C9D0-49EC-9477-342ED8692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83" y="6109447"/>
            <a:ext cx="20288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2C70B1E-90FE-47A4-9A6D-4100F958F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71" y="1475949"/>
            <a:ext cx="10515600" cy="44149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E286E39-1A41-4159-89E5-3F664DE3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1" y="378169"/>
            <a:ext cx="10515600" cy="913069"/>
          </a:xfrm>
        </p:spPr>
        <p:txBody>
          <a:bodyPr/>
          <a:lstStyle/>
          <a:p>
            <a:r>
              <a:rPr lang="en-US" b="1" dirty="0"/>
              <a:t>Initial intention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7CCF93-2D51-4BA4-9781-B72D79535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2D61F-7ACA-448B-919F-6124651DE6A5}" type="slidenum">
              <a:rPr lang="cs-CZ" smtClean="0"/>
              <a:pPr/>
              <a:t>2</a:t>
            </a:fld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FAE625CE-F9AF-46E8-9D5F-1BC900BA46FF}"/>
              </a:ext>
            </a:extLst>
          </p:cNvPr>
          <p:cNvGrpSpPr/>
          <p:nvPr/>
        </p:nvGrpSpPr>
        <p:grpSpPr>
          <a:xfrm>
            <a:off x="1252444" y="1616371"/>
            <a:ext cx="1391242" cy="1403751"/>
            <a:chOff x="3595345" y="1588537"/>
            <a:chExt cx="1777865" cy="1793852"/>
          </a:xfrm>
        </p:grpSpPr>
        <p:sp>
          <p:nvSpPr>
            <p:cNvPr id="16" name="Freeform 59">
              <a:extLst>
                <a:ext uri="{FF2B5EF4-FFF2-40B4-BE49-F238E27FC236}">
                  <a16:creationId xmlns:a16="http://schemas.microsoft.com/office/drawing/2014/main" id="{53A330A5-D8A1-41E8-AF9E-BF2B403A6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345" y="1978714"/>
              <a:ext cx="1391833" cy="1391833"/>
            </a:xfrm>
            <a:custGeom>
              <a:avLst/>
              <a:gdLst>
                <a:gd name="connsiteX0" fmla="*/ 3386122 w 6770939"/>
                <a:gd name="connsiteY0" fmla="*/ 1440151 h 6770937"/>
                <a:gd name="connsiteX1" fmla="*/ 5330787 w 6770939"/>
                <a:gd name="connsiteY1" fmla="*/ 3384815 h 6770937"/>
                <a:gd name="connsiteX2" fmla="*/ 3386122 w 6770939"/>
                <a:gd name="connsiteY2" fmla="*/ 5330786 h 6770937"/>
                <a:gd name="connsiteX3" fmla="*/ 1440151 w 6770939"/>
                <a:gd name="connsiteY3" fmla="*/ 3384815 h 6770937"/>
                <a:gd name="connsiteX4" fmla="*/ 3386122 w 6770939"/>
                <a:gd name="connsiteY4" fmla="*/ 1440151 h 6770937"/>
                <a:gd name="connsiteX5" fmla="*/ 3386122 w 6770939"/>
                <a:gd name="connsiteY5" fmla="*/ 719812 h 6770937"/>
                <a:gd name="connsiteX6" fmla="*/ 719812 w 6770939"/>
                <a:gd name="connsiteY6" fmla="*/ 3384815 h 6770937"/>
                <a:gd name="connsiteX7" fmla="*/ 3386122 w 6770939"/>
                <a:gd name="connsiteY7" fmla="*/ 6050472 h 6770937"/>
                <a:gd name="connsiteX8" fmla="*/ 6050474 w 6770939"/>
                <a:gd name="connsiteY8" fmla="*/ 3384815 h 6770937"/>
                <a:gd name="connsiteX9" fmla="*/ 3386122 w 6770939"/>
                <a:gd name="connsiteY9" fmla="*/ 719812 h 6770937"/>
                <a:gd name="connsiteX10" fmla="*/ 3386122 w 6770939"/>
                <a:gd name="connsiteY10" fmla="*/ 0 h 6770937"/>
                <a:gd name="connsiteX11" fmla="*/ 6770939 w 6770939"/>
                <a:gd name="connsiteY11" fmla="*/ 3384815 h 6770937"/>
                <a:gd name="connsiteX12" fmla="*/ 3386122 w 6770939"/>
                <a:gd name="connsiteY12" fmla="*/ 6770937 h 6770937"/>
                <a:gd name="connsiteX13" fmla="*/ 0 w 6770939"/>
                <a:gd name="connsiteY13" fmla="*/ 3384815 h 6770937"/>
                <a:gd name="connsiteX14" fmla="*/ 3386122 w 6770939"/>
                <a:gd name="connsiteY14" fmla="*/ 0 h 677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70939" h="6770937">
                  <a:moveTo>
                    <a:pt x="3386122" y="1440151"/>
                  </a:moveTo>
                  <a:cubicBezTo>
                    <a:pt x="4458072" y="1440151"/>
                    <a:pt x="5330787" y="2312866"/>
                    <a:pt x="5330787" y="3384815"/>
                  </a:cubicBezTo>
                  <a:cubicBezTo>
                    <a:pt x="5330787" y="4457418"/>
                    <a:pt x="4458072" y="5330786"/>
                    <a:pt x="3386122" y="5330786"/>
                  </a:cubicBezTo>
                  <a:cubicBezTo>
                    <a:pt x="2312866" y="5330786"/>
                    <a:pt x="1440151" y="4457418"/>
                    <a:pt x="1440151" y="3384815"/>
                  </a:cubicBezTo>
                  <a:cubicBezTo>
                    <a:pt x="1440151" y="2312866"/>
                    <a:pt x="2312866" y="1440151"/>
                    <a:pt x="3386122" y="1440151"/>
                  </a:cubicBezTo>
                  <a:close/>
                  <a:moveTo>
                    <a:pt x="3386122" y="719812"/>
                  </a:moveTo>
                  <a:cubicBezTo>
                    <a:pt x="1915798" y="719812"/>
                    <a:pt x="719812" y="1915798"/>
                    <a:pt x="719812" y="3384815"/>
                  </a:cubicBezTo>
                  <a:cubicBezTo>
                    <a:pt x="719812" y="4854486"/>
                    <a:pt x="1915798" y="6050472"/>
                    <a:pt x="3386122" y="6050472"/>
                  </a:cubicBezTo>
                  <a:cubicBezTo>
                    <a:pt x="4855140" y="6050472"/>
                    <a:pt x="6050474" y="4854486"/>
                    <a:pt x="6050474" y="3384815"/>
                  </a:cubicBezTo>
                  <a:cubicBezTo>
                    <a:pt x="6050474" y="1915798"/>
                    <a:pt x="4855140" y="719812"/>
                    <a:pt x="3386122" y="719812"/>
                  </a:cubicBezTo>
                  <a:close/>
                  <a:moveTo>
                    <a:pt x="3386122" y="0"/>
                  </a:moveTo>
                  <a:cubicBezTo>
                    <a:pt x="5252278" y="0"/>
                    <a:pt x="6770939" y="1518660"/>
                    <a:pt x="6770939" y="3384815"/>
                  </a:cubicBezTo>
                  <a:cubicBezTo>
                    <a:pt x="6770939" y="5251624"/>
                    <a:pt x="5252278" y="6770937"/>
                    <a:pt x="3386122" y="6770937"/>
                  </a:cubicBezTo>
                  <a:cubicBezTo>
                    <a:pt x="1518660" y="6770937"/>
                    <a:pt x="0" y="5251624"/>
                    <a:pt x="0" y="3384815"/>
                  </a:cubicBezTo>
                  <a:cubicBezTo>
                    <a:pt x="0" y="1518660"/>
                    <a:pt x="1518660" y="0"/>
                    <a:pt x="338612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5A8F5C-3358-4315-B9B2-83195A9B3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401" y="2422770"/>
              <a:ext cx="503856" cy="503855"/>
            </a:xfrm>
            <a:custGeom>
              <a:avLst/>
              <a:gdLst>
                <a:gd name="T0" fmla="*/ 1877 w 3753"/>
                <a:gd name="T1" fmla="*/ 3751 h 3752"/>
                <a:gd name="T2" fmla="*/ 1877 w 3753"/>
                <a:gd name="T3" fmla="*/ 3751 h 3752"/>
                <a:gd name="T4" fmla="*/ 0 w 3753"/>
                <a:gd name="T5" fmla="*/ 1875 h 3752"/>
                <a:gd name="T6" fmla="*/ 0 w 3753"/>
                <a:gd name="T7" fmla="*/ 1875 h 3752"/>
                <a:gd name="T8" fmla="*/ 1877 w 3753"/>
                <a:gd name="T9" fmla="*/ 0 h 3752"/>
                <a:gd name="T10" fmla="*/ 1877 w 3753"/>
                <a:gd name="T11" fmla="*/ 0 h 3752"/>
                <a:gd name="T12" fmla="*/ 3752 w 3753"/>
                <a:gd name="T13" fmla="*/ 1875 h 3752"/>
                <a:gd name="T14" fmla="*/ 3752 w 3753"/>
                <a:gd name="T15" fmla="*/ 1875 h 3752"/>
                <a:gd name="T16" fmla="*/ 1877 w 3753"/>
                <a:gd name="T17" fmla="*/ 3751 h 3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3" h="3752">
                  <a:moveTo>
                    <a:pt x="1877" y="3751"/>
                  </a:moveTo>
                  <a:lnTo>
                    <a:pt x="1877" y="3751"/>
                  </a:lnTo>
                  <a:cubicBezTo>
                    <a:pt x="840" y="3751"/>
                    <a:pt x="0" y="2911"/>
                    <a:pt x="0" y="1875"/>
                  </a:cubicBezTo>
                  <a:lnTo>
                    <a:pt x="0" y="1875"/>
                  </a:lnTo>
                  <a:cubicBezTo>
                    <a:pt x="0" y="840"/>
                    <a:pt x="840" y="0"/>
                    <a:pt x="1877" y="0"/>
                  </a:cubicBezTo>
                  <a:lnTo>
                    <a:pt x="1877" y="0"/>
                  </a:lnTo>
                  <a:cubicBezTo>
                    <a:pt x="2912" y="0"/>
                    <a:pt x="3752" y="840"/>
                    <a:pt x="3752" y="1875"/>
                  </a:cubicBezTo>
                  <a:lnTo>
                    <a:pt x="3752" y="1875"/>
                  </a:lnTo>
                  <a:cubicBezTo>
                    <a:pt x="3752" y="2911"/>
                    <a:pt x="2912" y="3751"/>
                    <a:pt x="1877" y="3751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61">
              <a:extLst>
                <a:ext uri="{FF2B5EF4-FFF2-40B4-BE49-F238E27FC236}">
                  <a16:creationId xmlns:a16="http://schemas.microsoft.com/office/drawing/2014/main" id="{293A48FC-2E70-4B2A-9074-789DF990D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363" y="2126733"/>
              <a:ext cx="1095796" cy="1095796"/>
            </a:xfrm>
            <a:custGeom>
              <a:avLst/>
              <a:gdLst>
                <a:gd name="connsiteX0" fmla="*/ 2666047 w 5330788"/>
                <a:gd name="connsiteY0" fmla="*/ 1975848 h 5330786"/>
                <a:gd name="connsiteX1" fmla="*/ 1975706 w 5330788"/>
                <a:gd name="connsiteY1" fmla="*/ 2665067 h 5330786"/>
                <a:gd name="connsiteX2" fmla="*/ 2666047 w 5330788"/>
                <a:gd name="connsiteY2" fmla="*/ 3354939 h 5330786"/>
                <a:gd name="connsiteX3" fmla="*/ 3355083 w 5330788"/>
                <a:gd name="connsiteY3" fmla="*/ 2665067 h 5330786"/>
                <a:gd name="connsiteX4" fmla="*/ 2666047 w 5330788"/>
                <a:gd name="connsiteY4" fmla="*/ 1975848 h 5330786"/>
                <a:gd name="connsiteX5" fmla="*/ 2666047 w 5330788"/>
                <a:gd name="connsiteY5" fmla="*/ 1440152 h 5330786"/>
                <a:gd name="connsiteX6" fmla="*/ 3890637 w 5330788"/>
                <a:gd name="connsiteY6" fmla="*/ 2665067 h 5330786"/>
                <a:gd name="connsiteX7" fmla="*/ 2666047 w 5330788"/>
                <a:gd name="connsiteY7" fmla="*/ 3890635 h 5330786"/>
                <a:gd name="connsiteX8" fmla="*/ 1440152 w 5330788"/>
                <a:gd name="connsiteY8" fmla="*/ 2665067 h 5330786"/>
                <a:gd name="connsiteX9" fmla="*/ 2666047 w 5330788"/>
                <a:gd name="connsiteY9" fmla="*/ 1440152 h 5330786"/>
                <a:gd name="connsiteX10" fmla="*/ 2666374 w 5330788"/>
                <a:gd name="connsiteY10" fmla="*/ 720482 h 5330786"/>
                <a:gd name="connsiteX11" fmla="*/ 720483 w 5330788"/>
                <a:gd name="connsiteY11" fmla="*/ 2665066 h 5330786"/>
                <a:gd name="connsiteX12" fmla="*/ 2666374 w 5330788"/>
                <a:gd name="connsiteY12" fmla="*/ 4610957 h 5330786"/>
                <a:gd name="connsiteX13" fmla="*/ 4610959 w 5330788"/>
                <a:gd name="connsiteY13" fmla="*/ 2665066 h 5330786"/>
                <a:gd name="connsiteX14" fmla="*/ 2666374 w 5330788"/>
                <a:gd name="connsiteY14" fmla="*/ 720482 h 5330786"/>
                <a:gd name="connsiteX15" fmla="*/ 2666374 w 5330788"/>
                <a:gd name="connsiteY15" fmla="*/ 0 h 5330786"/>
                <a:gd name="connsiteX16" fmla="*/ 5330788 w 5330788"/>
                <a:gd name="connsiteY16" fmla="*/ 2665066 h 5330786"/>
                <a:gd name="connsiteX17" fmla="*/ 2666374 w 5330788"/>
                <a:gd name="connsiteY17" fmla="*/ 5330786 h 5330786"/>
                <a:gd name="connsiteX18" fmla="*/ 0 w 5330788"/>
                <a:gd name="connsiteY18" fmla="*/ 2665066 h 5330786"/>
                <a:gd name="connsiteX19" fmla="*/ 2666374 w 5330788"/>
                <a:gd name="connsiteY19" fmla="*/ 0 h 53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30788" h="5330786">
                  <a:moveTo>
                    <a:pt x="2666047" y="1975848"/>
                  </a:moveTo>
                  <a:cubicBezTo>
                    <a:pt x="2284629" y="1975848"/>
                    <a:pt x="1975706" y="2284853"/>
                    <a:pt x="1975706" y="2665067"/>
                  </a:cubicBezTo>
                  <a:cubicBezTo>
                    <a:pt x="1975706" y="3046587"/>
                    <a:pt x="2284629" y="3354939"/>
                    <a:pt x="2666047" y="3354939"/>
                  </a:cubicBezTo>
                  <a:cubicBezTo>
                    <a:pt x="3046160" y="3354939"/>
                    <a:pt x="3355083" y="3046587"/>
                    <a:pt x="3355083" y="2665067"/>
                  </a:cubicBezTo>
                  <a:cubicBezTo>
                    <a:pt x="3355083" y="2284853"/>
                    <a:pt x="3046160" y="1975848"/>
                    <a:pt x="2666047" y="1975848"/>
                  </a:cubicBezTo>
                  <a:close/>
                  <a:moveTo>
                    <a:pt x="2666047" y="1440152"/>
                  </a:moveTo>
                  <a:cubicBezTo>
                    <a:pt x="3342021" y="1440152"/>
                    <a:pt x="3890637" y="1988914"/>
                    <a:pt x="3890637" y="2665067"/>
                  </a:cubicBezTo>
                  <a:cubicBezTo>
                    <a:pt x="3890637" y="3341873"/>
                    <a:pt x="3342021" y="3890635"/>
                    <a:pt x="2666047" y="3890635"/>
                  </a:cubicBezTo>
                  <a:cubicBezTo>
                    <a:pt x="1988768" y="3890635"/>
                    <a:pt x="1440152" y="3341873"/>
                    <a:pt x="1440152" y="2665067"/>
                  </a:cubicBezTo>
                  <a:cubicBezTo>
                    <a:pt x="1440152" y="1988914"/>
                    <a:pt x="1988768" y="1440152"/>
                    <a:pt x="2666047" y="1440152"/>
                  </a:cubicBezTo>
                  <a:close/>
                  <a:moveTo>
                    <a:pt x="2666374" y="720482"/>
                  </a:moveTo>
                  <a:cubicBezTo>
                    <a:pt x="1593161" y="720482"/>
                    <a:pt x="720483" y="1593161"/>
                    <a:pt x="720483" y="2665066"/>
                  </a:cubicBezTo>
                  <a:cubicBezTo>
                    <a:pt x="720483" y="3737625"/>
                    <a:pt x="1593161" y="4610957"/>
                    <a:pt x="2666374" y="4610957"/>
                  </a:cubicBezTo>
                  <a:cubicBezTo>
                    <a:pt x="3738279" y="4610957"/>
                    <a:pt x="4610959" y="3737625"/>
                    <a:pt x="4610959" y="2665066"/>
                  </a:cubicBezTo>
                  <a:cubicBezTo>
                    <a:pt x="4610959" y="1593161"/>
                    <a:pt x="3738279" y="720482"/>
                    <a:pt x="2666374" y="720482"/>
                  </a:cubicBezTo>
                  <a:close/>
                  <a:moveTo>
                    <a:pt x="2666374" y="0"/>
                  </a:moveTo>
                  <a:cubicBezTo>
                    <a:pt x="4135427" y="0"/>
                    <a:pt x="5330788" y="1196014"/>
                    <a:pt x="5330788" y="2665066"/>
                  </a:cubicBezTo>
                  <a:cubicBezTo>
                    <a:pt x="5330788" y="4134772"/>
                    <a:pt x="4135427" y="5330786"/>
                    <a:pt x="2666374" y="5330786"/>
                  </a:cubicBezTo>
                  <a:cubicBezTo>
                    <a:pt x="1196014" y="5330786"/>
                    <a:pt x="0" y="4134772"/>
                    <a:pt x="0" y="2665066"/>
                  </a:cubicBezTo>
                  <a:cubicBezTo>
                    <a:pt x="0" y="1196014"/>
                    <a:pt x="1196014" y="0"/>
                    <a:pt x="26663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FF24FE6-1375-476F-81BD-B7FA152E2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771" y="2114892"/>
              <a:ext cx="1096522" cy="559510"/>
            </a:xfrm>
            <a:custGeom>
              <a:avLst/>
              <a:gdLst>
                <a:gd name="T0" fmla="*/ 8163 w 8167"/>
                <a:gd name="T1" fmla="*/ 4168 h 4169"/>
                <a:gd name="T2" fmla="*/ 8155 w 8167"/>
                <a:gd name="T3" fmla="*/ 4025 h 4169"/>
                <a:gd name="T4" fmla="*/ 8139 w 8167"/>
                <a:gd name="T5" fmla="*/ 3853 h 4169"/>
                <a:gd name="T6" fmla="*/ 8127 w 8167"/>
                <a:gd name="T7" fmla="*/ 3745 h 4169"/>
                <a:gd name="T8" fmla="*/ 8108 w 8167"/>
                <a:gd name="T9" fmla="*/ 3622 h 4169"/>
                <a:gd name="T10" fmla="*/ 7961 w 8167"/>
                <a:gd name="T11" fmla="*/ 3012 h 4169"/>
                <a:gd name="T12" fmla="*/ 7636 w 8167"/>
                <a:gd name="T13" fmla="*/ 2270 h 4169"/>
                <a:gd name="T14" fmla="*/ 7076 w 8167"/>
                <a:gd name="T15" fmla="*/ 1497 h 4169"/>
                <a:gd name="T16" fmla="*/ 6700 w 8167"/>
                <a:gd name="T17" fmla="*/ 1138 h 4169"/>
                <a:gd name="T18" fmla="*/ 6490 w 8167"/>
                <a:gd name="T19" fmla="*/ 970 h 4169"/>
                <a:gd name="T20" fmla="*/ 6322 w 8167"/>
                <a:gd name="T21" fmla="*/ 852 h 4169"/>
                <a:gd name="T22" fmla="*/ 6264 w 8167"/>
                <a:gd name="T23" fmla="*/ 815 h 4169"/>
                <a:gd name="T24" fmla="*/ 5236 w 8167"/>
                <a:gd name="T25" fmla="*/ 344 h 4169"/>
                <a:gd name="T26" fmla="*/ 4668 w 8167"/>
                <a:gd name="T27" fmla="*/ 218 h 4169"/>
                <a:gd name="T28" fmla="*/ 4086 w 8167"/>
                <a:gd name="T29" fmla="*/ 177 h 4169"/>
                <a:gd name="T30" fmla="*/ 3498 w 8167"/>
                <a:gd name="T31" fmla="*/ 218 h 4169"/>
                <a:gd name="T32" fmla="*/ 2930 w 8167"/>
                <a:gd name="T33" fmla="*/ 344 h 4169"/>
                <a:gd name="T34" fmla="*/ 1844 w 8167"/>
                <a:gd name="T35" fmla="*/ 852 h 4169"/>
                <a:gd name="T36" fmla="*/ 1787 w 8167"/>
                <a:gd name="T37" fmla="*/ 891 h 4169"/>
                <a:gd name="T38" fmla="*/ 1676 w 8167"/>
                <a:gd name="T39" fmla="*/ 970 h 4169"/>
                <a:gd name="T40" fmla="*/ 1466 w 8167"/>
                <a:gd name="T41" fmla="*/ 1138 h 4169"/>
                <a:gd name="T42" fmla="*/ 1090 w 8167"/>
                <a:gd name="T43" fmla="*/ 1497 h 4169"/>
                <a:gd name="T44" fmla="*/ 530 w 8167"/>
                <a:gd name="T45" fmla="*/ 2270 h 4169"/>
                <a:gd name="T46" fmla="*/ 205 w 8167"/>
                <a:gd name="T47" fmla="*/ 3012 h 4169"/>
                <a:gd name="T48" fmla="*/ 58 w 8167"/>
                <a:gd name="T49" fmla="*/ 3622 h 4169"/>
                <a:gd name="T50" fmla="*/ 39 w 8167"/>
                <a:gd name="T51" fmla="*/ 3745 h 4169"/>
                <a:gd name="T52" fmla="*/ 27 w 8167"/>
                <a:gd name="T53" fmla="*/ 3853 h 4169"/>
                <a:gd name="T54" fmla="*/ 11 w 8167"/>
                <a:gd name="T55" fmla="*/ 4025 h 4169"/>
                <a:gd name="T56" fmla="*/ 2 w 8167"/>
                <a:gd name="T57" fmla="*/ 4168 h 4169"/>
                <a:gd name="T58" fmla="*/ 1 w 8167"/>
                <a:gd name="T59" fmla="*/ 4025 h 4169"/>
                <a:gd name="T60" fmla="*/ 6 w 8167"/>
                <a:gd name="T61" fmla="*/ 3852 h 4169"/>
                <a:gd name="T62" fmla="*/ 11 w 8167"/>
                <a:gd name="T63" fmla="*/ 3742 h 4169"/>
                <a:gd name="T64" fmla="*/ 24 w 8167"/>
                <a:gd name="T65" fmla="*/ 3618 h 4169"/>
                <a:gd name="T66" fmla="*/ 142 w 8167"/>
                <a:gd name="T67" fmla="*/ 2993 h 4169"/>
                <a:gd name="T68" fmla="*/ 441 w 8167"/>
                <a:gd name="T69" fmla="*/ 2222 h 4169"/>
                <a:gd name="T70" fmla="*/ 992 w 8167"/>
                <a:gd name="T71" fmla="*/ 1410 h 4169"/>
                <a:gd name="T72" fmla="*/ 1371 w 8167"/>
                <a:gd name="T73" fmla="*/ 1028 h 4169"/>
                <a:gd name="T74" fmla="*/ 1817 w 8167"/>
                <a:gd name="T75" fmla="*/ 685 h 4169"/>
                <a:gd name="T76" fmla="*/ 2880 w 8167"/>
                <a:gd name="T77" fmla="*/ 181 h 4169"/>
                <a:gd name="T78" fmla="*/ 3473 w 8167"/>
                <a:gd name="T79" fmla="*/ 47 h 4169"/>
                <a:gd name="T80" fmla="*/ 4081 w 8167"/>
                <a:gd name="T81" fmla="*/ 0 h 4169"/>
                <a:gd name="T82" fmla="*/ 4693 w 8167"/>
                <a:gd name="T83" fmla="*/ 47 h 4169"/>
                <a:gd name="T84" fmla="*/ 5285 w 8167"/>
                <a:gd name="T85" fmla="*/ 181 h 4169"/>
                <a:gd name="T86" fmla="*/ 6408 w 8167"/>
                <a:gd name="T87" fmla="*/ 725 h 4169"/>
                <a:gd name="T88" fmla="*/ 6467 w 8167"/>
                <a:gd name="T89" fmla="*/ 766 h 4169"/>
                <a:gd name="T90" fmla="*/ 6580 w 8167"/>
                <a:gd name="T91" fmla="*/ 850 h 4169"/>
                <a:gd name="T92" fmla="*/ 6795 w 8167"/>
                <a:gd name="T93" fmla="*/ 1028 h 4169"/>
                <a:gd name="T94" fmla="*/ 7174 w 8167"/>
                <a:gd name="T95" fmla="*/ 1410 h 4169"/>
                <a:gd name="T96" fmla="*/ 7725 w 8167"/>
                <a:gd name="T97" fmla="*/ 2222 h 4169"/>
                <a:gd name="T98" fmla="*/ 8024 w 8167"/>
                <a:gd name="T99" fmla="*/ 2993 h 4169"/>
                <a:gd name="T100" fmla="*/ 8142 w 8167"/>
                <a:gd name="T101" fmla="*/ 3618 h 4169"/>
                <a:gd name="T102" fmla="*/ 8155 w 8167"/>
                <a:gd name="T103" fmla="*/ 3742 h 4169"/>
                <a:gd name="T104" fmla="*/ 8160 w 8167"/>
                <a:gd name="T105" fmla="*/ 3852 h 4169"/>
                <a:gd name="T106" fmla="*/ 8165 w 8167"/>
                <a:gd name="T107" fmla="*/ 4025 h 4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67" h="4169">
                  <a:moveTo>
                    <a:pt x="8163" y="4168"/>
                  </a:moveTo>
                  <a:lnTo>
                    <a:pt x="8163" y="4168"/>
                  </a:lnTo>
                  <a:cubicBezTo>
                    <a:pt x="8163" y="4168"/>
                    <a:pt x="8160" y="4119"/>
                    <a:pt x="8155" y="4025"/>
                  </a:cubicBezTo>
                  <a:lnTo>
                    <a:pt x="8155" y="4025"/>
                  </a:lnTo>
                  <a:cubicBezTo>
                    <a:pt x="8154" y="3978"/>
                    <a:pt x="8148" y="3921"/>
                    <a:pt x="8139" y="3853"/>
                  </a:cubicBezTo>
                  <a:lnTo>
                    <a:pt x="8139" y="3853"/>
                  </a:lnTo>
                  <a:cubicBezTo>
                    <a:pt x="8136" y="3820"/>
                    <a:pt x="8132" y="3783"/>
                    <a:pt x="8127" y="3745"/>
                  </a:cubicBezTo>
                  <a:lnTo>
                    <a:pt x="8127" y="3745"/>
                  </a:lnTo>
                  <a:cubicBezTo>
                    <a:pt x="8121" y="3706"/>
                    <a:pt x="8115" y="3665"/>
                    <a:pt x="8108" y="3622"/>
                  </a:cubicBezTo>
                  <a:lnTo>
                    <a:pt x="8108" y="3622"/>
                  </a:lnTo>
                  <a:cubicBezTo>
                    <a:pt x="8081" y="3450"/>
                    <a:pt x="8038" y="3242"/>
                    <a:pt x="7961" y="3012"/>
                  </a:cubicBezTo>
                  <a:lnTo>
                    <a:pt x="7961" y="3012"/>
                  </a:lnTo>
                  <a:cubicBezTo>
                    <a:pt x="7886" y="2782"/>
                    <a:pt x="7780" y="2529"/>
                    <a:pt x="7636" y="2270"/>
                  </a:cubicBezTo>
                  <a:lnTo>
                    <a:pt x="7636" y="2270"/>
                  </a:lnTo>
                  <a:cubicBezTo>
                    <a:pt x="7492" y="2011"/>
                    <a:pt x="7304" y="1748"/>
                    <a:pt x="7076" y="1497"/>
                  </a:cubicBezTo>
                  <a:lnTo>
                    <a:pt x="7076" y="1497"/>
                  </a:lnTo>
                  <a:cubicBezTo>
                    <a:pt x="6961" y="1374"/>
                    <a:pt x="6837" y="1251"/>
                    <a:pt x="6700" y="1138"/>
                  </a:cubicBezTo>
                  <a:lnTo>
                    <a:pt x="6700" y="1138"/>
                  </a:lnTo>
                  <a:cubicBezTo>
                    <a:pt x="6634" y="1079"/>
                    <a:pt x="6561" y="1026"/>
                    <a:pt x="6490" y="970"/>
                  </a:cubicBezTo>
                  <a:lnTo>
                    <a:pt x="6490" y="970"/>
                  </a:lnTo>
                  <a:cubicBezTo>
                    <a:pt x="6454" y="943"/>
                    <a:pt x="6416" y="918"/>
                    <a:pt x="6378" y="891"/>
                  </a:cubicBezTo>
                  <a:lnTo>
                    <a:pt x="6322" y="852"/>
                  </a:lnTo>
                  <a:lnTo>
                    <a:pt x="6264" y="815"/>
                  </a:lnTo>
                  <a:lnTo>
                    <a:pt x="6264" y="815"/>
                  </a:lnTo>
                  <a:cubicBezTo>
                    <a:pt x="5954" y="615"/>
                    <a:pt x="5606" y="455"/>
                    <a:pt x="5236" y="344"/>
                  </a:cubicBezTo>
                  <a:lnTo>
                    <a:pt x="5236" y="344"/>
                  </a:lnTo>
                  <a:cubicBezTo>
                    <a:pt x="5052" y="288"/>
                    <a:pt x="4860" y="248"/>
                    <a:pt x="4668" y="218"/>
                  </a:cubicBezTo>
                  <a:lnTo>
                    <a:pt x="4668" y="218"/>
                  </a:lnTo>
                  <a:cubicBezTo>
                    <a:pt x="4476" y="190"/>
                    <a:pt x="4277" y="178"/>
                    <a:pt x="4086" y="177"/>
                  </a:cubicBezTo>
                  <a:lnTo>
                    <a:pt x="4086" y="177"/>
                  </a:lnTo>
                  <a:cubicBezTo>
                    <a:pt x="3882" y="179"/>
                    <a:pt x="3693" y="190"/>
                    <a:pt x="3498" y="218"/>
                  </a:cubicBezTo>
                  <a:lnTo>
                    <a:pt x="3498" y="218"/>
                  </a:lnTo>
                  <a:cubicBezTo>
                    <a:pt x="3306" y="248"/>
                    <a:pt x="3115" y="288"/>
                    <a:pt x="2930" y="344"/>
                  </a:cubicBezTo>
                  <a:lnTo>
                    <a:pt x="2930" y="344"/>
                  </a:lnTo>
                  <a:cubicBezTo>
                    <a:pt x="2561" y="456"/>
                    <a:pt x="2211" y="615"/>
                    <a:pt x="1902" y="815"/>
                  </a:cubicBezTo>
                  <a:lnTo>
                    <a:pt x="1844" y="852"/>
                  </a:lnTo>
                  <a:lnTo>
                    <a:pt x="1787" y="891"/>
                  </a:lnTo>
                  <a:lnTo>
                    <a:pt x="1787" y="891"/>
                  </a:lnTo>
                  <a:cubicBezTo>
                    <a:pt x="1750" y="918"/>
                    <a:pt x="1712" y="943"/>
                    <a:pt x="1676" y="970"/>
                  </a:cubicBezTo>
                  <a:lnTo>
                    <a:pt x="1676" y="970"/>
                  </a:lnTo>
                  <a:cubicBezTo>
                    <a:pt x="1605" y="1026"/>
                    <a:pt x="1532" y="1079"/>
                    <a:pt x="1466" y="1138"/>
                  </a:cubicBezTo>
                  <a:lnTo>
                    <a:pt x="1466" y="1138"/>
                  </a:lnTo>
                  <a:cubicBezTo>
                    <a:pt x="1329" y="1251"/>
                    <a:pt x="1205" y="1374"/>
                    <a:pt x="1090" y="1497"/>
                  </a:cubicBezTo>
                  <a:lnTo>
                    <a:pt x="1090" y="1497"/>
                  </a:lnTo>
                  <a:cubicBezTo>
                    <a:pt x="863" y="1748"/>
                    <a:pt x="675" y="2011"/>
                    <a:pt x="530" y="2270"/>
                  </a:cubicBezTo>
                  <a:lnTo>
                    <a:pt x="530" y="2270"/>
                  </a:lnTo>
                  <a:cubicBezTo>
                    <a:pt x="386" y="2529"/>
                    <a:pt x="280" y="2782"/>
                    <a:pt x="205" y="3012"/>
                  </a:cubicBezTo>
                  <a:lnTo>
                    <a:pt x="205" y="3012"/>
                  </a:lnTo>
                  <a:cubicBezTo>
                    <a:pt x="128" y="3242"/>
                    <a:pt x="85" y="3450"/>
                    <a:pt x="58" y="3622"/>
                  </a:cubicBezTo>
                  <a:lnTo>
                    <a:pt x="58" y="3622"/>
                  </a:lnTo>
                  <a:cubicBezTo>
                    <a:pt x="51" y="3665"/>
                    <a:pt x="45" y="3706"/>
                    <a:pt x="39" y="3745"/>
                  </a:cubicBezTo>
                  <a:lnTo>
                    <a:pt x="39" y="3745"/>
                  </a:lnTo>
                  <a:cubicBezTo>
                    <a:pt x="35" y="3783"/>
                    <a:pt x="31" y="3820"/>
                    <a:pt x="27" y="3853"/>
                  </a:cubicBezTo>
                  <a:lnTo>
                    <a:pt x="27" y="3853"/>
                  </a:lnTo>
                  <a:cubicBezTo>
                    <a:pt x="19" y="3921"/>
                    <a:pt x="13" y="3978"/>
                    <a:pt x="11" y="4025"/>
                  </a:cubicBezTo>
                  <a:lnTo>
                    <a:pt x="11" y="4025"/>
                  </a:lnTo>
                  <a:cubicBezTo>
                    <a:pt x="6" y="4119"/>
                    <a:pt x="2" y="4168"/>
                    <a:pt x="2" y="4168"/>
                  </a:cubicBezTo>
                  <a:lnTo>
                    <a:pt x="2" y="4168"/>
                  </a:lnTo>
                  <a:cubicBezTo>
                    <a:pt x="2" y="4168"/>
                    <a:pt x="2" y="4119"/>
                    <a:pt x="1" y="4025"/>
                  </a:cubicBezTo>
                  <a:lnTo>
                    <a:pt x="1" y="4025"/>
                  </a:lnTo>
                  <a:cubicBezTo>
                    <a:pt x="0" y="3978"/>
                    <a:pt x="2" y="3920"/>
                    <a:pt x="6" y="3852"/>
                  </a:cubicBezTo>
                  <a:lnTo>
                    <a:pt x="6" y="3852"/>
                  </a:lnTo>
                  <a:cubicBezTo>
                    <a:pt x="7" y="3818"/>
                    <a:pt x="8" y="3781"/>
                    <a:pt x="11" y="3742"/>
                  </a:cubicBezTo>
                  <a:lnTo>
                    <a:pt x="11" y="3742"/>
                  </a:lnTo>
                  <a:cubicBezTo>
                    <a:pt x="15" y="3703"/>
                    <a:pt x="19" y="3662"/>
                    <a:pt x="24" y="3618"/>
                  </a:cubicBezTo>
                  <a:lnTo>
                    <a:pt x="24" y="3618"/>
                  </a:lnTo>
                  <a:cubicBezTo>
                    <a:pt x="43" y="3443"/>
                    <a:pt x="76" y="3231"/>
                    <a:pt x="142" y="2993"/>
                  </a:cubicBezTo>
                  <a:lnTo>
                    <a:pt x="142" y="2993"/>
                  </a:lnTo>
                  <a:cubicBezTo>
                    <a:pt x="206" y="2756"/>
                    <a:pt x="302" y="2493"/>
                    <a:pt x="441" y="2222"/>
                  </a:cubicBezTo>
                  <a:lnTo>
                    <a:pt x="441" y="2222"/>
                  </a:lnTo>
                  <a:cubicBezTo>
                    <a:pt x="579" y="1951"/>
                    <a:pt x="762" y="1674"/>
                    <a:pt x="992" y="1410"/>
                  </a:cubicBezTo>
                  <a:lnTo>
                    <a:pt x="992" y="1410"/>
                  </a:lnTo>
                  <a:cubicBezTo>
                    <a:pt x="1107" y="1279"/>
                    <a:pt x="1232" y="1149"/>
                    <a:pt x="1371" y="1028"/>
                  </a:cubicBezTo>
                  <a:lnTo>
                    <a:pt x="1371" y="1028"/>
                  </a:lnTo>
                  <a:cubicBezTo>
                    <a:pt x="1507" y="904"/>
                    <a:pt x="1658" y="791"/>
                    <a:pt x="1817" y="685"/>
                  </a:cubicBezTo>
                  <a:lnTo>
                    <a:pt x="1817" y="685"/>
                  </a:lnTo>
                  <a:cubicBezTo>
                    <a:pt x="2136" y="473"/>
                    <a:pt x="2495" y="298"/>
                    <a:pt x="2880" y="181"/>
                  </a:cubicBezTo>
                  <a:lnTo>
                    <a:pt x="2880" y="181"/>
                  </a:lnTo>
                  <a:cubicBezTo>
                    <a:pt x="3073" y="121"/>
                    <a:pt x="3272" y="79"/>
                    <a:pt x="3473" y="47"/>
                  </a:cubicBezTo>
                  <a:lnTo>
                    <a:pt x="3473" y="47"/>
                  </a:lnTo>
                  <a:cubicBezTo>
                    <a:pt x="3673" y="16"/>
                    <a:pt x="3884" y="3"/>
                    <a:pt x="4081" y="0"/>
                  </a:cubicBezTo>
                  <a:lnTo>
                    <a:pt x="4081" y="0"/>
                  </a:lnTo>
                  <a:cubicBezTo>
                    <a:pt x="4290" y="3"/>
                    <a:pt x="4490" y="16"/>
                    <a:pt x="4693" y="47"/>
                  </a:cubicBezTo>
                  <a:lnTo>
                    <a:pt x="4693" y="47"/>
                  </a:lnTo>
                  <a:cubicBezTo>
                    <a:pt x="4895" y="79"/>
                    <a:pt x="5093" y="121"/>
                    <a:pt x="5285" y="181"/>
                  </a:cubicBezTo>
                  <a:lnTo>
                    <a:pt x="5285" y="181"/>
                  </a:lnTo>
                  <a:cubicBezTo>
                    <a:pt x="5671" y="298"/>
                    <a:pt x="6030" y="473"/>
                    <a:pt x="6349" y="685"/>
                  </a:cubicBezTo>
                  <a:lnTo>
                    <a:pt x="6408" y="725"/>
                  </a:lnTo>
                  <a:lnTo>
                    <a:pt x="6467" y="766"/>
                  </a:lnTo>
                  <a:lnTo>
                    <a:pt x="6467" y="766"/>
                  </a:lnTo>
                  <a:cubicBezTo>
                    <a:pt x="6505" y="795"/>
                    <a:pt x="6544" y="821"/>
                    <a:pt x="6580" y="850"/>
                  </a:cubicBezTo>
                  <a:lnTo>
                    <a:pt x="6580" y="850"/>
                  </a:lnTo>
                  <a:cubicBezTo>
                    <a:pt x="6654" y="908"/>
                    <a:pt x="6728" y="965"/>
                    <a:pt x="6795" y="1028"/>
                  </a:cubicBezTo>
                  <a:lnTo>
                    <a:pt x="6795" y="1028"/>
                  </a:lnTo>
                  <a:cubicBezTo>
                    <a:pt x="6934" y="1149"/>
                    <a:pt x="7059" y="1279"/>
                    <a:pt x="7174" y="1410"/>
                  </a:cubicBezTo>
                  <a:lnTo>
                    <a:pt x="7174" y="1410"/>
                  </a:lnTo>
                  <a:cubicBezTo>
                    <a:pt x="7403" y="1674"/>
                    <a:pt x="7587" y="1951"/>
                    <a:pt x="7725" y="2222"/>
                  </a:cubicBezTo>
                  <a:lnTo>
                    <a:pt x="7725" y="2222"/>
                  </a:lnTo>
                  <a:cubicBezTo>
                    <a:pt x="7864" y="2493"/>
                    <a:pt x="7959" y="2756"/>
                    <a:pt x="8024" y="2993"/>
                  </a:cubicBezTo>
                  <a:lnTo>
                    <a:pt x="8024" y="2993"/>
                  </a:lnTo>
                  <a:cubicBezTo>
                    <a:pt x="8090" y="3231"/>
                    <a:pt x="8123" y="3443"/>
                    <a:pt x="8142" y="3618"/>
                  </a:cubicBezTo>
                  <a:lnTo>
                    <a:pt x="8142" y="3618"/>
                  </a:lnTo>
                  <a:cubicBezTo>
                    <a:pt x="8147" y="3662"/>
                    <a:pt x="8151" y="3703"/>
                    <a:pt x="8155" y="3742"/>
                  </a:cubicBezTo>
                  <a:lnTo>
                    <a:pt x="8155" y="3742"/>
                  </a:lnTo>
                  <a:cubicBezTo>
                    <a:pt x="8158" y="3781"/>
                    <a:pt x="8159" y="3818"/>
                    <a:pt x="8160" y="3852"/>
                  </a:cubicBezTo>
                  <a:lnTo>
                    <a:pt x="8160" y="3852"/>
                  </a:lnTo>
                  <a:cubicBezTo>
                    <a:pt x="8164" y="3920"/>
                    <a:pt x="8166" y="3978"/>
                    <a:pt x="8165" y="4025"/>
                  </a:cubicBezTo>
                  <a:lnTo>
                    <a:pt x="8165" y="4025"/>
                  </a:lnTo>
                  <a:cubicBezTo>
                    <a:pt x="8164" y="4119"/>
                    <a:pt x="8163" y="4168"/>
                    <a:pt x="8163" y="4168"/>
                  </a:cubicBezTo>
                </a:path>
              </a:pathLst>
            </a:custGeom>
            <a:solidFill>
              <a:srgbClr val="A522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F72C0680-B558-4688-8F18-0694A04E4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479" y="2114892"/>
              <a:ext cx="1391598" cy="1267497"/>
            </a:xfrm>
            <a:custGeom>
              <a:avLst/>
              <a:gdLst>
                <a:gd name="connsiteX0" fmla="*/ 2694777 w 6769796"/>
                <a:gd name="connsiteY0" fmla="*/ 2721884 h 6166073"/>
                <a:gd name="connsiteX1" fmla="*/ 2699351 w 6769796"/>
                <a:gd name="connsiteY1" fmla="*/ 2746084 h 6166073"/>
                <a:gd name="connsiteX2" fmla="*/ 2713073 w 6769796"/>
                <a:gd name="connsiteY2" fmla="*/ 2813450 h 6166073"/>
                <a:gd name="connsiteX3" fmla="*/ 2726142 w 6769796"/>
                <a:gd name="connsiteY3" fmla="*/ 2859887 h 6166073"/>
                <a:gd name="connsiteX4" fmla="*/ 2745092 w 6769796"/>
                <a:gd name="connsiteY4" fmla="*/ 2912865 h 6166073"/>
                <a:gd name="connsiteX5" fmla="*/ 2771883 w 6769796"/>
                <a:gd name="connsiteY5" fmla="*/ 2971075 h 6166073"/>
                <a:gd name="connsiteX6" fmla="*/ 2805862 w 6769796"/>
                <a:gd name="connsiteY6" fmla="*/ 3031901 h 6166073"/>
                <a:gd name="connsiteX7" fmla="*/ 2903226 w 6769796"/>
                <a:gd name="connsiteY7" fmla="*/ 3152898 h 6166073"/>
                <a:gd name="connsiteX8" fmla="*/ 3037182 w 6769796"/>
                <a:gd name="connsiteY8" fmla="*/ 3258199 h 6166073"/>
                <a:gd name="connsiteX9" fmla="*/ 3201851 w 6769796"/>
                <a:gd name="connsiteY9" fmla="*/ 3330144 h 6166073"/>
                <a:gd name="connsiteX10" fmla="*/ 3290719 w 6769796"/>
                <a:gd name="connsiteY10" fmla="*/ 3347803 h 6166073"/>
                <a:gd name="connsiteX11" fmla="*/ 3337114 w 6769796"/>
                <a:gd name="connsiteY11" fmla="*/ 3353036 h 6166073"/>
                <a:gd name="connsiteX12" fmla="*/ 3385469 w 6769796"/>
                <a:gd name="connsiteY12" fmla="*/ 3354998 h 6166073"/>
                <a:gd name="connsiteX13" fmla="*/ 3567781 w 6769796"/>
                <a:gd name="connsiteY13" fmla="*/ 3330144 h 6166073"/>
                <a:gd name="connsiteX14" fmla="*/ 3733103 w 6769796"/>
                <a:gd name="connsiteY14" fmla="*/ 3258199 h 6166073"/>
                <a:gd name="connsiteX15" fmla="*/ 3867059 w 6769796"/>
                <a:gd name="connsiteY15" fmla="*/ 3152898 h 6166073"/>
                <a:gd name="connsiteX16" fmla="*/ 3964423 w 6769796"/>
                <a:gd name="connsiteY16" fmla="*/ 3031901 h 6166073"/>
                <a:gd name="connsiteX17" fmla="*/ 3998402 w 6769796"/>
                <a:gd name="connsiteY17" fmla="*/ 2971075 h 6166073"/>
                <a:gd name="connsiteX18" fmla="*/ 4024540 w 6769796"/>
                <a:gd name="connsiteY18" fmla="*/ 2913519 h 6166073"/>
                <a:gd name="connsiteX19" fmla="*/ 4044143 w 6769796"/>
                <a:gd name="connsiteY19" fmla="*/ 2859887 h 6166073"/>
                <a:gd name="connsiteX20" fmla="*/ 4056559 w 6769796"/>
                <a:gd name="connsiteY20" fmla="*/ 2814104 h 6166073"/>
                <a:gd name="connsiteX21" fmla="*/ 4070281 w 6769796"/>
                <a:gd name="connsiteY21" fmla="*/ 2746084 h 6166073"/>
                <a:gd name="connsiteX22" fmla="*/ 4074855 w 6769796"/>
                <a:gd name="connsiteY22" fmla="*/ 2721884 h 6166073"/>
                <a:gd name="connsiteX23" fmla="*/ 4076815 w 6769796"/>
                <a:gd name="connsiteY23" fmla="*/ 2746738 h 6166073"/>
                <a:gd name="connsiteX24" fmla="*/ 4078776 w 6769796"/>
                <a:gd name="connsiteY24" fmla="*/ 2775516 h 6166073"/>
                <a:gd name="connsiteX25" fmla="*/ 4080083 w 6769796"/>
                <a:gd name="connsiteY25" fmla="*/ 2794483 h 6166073"/>
                <a:gd name="connsiteX26" fmla="*/ 4078776 w 6769796"/>
                <a:gd name="connsiteY26" fmla="*/ 2816066 h 6166073"/>
                <a:gd name="connsiteX27" fmla="*/ 4076162 w 6769796"/>
                <a:gd name="connsiteY27" fmla="*/ 2867082 h 6166073"/>
                <a:gd name="connsiteX28" fmla="*/ 4066360 w 6769796"/>
                <a:gd name="connsiteY28" fmla="*/ 2925946 h 6166073"/>
                <a:gd name="connsiteX29" fmla="*/ 4049371 w 6769796"/>
                <a:gd name="connsiteY29" fmla="*/ 2992004 h 6166073"/>
                <a:gd name="connsiteX30" fmla="*/ 4021926 w 6769796"/>
                <a:gd name="connsiteY30" fmla="*/ 3063295 h 6166073"/>
                <a:gd name="connsiteX31" fmla="*/ 3983373 w 6769796"/>
                <a:gd name="connsiteY31" fmla="*/ 3137201 h 6166073"/>
                <a:gd name="connsiteX32" fmla="*/ 3930443 w 6769796"/>
                <a:gd name="connsiteY32" fmla="*/ 3209800 h 6166073"/>
                <a:gd name="connsiteX33" fmla="*/ 3788645 w 6769796"/>
                <a:gd name="connsiteY33" fmla="*/ 3343225 h 6166073"/>
                <a:gd name="connsiteX34" fmla="*/ 3599800 w 6769796"/>
                <a:gd name="connsiteY34" fmla="*/ 3436753 h 6166073"/>
                <a:gd name="connsiteX35" fmla="*/ 3385469 w 6769796"/>
                <a:gd name="connsiteY35" fmla="*/ 3470109 h 6166073"/>
                <a:gd name="connsiteX36" fmla="*/ 3331233 w 6769796"/>
                <a:gd name="connsiteY36" fmla="*/ 3467493 h 6166073"/>
                <a:gd name="connsiteX37" fmla="*/ 3277651 w 6769796"/>
                <a:gd name="connsiteY37" fmla="*/ 3461607 h 6166073"/>
                <a:gd name="connsiteX38" fmla="*/ 3169832 w 6769796"/>
                <a:gd name="connsiteY38" fmla="*/ 3436753 h 6166073"/>
                <a:gd name="connsiteX39" fmla="*/ 2980986 w 6769796"/>
                <a:gd name="connsiteY39" fmla="*/ 3343225 h 6166073"/>
                <a:gd name="connsiteX40" fmla="*/ 2838535 w 6769796"/>
                <a:gd name="connsiteY40" fmla="*/ 3210454 h 6166073"/>
                <a:gd name="connsiteX41" fmla="*/ 2786259 w 6769796"/>
                <a:gd name="connsiteY41" fmla="*/ 3137201 h 6166073"/>
                <a:gd name="connsiteX42" fmla="*/ 2747706 w 6769796"/>
                <a:gd name="connsiteY42" fmla="*/ 3063295 h 6166073"/>
                <a:gd name="connsiteX43" fmla="*/ 2720261 w 6769796"/>
                <a:gd name="connsiteY43" fmla="*/ 2992004 h 6166073"/>
                <a:gd name="connsiteX44" fmla="*/ 2702618 w 6769796"/>
                <a:gd name="connsiteY44" fmla="*/ 2925946 h 6166073"/>
                <a:gd name="connsiteX45" fmla="*/ 2693470 w 6769796"/>
                <a:gd name="connsiteY45" fmla="*/ 2867082 h 6166073"/>
                <a:gd name="connsiteX46" fmla="*/ 2690856 w 6769796"/>
                <a:gd name="connsiteY46" fmla="*/ 2816720 h 6166073"/>
                <a:gd name="connsiteX47" fmla="*/ 2689549 w 6769796"/>
                <a:gd name="connsiteY47" fmla="*/ 2795137 h 6166073"/>
                <a:gd name="connsiteX48" fmla="*/ 2690856 w 6769796"/>
                <a:gd name="connsiteY48" fmla="*/ 2776170 h 6166073"/>
                <a:gd name="connsiteX49" fmla="*/ 2692816 w 6769796"/>
                <a:gd name="connsiteY49" fmla="*/ 2746084 h 6166073"/>
                <a:gd name="connsiteX50" fmla="*/ 2694777 w 6769796"/>
                <a:gd name="connsiteY50" fmla="*/ 2721884 h 6166073"/>
                <a:gd name="connsiteX51" fmla="*/ 1439232 w 6769796"/>
                <a:gd name="connsiteY51" fmla="*/ 2721884 h 6166073"/>
                <a:gd name="connsiteX52" fmla="*/ 1444459 w 6769796"/>
                <a:gd name="connsiteY52" fmla="*/ 2790493 h 6166073"/>
                <a:gd name="connsiteX53" fmla="*/ 1452299 w 6769796"/>
                <a:gd name="connsiteY53" fmla="*/ 2872824 h 6166073"/>
                <a:gd name="connsiteX54" fmla="*/ 1458832 w 6769796"/>
                <a:gd name="connsiteY54" fmla="*/ 2923791 h 6166073"/>
                <a:gd name="connsiteX55" fmla="*/ 1468632 w 6769796"/>
                <a:gd name="connsiteY55" fmla="*/ 2981945 h 6166073"/>
                <a:gd name="connsiteX56" fmla="*/ 1541803 w 6769796"/>
                <a:gd name="connsiteY56" fmla="*/ 3272063 h 6166073"/>
                <a:gd name="connsiteX57" fmla="*/ 1698600 w 6769796"/>
                <a:gd name="connsiteY57" fmla="*/ 3623603 h 6166073"/>
                <a:gd name="connsiteX58" fmla="*/ 1966461 w 6769796"/>
                <a:gd name="connsiteY58" fmla="*/ 3988211 h 6166073"/>
                <a:gd name="connsiteX59" fmla="*/ 2145470 w 6769796"/>
                <a:gd name="connsiteY59" fmla="*/ 4158100 h 6166073"/>
                <a:gd name="connsiteX60" fmla="*/ 2245428 w 6769796"/>
                <a:gd name="connsiteY60" fmla="*/ 4237163 h 6166073"/>
                <a:gd name="connsiteX61" fmla="*/ 2297693 w 6769796"/>
                <a:gd name="connsiteY61" fmla="*/ 4273755 h 6166073"/>
                <a:gd name="connsiteX62" fmla="*/ 2352572 w 6769796"/>
                <a:gd name="connsiteY62" fmla="*/ 4310346 h 6166073"/>
                <a:gd name="connsiteX63" fmla="*/ 2839295 w 6769796"/>
                <a:gd name="connsiteY63" fmla="*/ 4531855 h 6166073"/>
                <a:gd name="connsiteX64" fmla="*/ 3108462 w 6769796"/>
                <a:gd name="connsiteY64" fmla="*/ 4591316 h 6166073"/>
                <a:gd name="connsiteX65" fmla="*/ 3385470 w 6769796"/>
                <a:gd name="connsiteY65" fmla="*/ 4610265 h 6166073"/>
                <a:gd name="connsiteX66" fmla="*/ 3524627 w 6769796"/>
                <a:gd name="connsiteY66" fmla="*/ 4605038 h 6166073"/>
                <a:gd name="connsiteX67" fmla="*/ 3661170 w 6769796"/>
                <a:gd name="connsiteY67" fmla="*/ 4591316 h 6166073"/>
                <a:gd name="connsiteX68" fmla="*/ 3930338 w 6769796"/>
                <a:gd name="connsiteY68" fmla="*/ 4531855 h 6166073"/>
                <a:gd name="connsiteX69" fmla="*/ 4417061 w 6769796"/>
                <a:gd name="connsiteY69" fmla="*/ 4310346 h 6166073"/>
                <a:gd name="connsiteX70" fmla="*/ 4471939 w 6769796"/>
                <a:gd name="connsiteY70" fmla="*/ 4273755 h 6166073"/>
                <a:gd name="connsiteX71" fmla="*/ 4524205 w 6769796"/>
                <a:gd name="connsiteY71" fmla="*/ 4237163 h 6166073"/>
                <a:gd name="connsiteX72" fmla="*/ 4624163 w 6769796"/>
                <a:gd name="connsiteY72" fmla="*/ 4158100 h 6166073"/>
                <a:gd name="connsiteX73" fmla="*/ 4803172 w 6769796"/>
                <a:gd name="connsiteY73" fmla="*/ 3988211 h 6166073"/>
                <a:gd name="connsiteX74" fmla="*/ 5071033 w 6769796"/>
                <a:gd name="connsiteY74" fmla="*/ 3623603 h 6166073"/>
                <a:gd name="connsiteX75" fmla="*/ 5227829 w 6769796"/>
                <a:gd name="connsiteY75" fmla="*/ 3272063 h 6166073"/>
                <a:gd name="connsiteX76" fmla="*/ 5301001 w 6769796"/>
                <a:gd name="connsiteY76" fmla="*/ 2981945 h 6166073"/>
                <a:gd name="connsiteX77" fmla="*/ 5310801 w 6769796"/>
                <a:gd name="connsiteY77" fmla="*/ 2923791 h 6166073"/>
                <a:gd name="connsiteX78" fmla="*/ 5317334 w 6769796"/>
                <a:gd name="connsiteY78" fmla="*/ 2872824 h 6166073"/>
                <a:gd name="connsiteX79" fmla="*/ 5325174 w 6769796"/>
                <a:gd name="connsiteY79" fmla="*/ 2790493 h 6166073"/>
                <a:gd name="connsiteX80" fmla="*/ 5330401 w 6769796"/>
                <a:gd name="connsiteY80" fmla="*/ 2721884 h 6166073"/>
                <a:gd name="connsiteX81" fmla="*/ 5331707 w 6769796"/>
                <a:gd name="connsiteY81" fmla="*/ 2790493 h 6166073"/>
                <a:gd name="connsiteX82" fmla="*/ 5331054 w 6769796"/>
                <a:gd name="connsiteY82" fmla="*/ 2873477 h 6166073"/>
                <a:gd name="connsiteX83" fmla="*/ 5329094 w 6769796"/>
                <a:gd name="connsiteY83" fmla="*/ 2925751 h 6166073"/>
                <a:gd name="connsiteX84" fmla="*/ 5323867 w 6769796"/>
                <a:gd name="connsiteY84" fmla="*/ 2985212 h 6166073"/>
                <a:gd name="connsiteX85" fmla="*/ 5270295 w 6769796"/>
                <a:gd name="connsiteY85" fmla="*/ 3284478 h 6166073"/>
                <a:gd name="connsiteX86" fmla="*/ 5129178 w 6769796"/>
                <a:gd name="connsiteY86" fmla="*/ 3654967 h 6166073"/>
                <a:gd name="connsiteX87" fmla="*/ 4867851 w 6769796"/>
                <a:gd name="connsiteY87" fmla="*/ 4045711 h 6166073"/>
                <a:gd name="connsiteX88" fmla="*/ 4686228 w 6769796"/>
                <a:gd name="connsiteY88" fmla="*/ 4229976 h 6166073"/>
                <a:gd name="connsiteX89" fmla="*/ 4472593 w 6769796"/>
                <a:gd name="connsiteY89" fmla="*/ 4395291 h 6166073"/>
                <a:gd name="connsiteX90" fmla="*/ 3962350 w 6769796"/>
                <a:gd name="connsiteY90" fmla="*/ 4639016 h 6166073"/>
                <a:gd name="connsiteX91" fmla="*/ 3678157 w 6769796"/>
                <a:gd name="connsiteY91" fmla="*/ 4703051 h 6166073"/>
                <a:gd name="connsiteX92" fmla="*/ 3531160 w 6769796"/>
                <a:gd name="connsiteY92" fmla="*/ 4719386 h 6166073"/>
                <a:gd name="connsiteX93" fmla="*/ 3385470 w 6769796"/>
                <a:gd name="connsiteY93" fmla="*/ 4725921 h 6166073"/>
                <a:gd name="connsiteX94" fmla="*/ 3091476 w 6769796"/>
                <a:gd name="connsiteY94" fmla="*/ 4703051 h 6166073"/>
                <a:gd name="connsiteX95" fmla="*/ 2807282 w 6769796"/>
                <a:gd name="connsiteY95" fmla="*/ 4638362 h 6166073"/>
                <a:gd name="connsiteX96" fmla="*/ 2297040 w 6769796"/>
                <a:gd name="connsiteY96" fmla="*/ 4395291 h 6166073"/>
                <a:gd name="connsiteX97" fmla="*/ 2083405 w 6769796"/>
                <a:gd name="connsiteY97" fmla="*/ 4229322 h 6166073"/>
                <a:gd name="connsiteX98" fmla="*/ 1902435 w 6769796"/>
                <a:gd name="connsiteY98" fmla="*/ 4045711 h 6166073"/>
                <a:gd name="connsiteX99" fmla="*/ 1640455 w 6769796"/>
                <a:gd name="connsiteY99" fmla="*/ 3654967 h 6166073"/>
                <a:gd name="connsiteX100" fmla="*/ 1499991 w 6769796"/>
                <a:gd name="connsiteY100" fmla="*/ 3284478 h 6166073"/>
                <a:gd name="connsiteX101" fmla="*/ 1445765 w 6769796"/>
                <a:gd name="connsiteY101" fmla="*/ 2985212 h 6166073"/>
                <a:gd name="connsiteX102" fmla="*/ 1440539 w 6769796"/>
                <a:gd name="connsiteY102" fmla="*/ 2925751 h 6166073"/>
                <a:gd name="connsiteX103" fmla="*/ 1438579 w 6769796"/>
                <a:gd name="connsiteY103" fmla="*/ 2873477 h 6166073"/>
                <a:gd name="connsiteX104" fmla="*/ 1437926 w 6769796"/>
                <a:gd name="connsiteY104" fmla="*/ 2790493 h 6166073"/>
                <a:gd name="connsiteX105" fmla="*/ 1439232 w 6769796"/>
                <a:gd name="connsiteY105" fmla="*/ 2721884 h 6166073"/>
                <a:gd name="connsiteX106" fmla="*/ 0 w 6769796"/>
                <a:gd name="connsiteY106" fmla="*/ 2721884 h 6166073"/>
                <a:gd name="connsiteX107" fmla="*/ 5878 w 6769796"/>
                <a:gd name="connsiteY107" fmla="*/ 2841438 h 6166073"/>
                <a:gd name="connsiteX108" fmla="*/ 9796 w 6769796"/>
                <a:gd name="connsiteY108" fmla="*/ 2906114 h 6166073"/>
                <a:gd name="connsiteX109" fmla="*/ 18286 w 6769796"/>
                <a:gd name="connsiteY109" fmla="*/ 2984510 h 6166073"/>
                <a:gd name="connsiteX110" fmla="*/ 27429 w 6769796"/>
                <a:gd name="connsiteY110" fmla="*/ 3074012 h 6166073"/>
                <a:gd name="connsiteX111" fmla="*/ 42449 w 6769796"/>
                <a:gd name="connsiteY111" fmla="*/ 3175927 h 6166073"/>
                <a:gd name="connsiteX112" fmla="*/ 50939 w 6769796"/>
                <a:gd name="connsiteY112" fmla="*/ 3231457 h 6166073"/>
                <a:gd name="connsiteX113" fmla="*/ 62041 w 6769796"/>
                <a:gd name="connsiteY113" fmla="*/ 3288947 h 6166073"/>
                <a:gd name="connsiteX114" fmla="*/ 87510 w 6769796"/>
                <a:gd name="connsiteY114" fmla="*/ 3411767 h 6166073"/>
                <a:gd name="connsiteX115" fmla="*/ 120816 w 6769796"/>
                <a:gd name="connsiteY115" fmla="*/ 3543733 h 6166073"/>
                <a:gd name="connsiteX116" fmla="*/ 162612 w 6769796"/>
                <a:gd name="connsiteY116" fmla="*/ 3683539 h 6166073"/>
                <a:gd name="connsiteX117" fmla="*/ 429714 w 6769796"/>
                <a:gd name="connsiteY117" fmla="*/ 4302213 h 6166073"/>
                <a:gd name="connsiteX118" fmla="*/ 893388 w 6769796"/>
                <a:gd name="connsiteY118" fmla="*/ 4947018 h 6166073"/>
                <a:gd name="connsiteX119" fmla="*/ 1205551 w 6769796"/>
                <a:gd name="connsiteY119" fmla="*/ 5247535 h 6166073"/>
                <a:gd name="connsiteX120" fmla="*/ 1379919 w 6769796"/>
                <a:gd name="connsiteY120" fmla="*/ 5387341 h 6166073"/>
                <a:gd name="connsiteX121" fmla="*/ 1472653 w 6769796"/>
                <a:gd name="connsiteY121" fmla="*/ 5452671 h 6166073"/>
                <a:gd name="connsiteX122" fmla="*/ 1519674 w 6769796"/>
                <a:gd name="connsiteY122" fmla="*/ 5485989 h 6166073"/>
                <a:gd name="connsiteX123" fmla="*/ 1568000 w 6769796"/>
                <a:gd name="connsiteY123" fmla="*/ 5516694 h 6166073"/>
                <a:gd name="connsiteX124" fmla="*/ 2423510 w 6769796"/>
                <a:gd name="connsiteY124" fmla="*/ 5910633 h 6166073"/>
                <a:gd name="connsiteX125" fmla="*/ 2897633 w 6769796"/>
                <a:gd name="connsiteY125" fmla="*/ 6015814 h 6166073"/>
                <a:gd name="connsiteX126" fmla="*/ 3383510 w 6769796"/>
                <a:gd name="connsiteY126" fmla="*/ 6050439 h 6166073"/>
                <a:gd name="connsiteX127" fmla="*/ 3872000 w 6769796"/>
                <a:gd name="connsiteY127" fmla="*/ 6015161 h 6166073"/>
                <a:gd name="connsiteX128" fmla="*/ 4346123 w 6769796"/>
                <a:gd name="connsiteY128" fmla="*/ 5910633 h 6166073"/>
                <a:gd name="connsiteX129" fmla="*/ 5201633 w 6769796"/>
                <a:gd name="connsiteY129" fmla="*/ 5516694 h 6166073"/>
                <a:gd name="connsiteX130" fmla="*/ 5249959 w 6769796"/>
                <a:gd name="connsiteY130" fmla="*/ 5485989 h 6166073"/>
                <a:gd name="connsiteX131" fmla="*/ 5296980 w 6769796"/>
                <a:gd name="connsiteY131" fmla="*/ 5452671 h 6166073"/>
                <a:gd name="connsiteX132" fmla="*/ 5389715 w 6769796"/>
                <a:gd name="connsiteY132" fmla="*/ 5386688 h 6166073"/>
                <a:gd name="connsiteX133" fmla="*/ 5564082 w 6769796"/>
                <a:gd name="connsiteY133" fmla="*/ 5247535 h 6166073"/>
                <a:gd name="connsiteX134" fmla="*/ 5876245 w 6769796"/>
                <a:gd name="connsiteY134" fmla="*/ 4947018 h 6166073"/>
                <a:gd name="connsiteX135" fmla="*/ 6339919 w 6769796"/>
                <a:gd name="connsiteY135" fmla="*/ 4302213 h 6166073"/>
                <a:gd name="connsiteX136" fmla="*/ 6607021 w 6769796"/>
                <a:gd name="connsiteY136" fmla="*/ 3683539 h 6166073"/>
                <a:gd name="connsiteX137" fmla="*/ 6648817 w 6769796"/>
                <a:gd name="connsiteY137" fmla="*/ 3543733 h 6166073"/>
                <a:gd name="connsiteX138" fmla="*/ 6682123 w 6769796"/>
                <a:gd name="connsiteY138" fmla="*/ 3411767 h 6166073"/>
                <a:gd name="connsiteX139" fmla="*/ 6707592 w 6769796"/>
                <a:gd name="connsiteY139" fmla="*/ 3288947 h 6166073"/>
                <a:gd name="connsiteX140" fmla="*/ 6718694 w 6769796"/>
                <a:gd name="connsiteY140" fmla="*/ 3231457 h 6166073"/>
                <a:gd name="connsiteX141" fmla="*/ 6727184 w 6769796"/>
                <a:gd name="connsiteY141" fmla="*/ 3175927 h 6166073"/>
                <a:gd name="connsiteX142" fmla="*/ 6741551 w 6769796"/>
                <a:gd name="connsiteY142" fmla="*/ 3074012 h 6166073"/>
                <a:gd name="connsiteX143" fmla="*/ 6751347 w 6769796"/>
                <a:gd name="connsiteY143" fmla="*/ 2984510 h 6166073"/>
                <a:gd name="connsiteX144" fmla="*/ 6759837 w 6769796"/>
                <a:gd name="connsiteY144" fmla="*/ 2906114 h 6166073"/>
                <a:gd name="connsiteX145" fmla="*/ 6763103 w 6769796"/>
                <a:gd name="connsiteY145" fmla="*/ 2841438 h 6166073"/>
                <a:gd name="connsiteX146" fmla="*/ 6769633 w 6769796"/>
                <a:gd name="connsiteY146" fmla="*/ 2721884 h 6166073"/>
                <a:gd name="connsiteX147" fmla="*/ 6769633 w 6769796"/>
                <a:gd name="connsiteY147" fmla="*/ 2841438 h 6166073"/>
                <a:gd name="connsiteX148" fmla="*/ 6768980 w 6769796"/>
                <a:gd name="connsiteY148" fmla="*/ 2906768 h 6166073"/>
                <a:gd name="connsiteX149" fmla="*/ 6765061 w 6769796"/>
                <a:gd name="connsiteY149" fmla="*/ 2985163 h 6166073"/>
                <a:gd name="connsiteX150" fmla="*/ 6760490 w 6769796"/>
                <a:gd name="connsiteY150" fmla="*/ 3075972 h 6166073"/>
                <a:gd name="connsiteX151" fmla="*/ 6749388 w 6769796"/>
                <a:gd name="connsiteY151" fmla="*/ 3179193 h 6166073"/>
                <a:gd name="connsiteX152" fmla="*/ 6742857 w 6769796"/>
                <a:gd name="connsiteY152" fmla="*/ 3235377 h 6166073"/>
                <a:gd name="connsiteX153" fmla="*/ 6733715 w 6769796"/>
                <a:gd name="connsiteY153" fmla="*/ 3293520 h 6166073"/>
                <a:gd name="connsiteX154" fmla="*/ 6713469 w 6769796"/>
                <a:gd name="connsiteY154" fmla="*/ 3418300 h 6166073"/>
                <a:gd name="connsiteX155" fmla="*/ 6685388 w 6769796"/>
                <a:gd name="connsiteY155" fmla="*/ 3552880 h 6166073"/>
                <a:gd name="connsiteX156" fmla="*/ 6648163 w 6769796"/>
                <a:gd name="connsiteY156" fmla="*/ 3695952 h 6166073"/>
                <a:gd name="connsiteX157" fmla="*/ 6398041 w 6769796"/>
                <a:gd name="connsiteY157" fmla="*/ 4333571 h 6166073"/>
                <a:gd name="connsiteX158" fmla="*/ 5940898 w 6769796"/>
                <a:gd name="connsiteY158" fmla="*/ 5003855 h 6166073"/>
                <a:gd name="connsiteX159" fmla="*/ 5626123 w 6769796"/>
                <a:gd name="connsiteY159" fmla="*/ 5318745 h 6166073"/>
                <a:gd name="connsiteX160" fmla="*/ 5448490 w 6769796"/>
                <a:gd name="connsiteY160" fmla="*/ 5465737 h 6166073"/>
                <a:gd name="connsiteX161" fmla="*/ 5354449 w 6769796"/>
                <a:gd name="connsiteY161" fmla="*/ 5534333 h 6166073"/>
                <a:gd name="connsiteX162" fmla="*/ 5306775 w 6769796"/>
                <a:gd name="connsiteY162" fmla="*/ 5568958 h 6166073"/>
                <a:gd name="connsiteX163" fmla="*/ 5257143 w 6769796"/>
                <a:gd name="connsiteY163" fmla="*/ 5601623 h 6166073"/>
                <a:gd name="connsiteX164" fmla="*/ 4378123 w 6769796"/>
                <a:gd name="connsiteY164" fmla="*/ 6017121 h 6166073"/>
                <a:gd name="connsiteX165" fmla="*/ 3888980 w 6769796"/>
                <a:gd name="connsiteY165" fmla="*/ 6128182 h 6166073"/>
                <a:gd name="connsiteX166" fmla="*/ 3386776 w 6769796"/>
                <a:gd name="connsiteY166" fmla="*/ 6166073 h 6166073"/>
                <a:gd name="connsiteX167" fmla="*/ 3258123 w 6769796"/>
                <a:gd name="connsiteY167" fmla="*/ 6162153 h 6166073"/>
                <a:gd name="connsiteX168" fmla="*/ 3132082 w 6769796"/>
                <a:gd name="connsiteY168" fmla="*/ 6154967 h 6166073"/>
                <a:gd name="connsiteX169" fmla="*/ 3006041 w 6769796"/>
                <a:gd name="connsiteY169" fmla="*/ 6143860 h 6166073"/>
                <a:gd name="connsiteX170" fmla="*/ 2880653 w 6769796"/>
                <a:gd name="connsiteY170" fmla="*/ 6127528 h 6166073"/>
                <a:gd name="connsiteX171" fmla="*/ 2391510 w 6769796"/>
                <a:gd name="connsiteY171" fmla="*/ 6017121 h 6166073"/>
                <a:gd name="connsiteX172" fmla="*/ 1512490 w 6769796"/>
                <a:gd name="connsiteY172" fmla="*/ 5601623 h 6166073"/>
                <a:gd name="connsiteX173" fmla="*/ 1463510 w 6769796"/>
                <a:gd name="connsiteY173" fmla="*/ 5568958 h 6166073"/>
                <a:gd name="connsiteX174" fmla="*/ 1415184 w 6769796"/>
                <a:gd name="connsiteY174" fmla="*/ 5534333 h 6166073"/>
                <a:gd name="connsiteX175" fmla="*/ 1321143 w 6769796"/>
                <a:gd name="connsiteY175" fmla="*/ 5465737 h 6166073"/>
                <a:gd name="connsiteX176" fmla="*/ 1143510 w 6769796"/>
                <a:gd name="connsiteY176" fmla="*/ 5318745 h 6166073"/>
                <a:gd name="connsiteX177" fmla="*/ 829388 w 6769796"/>
                <a:gd name="connsiteY177" fmla="*/ 5003855 h 6166073"/>
                <a:gd name="connsiteX178" fmla="*/ 371592 w 6769796"/>
                <a:gd name="connsiteY178" fmla="*/ 4333571 h 6166073"/>
                <a:gd name="connsiteX179" fmla="*/ 121469 w 6769796"/>
                <a:gd name="connsiteY179" fmla="*/ 3695952 h 6166073"/>
                <a:gd name="connsiteX180" fmla="*/ 84245 w 6769796"/>
                <a:gd name="connsiteY180" fmla="*/ 3552880 h 6166073"/>
                <a:gd name="connsiteX181" fmla="*/ 56163 w 6769796"/>
                <a:gd name="connsiteY181" fmla="*/ 3418300 h 6166073"/>
                <a:gd name="connsiteX182" fmla="*/ 35918 w 6769796"/>
                <a:gd name="connsiteY182" fmla="*/ 3293520 h 6166073"/>
                <a:gd name="connsiteX183" fmla="*/ 26776 w 6769796"/>
                <a:gd name="connsiteY183" fmla="*/ 3235377 h 6166073"/>
                <a:gd name="connsiteX184" fmla="*/ 20898 w 6769796"/>
                <a:gd name="connsiteY184" fmla="*/ 3179193 h 6166073"/>
                <a:gd name="connsiteX185" fmla="*/ 9796 w 6769796"/>
                <a:gd name="connsiteY185" fmla="*/ 3075972 h 6166073"/>
                <a:gd name="connsiteX186" fmla="*/ 4571 w 6769796"/>
                <a:gd name="connsiteY186" fmla="*/ 2985163 h 6166073"/>
                <a:gd name="connsiteX187" fmla="*/ 653 w 6769796"/>
                <a:gd name="connsiteY187" fmla="*/ 2906768 h 6166073"/>
                <a:gd name="connsiteX188" fmla="*/ 0 w 6769796"/>
                <a:gd name="connsiteY188" fmla="*/ 2841438 h 6166073"/>
                <a:gd name="connsiteX189" fmla="*/ 0 w 6769796"/>
                <a:gd name="connsiteY189" fmla="*/ 2721884 h 6166073"/>
                <a:gd name="connsiteX190" fmla="*/ 3382204 w 6769796"/>
                <a:gd name="connsiteY190" fmla="*/ 1440151 h 6166073"/>
                <a:gd name="connsiteX191" fmla="*/ 3478835 w 6769796"/>
                <a:gd name="connsiteY191" fmla="*/ 1445381 h 6166073"/>
                <a:gd name="connsiteX192" fmla="*/ 3572201 w 6769796"/>
                <a:gd name="connsiteY192" fmla="*/ 1456495 h 6166073"/>
                <a:gd name="connsiteX193" fmla="*/ 3618557 w 6769796"/>
                <a:gd name="connsiteY193" fmla="*/ 1463686 h 6166073"/>
                <a:gd name="connsiteX194" fmla="*/ 3641409 w 6769796"/>
                <a:gd name="connsiteY194" fmla="*/ 1467609 h 6166073"/>
                <a:gd name="connsiteX195" fmla="*/ 3664261 w 6769796"/>
                <a:gd name="connsiteY195" fmla="*/ 1473492 h 6166073"/>
                <a:gd name="connsiteX196" fmla="*/ 3754363 w 6769796"/>
                <a:gd name="connsiteY196" fmla="*/ 1497027 h 6166073"/>
                <a:gd name="connsiteX197" fmla="*/ 3841199 w 6769796"/>
                <a:gd name="connsiteY197" fmla="*/ 1528407 h 6166073"/>
                <a:gd name="connsiteX198" fmla="*/ 3883639 w 6769796"/>
                <a:gd name="connsiteY198" fmla="*/ 1545405 h 6166073"/>
                <a:gd name="connsiteX199" fmla="*/ 3924772 w 6769796"/>
                <a:gd name="connsiteY199" fmla="*/ 1565671 h 6166073"/>
                <a:gd name="connsiteX200" fmla="*/ 4004427 w 6769796"/>
                <a:gd name="connsiteY200" fmla="*/ 1607511 h 6166073"/>
                <a:gd name="connsiteX201" fmla="*/ 4080164 w 6769796"/>
                <a:gd name="connsiteY201" fmla="*/ 1655234 h 6166073"/>
                <a:gd name="connsiteX202" fmla="*/ 4329575 w 6769796"/>
                <a:gd name="connsiteY202" fmla="*/ 1880124 h 6166073"/>
                <a:gd name="connsiteX203" fmla="*/ 4422941 w 6769796"/>
                <a:gd name="connsiteY203" fmla="*/ 2004990 h 6166073"/>
                <a:gd name="connsiteX204" fmla="*/ 4460157 w 6769796"/>
                <a:gd name="connsiteY204" fmla="*/ 2069057 h 6166073"/>
                <a:gd name="connsiteX205" fmla="*/ 4494109 w 6769796"/>
                <a:gd name="connsiteY205" fmla="*/ 2131163 h 6166073"/>
                <a:gd name="connsiteX206" fmla="*/ 4521531 w 6769796"/>
                <a:gd name="connsiteY206" fmla="*/ 2193923 h 6166073"/>
                <a:gd name="connsiteX207" fmla="*/ 4545689 w 6769796"/>
                <a:gd name="connsiteY207" fmla="*/ 2253414 h 6166073"/>
                <a:gd name="connsiteX208" fmla="*/ 4579640 w 6769796"/>
                <a:gd name="connsiteY208" fmla="*/ 2367820 h 6166073"/>
                <a:gd name="connsiteX209" fmla="*/ 4600533 w 6769796"/>
                <a:gd name="connsiteY209" fmla="*/ 2470458 h 6166073"/>
                <a:gd name="connsiteX210" fmla="*/ 4609021 w 6769796"/>
                <a:gd name="connsiteY210" fmla="*/ 2558714 h 6166073"/>
                <a:gd name="connsiteX211" fmla="*/ 4612285 w 6769796"/>
                <a:gd name="connsiteY211" fmla="*/ 2596632 h 6166073"/>
                <a:gd name="connsiteX212" fmla="*/ 4612285 w 6769796"/>
                <a:gd name="connsiteY212" fmla="*/ 2629319 h 6166073"/>
                <a:gd name="connsiteX213" fmla="*/ 4610979 w 6769796"/>
                <a:gd name="connsiteY213" fmla="*/ 2681619 h 6166073"/>
                <a:gd name="connsiteX214" fmla="*/ 4610327 w 6769796"/>
                <a:gd name="connsiteY214" fmla="*/ 2724112 h 6166073"/>
                <a:gd name="connsiteX215" fmla="*/ 4605103 w 6769796"/>
                <a:gd name="connsiteY215" fmla="*/ 2681619 h 6166073"/>
                <a:gd name="connsiteX216" fmla="*/ 4598574 w 6769796"/>
                <a:gd name="connsiteY216" fmla="*/ 2629973 h 6166073"/>
                <a:gd name="connsiteX217" fmla="*/ 4594004 w 6769796"/>
                <a:gd name="connsiteY217" fmla="*/ 2597285 h 6166073"/>
                <a:gd name="connsiteX218" fmla="*/ 4586169 w 6769796"/>
                <a:gd name="connsiteY218" fmla="*/ 2561329 h 6166073"/>
                <a:gd name="connsiteX219" fmla="*/ 4567887 w 6769796"/>
                <a:gd name="connsiteY219" fmla="*/ 2476996 h 6166073"/>
                <a:gd name="connsiteX220" fmla="*/ 4537201 w 6769796"/>
                <a:gd name="connsiteY220" fmla="*/ 2380895 h 6166073"/>
                <a:gd name="connsiteX221" fmla="*/ 4494109 w 6769796"/>
                <a:gd name="connsiteY221" fmla="*/ 2274334 h 6166073"/>
                <a:gd name="connsiteX222" fmla="*/ 4436000 w 6769796"/>
                <a:gd name="connsiteY222" fmla="*/ 2161889 h 6166073"/>
                <a:gd name="connsiteX223" fmla="*/ 4399437 w 6769796"/>
                <a:gd name="connsiteY223" fmla="*/ 2105667 h 6166073"/>
                <a:gd name="connsiteX224" fmla="*/ 4359609 w 6769796"/>
                <a:gd name="connsiteY224" fmla="*/ 2048791 h 6166073"/>
                <a:gd name="connsiteX225" fmla="*/ 4265591 w 6769796"/>
                <a:gd name="connsiteY225" fmla="*/ 1937654 h 6166073"/>
                <a:gd name="connsiteX226" fmla="*/ 4024667 w 6769796"/>
                <a:gd name="connsiteY226" fmla="*/ 1739568 h 6166073"/>
                <a:gd name="connsiteX227" fmla="*/ 3722370 w 6769796"/>
                <a:gd name="connsiteY227" fmla="*/ 1603588 h 6166073"/>
                <a:gd name="connsiteX228" fmla="*/ 3639451 w 6769796"/>
                <a:gd name="connsiteY228" fmla="*/ 1582668 h 6166073"/>
                <a:gd name="connsiteX229" fmla="*/ 3619210 w 6769796"/>
                <a:gd name="connsiteY229" fmla="*/ 1578092 h 6166073"/>
                <a:gd name="connsiteX230" fmla="*/ 3597664 w 6769796"/>
                <a:gd name="connsiteY230" fmla="*/ 1574823 h 6166073"/>
                <a:gd name="connsiteX231" fmla="*/ 3555878 w 6769796"/>
                <a:gd name="connsiteY231" fmla="*/ 1568286 h 6166073"/>
                <a:gd name="connsiteX232" fmla="*/ 3470347 w 6769796"/>
                <a:gd name="connsiteY232" fmla="*/ 1559133 h 6166073"/>
                <a:gd name="connsiteX233" fmla="*/ 3388081 w 6769796"/>
                <a:gd name="connsiteY233" fmla="*/ 1555211 h 6166073"/>
                <a:gd name="connsiteX234" fmla="*/ 3297979 w 6769796"/>
                <a:gd name="connsiteY234" fmla="*/ 1559133 h 6166073"/>
                <a:gd name="connsiteX235" fmla="*/ 3253581 w 6769796"/>
                <a:gd name="connsiteY235" fmla="*/ 1562402 h 6166073"/>
                <a:gd name="connsiteX236" fmla="*/ 3212448 w 6769796"/>
                <a:gd name="connsiteY236" fmla="*/ 1568286 h 6166073"/>
                <a:gd name="connsiteX237" fmla="*/ 3171315 w 6769796"/>
                <a:gd name="connsiteY237" fmla="*/ 1574823 h 6166073"/>
                <a:gd name="connsiteX238" fmla="*/ 3150422 w 6769796"/>
                <a:gd name="connsiteY238" fmla="*/ 1578092 h 6166073"/>
                <a:gd name="connsiteX239" fmla="*/ 3130181 w 6769796"/>
                <a:gd name="connsiteY239" fmla="*/ 1582668 h 6166073"/>
                <a:gd name="connsiteX240" fmla="*/ 3047262 w 6769796"/>
                <a:gd name="connsiteY240" fmla="*/ 1603588 h 6166073"/>
                <a:gd name="connsiteX241" fmla="*/ 2745618 w 6769796"/>
                <a:gd name="connsiteY241" fmla="*/ 1739568 h 6166073"/>
                <a:gd name="connsiteX242" fmla="*/ 2504042 w 6769796"/>
                <a:gd name="connsiteY242" fmla="*/ 1937654 h 6166073"/>
                <a:gd name="connsiteX243" fmla="*/ 2410023 w 6769796"/>
                <a:gd name="connsiteY243" fmla="*/ 2048791 h 6166073"/>
                <a:gd name="connsiteX244" fmla="*/ 2370848 w 6769796"/>
                <a:gd name="connsiteY244" fmla="*/ 2106321 h 6166073"/>
                <a:gd name="connsiteX245" fmla="*/ 2333632 w 6769796"/>
                <a:gd name="connsiteY245" fmla="*/ 2161889 h 6166073"/>
                <a:gd name="connsiteX246" fmla="*/ 2276176 w 6769796"/>
                <a:gd name="connsiteY246" fmla="*/ 2274334 h 6166073"/>
                <a:gd name="connsiteX247" fmla="*/ 2232431 w 6769796"/>
                <a:gd name="connsiteY247" fmla="*/ 2380895 h 6166073"/>
                <a:gd name="connsiteX248" fmla="*/ 2201745 w 6769796"/>
                <a:gd name="connsiteY248" fmla="*/ 2476996 h 6166073"/>
                <a:gd name="connsiteX249" fmla="*/ 2183463 w 6769796"/>
                <a:gd name="connsiteY249" fmla="*/ 2561329 h 6166073"/>
                <a:gd name="connsiteX250" fmla="*/ 2175628 w 6769796"/>
                <a:gd name="connsiteY250" fmla="*/ 2597939 h 6166073"/>
                <a:gd name="connsiteX251" fmla="*/ 2171058 w 6769796"/>
                <a:gd name="connsiteY251" fmla="*/ 2629973 h 6166073"/>
                <a:gd name="connsiteX252" fmla="*/ 2165182 w 6769796"/>
                <a:gd name="connsiteY252" fmla="*/ 2681619 h 6166073"/>
                <a:gd name="connsiteX253" fmla="*/ 2159959 w 6769796"/>
                <a:gd name="connsiteY253" fmla="*/ 2724112 h 6166073"/>
                <a:gd name="connsiteX254" fmla="*/ 2158653 w 6769796"/>
                <a:gd name="connsiteY254" fmla="*/ 2681619 h 6166073"/>
                <a:gd name="connsiteX255" fmla="*/ 2157347 w 6769796"/>
                <a:gd name="connsiteY255" fmla="*/ 2629319 h 6166073"/>
                <a:gd name="connsiteX256" fmla="*/ 2157347 w 6769796"/>
                <a:gd name="connsiteY256" fmla="*/ 2595978 h 6166073"/>
                <a:gd name="connsiteX257" fmla="*/ 2160611 w 6769796"/>
                <a:gd name="connsiteY257" fmla="*/ 2558714 h 6166073"/>
                <a:gd name="connsiteX258" fmla="*/ 2169099 w 6769796"/>
                <a:gd name="connsiteY258" fmla="*/ 2470458 h 6166073"/>
                <a:gd name="connsiteX259" fmla="*/ 2189992 w 6769796"/>
                <a:gd name="connsiteY259" fmla="*/ 2367820 h 6166073"/>
                <a:gd name="connsiteX260" fmla="*/ 2223944 w 6769796"/>
                <a:gd name="connsiteY260" fmla="*/ 2253414 h 6166073"/>
                <a:gd name="connsiteX261" fmla="*/ 2248101 w 6769796"/>
                <a:gd name="connsiteY261" fmla="*/ 2193269 h 6166073"/>
                <a:gd name="connsiteX262" fmla="*/ 2275523 w 6769796"/>
                <a:gd name="connsiteY262" fmla="*/ 2131163 h 6166073"/>
                <a:gd name="connsiteX263" fmla="*/ 2309475 w 6769796"/>
                <a:gd name="connsiteY263" fmla="*/ 2068403 h 6166073"/>
                <a:gd name="connsiteX264" fmla="*/ 2346691 w 6769796"/>
                <a:gd name="connsiteY264" fmla="*/ 2004990 h 6166073"/>
                <a:gd name="connsiteX265" fmla="*/ 2440057 w 6769796"/>
                <a:gd name="connsiteY265" fmla="*/ 1880124 h 6166073"/>
                <a:gd name="connsiteX266" fmla="*/ 2689468 w 6769796"/>
                <a:gd name="connsiteY266" fmla="*/ 1654581 h 6166073"/>
                <a:gd name="connsiteX267" fmla="*/ 2765205 w 6769796"/>
                <a:gd name="connsiteY267" fmla="*/ 1607511 h 6166073"/>
                <a:gd name="connsiteX268" fmla="*/ 2844860 w 6769796"/>
                <a:gd name="connsiteY268" fmla="*/ 1565671 h 6166073"/>
                <a:gd name="connsiteX269" fmla="*/ 2885993 w 6769796"/>
                <a:gd name="connsiteY269" fmla="*/ 1545405 h 6166073"/>
                <a:gd name="connsiteX270" fmla="*/ 2928433 w 6769796"/>
                <a:gd name="connsiteY270" fmla="*/ 1528407 h 6166073"/>
                <a:gd name="connsiteX271" fmla="*/ 3015269 w 6769796"/>
                <a:gd name="connsiteY271" fmla="*/ 1497027 h 6166073"/>
                <a:gd name="connsiteX272" fmla="*/ 3105371 w 6769796"/>
                <a:gd name="connsiteY272" fmla="*/ 1473492 h 6166073"/>
                <a:gd name="connsiteX273" fmla="*/ 3128223 w 6769796"/>
                <a:gd name="connsiteY273" fmla="*/ 1467609 h 6166073"/>
                <a:gd name="connsiteX274" fmla="*/ 3151727 w 6769796"/>
                <a:gd name="connsiteY274" fmla="*/ 1463686 h 6166073"/>
                <a:gd name="connsiteX275" fmla="*/ 3198737 w 6769796"/>
                <a:gd name="connsiteY275" fmla="*/ 1455841 h 6166073"/>
                <a:gd name="connsiteX276" fmla="*/ 3246399 w 6769796"/>
                <a:gd name="connsiteY276" fmla="*/ 1448650 h 6166073"/>
                <a:gd name="connsiteX277" fmla="*/ 3292103 w 6769796"/>
                <a:gd name="connsiteY277" fmla="*/ 1445381 h 6166073"/>
                <a:gd name="connsiteX278" fmla="*/ 3382069 w 6769796"/>
                <a:gd name="connsiteY278" fmla="*/ 0 h 6166073"/>
                <a:gd name="connsiteX279" fmla="*/ 3781800 w 6769796"/>
                <a:gd name="connsiteY279" fmla="*/ 30686 h 6166073"/>
                <a:gd name="connsiteX280" fmla="*/ 4168468 w 6769796"/>
                <a:gd name="connsiteY280" fmla="*/ 118172 h 6166073"/>
                <a:gd name="connsiteX281" fmla="*/ 4863425 w 6769796"/>
                <a:gd name="connsiteY281" fmla="*/ 447227 h 6166073"/>
                <a:gd name="connsiteX282" fmla="*/ 4901962 w 6769796"/>
                <a:gd name="connsiteY282" fmla="*/ 473343 h 6166073"/>
                <a:gd name="connsiteX283" fmla="*/ 4940498 w 6769796"/>
                <a:gd name="connsiteY283" fmla="*/ 500111 h 6166073"/>
                <a:gd name="connsiteX284" fmla="*/ 5014305 w 6769796"/>
                <a:gd name="connsiteY284" fmla="*/ 554954 h 6166073"/>
                <a:gd name="connsiteX285" fmla="*/ 5154733 w 6769796"/>
                <a:gd name="connsiteY285" fmla="*/ 671167 h 6166073"/>
                <a:gd name="connsiteX286" fmla="*/ 5402279 w 6769796"/>
                <a:gd name="connsiteY286" fmla="*/ 920570 h 6166073"/>
                <a:gd name="connsiteX287" fmla="*/ 5762167 w 6769796"/>
                <a:gd name="connsiteY287" fmla="*/ 1450715 h 6166073"/>
                <a:gd name="connsiteX288" fmla="*/ 5957461 w 6769796"/>
                <a:gd name="connsiteY288" fmla="*/ 1954090 h 6166073"/>
                <a:gd name="connsiteX289" fmla="*/ 6034533 w 6769796"/>
                <a:gd name="connsiteY289" fmla="*/ 2362145 h 6166073"/>
                <a:gd name="connsiteX290" fmla="*/ 6043024 w 6769796"/>
                <a:gd name="connsiteY290" fmla="*/ 2443102 h 6166073"/>
                <a:gd name="connsiteX291" fmla="*/ 6046290 w 6769796"/>
                <a:gd name="connsiteY291" fmla="*/ 2514920 h 6166073"/>
                <a:gd name="connsiteX292" fmla="*/ 6049555 w 6769796"/>
                <a:gd name="connsiteY292" fmla="*/ 2627869 h 6166073"/>
                <a:gd name="connsiteX293" fmla="*/ 6048249 w 6769796"/>
                <a:gd name="connsiteY293" fmla="*/ 2721232 h 6166073"/>
                <a:gd name="connsiteX294" fmla="*/ 6043024 w 6769796"/>
                <a:gd name="connsiteY294" fmla="*/ 2627869 h 6166073"/>
                <a:gd name="connsiteX295" fmla="*/ 6032573 w 6769796"/>
                <a:gd name="connsiteY295" fmla="*/ 2515573 h 6166073"/>
                <a:gd name="connsiteX296" fmla="*/ 6024736 w 6769796"/>
                <a:gd name="connsiteY296" fmla="*/ 2445061 h 6166073"/>
                <a:gd name="connsiteX297" fmla="*/ 6012326 w 6769796"/>
                <a:gd name="connsiteY297" fmla="*/ 2364756 h 6166073"/>
                <a:gd name="connsiteX298" fmla="*/ 5916312 w 6769796"/>
                <a:gd name="connsiteY298" fmla="*/ 1966495 h 6166073"/>
                <a:gd name="connsiteX299" fmla="*/ 5704037 w 6769796"/>
                <a:gd name="connsiteY299" fmla="*/ 1482053 h 6166073"/>
                <a:gd name="connsiteX300" fmla="*/ 5338269 w 6769796"/>
                <a:gd name="connsiteY300" fmla="*/ 977371 h 6166073"/>
                <a:gd name="connsiteX301" fmla="*/ 5092683 w 6769796"/>
                <a:gd name="connsiteY301" fmla="*/ 742985 h 6166073"/>
                <a:gd name="connsiteX302" fmla="*/ 4955521 w 6769796"/>
                <a:gd name="connsiteY302" fmla="*/ 633300 h 6166073"/>
                <a:gd name="connsiteX303" fmla="*/ 4882367 w 6769796"/>
                <a:gd name="connsiteY303" fmla="*/ 581722 h 6166073"/>
                <a:gd name="connsiteX304" fmla="*/ 4845790 w 6769796"/>
                <a:gd name="connsiteY304" fmla="*/ 556259 h 6166073"/>
                <a:gd name="connsiteX305" fmla="*/ 4807907 w 6769796"/>
                <a:gd name="connsiteY305" fmla="*/ 532103 h 6166073"/>
                <a:gd name="connsiteX306" fmla="*/ 4136463 w 6769796"/>
                <a:gd name="connsiteY306" fmla="*/ 224593 h 6166073"/>
                <a:gd name="connsiteX307" fmla="*/ 3765471 w 6769796"/>
                <a:gd name="connsiteY307" fmla="*/ 142329 h 6166073"/>
                <a:gd name="connsiteX308" fmla="*/ 3385335 w 6769796"/>
                <a:gd name="connsiteY308" fmla="*/ 115561 h 6166073"/>
                <a:gd name="connsiteX309" fmla="*/ 3001279 w 6769796"/>
                <a:gd name="connsiteY309" fmla="*/ 142329 h 6166073"/>
                <a:gd name="connsiteX310" fmla="*/ 2630287 w 6769796"/>
                <a:gd name="connsiteY310" fmla="*/ 224593 h 6166073"/>
                <a:gd name="connsiteX311" fmla="*/ 1958843 w 6769796"/>
                <a:gd name="connsiteY311" fmla="*/ 532103 h 6166073"/>
                <a:gd name="connsiteX312" fmla="*/ 1920961 w 6769796"/>
                <a:gd name="connsiteY312" fmla="*/ 556259 h 6166073"/>
                <a:gd name="connsiteX313" fmla="*/ 1883731 w 6769796"/>
                <a:gd name="connsiteY313" fmla="*/ 581722 h 6166073"/>
                <a:gd name="connsiteX314" fmla="*/ 1811230 w 6769796"/>
                <a:gd name="connsiteY314" fmla="*/ 633300 h 6166073"/>
                <a:gd name="connsiteX315" fmla="*/ 1674068 w 6769796"/>
                <a:gd name="connsiteY315" fmla="*/ 742985 h 6166073"/>
                <a:gd name="connsiteX316" fmla="*/ 1428481 w 6769796"/>
                <a:gd name="connsiteY316" fmla="*/ 977371 h 6166073"/>
                <a:gd name="connsiteX317" fmla="*/ 1062714 w 6769796"/>
                <a:gd name="connsiteY317" fmla="*/ 1482053 h 6166073"/>
                <a:gd name="connsiteX318" fmla="*/ 850439 w 6769796"/>
                <a:gd name="connsiteY318" fmla="*/ 1966495 h 6166073"/>
                <a:gd name="connsiteX319" fmla="*/ 754425 w 6769796"/>
                <a:gd name="connsiteY319" fmla="*/ 2364756 h 6166073"/>
                <a:gd name="connsiteX320" fmla="*/ 742015 w 6769796"/>
                <a:gd name="connsiteY320" fmla="*/ 2445061 h 6166073"/>
                <a:gd name="connsiteX321" fmla="*/ 734177 w 6769796"/>
                <a:gd name="connsiteY321" fmla="*/ 2515573 h 6166073"/>
                <a:gd name="connsiteX322" fmla="*/ 723727 w 6769796"/>
                <a:gd name="connsiteY322" fmla="*/ 2627869 h 6166073"/>
                <a:gd name="connsiteX323" fmla="*/ 717848 w 6769796"/>
                <a:gd name="connsiteY323" fmla="*/ 2721232 h 6166073"/>
                <a:gd name="connsiteX324" fmla="*/ 717195 w 6769796"/>
                <a:gd name="connsiteY324" fmla="*/ 2627869 h 6166073"/>
                <a:gd name="connsiteX325" fmla="*/ 720461 w 6769796"/>
                <a:gd name="connsiteY325" fmla="*/ 2514920 h 6166073"/>
                <a:gd name="connsiteX326" fmla="*/ 723727 w 6769796"/>
                <a:gd name="connsiteY326" fmla="*/ 2443102 h 6166073"/>
                <a:gd name="connsiteX327" fmla="*/ 732218 w 6769796"/>
                <a:gd name="connsiteY327" fmla="*/ 2362145 h 6166073"/>
                <a:gd name="connsiteX328" fmla="*/ 809290 w 6769796"/>
                <a:gd name="connsiteY328" fmla="*/ 1954090 h 6166073"/>
                <a:gd name="connsiteX329" fmla="*/ 1004584 w 6769796"/>
                <a:gd name="connsiteY329" fmla="*/ 1450715 h 6166073"/>
                <a:gd name="connsiteX330" fmla="*/ 1364472 w 6769796"/>
                <a:gd name="connsiteY330" fmla="*/ 920570 h 6166073"/>
                <a:gd name="connsiteX331" fmla="*/ 1612018 w 6769796"/>
                <a:gd name="connsiteY331" fmla="*/ 671167 h 6166073"/>
                <a:gd name="connsiteX332" fmla="*/ 1903325 w 6769796"/>
                <a:gd name="connsiteY332" fmla="*/ 447227 h 6166073"/>
                <a:gd name="connsiteX333" fmla="*/ 2597629 w 6769796"/>
                <a:gd name="connsiteY333" fmla="*/ 118172 h 6166073"/>
                <a:gd name="connsiteX334" fmla="*/ 2984951 w 6769796"/>
                <a:gd name="connsiteY334" fmla="*/ 30686 h 6166073"/>
                <a:gd name="connsiteX335" fmla="*/ 3382069 w 6769796"/>
                <a:gd name="connsiteY335" fmla="*/ 0 h 616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769796" h="6166073">
                  <a:moveTo>
                    <a:pt x="2694777" y="2721884"/>
                  </a:moveTo>
                  <a:cubicBezTo>
                    <a:pt x="2694777" y="2721884"/>
                    <a:pt x="2696083" y="2730387"/>
                    <a:pt x="2699351" y="2746084"/>
                  </a:cubicBezTo>
                  <a:cubicBezTo>
                    <a:pt x="2702618" y="2761781"/>
                    <a:pt x="2705232" y="2785326"/>
                    <a:pt x="2713073" y="2813450"/>
                  </a:cubicBezTo>
                  <a:cubicBezTo>
                    <a:pt x="2716994" y="2827185"/>
                    <a:pt x="2721568" y="2842882"/>
                    <a:pt x="2726142" y="2859887"/>
                  </a:cubicBezTo>
                  <a:cubicBezTo>
                    <a:pt x="2732676" y="2876238"/>
                    <a:pt x="2738557" y="2893897"/>
                    <a:pt x="2745092" y="2912865"/>
                  </a:cubicBezTo>
                  <a:cubicBezTo>
                    <a:pt x="2752280" y="2931832"/>
                    <a:pt x="2762082" y="2950799"/>
                    <a:pt x="2771883" y="2971075"/>
                  </a:cubicBezTo>
                  <a:cubicBezTo>
                    <a:pt x="2781031" y="2990696"/>
                    <a:pt x="2794100" y="3010971"/>
                    <a:pt x="2805862" y="3031901"/>
                  </a:cubicBezTo>
                  <a:cubicBezTo>
                    <a:pt x="2832654" y="3072451"/>
                    <a:pt x="2864019" y="3114310"/>
                    <a:pt x="2903226" y="3152898"/>
                  </a:cubicBezTo>
                  <a:cubicBezTo>
                    <a:pt x="2940472" y="3192795"/>
                    <a:pt x="2987520" y="3226151"/>
                    <a:pt x="3037182" y="3258199"/>
                  </a:cubicBezTo>
                  <a:cubicBezTo>
                    <a:pt x="3086844" y="3289593"/>
                    <a:pt x="3143694" y="3311177"/>
                    <a:pt x="3201851" y="3330144"/>
                  </a:cubicBezTo>
                  <a:cubicBezTo>
                    <a:pt x="3231909" y="3337338"/>
                    <a:pt x="3261968" y="3344533"/>
                    <a:pt x="3290719" y="3347803"/>
                  </a:cubicBezTo>
                  <a:cubicBezTo>
                    <a:pt x="3305749" y="3350419"/>
                    <a:pt x="3319471" y="3353036"/>
                    <a:pt x="3337114" y="3353036"/>
                  </a:cubicBezTo>
                  <a:lnTo>
                    <a:pt x="3385469" y="3354998"/>
                  </a:lnTo>
                  <a:cubicBezTo>
                    <a:pt x="3446893" y="3353690"/>
                    <a:pt x="3508317" y="3346495"/>
                    <a:pt x="3567781" y="3330144"/>
                  </a:cubicBezTo>
                  <a:cubicBezTo>
                    <a:pt x="3625937" y="3311177"/>
                    <a:pt x="3682787" y="3289593"/>
                    <a:pt x="3733103" y="3258199"/>
                  </a:cubicBezTo>
                  <a:cubicBezTo>
                    <a:pt x="3782111" y="3226151"/>
                    <a:pt x="3829813" y="3192795"/>
                    <a:pt x="3867059" y="3152898"/>
                  </a:cubicBezTo>
                  <a:cubicBezTo>
                    <a:pt x="3905612" y="3114310"/>
                    <a:pt x="3936978" y="3072451"/>
                    <a:pt x="3964423" y="3031901"/>
                  </a:cubicBezTo>
                  <a:cubicBezTo>
                    <a:pt x="3975531" y="3010971"/>
                    <a:pt x="3988600" y="2990696"/>
                    <a:pt x="3998402" y="2971075"/>
                  </a:cubicBezTo>
                  <a:cubicBezTo>
                    <a:pt x="4006897" y="2950799"/>
                    <a:pt x="4017352" y="2931832"/>
                    <a:pt x="4024540" y="2913519"/>
                  </a:cubicBezTo>
                  <a:cubicBezTo>
                    <a:pt x="4031074" y="2893897"/>
                    <a:pt x="4037609" y="2876238"/>
                    <a:pt x="4044143" y="2859887"/>
                  </a:cubicBezTo>
                  <a:cubicBezTo>
                    <a:pt x="4048064" y="2842882"/>
                    <a:pt x="4052638" y="2827839"/>
                    <a:pt x="4056559" y="2814104"/>
                  </a:cubicBezTo>
                  <a:cubicBezTo>
                    <a:pt x="4065053" y="2785980"/>
                    <a:pt x="4066360" y="2761781"/>
                    <a:pt x="4070281" y="2746084"/>
                  </a:cubicBezTo>
                  <a:cubicBezTo>
                    <a:pt x="4072895" y="2730387"/>
                    <a:pt x="4074855" y="2721884"/>
                    <a:pt x="4074855" y="2721884"/>
                  </a:cubicBezTo>
                  <a:cubicBezTo>
                    <a:pt x="4074855" y="2721884"/>
                    <a:pt x="4075508" y="2730387"/>
                    <a:pt x="4076815" y="2746738"/>
                  </a:cubicBezTo>
                  <a:cubicBezTo>
                    <a:pt x="4077469" y="2754586"/>
                    <a:pt x="4078122" y="2764397"/>
                    <a:pt x="4078776" y="2775516"/>
                  </a:cubicBezTo>
                  <a:cubicBezTo>
                    <a:pt x="4079429" y="2781402"/>
                    <a:pt x="4080083" y="2787943"/>
                    <a:pt x="4080083" y="2794483"/>
                  </a:cubicBezTo>
                  <a:cubicBezTo>
                    <a:pt x="4079429" y="2801023"/>
                    <a:pt x="4079429" y="2808218"/>
                    <a:pt x="4078776" y="2816066"/>
                  </a:cubicBezTo>
                  <a:cubicBezTo>
                    <a:pt x="4078122" y="2831109"/>
                    <a:pt x="4077469" y="2848115"/>
                    <a:pt x="4076162" y="2867082"/>
                  </a:cubicBezTo>
                  <a:cubicBezTo>
                    <a:pt x="4074201" y="2884741"/>
                    <a:pt x="4070281" y="2904362"/>
                    <a:pt x="4066360" y="2925946"/>
                  </a:cubicBezTo>
                  <a:cubicBezTo>
                    <a:pt x="4063093" y="2946875"/>
                    <a:pt x="4055252" y="2968458"/>
                    <a:pt x="4049371" y="2992004"/>
                  </a:cubicBezTo>
                  <a:cubicBezTo>
                    <a:pt x="4042836" y="3014895"/>
                    <a:pt x="4031727" y="3038441"/>
                    <a:pt x="4021926" y="3063295"/>
                  </a:cubicBezTo>
                  <a:cubicBezTo>
                    <a:pt x="4010164" y="3086840"/>
                    <a:pt x="3997748" y="3111694"/>
                    <a:pt x="3983373" y="3137201"/>
                  </a:cubicBezTo>
                  <a:cubicBezTo>
                    <a:pt x="3967036" y="3160747"/>
                    <a:pt x="3951354" y="3186909"/>
                    <a:pt x="3930443" y="3209800"/>
                  </a:cubicBezTo>
                  <a:cubicBezTo>
                    <a:pt x="3892543" y="3258853"/>
                    <a:pt x="3844189" y="3303982"/>
                    <a:pt x="3788645" y="3343225"/>
                  </a:cubicBezTo>
                  <a:cubicBezTo>
                    <a:pt x="3732449" y="3382467"/>
                    <a:pt x="3668411" y="3413861"/>
                    <a:pt x="3599800" y="3436753"/>
                  </a:cubicBezTo>
                  <a:cubicBezTo>
                    <a:pt x="3531188" y="3458990"/>
                    <a:pt x="3458002" y="3468801"/>
                    <a:pt x="3385469" y="3470109"/>
                  </a:cubicBezTo>
                  <a:lnTo>
                    <a:pt x="3331233" y="3467493"/>
                  </a:lnTo>
                  <a:cubicBezTo>
                    <a:pt x="3315551" y="3467493"/>
                    <a:pt x="3295947" y="3464223"/>
                    <a:pt x="3277651" y="3461607"/>
                  </a:cubicBezTo>
                  <a:cubicBezTo>
                    <a:pt x="3239097" y="3457028"/>
                    <a:pt x="3204465" y="3446564"/>
                    <a:pt x="3169832" y="3436753"/>
                  </a:cubicBezTo>
                  <a:cubicBezTo>
                    <a:pt x="3101220" y="3414516"/>
                    <a:pt x="3037182" y="3382467"/>
                    <a:pt x="2980986" y="3343225"/>
                  </a:cubicBezTo>
                  <a:cubicBezTo>
                    <a:pt x="2925443" y="3303982"/>
                    <a:pt x="2877088" y="3258853"/>
                    <a:pt x="2838535" y="3210454"/>
                  </a:cubicBezTo>
                  <a:cubicBezTo>
                    <a:pt x="2818278" y="3186909"/>
                    <a:pt x="2802595" y="3160747"/>
                    <a:pt x="2786259" y="3137201"/>
                  </a:cubicBezTo>
                  <a:cubicBezTo>
                    <a:pt x="2771883" y="3112348"/>
                    <a:pt x="2759468" y="3086840"/>
                    <a:pt x="2747706" y="3063295"/>
                  </a:cubicBezTo>
                  <a:cubicBezTo>
                    <a:pt x="2737904" y="3038441"/>
                    <a:pt x="2726795" y="3014895"/>
                    <a:pt x="2720261" y="2992004"/>
                  </a:cubicBezTo>
                  <a:cubicBezTo>
                    <a:pt x="2714380" y="2968458"/>
                    <a:pt x="2706539" y="2946875"/>
                    <a:pt x="2702618" y="2925946"/>
                  </a:cubicBezTo>
                  <a:cubicBezTo>
                    <a:pt x="2699351" y="2904362"/>
                    <a:pt x="2695430" y="2884741"/>
                    <a:pt x="2693470" y="2867082"/>
                  </a:cubicBezTo>
                  <a:cubicBezTo>
                    <a:pt x="2692163" y="2848115"/>
                    <a:pt x="2691509" y="2831763"/>
                    <a:pt x="2690856" y="2816720"/>
                  </a:cubicBezTo>
                  <a:cubicBezTo>
                    <a:pt x="2690202" y="2808872"/>
                    <a:pt x="2689549" y="2801677"/>
                    <a:pt x="2689549" y="2795137"/>
                  </a:cubicBezTo>
                  <a:cubicBezTo>
                    <a:pt x="2689549" y="2787943"/>
                    <a:pt x="2690202" y="2782056"/>
                    <a:pt x="2690856" y="2776170"/>
                  </a:cubicBezTo>
                  <a:cubicBezTo>
                    <a:pt x="2692163" y="2764397"/>
                    <a:pt x="2692163" y="2754586"/>
                    <a:pt x="2692816" y="2746084"/>
                  </a:cubicBezTo>
                  <a:cubicBezTo>
                    <a:pt x="2694123" y="2730387"/>
                    <a:pt x="2694777" y="2721884"/>
                    <a:pt x="2694777" y="2721884"/>
                  </a:cubicBezTo>
                  <a:close/>
                  <a:moveTo>
                    <a:pt x="1439232" y="2721884"/>
                  </a:moveTo>
                  <a:cubicBezTo>
                    <a:pt x="1439232" y="2721884"/>
                    <a:pt x="1441192" y="2746061"/>
                    <a:pt x="1444459" y="2790493"/>
                  </a:cubicBezTo>
                  <a:cubicBezTo>
                    <a:pt x="1445112" y="2813363"/>
                    <a:pt x="1448379" y="2840153"/>
                    <a:pt x="1452299" y="2872824"/>
                  </a:cubicBezTo>
                  <a:cubicBezTo>
                    <a:pt x="1454259" y="2888506"/>
                    <a:pt x="1456872" y="2906148"/>
                    <a:pt x="1458832" y="2923791"/>
                  </a:cubicBezTo>
                  <a:cubicBezTo>
                    <a:pt x="1462098" y="2942087"/>
                    <a:pt x="1465365" y="2961689"/>
                    <a:pt x="1468632" y="2981945"/>
                  </a:cubicBezTo>
                  <a:cubicBezTo>
                    <a:pt x="1483005" y="3064276"/>
                    <a:pt x="1504564" y="3162942"/>
                    <a:pt x="1541803" y="3272063"/>
                  </a:cubicBezTo>
                  <a:cubicBezTo>
                    <a:pt x="1577736" y="3381184"/>
                    <a:pt x="1629348" y="3500760"/>
                    <a:pt x="1698600" y="3623603"/>
                  </a:cubicBezTo>
                  <a:cubicBezTo>
                    <a:pt x="1767852" y="3746445"/>
                    <a:pt x="1858010" y="3869942"/>
                    <a:pt x="1966461" y="3988211"/>
                  </a:cubicBezTo>
                  <a:cubicBezTo>
                    <a:pt x="2021339" y="4047018"/>
                    <a:pt x="2080138" y="4104519"/>
                    <a:pt x="2145470" y="4158100"/>
                  </a:cubicBezTo>
                  <a:cubicBezTo>
                    <a:pt x="2176829" y="4185543"/>
                    <a:pt x="2211455" y="4211026"/>
                    <a:pt x="2245428" y="4237163"/>
                  </a:cubicBezTo>
                  <a:cubicBezTo>
                    <a:pt x="2262414" y="4249578"/>
                    <a:pt x="2280054" y="4261993"/>
                    <a:pt x="2297693" y="4273755"/>
                  </a:cubicBezTo>
                  <a:cubicBezTo>
                    <a:pt x="2315333" y="4286823"/>
                    <a:pt x="2333626" y="4299238"/>
                    <a:pt x="2352572" y="4310346"/>
                  </a:cubicBezTo>
                  <a:cubicBezTo>
                    <a:pt x="2498916" y="4404439"/>
                    <a:pt x="2664859" y="4478928"/>
                    <a:pt x="2839295" y="4531855"/>
                  </a:cubicBezTo>
                  <a:cubicBezTo>
                    <a:pt x="2926840" y="4558645"/>
                    <a:pt x="3016998" y="4576941"/>
                    <a:pt x="3108462" y="4591316"/>
                  </a:cubicBezTo>
                  <a:cubicBezTo>
                    <a:pt x="3199274" y="4604385"/>
                    <a:pt x="3292698" y="4609612"/>
                    <a:pt x="3385470" y="4610265"/>
                  </a:cubicBezTo>
                  <a:cubicBezTo>
                    <a:pt x="3428589" y="4608958"/>
                    <a:pt x="3480854" y="4609612"/>
                    <a:pt x="3524627" y="4605038"/>
                  </a:cubicBezTo>
                  <a:cubicBezTo>
                    <a:pt x="3569706" y="4603078"/>
                    <a:pt x="3615438" y="4596544"/>
                    <a:pt x="3661170" y="4591316"/>
                  </a:cubicBezTo>
                  <a:cubicBezTo>
                    <a:pt x="3752635" y="4576941"/>
                    <a:pt x="3842793" y="4558645"/>
                    <a:pt x="3930338" y="4531855"/>
                  </a:cubicBezTo>
                  <a:cubicBezTo>
                    <a:pt x="4104774" y="4478928"/>
                    <a:pt x="4270717" y="4404439"/>
                    <a:pt x="4417061" y="4310346"/>
                  </a:cubicBezTo>
                  <a:cubicBezTo>
                    <a:pt x="4436007" y="4299238"/>
                    <a:pt x="4454299" y="4286823"/>
                    <a:pt x="4471939" y="4273755"/>
                  </a:cubicBezTo>
                  <a:cubicBezTo>
                    <a:pt x="4489579" y="4261993"/>
                    <a:pt x="4507219" y="4249578"/>
                    <a:pt x="4524205" y="4237163"/>
                  </a:cubicBezTo>
                  <a:cubicBezTo>
                    <a:pt x="4558177" y="4211026"/>
                    <a:pt x="4592803" y="4185543"/>
                    <a:pt x="4624163" y="4158100"/>
                  </a:cubicBezTo>
                  <a:cubicBezTo>
                    <a:pt x="4689495" y="4104519"/>
                    <a:pt x="4748293" y="4047018"/>
                    <a:pt x="4803172" y="3988211"/>
                  </a:cubicBezTo>
                  <a:cubicBezTo>
                    <a:pt x="4911623" y="3869942"/>
                    <a:pt x="5001781" y="3745792"/>
                    <a:pt x="5071033" y="3623603"/>
                  </a:cubicBezTo>
                  <a:cubicBezTo>
                    <a:pt x="5140285" y="3500760"/>
                    <a:pt x="5191243" y="3381184"/>
                    <a:pt x="5227829" y="3272063"/>
                  </a:cubicBezTo>
                  <a:cubicBezTo>
                    <a:pt x="5265069" y="3162942"/>
                    <a:pt x="5286628" y="3064276"/>
                    <a:pt x="5301001" y="2981945"/>
                  </a:cubicBezTo>
                  <a:cubicBezTo>
                    <a:pt x="5304268" y="2961689"/>
                    <a:pt x="5307534" y="2942087"/>
                    <a:pt x="5310801" y="2923791"/>
                  </a:cubicBezTo>
                  <a:cubicBezTo>
                    <a:pt x="5312761" y="2905495"/>
                    <a:pt x="5314721" y="2888506"/>
                    <a:pt x="5317334" y="2872824"/>
                  </a:cubicBezTo>
                  <a:cubicBezTo>
                    <a:pt x="5321254" y="2840153"/>
                    <a:pt x="5324521" y="2813363"/>
                    <a:pt x="5325174" y="2790493"/>
                  </a:cubicBezTo>
                  <a:cubicBezTo>
                    <a:pt x="5329094" y="2746061"/>
                    <a:pt x="5330401" y="2721884"/>
                    <a:pt x="5330401" y="2721884"/>
                  </a:cubicBezTo>
                  <a:cubicBezTo>
                    <a:pt x="5330401" y="2721884"/>
                    <a:pt x="5331054" y="2746061"/>
                    <a:pt x="5331707" y="2790493"/>
                  </a:cubicBezTo>
                  <a:cubicBezTo>
                    <a:pt x="5333014" y="2813363"/>
                    <a:pt x="5331707" y="2840807"/>
                    <a:pt x="5331054" y="2873477"/>
                  </a:cubicBezTo>
                  <a:cubicBezTo>
                    <a:pt x="5330401" y="2889813"/>
                    <a:pt x="5330401" y="2907455"/>
                    <a:pt x="5329094" y="2925751"/>
                  </a:cubicBezTo>
                  <a:cubicBezTo>
                    <a:pt x="5327134" y="2944700"/>
                    <a:pt x="5325174" y="2964956"/>
                    <a:pt x="5323867" y="2985212"/>
                  </a:cubicBezTo>
                  <a:cubicBezTo>
                    <a:pt x="5315374" y="3068850"/>
                    <a:pt x="5301001" y="3170783"/>
                    <a:pt x="5270295" y="3284478"/>
                  </a:cubicBezTo>
                  <a:cubicBezTo>
                    <a:pt x="5239589" y="3398173"/>
                    <a:pt x="5195163" y="3524283"/>
                    <a:pt x="5129178" y="3654967"/>
                  </a:cubicBezTo>
                  <a:cubicBezTo>
                    <a:pt x="5063846" y="3784997"/>
                    <a:pt x="4976301" y="3918295"/>
                    <a:pt x="4867851" y="4045711"/>
                  </a:cubicBezTo>
                  <a:cubicBezTo>
                    <a:pt x="4812319" y="4109093"/>
                    <a:pt x="4752867" y="4171821"/>
                    <a:pt x="4686228" y="4229976"/>
                  </a:cubicBezTo>
                  <a:cubicBezTo>
                    <a:pt x="4621549" y="4289437"/>
                    <a:pt x="4549031" y="4343671"/>
                    <a:pt x="4472593" y="4395291"/>
                  </a:cubicBezTo>
                  <a:cubicBezTo>
                    <a:pt x="4320369" y="4497224"/>
                    <a:pt x="4147893" y="4582168"/>
                    <a:pt x="3962350" y="4639016"/>
                  </a:cubicBezTo>
                  <a:cubicBezTo>
                    <a:pt x="3870233" y="4667113"/>
                    <a:pt x="3774195" y="4687369"/>
                    <a:pt x="3678157" y="4703051"/>
                  </a:cubicBezTo>
                  <a:cubicBezTo>
                    <a:pt x="3629158" y="4709585"/>
                    <a:pt x="3580812" y="4716773"/>
                    <a:pt x="3531160" y="4719386"/>
                  </a:cubicBezTo>
                  <a:cubicBezTo>
                    <a:pt x="3479548" y="4724614"/>
                    <a:pt x="3435775" y="4723960"/>
                    <a:pt x="3385470" y="4725921"/>
                  </a:cubicBezTo>
                  <a:cubicBezTo>
                    <a:pt x="3287472" y="4723960"/>
                    <a:pt x="3188821" y="4717426"/>
                    <a:pt x="3091476" y="4703051"/>
                  </a:cubicBezTo>
                  <a:cubicBezTo>
                    <a:pt x="2994785" y="4687369"/>
                    <a:pt x="2899400" y="4667113"/>
                    <a:pt x="2807282" y="4638362"/>
                  </a:cubicBezTo>
                  <a:cubicBezTo>
                    <a:pt x="2622393" y="4581515"/>
                    <a:pt x="2449917" y="4497224"/>
                    <a:pt x="2297040" y="4395291"/>
                  </a:cubicBezTo>
                  <a:cubicBezTo>
                    <a:pt x="2220602" y="4343671"/>
                    <a:pt x="2148737" y="4289437"/>
                    <a:pt x="2083405" y="4229322"/>
                  </a:cubicBezTo>
                  <a:cubicBezTo>
                    <a:pt x="2016766" y="4171821"/>
                    <a:pt x="1957314" y="4108440"/>
                    <a:pt x="1902435" y="4045711"/>
                  </a:cubicBezTo>
                  <a:cubicBezTo>
                    <a:pt x="1793331" y="3918295"/>
                    <a:pt x="1705133" y="3784997"/>
                    <a:pt x="1640455" y="3654967"/>
                  </a:cubicBezTo>
                  <a:cubicBezTo>
                    <a:pt x="1574469" y="3524283"/>
                    <a:pt x="1530044" y="3398173"/>
                    <a:pt x="1499991" y="3284478"/>
                  </a:cubicBezTo>
                  <a:cubicBezTo>
                    <a:pt x="1468632" y="3170783"/>
                    <a:pt x="1454259" y="3068850"/>
                    <a:pt x="1445765" y="2985212"/>
                  </a:cubicBezTo>
                  <a:cubicBezTo>
                    <a:pt x="1444459" y="2964956"/>
                    <a:pt x="1442499" y="2944700"/>
                    <a:pt x="1440539" y="2925751"/>
                  </a:cubicBezTo>
                  <a:cubicBezTo>
                    <a:pt x="1439232" y="2907455"/>
                    <a:pt x="1439232" y="2889813"/>
                    <a:pt x="1438579" y="2873477"/>
                  </a:cubicBezTo>
                  <a:cubicBezTo>
                    <a:pt x="1437926" y="2840807"/>
                    <a:pt x="1436619" y="2813363"/>
                    <a:pt x="1437926" y="2790493"/>
                  </a:cubicBezTo>
                  <a:cubicBezTo>
                    <a:pt x="1438579" y="2746061"/>
                    <a:pt x="1439232" y="2721884"/>
                    <a:pt x="1439232" y="2721884"/>
                  </a:cubicBezTo>
                  <a:close/>
                  <a:moveTo>
                    <a:pt x="0" y="2721884"/>
                  </a:moveTo>
                  <a:cubicBezTo>
                    <a:pt x="0" y="2721884"/>
                    <a:pt x="2612" y="2763695"/>
                    <a:pt x="5878" y="2841438"/>
                  </a:cubicBezTo>
                  <a:cubicBezTo>
                    <a:pt x="7837" y="2861037"/>
                    <a:pt x="8490" y="2882596"/>
                    <a:pt x="9796" y="2906114"/>
                  </a:cubicBezTo>
                  <a:cubicBezTo>
                    <a:pt x="12408" y="2930286"/>
                    <a:pt x="15674" y="2955765"/>
                    <a:pt x="18286" y="2984510"/>
                  </a:cubicBezTo>
                  <a:cubicBezTo>
                    <a:pt x="21551" y="3011949"/>
                    <a:pt x="24163" y="3042654"/>
                    <a:pt x="27429" y="3074012"/>
                  </a:cubicBezTo>
                  <a:cubicBezTo>
                    <a:pt x="32653" y="3106024"/>
                    <a:pt x="37878" y="3139995"/>
                    <a:pt x="42449" y="3175927"/>
                  </a:cubicBezTo>
                  <a:cubicBezTo>
                    <a:pt x="45061" y="3194219"/>
                    <a:pt x="48327" y="3212511"/>
                    <a:pt x="50939" y="3231457"/>
                  </a:cubicBezTo>
                  <a:cubicBezTo>
                    <a:pt x="54857" y="3250403"/>
                    <a:pt x="58123" y="3269348"/>
                    <a:pt x="62041" y="3288947"/>
                  </a:cubicBezTo>
                  <a:cubicBezTo>
                    <a:pt x="70531" y="3328145"/>
                    <a:pt x="77714" y="3369303"/>
                    <a:pt x="87510" y="3411767"/>
                  </a:cubicBezTo>
                  <a:cubicBezTo>
                    <a:pt x="97959" y="3454232"/>
                    <a:pt x="109061" y="3498003"/>
                    <a:pt x="120816" y="3543733"/>
                  </a:cubicBezTo>
                  <a:cubicBezTo>
                    <a:pt x="132571" y="3589464"/>
                    <a:pt x="148245" y="3635195"/>
                    <a:pt x="162612" y="3683539"/>
                  </a:cubicBezTo>
                  <a:cubicBezTo>
                    <a:pt x="223347" y="3874956"/>
                    <a:pt x="310857" y="4085971"/>
                    <a:pt x="429714" y="4302213"/>
                  </a:cubicBezTo>
                  <a:cubicBezTo>
                    <a:pt x="548571" y="4518455"/>
                    <a:pt x="704653" y="4737309"/>
                    <a:pt x="893388" y="4947018"/>
                  </a:cubicBezTo>
                  <a:cubicBezTo>
                    <a:pt x="988735" y="5050239"/>
                    <a:pt x="1091919" y="5152807"/>
                    <a:pt x="1205551" y="5247535"/>
                  </a:cubicBezTo>
                  <a:cubicBezTo>
                    <a:pt x="1261061" y="5296533"/>
                    <a:pt x="1321143" y="5340304"/>
                    <a:pt x="1379919" y="5387341"/>
                  </a:cubicBezTo>
                  <a:cubicBezTo>
                    <a:pt x="1410612" y="5409553"/>
                    <a:pt x="1441959" y="5431112"/>
                    <a:pt x="1472653" y="5452671"/>
                  </a:cubicBezTo>
                  <a:lnTo>
                    <a:pt x="1519674" y="5485989"/>
                  </a:lnTo>
                  <a:lnTo>
                    <a:pt x="1568000" y="5516694"/>
                  </a:lnTo>
                  <a:cubicBezTo>
                    <a:pt x="1825306" y="5683938"/>
                    <a:pt x="2115919" y="5817212"/>
                    <a:pt x="2423510" y="5910633"/>
                  </a:cubicBezTo>
                  <a:cubicBezTo>
                    <a:pt x="2577633" y="5957670"/>
                    <a:pt x="2736980" y="5990336"/>
                    <a:pt x="2897633" y="6015814"/>
                  </a:cubicBezTo>
                  <a:cubicBezTo>
                    <a:pt x="3057633" y="6039333"/>
                    <a:pt x="3223510" y="6049132"/>
                    <a:pt x="3383510" y="6050439"/>
                  </a:cubicBezTo>
                  <a:cubicBezTo>
                    <a:pt x="3551347" y="6049132"/>
                    <a:pt x="3710694" y="6039333"/>
                    <a:pt x="3872000" y="6015161"/>
                  </a:cubicBezTo>
                  <a:cubicBezTo>
                    <a:pt x="4032653" y="5990336"/>
                    <a:pt x="4192000" y="5957670"/>
                    <a:pt x="4346123" y="5910633"/>
                  </a:cubicBezTo>
                  <a:cubicBezTo>
                    <a:pt x="4653715" y="5817212"/>
                    <a:pt x="4944327" y="5683938"/>
                    <a:pt x="5201633" y="5516694"/>
                  </a:cubicBezTo>
                  <a:lnTo>
                    <a:pt x="5249959" y="5485989"/>
                  </a:lnTo>
                  <a:lnTo>
                    <a:pt x="5296980" y="5452671"/>
                  </a:lnTo>
                  <a:cubicBezTo>
                    <a:pt x="5327673" y="5430459"/>
                    <a:pt x="5359021" y="5409553"/>
                    <a:pt x="5389715" y="5386688"/>
                  </a:cubicBezTo>
                  <a:cubicBezTo>
                    <a:pt x="5448490" y="5340304"/>
                    <a:pt x="5508571" y="5295879"/>
                    <a:pt x="5564082" y="5247535"/>
                  </a:cubicBezTo>
                  <a:cubicBezTo>
                    <a:pt x="5677715" y="5152154"/>
                    <a:pt x="5780898" y="5050239"/>
                    <a:pt x="5876245" y="4947018"/>
                  </a:cubicBezTo>
                  <a:cubicBezTo>
                    <a:pt x="6064980" y="4737309"/>
                    <a:pt x="6221061" y="4518455"/>
                    <a:pt x="6339919" y="4302213"/>
                  </a:cubicBezTo>
                  <a:cubicBezTo>
                    <a:pt x="6458775" y="4085971"/>
                    <a:pt x="6546286" y="3874956"/>
                    <a:pt x="6607021" y="3683539"/>
                  </a:cubicBezTo>
                  <a:cubicBezTo>
                    <a:pt x="6621388" y="3635195"/>
                    <a:pt x="6637061" y="3589464"/>
                    <a:pt x="6648817" y="3543733"/>
                  </a:cubicBezTo>
                  <a:cubicBezTo>
                    <a:pt x="6660571" y="3498003"/>
                    <a:pt x="6671673" y="3454232"/>
                    <a:pt x="6682123" y="3411767"/>
                  </a:cubicBezTo>
                  <a:cubicBezTo>
                    <a:pt x="6691919" y="3369303"/>
                    <a:pt x="6699103" y="3328145"/>
                    <a:pt x="6707592" y="3288947"/>
                  </a:cubicBezTo>
                  <a:cubicBezTo>
                    <a:pt x="6711511" y="3269348"/>
                    <a:pt x="6714775" y="3250403"/>
                    <a:pt x="6718694" y="3231457"/>
                  </a:cubicBezTo>
                  <a:cubicBezTo>
                    <a:pt x="6721307" y="3212511"/>
                    <a:pt x="6724571" y="3194219"/>
                    <a:pt x="6727184" y="3175927"/>
                  </a:cubicBezTo>
                  <a:cubicBezTo>
                    <a:pt x="6732409" y="3139995"/>
                    <a:pt x="6737633" y="3106024"/>
                    <a:pt x="6741551" y="3074012"/>
                  </a:cubicBezTo>
                  <a:cubicBezTo>
                    <a:pt x="6745469" y="3042654"/>
                    <a:pt x="6748082" y="3011949"/>
                    <a:pt x="6751347" y="2984510"/>
                  </a:cubicBezTo>
                  <a:cubicBezTo>
                    <a:pt x="6753959" y="2955765"/>
                    <a:pt x="6756571" y="2930286"/>
                    <a:pt x="6759837" y="2906114"/>
                  </a:cubicBezTo>
                  <a:cubicBezTo>
                    <a:pt x="6761796" y="2882596"/>
                    <a:pt x="6762449" y="2860383"/>
                    <a:pt x="6763103" y="2841438"/>
                  </a:cubicBezTo>
                  <a:cubicBezTo>
                    <a:pt x="6767021" y="2763695"/>
                    <a:pt x="6769633" y="2721884"/>
                    <a:pt x="6769633" y="2721884"/>
                  </a:cubicBezTo>
                  <a:cubicBezTo>
                    <a:pt x="6769633" y="2721884"/>
                    <a:pt x="6769633" y="2763695"/>
                    <a:pt x="6769633" y="2841438"/>
                  </a:cubicBezTo>
                  <a:cubicBezTo>
                    <a:pt x="6769633" y="2861037"/>
                    <a:pt x="6770286" y="2882596"/>
                    <a:pt x="6768980" y="2906768"/>
                  </a:cubicBezTo>
                  <a:cubicBezTo>
                    <a:pt x="6767673" y="2930940"/>
                    <a:pt x="6766367" y="2957072"/>
                    <a:pt x="6765061" y="2985163"/>
                  </a:cubicBezTo>
                  <a:cubicBezTo>
                    <a:pt x="6763103" y="3013255"/>
                    <a:pt x="6762449" y="3043960"/>
                    <a:pt x="6760490" y="3075972"/>
                  </a:cubicBezTo>
                  <a:cubicBezTo>
                    <a:pt x="6756571" y="3108637"/>
                    <a:pt x="6753307" y="3143262"/>
                    <a:pt x="6749388" y="3179193"/>
                  </a:cubicBezTo>
                  <a:cubicBezTo>
                    <a:pt x="6747429" y="3196832"/>
                    <a:pt x="6744817" y="3215778"/>
                    <a:pt x="6742857" y="3235377"/>
                  </a:cubicBezTo>
                  <a:cubicBezTo>
                    <a:pt x="6740245" y="3253669"/>
                    <a:pt x="6736980" y="3273268"/>
                    <a:pt x="6733715" y="3293520"/>
                  </a:cubicBezTo>
                  <a:cubicBezTo>
                    <a:pt x="6727184" y="3332718"/>
                    <a:pt x="6721307" y="3375183"/>
                    <a:pt x="6713469" y="3418300"/>
                  </a:cubicBezTo>
                  <a:cubicBezTo>
                    <a:pt x="6704327" y="3461418"/>
                    <a:pt x="6695184" y="3506495"/>
                    <a:pt x="6685388" y="3552880"/>
                  </a:cubicBezTo>
                  <a:cubicBezTo>
                    <a:pt x="6674939" y="3599264"/>
                    <a:pt x="6661225" y="3646301"/>
                    <a:pt x="6648163" y="3695952"/>
                  </a:cubicBezTo>
                  <a:cubicBezTo>
                    <a:pt x="6593959" y="3892595"/>
                    <a:pt x="6514286" y="4109490"/>
                    <a:pt x="6398041" y="4333571"/>
                  </a:cubicBezTo>
                  <a:cubicBezTo>
                    <a:pt x="6283755" y="4556999"/>
                    <a:pt x="6130286" y="4785653"/>
                    <a:pt x="5940898" y="5003855"/>
                  </a:cubicBezTo>
                  <a:cubicBezTo>
                    <a:pt x="5844898" y="5112302"/>
                    <a:pt x="5741061" y="5219444"/>
                    <a:pt x="5626123" y="5318745"/>
                  </a:cubicBezTo>
                  <a:cubicBezTo>
                    <a:pt x="5570613" y="5371009"/>
                    <a:pt x="5509225" y="5417393"/>
                    <a:pt x="5448490" y="5465737"/>
                  </a:cubicBezTo>
                  <a:cubicBezTo>
                    <a:pt x="5417796" y="5489256"/>
                    <a:pt x="5385796" y="5511468"/>
                    <a:pt x="5354449" y="5534333"/>
                  </a:cubicBezTo>
                  <a:lnTo>
                    <a:pt x="5306775" y="5568958"/>
                  </a:lnTo>
                  <a:lnTo>
                    <a:pt x="5257143" y="5601623"/>
                  </a:lnTo>
                  <a:cubicBezTo>
                    <a:pt x="4993959" y="5776707"/>
                    <a:pt x="4696163" y="5920432"/>
                    <a:pt x="4378123" y="6017121"/>
                  </a:cubicBezTo>
                  <a:cubicBezTo>
                    <a:pt x="4219429" y="6066118"/>
                    <a:pt x="4054857" y="6100743"/>
                    <a:pt x="3888980" y="6128182"/>
                  </a:cubicBezTo>
                  <a:cubicBezTo>
                    <a:pt x="3723102" y="6153007"/>
                    <a:pt x="3550041" y="6163460"/>
                    <a:pt x="3386776" y="6166073"/>
                  </a:cubicBezTo>
                  <a:lnTo>
                    <a:pt x="3258123" y="6162153"/>
                  </a:lnTo>
                  <a:cubicBezTo>
                    <a:pt x="3216327" y="6162153"/>
                    <a:pt x="3174531" y="6158233"/>
                    <a:pt x="3132082" y="6154967"/>
                  </a:cubicBezTo>
                  <a:cubicBezTo>
                    <a:pt x="3090286" y="6151047"/>
                    <a:pt x="3047837" y="6149740"/>
                    <a:pt x="3006041" y="6143860"/>
                  </a:cubicBezTo>
                  <a:lnTo>
                    <a:pt x="2880653" y="6127528"/>
                  </a:lnTo>
                  <a:cubicBezTo>
                    <a:pt x="2714776" y="6100743"/>
                    <a:pt x="2550857" y="6066118"/>
                    <a:pt x="2391510" y="6017121"/>
                  </a:cubicBezTo>
                  <a:cubicBezTo>
                    <a:pt x="2073469" y="5920432"/>
                    <a:pt x="1775674" y="5776054"/>
                    <a:pt x="1512490" y="5601623"/>
                  </a:cubicBezTo>
                  <a:lnTo>
                    <a:pt x="1463510" y="5568958"/>
                  </a:lnTo>
                  <a:lnTo>
                    <a:pt x="1415184" y="5534333"/>
                  </a:lnTo>
                  <a:cubicBezTo>
                    <a:pt x="1383837" y="5511468"/>
                    <a:pt x="1351837" y="5489256"/>
                    <a:pt x="1321143" y="5465737"/>
                  </a:cubicBezTo>
                  <a:cubicBezTo>
                    <a:pt x="1260408" y="5417393"/>
                    <a:pt x="1199673" y="5370355"/>
                    <a:pt x="1143510" y="5318745"/>
                  </a:cubicBezTo>
                  <a:cubicBezTo>
                    <a:pt x="1028571" y="5219444"/>
                    <a:pt x="925388" y="5111649"/>
                    <a:pt x="829388" y="5003855"/>
                  </a:cubicBezTo>
                  <a:cubicBezTo>
                    <a:pt x="639347" y="4785653"/>
                    <a:pt x="486531" y="4556999"/>
                    <a:pt x="371592" y="4333571"/>
                  </a:cubicBezTo>
                  <a:cubicBezTo>
                    <a:pt x="255347" y="4109490"/>
                    <a:pt x="176327" y="3892595"/>
                    <a:pt x="121469" y="3695952"/>
                  </a:cubicBezTo>
                  <a:cubicBezTo>
                    <a:pt x="108408" y="3646301"/>
                    <a:pt x="94694" y="3599264"/>
                    <a:pt x="84245" y="3552880"/>
                  </a:cubicBezTo>
                  <a:cubicBezTo>
                    <a:pt x="75102" y="3506495"/>
                    <a:pt x="65306" y="3461418"/>
                    <a:pt x="56163" y="3418300"/>
                  </a:cubicBezTo>
                  <a:cubicBezTo>
                    <a:pt x="48327" y="3375183"/>
                    <a:pt x="42449" y="3332718"/>
                    <a:pt x="35918" y="3293520"/>
                  </a:cubicBezTo>
                  <a:cubicBezTo>
                    <a:pt x="32653" y="3273268"/>
                    <a:pt x="29388" y="3253669"/>
                    <a:pt x="26776" y="3235377"/>
                  </a:cubicBezTo>
                  <a:cubicBezTo>
                    <a:pt x="24816" y="3215778"/>
                    <a:pt x="22857" y="3196832"/>
                    <a:pt x="20898" y="3179193"/>
                  </a:cubicBezTo>
                  <a:cubicBezTo>
                    <a:pt x="16327" y="3143262"/>
                    <a:pt x="13061" y="3108637"/>
                    <a:pt x="9796" y="3075972"/>
                  </a:cubicBezTo>
                  <a:cubicBezTo>
                    <a:pt x="7184" y="3043960"/>
                    <a:pt x="5878" y="3013255"/>
                    <a:pt x="4571" y="2985163"/>
                  </a:cubicBezTo>
                  <a:cubicBezTo>
                    <a:pt x="3265" y="2957072"/>
                    <a:pt x="1959" y="2930940"/>
                    <a:pt x="653" y="2906768"/>
                  </a:cubicBezTo>
                  <a:cubicBezTo>
                    <a:pt x="-653" y="2882596"/>
                    <a:pt x="653" y="2861037"/>
                    <a:pt x="0" y="2841438"/>
                  </a:cubicBezTo>
                  <a:cubicBezTo>
                    <a:pt x="0" y="2763695"/>
                    <a:pt x="0" y="2721884"/>
                    <a:pt x="0" y="2721884"/>
                  </a:cubicBezTo>
                  <a:close/>
                  <a:moveTo>
                    <a:pt x="3382204" y="1440151"/>
                  </a:moveTo>
                  <a:lnTo>
                    <a:pt x="3478835" y="1445381"/>
                  </a:lnTo>
                  <a:cubicBezTo>
                    <a:pt x="3510175" y="1446035"/>
                    <a:pt x="3540861" y="1451265"/>
                    <a:pt x="3572201" y="1456495"/>
                  </a:cubicBezTo>
                  <a:lnTo>
                    <a:pt x="3618557" y="1463686"/>
                  </a:lnTo>
                  <a:lnTo>
                    <a:pt x="3641409" y="1467609"/>
                  </a:lnTo>
                  <a:lnTo>
                    <a:pt x="3664261" y="1473492"/>
                  </a:lnTo>
                  <a:cubicBezTo>
                    <a:pt x="3694295" y="1481337"/>
                    <a:pt x="3724329" y="1489182"/>
                    <a:pt x="3754363" y="1497027"/>
                  </a:cubicBezTo>
                  <a:cubicBezTo>
                    <a:pt x="3784396" y="1506180"/>
                    <a:pt x="3812471" y="1517947"/>
                    <a:pt x="3841199" y="1528407"/>
                  </a:cubicBezTo>
                  <a:lnTo>
                    <a:pt x="3883639" y="1545405"/>
                  </a:lnTo>
                  <a:lnTo>
                    <a:pt x="3924772" y="1565671"/>
                  </a:lnTo>
                  <a:cubicBezTo>
                    <a:pt x="3951541" y="1579400"/>
                    <a:pt x="3979616" y="1591821"/>
                    <a:pt x="4004427" y="1607511"/>
                  </a:cubicBezTo>
                  <a:cubicBezTo>
                    <a:pt x="4029890" y="1623201"/>
                    <a:pt x="4054701" y="1638891"/>
                    <a:pt x="4080164" y="1655234"/>
                  </a:cubicBezTo>
                  <a:cubicBezTo>
                    <a:pt x="4175489" y="1721917"/>
                    <a:pt x="4261673" y="1797098"/>
                    <a:pt x="4329575" y="1880124"/>
                  </a:cubicBezTo>
                  <a:cubicBezTo>
                    <a:pt x="4366139" y="1920002"/>
                    <a:pt x="4393561" y="1963803"/>
                    <a:pt x="4422941" y="2004990"/>
                  </a:cubicBezTo>
                  <a:cubicBezTo>
                    <a:pt x="4437305" y="2025256"/>
                    <a:pt x="4447752" y="2048137"/>
                    <a:pt x="4460157" y="2069057"/>
                  </a:cubicBezTo>
                  <a:cubicBezTo>
                    <a:pt x="4471257" y="2089977"/>
                    <a:pt x="4484315" y="2110243"/>
                    <a:pt x="4494109" y="2131163"/>
                  </a:cubicBezTo>
                  <a:cubicBezTo>
                    <a:pt x="4503249" y="2152083"/>
                    <a:pt x="4512390" y="2173657"/>
                    <a:pt x="4521531" y="2193923"/>
                  </a:cubicBezTo>
                  <a:cubicBezTo>
                    <a:pt x="4530019" y="2214189"/>
                    <a:pt x="4539812" y="2233148"/>
                    <a:pt x="4545689" y="2253414"/>
                  </a:cubicBezTo>
                  <a:cubicBezTo>
                    <a:pt x="4557441" y="2293946"/>
                    <a:pt x="4571152" y="2331864"/>
                    <a:pt x="4579640" y="2367820"/>
                  </a:cubicBezTo>
                  <a:cubicBezTo>
                    <a:pt x="4586822" y="2404430"/>
                    <a:pt x="4594004" y="2438425"/>
                    <a:pt x="4600533" y="2470458"/>
                  </a:cubicBezTo>
                  <a:cubicBezTo>
                    <a:pt x="4603797" y="2502492"/>
                    <a:pt x="4606409" y="2532564"/>
                    <a:pt x="4609021" y="2558714"/>
                  </a:cubicBezTo>
                  <a:cubicBezTo>
                    <a:pt x="4610327" y="2571789"/>
                    <a:pt x="4611632" y="2584864"/>
                    <a:pt x="4612285" y="2596632"/>
                  </a:cubicBezTo>
                  <a:cubicBezTo>
                    <a:pt x="4612938" y="2607745"/>
                    <a:pt x="4612285" y="2618859"/>
                    <a:pt x="4612285" y="2629319"/>
                  </a:cubicBezTo>
                  <a:cubicBezTo>
                    <a:pt x="4611632" y="2649585"/>
                    <a:pt x="4611632" y="2667236"/>
                    <a:pt x="4610979" y="2681619"/>
                  </a:cubicBezTo>
                  <a:cubicBezTo>
                    <a:pt x="4610327" y="2709730"/>
                    <a:pt x="4610327" y="2724112"/>
                    <a:pt x="4610327" y="2724112"/>
                  </a:cubicBezTo>
                  <a:cubicBezTo>
                    <a:pt x="4610327" y="2724112"/>
                    <a:pt x="4608368" y="2709730"/>
                    <a:pt x="4605103" y="2681619"/>
                  </a:cubicBezTo>
                  <a:cubicBezTo>
                    <a:pt x="4603145" y="2667890"/>
                    <a:pt x="4601186" y="2650893"/>
                    <a:pt x="4598574" y="2629973"/>
                  </a:cubicBezTo>
                  <a:cubicBezTo>
                    <a:pt x="4597268" y="2619513"/>
                    <a:pt x="4595963" y="2609053"/>
                    <a:pt x="4594004" y="2597285"/>
                  </a:cubicBezTo>
                  <a:cubicBezTo>
                    <a:pt x="4592045" y="2586172"/>
                    <a:pt x="4589433" y="2573750"/>
                    <a:pt x="4586169" y="2561329"/>
                  </a:cubicBezTo>
                  <a:cubicBezTo>
                    <a:pt x="4580945" y="2535179"/>
                    <a:pt x="4575069" y="2507068"/>
                    <a:pt x="4567887" y="2476996"/>
                  </a:cubicBezTo>
                  <a:cubicBezTo>
                    <a:pt x="4558094" y="2447577"/>
                    <a:pt x="4548300" y="2414890"/>
                    <a:pt x="4537201" y="2380895"/>
                  </a:cubicBezTo>
                  <a:cubicBezTo>
                    <a:pt x="4526101" y="2346246"/>
                    <a:pt x="4509125" y="2311597"/>
                    <a:pt x="4494109" y="2274334"/>
                  </a:cubicBezTo>
                  <a:cubicBezTo>
                    <a:pt x="4477786" y="2237724"/>
                    <a:pt x="4456240" y="2201114"/>
                    <a:pt x="4436000" y="2161889"/>
                  </a:cubicBezTo>
                  <a:cubicBezTo>
                    <a:pt x="4424900" y="2143584"/>
                    <a:pt x="4411842" y="2124625"/>
                    <a:pt x="4399437" y="2105667"/>
                  </a:cubicBezTo>
                  <a:cubicBezTo>
                    <a:pt x="4386379" y="2087362"/>
                    <a:pt x="4375279" y="2066442"/>
                    <a:pt x="4359609" y="2048791"/>
                  </a:cubicBezTo>
                  <a:cubicBezTo>
                    <a:pt x="4328923" y="2012835"/>
                    <a:pt x="4301501" y="1972302"/>
                    <a:pt x="4265591" y="1937654"/>
                  </a:cubicBezTo>
                  <a:cubicBezTo>
                    <a:pt x="4198994" y="1863126"/>
                    <a:pt x="4114115" y="1799059"/>
                    <a:pt x="4024667" y="1739568"/>
                  </a:cubicBezTo>
                  <a:cubicBezTo>
                    <a:pt x="3933260" y="1680731"/>
                    <a:pt x="3829447" y="1638237"/>
                    <a:pt x="3722370" y="1603588"/>
                  </a:cubicBezTo>
                  <a:cubicBezTo>
                    <a:pt x="3694948" y="1596397"/>
                    <a:pt x="3666873" y="1589860"/>
                    <a:pt x="3639451" y="1582668"/>
                  </a:cubicBezTo>
                  <a:lnTo>
                    <a:pt x="3619210" y="1578092"/>
                  </a:lnTo>
                  <a:lnTo>
                    <a:pt x="3597664" y="1574823"/>
                  </a:lnTo>
                  <a:lnTo>
                    <a:pt x="3555878" y="1568286"/>
                  </a:lnTo>
                  <a:cubicBezTo>
                    <a:pt x="3527150" y="1563710"/>
                    <a:pt x="3499075" y="1559133"/>
                    <a:pt x="3470347" y="1559133"/>
                  </a:cubicBezTo>
                  <a:lnTo>
                    <a:pt x="3388081" y="1555211"/>
                  </a:lnTo>
                  <a:lnTo>
                    <a:pt x="3297979" y="1559133"/>
                  </a:lnTo>
                  <a:cubicBezTo>
                    <a:pt x="3283615" y="1560441"/>
                    <a:pt x="3267292" y="1559787"/>
                    <a:pt x="3253581" y="1562402"/>
                  </a:cubicBezTo>
                  <a:lnTo>
                    <a:pt x="3212448" y="1568286"/>
                  </a:lnTo>
                  <a:lnTo>
                    <a:pt x="3171315" y="1574823"/>
                  </a:lnTo>
                  <a:lnTo>
                    <a:pt x="3150422" y="1578092"/>
                  </a:lnTo>
                  <a:lnTo>
                    <a:pt x="3130181" y="1582668"/>
                  </a:lnTo>
                  <a:cubicBezTo>
                    <a:pt x="3102106" y="1589860"/>
                    <a:pt x="3074684" y="1596397"/>
                    <a:pt x="3047262" y="1603588"/>
                  </a:cubicBezTo>
                  <a:cubicBezTo>
                    <a:pt x="2940185" y="1638891"/>
                    <a:pt x="2836372" y="1680731"/>
                    <a:pt x="2745618" y="1739568"/>
                  </a:cubicBezTo>
                  <a:cubicBezTo>
                    <a:pt x="2655517" y="1799059"/>
                    <a:pt x="2571291" y="1863126"/>
                    <a:pt x="2504042" y="1937654"/>
                  </a:cubicBezTo>
                  <a:cubicBezTo>
                    <a:pt x="2467479" y="1972302"/>
                    <a:pt x="2440709" y="2012835"/>
                    <a:pt x="2410023" y="2048791"/>
                  </a:cubicBezTo>
                  <a:cubicBezTo>
                    <a:pt x="2395006" y="2067096"/>
                    <a:pt x="2383906" y="2087362"/>
                    <a:pt x="2370848" y="2106321"/>
                  </a:cubicBezTo>
                  <a:cubicBezTo>
                    <a:pt x="2357790" y="2125279"/>
                    <a:pt x="2344732" y="2143584"/>
                    <a:pt x="2333632" y="2161889"/>
                  </a:cubicBezTo>
                  <a:cubicBezTo>
                    <a:pt x="2314045" y="2201114"/>
                    <a:pt x="2291846" y="2237724"/>
                    <a:pt x="2276176" y="2274334"/>
                  </a:cubicBezTo>
                  <a:cubicBezTo>
                    <a:pt x="2260507" y="2312251"/>
                    <a:pt x="2243531" y="2346246"/>
                    <a:pt x="2232431" y="2380895"/>
                  </a:cubicBezTo>
                  <a:cubicBezTo>
                    <a:pt x="2221332" y="2414890"/>
                    <a:pt x="2211538" y="2447577"/>
                    <a:pt x="2201745" y="2476996"/>
                  </a:cubicBezTo>
                  <a:cubicBezTo>
                    <a:pt x="2194563" y="2507722"/>
                    <a:pt x="2188687" y="2535833"/>
                    <a:pt x="2183463" y="2561329"/>
                  </a:cubicBezTo>
                  <a:cubicBezTo>
                    <a:pt x="2180199" y="2574404"/>
                    <a:pt x="2178240" y="2586172"/>
                    <a:pt x="2175628" y="2597939"/>
                  </a:cubicBezTo>
                  <a:cubicBezTo>
                    <a:pt x="2173670" y="2609053"/>
                    <a:pt x="2173017" y="2620166"/>
                    <a:pt x="2171058" y="2629973"/>
                  </a:cubicBezTo>
                  <a:cubicBezTo>
                    <a:pt x="2169099" y="2650893"/>
                    <a:pt x="2166488" y="2667890"/>
                    <a:pt x="2165182" y="2681619"/>
                  </a:cubicBezTo>
                  <a:cubicBezTo>
                    <a:pt x="2161917" y="2709730"/>
                    <a:pt x="2159959" y="2724112"/>
                    <a:pt x="2159959" y="2724112"/>
                  </a:cubicBezTo>
                  <a:cubicBezTo>
                    <a:pt x="2159959" y="2724112"/>
                    <a:pt x="2159306" y="2709730"/>
                    <a:pt x="2158653" y="2681619"/>
                  </a:cubicBezTo>
                  <a:cubicBezTo>
                    <a:pt x="2158000" y="2667236"/>
                    <a:pt x="2158000" y="2649585"/>
                    <a:pt x="2157347" y="2629319"/>
                  </a:cubicBezTo>
                  <a:cubicBezTo>
                    <a:pt x="2157347" y="2618859"/>
                    <a:pt x="2156694" y="2607745"/>
                    <a:pt x="2157347" y="2595978"/>
                  </a:cubicBezTo>
                  <a:cubicBezTo>
                    <a:pt x="2158000" y="2584210"/>
                    <a:pt x="2159306" y="2571789"/>
                    <a:pt x="2160611" y="2558714"/>
                  </a:cubicBezTo>
                  <a:cubicBezTo>
                    <a:pt x="2163223" y="2531911"/>
                    <a:pt x="2165835" y="2502492"/>
                    <a:pt x="2169099" y="2470458"/>
                  </a:cubicBezTo>
                  <a:cubicBezTo>
                    <a:pt x="2175628" y="2438425"/>
                    <a:pt x="2182810" y="2404430"/>
                    <a:pt x="2189992" y="2367820"/>
                  </a:cubicBezTo>
                  <a:cubicBezTo>
                    <a:pt x="2198480" y="2331864"/>
                    <a:pt x="2212191" y="2293946"/>
                    <a:pt x="2223944" y="2253414"/>
                  </a:cubicBezTo>
                  <a:cubicBezTo>
                    <a:pt x="2229820" y="2233148"/>
                    <a:pt x="2239613" y="2214189"/>
                    <a:pt x="2248101" y="2193269"/>
                  </a:cubicBezTo>
                  <a:cubicBezTo>
                    <a:pt x="2257242" y="2173003"/>
                    <a:pt x="2266383" y="2152083"/>
                    <a:pt x="2275523" y="2131163"/>
                  </a:cubicBezTo>
                  <a:cubicBezTo>
                    <a:pt x="2285317" y="2109589"/>
                    <a:pt x="2298375" y="2089977"/>
                    <a:pt x="2309475" y="2068403"/>
                  </a:cubicBezTo>
                  <a:cubicBezTo>
                    <a:pt x="2321880" y="2047483"/>
                    <a:pt x="2331674" y="2025256"/>
                    <a:pt x="2346691" y="2004990"/>
                  </a:cubicBezTo>
                  <a:cubicBezTo>
                    <a:pt x="2376071" y="1963803"/>
                    <a:pt x="2403494" y="1919349"/>
                    <a:pt x="2440057" y="1880124"/>
                  </a:cubicBezTo>
                  <a:cubicBezTo>
                    <a:pt x="2507306" y="1796444"/>
                    <a:pt x="2594143" y="1721917"/>
                    <a:pt x="2689468" y="1654581"/>
                  </a:cubicBezTo>
                  <a:cubicBezTo>
                    <a:pt x="2714931" y="1638891"/>
                    <a:pt x="2739742" y="1623201"/>
                    <a:pt x="2765205" y="1607511"/>
                  </a:cubicBezTo>
                  <a:cubicBezTo>
                    <a:pt x="2790016" y="1591821"/>
                    <a:pt x="2818091" y="1579400"/>
                    <a:pt x="2844860" y="1565671"/>
                  </a:cubicBezTo>
                  <a:lnTo>
                    <a:pt x="2885993" y="1545405"/>
                  </a:lnTo>
                  <a:lnTo>
                    <a:pt x="2928433" y="1528407"/>
                  </a:lnTo>
                  <a:cubicBezTo>
                    <a:pt x="2957161" y="1517947"/>
                    <a:pt x="2985889" y="1506180"/>
                    <a:pt x="3015269" y="1497027"/>
                  </a:cubicBezTo>
                  <a:cubicBezTo>
                    <a:pt x="3045303" y="1489182"/>
                    <a:pt x="3075337" y="1480684"/>
                    <a:pt x="3105371" y="1473492"/>
                  </a:cubicBezTo>
                  <a:lnTo>
                    <a:pt x="3128223" y="1467609"/>
                  </a:lnTo>
                  <a:lnTo>
                    <a:pt x="3151727" y="1463686"/>
                  </a:lnTo>
                  <a:lnTo>
                    <a:pt x="3198737" y="1455841"/>
                  </a:lnTo>
                  <a:lnTo>
                    <a:pt x="3246399" y="1448650"/>
                  </a:lnTo>
                  <a:cubicBezTo>
                    <a:pt x="3262722" y="1445381"/>
                    <a:pt x="3277086" y="1446689"/>
                    <a:pt x="3292103" y="1445381"/>
                  </a:cubicBezTo>
                  <a:close/>
                  <a:moveTo>
                    <a:pt x="3382069" y="0"/>
                  </a:moveTo>
                  <a:cubicBezTo>
                    <a:pt x="3518579" y="1959"/>
                    <a:pt x="3649210" y="10446"/>
                    <a:pt x="3781800" y="30686"/>
                  </a:cubicBezTo>
                  <a:cubicBezTo>
                    <a:pt x="3913737" y="51578"/>
                    <a:pt x="4043062" y="78999"/>
                    <a:pt x="4168468" y="118172"/>
                  </a:cubicBezTo>
                  <a:cubicBezTo>
                    <a:pt x="4420586" y="194560"/>
                    <a:pt x="4655069" y="308815"/>
                    <a:pt x="4863425" y="447227"/>
                  </a:cubicBezTo>
                  <a:lnTo>
                    <a:pt x="4901962" y="473343"/>
                  </a:lnTo>
                  <a:lnTo>
                    <a:pt x="4940498" y="500111"/>
                  </a:lnTo>
                  <a:cubicBezTo>
                    <a:pt x="4965318" y="519045"/>
                    <a:pt x="4990791" y="536020"/>
                    <a:pt x="5014305" y="554954"/>
                  </a:cubicBezTo>
                  <a:cubicBezTo>
                    <a:pt x="5062638" y="592821"/>
                    <a:pt x="5110971" y="630036"/>
                    <a:pt x="5154733" y="671167"/>
                  </a:cubicBezTo>
                  <a:cubicBezTo>
                    <a:pt x="5245521" y="750167"/>
                    <a:pt x="5327166" y="835042"/>
                    <a:pt x="5402279" y="920570"/>
                  </a:cubicBezTo>
                  <a:cubicBezTo>
                    <a:pt x="5551851" y="1092932"/>
                    <a:pt x="5672032" y="1273782"/>
                    <a:pt x="5762167" y="1450715"/>
                  </a:cubicBezTo>
                  <a:cubicBezTo>
                    <a:pt x="5852956" y="1627647"/>
                    <a:pt x="5915005" y="1799356"/>
                    <a:pt x="5957461" y="1954090"/>
                  </a:cubicBezTo>
                  <a:cubicBezTo>
                    <a:pt x="6000569" y="2109477"/>
                    <a:pt x="6022123" y="2247889"/>
                    <a:pt x="6034533" y="2362145"/>
                  </a:cubicBezTo>
                  <a:cubicBezTo>
                    <a:pt x="6037799" y="2390872"/>
                    <a:pt x="6040411" y="2417640"/>
                    <a:pt x="6043024" y="2443102"/>
                  </a:cubicBezTo>
                  <a:cubicBezTo>
                    <a:pt x="6044983" y="2468565"/>
                    <a:pt x="6045637" y="2492722"/>
                    <a:pt x="6046290" y="2514920"/>
                  </a:cubicBezTo>
                  <a:cubicBezTo>
                    <a:pt x="6048903" y="2559316"/>
                    <a:pt x="6050209" y="2597184"/>
                    <a:pt x="6049555" y="2627869"/>
                  </a:cubicBezTo>
                  <a:cubicBezTo>
                    <a:pt x="6048903" y="2689241"/>
                    <a:pt x="6048249" y="2721232"/>
                    <a:pt x="6048249" y="2721232"/>
                  </a:cubicBezTo>
                  <a:cubicBezTo>
                    <a:pt x="6048249" y="2721232"/>
                    <a:pt x="6046290" y="2689241"/>
                    <a:pt x="6043024" y="2627869"/>
                  </a:cubicBezTo>
                  <a:cubicBezTo>
                    <a:pt x="6042371" y="2597184"/>
                    <a:pt x="6038452" y="2559969"/>
                    <a:pt x="6032573" y="2515573"/>
                  </a:cubicBezTo>
                  <a:cubicBezTo>
                    <a:pt x="6030614" y="2494028"/>
                    <a:pt x="6028001" y="2469871"/>
                    <a:pt x="6024736" y="2445061"/>
                  </a:cubicBezTo>
                  <a:cubicBezTo>
                    <a:pt x="6020817" y="2419599"/>
                    <a:pt x="6016898" y="2392830"/>
                    <a:pt x="6012326" y="2364756"/>
                  </a:cubicBezTo>
                  <a:cubicBezTo>
                    <a:pt x="5994691" y="2252460"/>
                    <a:pt x="5966605" y="2116659"/>
                    <a:pt x="5916312" y="1966495"/>
                  </a:cubicBezTo>
                  <a:cubicBezTo>
                    <a:pt x="5867325" y="1816331"/>
                    <a:pt x="5798091" y="1651151"/>
                    <a:pt x="5704037" y="1482053"/>
                  </a:cubicBezTo>
                  <a:cubicBezTo>
                    <a:pt x="5609982" y="1312955"/>
                    <a:pt x="5487189" y="1141246"/>
                    <a:pt x="5338269" y="977371"/>
                  </a:cubicBezTo>
                  <a:cubicBezTo>
                    <a:pt x="5263157" y="897066"/>
                    <a:pt x="5182165" y="816761"/>
                    <a:pt x="5092683" y="742985"/>
                  </a:cubicBezTo>
                  <a:cubicBezTo>
                    <a:pt x="5049575" y="704465"/>
                    <a:pt x="5001895" y="669862"/>
                    <a:pt x="4955521" y="633300"/>
                  </a:cubicBezTo>
                  <a:cubicBezTo>
                    <a:pt x="4932007" y="615672"/>
                    <a:pt x="4907187" y="599350"/>
                    <a:pt x="4882367" y="581722"/>
                  </a:cubicBezTo>
                  <a:lnTo>
                    <a:pt x="4845790" y="556259"/>
                  </a:lnTo>
                  <a:lnTo>
                    <a:pt x="4807907" y="532103"/>
                  </a:lnTo>
                  <a:cubicBezTo>
                    <a:pt x="4605429" y="401525"/>
                    <a:pt x="4378131" y="297063"/>
                    <a:pt x="4136463" y="224593"/>
                  </a:cubicBezTo>
                  <a:cubicBezTo>
                    <a:pt x="4016283" y="188031"/>
                    <a:pt x="3890877" y="161916"/>
                    <a:pt x="3765471" y="142329"/>
                  </a:cubicBezTo>
                  <a:cubicBezTo>
                    <a:pt x="3640065" y="124048"/>
                    <a:pt x="3510087" y="116214"/>
                    <a:pt x="3385335" y="115561"/>
                  </a:cubicBezTo>
                  <a:cubicBezTo>
                    <a:pt x="3252091" y="116867"/>
                    <a:pt x="3128645" y="124048"/>
                    <a:pt x="3001279" y="142329"/>
                  </a:cubicBezTo>
                  <a:cubicBezTo>
                    <a:pt x="2875874" y="161916"/>
                    <a:pt x="2751121" y="188031"/>
                    <a:pt x="2630287" y="224593"/>
                  </a:cubicBezTo>
                  <a:cubicBezTo>
                    <a:pt x="2389273" y="297716"/>
                    <a:pt x="2160669" y="401525"/>
                    <a:pt x="1958843" y="532103"/>
                  </a:cubicBezTo>
                  <a:lnTo>
                    <a:pt x="1920961" y="556259"/>
                  </a:lnTo>
                  <a:lnTo>
                    <a:pt x="1883731" y="581722"/>
                  </a:lnTo>
                  <a:cubicBezTo>
                    <a:pt x="1859564" y="599350"/>
                    <a:pt x="1834744" y="615672"/>
                    <a:pt x="1811230" y="633300"/>
                  </a:cubicBezTo>
                  <a:cubicBezTo>
                    <a:pt x="1764856" y="669862"/>
                    <a:pt x="1717176" y="704465"/>
                    <a:pt x="1674068" y="742985"/>
                  </a:cubicBezTo>
                  <a:cubicBezTo>
                    <a:pt x="1584585" y="816761"/>
                    <a:pt x="1503594" y="897066"/>
                    <a:pt x="1428481" y="977371"/>
                  </a:cubicBezTo>
                  <a:cubicBezTo>
                    <a:pt x="1280215" y="1141246"/>
                    <a:pt x="1157422" y="1312955"/>
                    <a:pt x="1062714" y="1482053"/>
                  </a:cubicBezTo>
                  <a:cubicBezTo>
                    <a:pt x="968660" y="1651151"/>
                    <a:pt x="899425" y="1816331"/>
                    <a:pt x="850439" y="1966495"/>
                  </a:cubicBezTo>
                  <a:cubicBezTo>
                    <a:pt x="800146" y="2116659"/>
                    <a:pt x="772060" y="2252460"/>
                    <a:pt x="754425" y="2364756"/>
                  </a:cubicBezTo>
                  <a:cubicBezTo>
                    <a:pt x="749853" y="2392830"/>
                    <a:pt x="745934" y="2419599"/>
                    <a:pt x="742015" y="2445061"/>
                  </a:cubicBezTo>
                  <a:cubicBezTo>
                    <a:pt x="739402" y="2469871"/>
                    <a:pt x="736790" y="2494028"/>
                    <a:pt x="734177" y="2515573"/>
                  </a:cubicBezTo>
                  <a:cubicBezTo>
                    <a:pt x="728952" y="2559969"/>
                    <a:pt x="725033" y="2597184"/>
                    <a:pt x="723727" y="2627869"/>
                  </a:cubicBezTo>
                  <a:cubicBezTo>
                    <a:pt x="720461" y="2689241"/>
                    <a:pt x="717848" y="2721232"/>
                    <a:pt x="717848" y="2721232"/>
                  </a:cubicBezTo>
                  <a:cubicBezTo>
                    <a:pt x="717848" y="2721232"/>
                    <a:pt x="717848" y="2689241"/>
                    <a:pt x="717195" y="2627869"/>
                  </a:cubicBezTo>
                  <a:cubicBezTo>
                    <a:pt x="716542" y="2597184"/>
                    <a:pt x="717848" y="2559316"/>
                    <a:pt x="720461" y="2514920"/>
                  </a:cubicBezTo>
                  <a:cubicBezTo>
                    <a:pt x="721114" y="2492722"/>
                    <a:pt x="721767" y="2468565"/>
                    <a:pt x="723727" y="2443102"/>
                  </a:cubicBezTo>
                  <a:cubicBezTo>
                    <a:pt x="726339" y="2417640"/>
                    <a:pt x="728952" y="2390872"/>
                    <a:pt x="732218" y="2362145"/>
                  </a:cubicBezTo>
                  <a:cubicBezTo>
                    <a:pt x="744628" y="2247889"/>
                    <a:pt x="766182" y="2109477"/>
                    <a:pt x="809290" y="1954090"/>
                  </a:cubicBezTo>
                  <a:cubicBezTo>
                    <a:pt x="851092" y="1799356"/>
                    <a:pt x="913795" y="1627647"/>
                    <a:pt x="1004584" y="1450715"/>
                  </a:cubicBezTo>
                  <a:cubicBezTo>
                    <a:pt x="1094719" y="1273782"/>
                    <a:pt x="1214246" y="1092932"/>
                    <a:pt x="1364472" y="920570"/>
                  </a:cubicBezTo>
                  <a:cubicBezTo>
                    <a:pt x="1439585" y="835042"/>
                    <a:pt x="1521229" y="750167"/>
                    <a:pt x="1612018" y="671167"/>
                  </a:cubicBezTo>
                  <a:cubicBezTo>
                    <a:pt x="1700847" y="590209"/>
                    <a:pt x="1799474" y="516433"/>
                    <a:pt x="1903325" y="447227"/>
                  </a:cubicBezTo>
                  <a:cubicBezTo>
                    <a:pt x="2111682" y="308815"/>
                    <a:pt x="2346165" y="194560"/>
                    <a:pt x="2597629" y="118172"/>
                  </a:cubicBezTo>
                  <a:cubicBezTo>
                    <a:pt x="2723689" y="78999"/>
                    <a:pt x="2853667" y="51578"/>
                    <a:pt x="2984951" y="30686"/>
                  </a:cubicBezTo>
                  <a:cubicBezTo>
                    <a:pt x="3115582" y="10446"/>
                    <a:pt x="3253397" y="1959"/>
                    <a:pt x="3382069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A751C3-C000-4FF8-A2C7-9A47F4EB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100" y="1767344"/>
              <a:ext cx="939030" cy="935478"/>
            </a:xfrm>
            <a:custGeom>
              <a:avLst/>
              <a:gdLst>
                <a:gd name="T0" fmla="*/ 291 w 6996"/>
                <a:gd name="T1" fmla="*/ 6966 h 6968"/>
                <a:gd name="T2" fmla="*/ 291 w 6996"/>
                <a:gd name="T3" fmla="*/ 6966 h 6968"/>
                <a:gd name="T4" fmla="*/ 477 w 6996"/>
                <a:gd name="T5" fmla="*/ 6888 h 6968"/>
                <a:gd name="T6" fmla="*/ 6890 w 6996"/>
                <a:gd name="T7" fmla="*/ 478 h 6968"/>
                <a:gd name="T8" fmla="*/ 6890 w 6996"/>
                <a:gd name="T9" fmla="*/ 478 h 6968"/>
                <a:gd name="T10" fmla="*/ 6891 w 6996"/>
                <a:gd name="T11" fmla="*/ 103 h 6968"/>
                <a:gd name="T12" fmla="*/ 6891 w 6996"/>
                <a:gd name="T13" fmla="*/ 103 h 6968"/>
                <a:gd name="T14" fmla="*/ 6517 w 6996"/>
                <a:gd name="T15" fmla="*/ 103 h 6968"/>
                <a:gd name="T16" fmla="*/ 104 w 6996"/>
                <a:gd name="T17" fmla="*/ 6515 h 6968"/>
                <a:gd name="T18" fmla="*/ 104 w 6996"/>
                <a:gd name="T19" fmla="*/ 6515 h 6968"/>
                <a:gd name="T20" fmla="*/ 104 w 6996"/>
                <a:gd name="T21" fmla="*/ 6888 h 6968"/>
                <a:gd name="T22" fmla="*/ 104 w 6996"/>
                <a:gd name="T23" fmla="*/ 6888 h 6968"/>
                <a:gd name="T24" fmla="*/ 291 w 6996"/>
                <a:gd name="T25" fmla="*/ 6966 h 6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96" h="6968">
                  <a:moveTo>
                    <a:pt x="291" y="6966"/>
                  </a:moveTo>
                  <a:lnTo>
                    <a:pt x="291" y="6966"/>
                  </a:lnTo>
                  <a:cubicBezTo>
                    <a:pt x="359" y="6966"/>
                    <a:pt x="425" y="6940"/>
                    <a:pt x="477" y="6888"/>
                  </a:cubicBezTo>
                  <a:lnTo>
                    <a:pt x="6890" y="478"/>
                  </a:lnTo>
                  <a:lnTo>
                    <a:pt x="6890" y="478"/>
                  </a:lnTo>
                  <a:cubicBezTo>
                    <a:pt x="6994" y="374"/>
                    <a:pt x="6995" y="207"/>
                    <a:pt x="6891" y="103"/>
                  </a:cubicBezTo>
                  <a:lnTo>
                    <a:pt x="6891" y="103"/>
                  </a:lnTo>
                  <a:cubicBezTo>
                    <a:pt x="6788" y="0"/>
                    <a:pt x="6620" y="0"/>
                    <a:pt x="6517" y="103"/>
                  </a:cubicBezTo>
                  <a:lnTo>
                    <a:pt x="104" y="6515"/>
                  </a:lnTo>
                  <a:lnTo>
                    <a:pt x="104" y="6515"/>
                  </a:lnTo>
                  <a:cubicBezTo>
                    <a:pt x="0" y="6619"/>
                    <a:pt x="0" y="6785"/>
                    <a:pt x="104" y="6888"/>
                  </a:cubicBezTo>
                  <a:lnTo>
                    <a:pt x="104" y="6888"/>
                  </a:lnTo>
                  <a:cubicBezTo>
                    <a:pt x="156" y="6941"/>
                    <a:pt x="224" y="6967"/>
                    <a:pt x="291" y="696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846A621-2909-4E99-9084-1E0BC2293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100" y="1767344"/>
              <a:ext cx="939030" cy="935478"/>
            </a:xfrm>
            <a:custGeom>
              <a:avLst/>
              <a:gdLst>
                <a:gd name="T0" fmla="*/ 291 w 6996"/>
                <a:gd name="T1" fmla="*/ 6966 h 6968"/>
                <a:gd name="T2" fmla="*/ 291 w 6996"/>
                <a:gd name="T3" fmla="*/ 6966 h 6968"/>
                <a:gd name="T4" fmla="*/ 477 w 6996"/>
                <a:gd name="T5" fmla="*/ 6888 h 6968"/>
                <a:gd name="T6" fmla="*/ 6890 w 6996"/>
                <a:gd name="T7" fmla="*/ 478 h 6968"/>
                <a:gd name="T8" fmla="*/ 6890 w 6996"/>
                <a:gd name="T9" fmla="*/ 478 h 6968"/>
                <a:gd name="T10" fmla="*/ 6891 w 6996"/>
                <a:gd name="T11" fmla="*/ 103 h 6968"/>
                <a:gd name="T12" fmla="*/ 6891 w 6996"/>
                <a:gd name="T13" fmla="*/ 103 h 6968"/>
                <a:gd name="T14" fmla="*/ 6517 w 6996"/>
                <a:gd name="T15" fmla="*/ 103 h 6968"/>
                <a:gd name="T16" fmla="*/ 104 w 6996"/>
                <a:gd name="T17" fmla="*/ 6515 h 6968"/>
                <a:gd name="T18" fmla="*/ 104 w 6996"/>
                <a:gd name="T19" fmla="*/ 6515 h 6968"/>
                <a:gd name="T20" fmla="*/ 104 w 6996"/>
                <a:gd name="T21" fmla="*/ 6888 h 6968"/>
                <a:gd name="T22" fmla="*/ 104 w 6996"/>
                <a:gd name="T23" fmla="*/ 6888 h 6968"/>
                <a:gd name="T24" fmla="*/ 291 w 6996"/>
                <a:gd name="T25" fmla="*/ 6966 h 6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96" h="6968">
                  <a:moveTo>
                    <a:pt x="291" y="6966"/>
                  </a:moveTo>
                  <a:lnTo>
                    <a:pt x="291" y="6966"/>
                  </a:lnTo>
                  <a:cubicBezTo>
                    <a:pt x="359" y="6966"/>
                    <a:pt x="425" y="6940"/>
                    <a:pt x="477" y="6888"/>
                  </a:cubicBezTo>
                  <a:lnTo>
                    <a:pt x="6890" y="478"/>
                  </a:lnTo>
                  <a:lnTo>
                    <a:pt x="6890" y="478"/>
                  </a:lnTo>
                  <a:cubicBezTo>
                    <a:pt x="6994" y="374"/>
                    <a:pt x="6995" y="207"/>
                    <a:pt x="6891" y="103"/>
                  </a:cubicBezTo>
                  <a:lnTo>
                    <a:pt x="6891" y="103"/>
                  </a:lnTo>
                  <a:cubicBezTo>
                    <a:pt x="6788" y="0"/>
                    <a:pt x="6620" y="0"/>
                    <a:pt x="6517" y="103"/>
                  </a:cubicBezTo>
                  <a:lnTo>
                    <a:pt x="104" y="6515"/>
                  </a:lnTo>
                  <a:lnTo>
                    <a:pt x="104" y="6515"/>
                  </a:lnTo>
                  <a:cubicBezTo>
                    <a:pt x="0" y="6619"/>
                    <a:pt x="0" y="6785"/>
                    <a:pt x="104" y="6888"/>
                  </a:cubicBezTo>
                  <a:lnTo>
                    <a:pt x="104" y="6888"/>
                  </a:lnTo>
                  <a:cubicBezTo>
                    <a:pt x="156" y="6941"/>
                    <a:pt x="224" y="6967"/>
                    <a:pt x="291" y="696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861FDE0-2B41-4E1E-9EED-D9551E884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862" y="1785698"/>
              <a:ext cx="881007" cy="881599"/>
            </a:xfrm>
            <a:custGeom>
              <a:avLst/>
              <a:gdLst>
                <a:gd name="T0" fmla="*/ 6561 w 6562"/>
                <a:gd name="T1" fmla="*/ 4 h 6568"/>
                <a:gd name="T2" fmla="*/ 6461 w 6562"/>
                <a:gd name="T3" fmla="*/ 109 h 6568"/>
                <a:gd name="T4" fmla="*/ 6360 w 6562"/>
                <a:gd name="T5" fmla="*/ 214 h 6568"/>
                <a:gd name="T6" fmla="*/ 6159 w 6562"/>
                <a:gd name="T7" fmla="*/ 422 h 6568"/>
                <a:gd name="T8" fmla="*/ 5755 w 6562"/>
                <a:gd name="T9" fmla="*/ 838 h 6568"/>
                <a:gd name="T10" fmla="*/ 5755 w 6562"/>
                <a:gd name="T11" fmla="*/ 838 h 6568"/>
                <a:gd name="T12" fmla="*/ 5349 w 6562"/>
                <a:gd name="T13" fmla="*/ 1252 h 6568"/>
                <a:gd name="T14" fmla="*/ 4942 w 6562"/>
                <a:gd name="T15" fmla="*/ 1665 h 6568"/>
                <a:gd name="T16" fmla="*/ 4942 w 6562"/>
                <a:gd name="T17" fmla="*/ 1665 h 6568"/>
                <a:gd name="T18" fmla="*/ 3298 w 6562"/>
                <a:gd name="T19" fmla="*/ 3302 h 6568"/>
                <a:gd name="T20" fmla="*/ 1652 w 6562"/>
                <a:gd name="T21" fmla="*/ 4936 h 6568"/>
                <a:gd name="T22" fmla="*/ 5 w 6562"/>
                <a:gd name="T23" fmla="*/ 6567 h 6568"/>
                <a:gd name="T24" fmla="*/ 0 w 6562"/>
                <a:gd name="T25" fmla="*/ 6562 h 6568"/>
                <a:gd name="T26" fmla="*/ 1630 w 6562"/>
                <a:gd name="T27" fmla="*/ 4913 h 6568"/>
                <a:gd name="T28" fmla="*/ 3262 w 6562"/>
                <a:gd name="T29" fmla="*/ 3265 h 6568"/>
                <a:gd name="T30" fmla="*/ 3262 w 6562"/>
                <a:gd name="T31" fmla="*/ 3265 h 6568"/>
                <a:gd name="T32" fmla="*/ 4897 w 6562"/>
                <a:gd name="T33" fmla="*/ 1620 h 6568"/>
                <a:gd name="T34" fmla="*/ 5309 w 6562"/>
                <a:gd name="T35" fmla="*/ 1212 h 6568"/>
                <a:gd name="T36" fmla="*/ 5309 w 6562"/>
                <a:gd name="T37" fmla="*/ 1212 h 6568"/>
                <a:gd name="T38" fmla="*/ 5723 w 6562"/>
                <a:gd name="T39" fmla="*/ 806 h 6568"/>
                <a:gd name="T40" fmla="*/ 6138 w 6562"/>
                <a:gd name="T41" fmla="*/ 402 h 6568"/>
                <a:gd name="T42" fmla="*/ 6347 w 6562"/>
                <a:gd name="T43" fmla="*/ 200 h 6568"/>
                <a:gd name="T44" fmla="*/ 6451 w 6562"/>
                <a:gd name="T45" fmla="*/ 100 h 6568"/>
                <a:gd name="T46" fmla="*/ 6556 w 6562"/>
                <a:gd name="T47" fmla="*/ 0 h 6568"/>
                <a:gd name="T48" fmla="*/ 6561 w 6562"/>
                <a:gd name="T49" fmla="*/ 4 h 6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62" h="6568">
                  <a:moveTo>
                    <a:pt x="6561" y="4"/>
                  </a:moveTo>
                  <a:lnTo>
                    <a:pt x="6461" y="109"/>
                  </a:lnTo>
                  <a:lnTo>
                    <a:pt x="6360" y="214"/>
                  </a:lnTo>
                  <a:lnTo>
                    <a:pt x="6159" y="422"/>
                  </a:lnTo>
                  <a:lnTo>
                    <a:pt x="5755" y="838"/>
                  </a:lnTo>
                  <a:lnTo>
                    <a:pt x="5755" y="838"/>
                  </a:lnTo>
                  <a:cubicBezTo>
                    <a:pt x="5620" y="977"/>
                    <a:pt x="5484" y="1114"/>
                    <a:pt x="5349" y="1252"/>
                  </a:cubicBezTo>
                  <a:lnTo>
                    <a:pt x="4942" y="1665"/>
                  </a:lnTo>
                  <a:lnTo>
                    <a:pt x="4942" y="1665"/>
                  </a:lnTo>
                  <a:cubicBezTo>
                    <a:pt x="4399" y="2215"/>
                    <a:pt x="3847" y="2757"/>
                    <a:pt x="3298" y="3302"/>
                  </a:cubicBezTo>
                  <a:lnTo>
                    <a:pt x="1652" y="4936"/>
                  </a:lnTo>
                  <a:lnTo>
                    <a:pt x="5" y="6567"/>
                  </a:lnTo>
                  <a:lnTo>
                    <a:pt x="0" y="6562"/>
                  </a:lnTo>
                  <a:lnTo>
                    <a:pt x="1630" y="4913"/>
                  </a:lnTo>
                  <a:lnTo>
                    <a:pt x="3262" y="3265"/>
                  </a:lnTo>
                  <a:lnTo>
                    <a:pt x="3262" y="3265"/>
                  </a:lnTo>
                  <a:cubicBezTo>
                    <a:pt x="3806" y="2716"/>
                    <a:pt x="4347" y="2164"/>
                    <a:pt x="4897" y="1620"/>
                  </a:cubicBezTo>
                  <a:lnTo>
                    <a:pt x="5309" y="1212"/>
                  </a:lnTo>
                  <a:lnTo>
                    <a:pt x="5309" y="1212"/>
                  </a:lnTo>
                  <a:cubicBezTo>
                    <a:pt x="5447" y="1077"/>
                    <a:pt x="5585" y="941"/>
                    <a:pt x="5723" y="806"/>
                  </a:cubicBezTo>
                  <a:lnTo>
                    <a:pt x="6138" y="402"/>
                  </a:lnTo>
                  <a:lnTo>
                    <a:pt x="6347" y="200"/>
                  </a:lnTo>
                  <a:lnTo>
                    <a:pt x="6451" y="100"/>
                  </a:lnTo>
                  <a:lnTo>
                    <a:pt x="6556" y="0"/>
                  </a:lnTo>
                  <a:lnTo>
                    <a:pt x="6561" y="4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FC6D77B-FB72-4DC5-95DE-98B324216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862" y="1786290"/>
              <a:ext cx="881007" cy="881599"/>
            </a:xfrm>
            <a:custGeom>
              <a:avLst/>
              <a:gdLst>
                <a:gd name="T0" fmla="*/ 6559 w 6560"/>
                <a:gd name="T1" fmla="*/ 2 h 6566"/>
                <a:gd name="T2" fmla="*/ 6559 w 6560"/>
                <a:gd name="T3" fmla="*/ 2 h 6566"/>
                <a:gd name="T4" fmla="*/ 4930 w 6560"/>
                <a:gd name="T5" fmla="*/ 1653 h 6566"/>
                <a:gd name="T6" fmla="*/ 4930 w 6560"/>
                <a:gd name="T7" fmla="*/ 1653 h 6566"/>
                <a:gd name="T8" fmla="*/ 3288 w 6560"/>
                <a:gd name="T9" fmla="*/ 3291 h 6566"/>
                <a:gd name="T10" fmla="*/ 3 w 6560"/>
                <a:gd name="T11" fmla="*/ 6565 h 6566"/>
                <a:gd name="T12" fmla="*/ 0 w 6560"/>
                <a:gd name="T13" fmla="*/ 6563 h 6566"/>
                <a:gd name="T14" fmla="*/ 3270 w 6560"/>
                <a:gd name="T15" fmla="*/ 3273 h 6566"/>
                <a:gd name="T16" fmla="*/ 3270 w 6560"/>
                <a:gd name="T17" fmla="*/ 3273 h 6566"/>
                <a:gd name="T18" fmla="*/ 4907 w 6560"/>
                <a:gd name="T19" fmla="*/ 1630 h 6566"/>
                <a:gd name="T20" fmla="*/ 4907 w 6560"/>
                <a:gd name="T21" fmla="*/ 1630 h 6566"/>
                <a:gd name="T22" fmla="*/ 6556 w 6560"/>
                <a:gd name="T23" fmla="*/ 0 h 6566"/>
                <a:gd name="T24" fmla="*/ 6559 w 6560"/>
                <a:gd name="T25" fmla="*/ 2 h 6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60" h="6566">
                  <a:moveTo>
                    <a:pt x="6559" y="2"/>
                  </a:moveTo>
                  <a:lnTo>
                    <a:pt x="6559" y="2"/>
                  </a:lnTo>
                  <a:cubicBezTo>
                    <a:pt x="6019" y="555"/>
                    <a:pt x="5474" y="1104"/>
                    <a:pt x="4930" y="1653"/>
                  </a:cubicBezTo>
                  <a:lnTo>
                    <a:pt x="4930" y="1653"/>
                  </a:lnTo>
                  <a:cubicBezTo>
                    <a:pt x="4385" y="2201"/>
                    <a:pt x="3836" y="2746"/>
                    <a:pt x="3288" y="3291"/>
                  </a:cubicBezTo>
                  <a:lnTo>
                    <a:pt x="3" y="6565"/>
                  </a:lnTo>
                  <a:lnTo>
                    <a:pt x="0" y="6563"/>
                  </a:lnTo>
                  <a:lnTo>
                    <a:pt x="3270" y="3273"/>
                  </a:lnTo>
                  <a:lnTo>
                    <a:pt x="3270" y="3273"/>
                  </a:lnTo>
                  <a:cubicBezTo>
                    <a:pt x="3815" y="2725"/>
                    <a:pt x="4359" y="2176"/>
                    <a:pt x="4907" y="1630"/>
                  </a:cubicBezTo>
                  <a:lnTo>
                    <a:pt x="4907" y="1630"/>
                  </a:lnTo>
                  <a:cubicBezTo>
                    <a:pt x="5456" y="1085"/>
                    <a:pt x="6003" y="540"/>
                    <a:pt x="6556" y="0"/>
                  </a:cubicBezTo>
                  <a:lnTo>
                    <a:pt x="6559" y="2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6395A89-928B-4220-9751-DC44766DE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4454" y="1786290"/>
              <a:ext cx="880415" cy="881599"/>
            </a:xfrm>
            <a:custGeom>
              <a:avLst/>
              <a:gdLst>
                <a:gd name="T0" fmla="*/ 6557 w 6558"/>
                <a:gd name="T1" fmla="*/ 1 h 6565"/>
                <a:gd name="T2" fmla="*/ 4920 w 6558"/>
                <a:gd name="T3" fmla="*/ 1644 h 6565"/>
                <a:gd name="T4" fmla="*/ 3280 w 6558"/>
                <a:gd name="T5" fmla="*/ 3285 h 6565"/>
                <a:gd name="T6" fmla="*/ 1 w 6558"/>
                <a:gd name="T7" fmla="*/ 6564 h 6565"/>
                <a:gd name="T8" fmla="*/ 0 w 6558"/>
                <a:gd name="T9" fmla="*/ 6563 h 6565"/>
                <a:gd name="T10" fmla="*/ 3276 w 6558"/>
                <a:gd name="T11" fmla="*/ 3280 h 6565"/>
                <a:gd name="T12" fmla="*/ 4914 w 6558"/>
                <a:gd name="T13" fmla="*/ 1639 h 6565"/>
                <a:gd name="T14" fmla="*/ 6556 w 6558"/>
                <a:gd name="T15" fmla="*/ 0 h 6565"/>
                <a:gd name="T16" fmla="*/ 6557 w 6558"/>
                <a:gd name="T17" fmla="*/ 1 h 6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58" h="6565">
                  <a:moveTo>
                    <a:pt x="6557" y="1"/>
                  </a:moveTo>
                  <a:lnTo>
                    <a:pt x="4920" y="1644"/>
                  </a:lnTo>
                  <a:lnTo>
                    <a:pt x="3280" y="3285"/>
                  </a:lnTo>
                  <a:lnTo>
                    <a:pt x="1" y="6564"/>
                  </a:lnTo>
                  <a:lnTo>
                    <a:pt x="0" y="6563"/>
                  </a:lnTo>
                  <a:lnTo>
                    <a:pt x="3276" y="3280"/>
                  </a:lnTo>
                  <a:lnTo>
                    <a:pt x="4914" y="1639"/>
                  </a:lnTo>
                  <a:lnTo>
                    <a:pt x="6556" y="0"/>
                  </a:lnTo>
                  <a:lnTo>
                    <a:pt x="6557" y="1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E55E5AEF-568E-42A5-8373-242D9C399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984" y="1588537"/>
              <a:ext cx="577226" cy="578374"/>
            </a:xfrm>
            <a:custGeom>
              <a:avLst/>
              <a:gdLst>
                <a:gd name="connsiteX0" fmla="*/ 2808069 w 2808069"/>
                <a:gd name="connsiteY0" fmla="*/ 1183805 h 2813653"/>
                <a:gd name="connsiteX1" fmla="*/ 1344691 w 2808069"/>
                <a:gd name="connsiteY1" fmla="*/ 2647888 h 2813653"/>
                <a:gd name="connsiteX2" fmla="*/ 369105 w 2808069"/>
                <a:gd name="connsiteY2" fmla="*/ 2634822 h 2813653"/>
                <a:gd name="connsiteX3" fmla="*/ 1813547 w 2808069"/>
                <a:gd name="connsiteY3" fmla="*/ 1189685 h 2813653"/>
                <a:gd name="connsiteX4" fmla="*/ 2808069 w 2808069"/>
                <a:gd name="connsiteY4" fmla="*/ 1183805 h 2813653"/>
                <a:gd name="connsiteX5" fmla="*/ 1630023 w 2808069"/>
                <a:gd name="connsiteY5" fmla="*/ 0 h 2813653"/>
                <a:gd name="connsiteX6" fmla="*/ 1623491 w 2808069"/>
                <a:gd name="connsiteY6" fmla="*/ 995176 h 2813653"/>
                <a:gd name="connsiteX7" fmla="*/ 179007 w 2808069"/>
                <a:gd name="connsiteY7" fmla="*/ 2438964 h 2813653"/>
                <a:gd name="connsiteX8" fmla="*/ 165288 w 2808069"/>
                <a:gd name="connsiteY8" fmla="*/ 1464032 h 281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8069" h="2813653">
                  <a:moveTo>
                    <a:pt x="2808069" y="1183805"/>
                  </a:moveTo>
                  <a:lnTo>
                    <a:pt x="1344691" y="2647888"/>
                  </a:lnTo>
                  <a:cubicBezTo>
                    <a:pt x="1344691" y="2647888"/>
                    <a:pt x="764171" y="3029425"/>
                    <a:pt x="369105" y="2634822"/>
                  </a:cubicBezTo>
                  <a:lnTo>
                    <a:pt x="1813547" y="1189685"/>
                  </a:lnTo>
                  <a:cubicBezTo>
                    <a:pt x="1813547" y="1189685"/>
                    <a:pt x="2126335" y="1662033"/>
                    <a:pt x="2808069" y="1183805"/>
                  </a:cubicBezTo>
                  <a:close/>
                  <a:moveTo>
                    <a:pt x="1630023" y="0"/>
                  </a:moveTo>
                  <a:cubicBezTo>
                    <a:pt x="1151143" y="682387"/>
                    <a:pt x="1623491" y="995176"/>
                    <a:pt x="1623491" y="995176"/>
                  </a:cubicBezTo>
                  <a:lnTo>
                    <a:pt x="179007" y="2438964"/>
                  </a:lnTo>
                  <a:cubicBezTo>
                    <a:pt x="-215596" y="2044551"/>
                    <a:pt x="165288" y="1464032"/>
                    <a:pt x="165288" y="146403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EA465B17-54AE-4920-8E86-38E2FF4B4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177" y="1603931"/>
              <a:ext cx="555232" cy="555232"/>
            </a:xfrm>
            <a:custGeom>
              <a:avLst/>
              <a:gdLst>
                <a:gd name="connsiteX0" fmla="*/ 1402056 w 2701070"/>
                <a:gd name="connsiteY0" fmla="*/ 2482820 h 2701072"/>
                <a:gd name="connsiteX1" fmla="*/ 1345164 w 2701070"/>
                <a:gd name="connsiteY1" fmla="*/ 2522561 h 2701072"/>
                <a:gd name="connsiteX2" fmla="*/ 1286964 w 2701070"/>
                <a:gd name="connsiteY2" fmla="*/ 2559697 h 2701072"/>
                <a:gd name="connsiteX3" fmla="*/ 1271924 w 2701070"/>
                <a:gd name="connsiteY3" fmla="*/ 2568818 h 2701072"/>
                <a:gd name="connsiteX4" fmla="*/ 1256884 w 2701070"/>
                <a:gd name="connsiteY4" fmla="*/ 2576636 h 2701072"/>
                <a:gd name="connsiteX5" fmla="*/ 1226148 w 2701070"/>
                <a:gd name="connsiteY5" fmla="*/ 2594226 h 2701072"/>
                <a:gd name="connsiteX6" fmla="*/ 1163372 w 2701070"/>
                <a:gd name="connsiteY6" fmla="*/ 2624195 h 2701072"/>
                <a:gd name="connsiteX7" fmla="*/ 1033240 w 2701070"/>
                <a:gd name="connsiteY7" fmla="*/ 2672406 h 2701072"/>
                <a:gd name="connsiteX8" fmla="*/ 1016238 w 2701070"/>
                <a:gd name="connsiteY8" fmla="*/ 2676966 h 2701072"/>
                <a:gd name="connsiteX9" fmla="*/ 1007737 w 2701070"/>
                <a:gd name="connsiteY9" fmla="*/ 2679572 h 2701072"/>
                <a:gd name="connsiteX10" fmla="*/ 999236 w 2701070"/>
                <a:gd name="connsiteY10" fmla="*/ 2681527 h 2701072"/>
                <a:gd name="connsiteX11" fmla="*/ 965232 w 2701070"/>
                <a:gd name="connsiteY11" fmla="*/ 2688693 h 2701072"/>
                <a:gd name="connsiteX12" fmla="*/ 930574 w 2701070"/>
                <a:gd name="connsiteY12" fmla="*/ 2694557 h 2701072"/>
                <a:gd name="connsiteX13" fmla="*/ 913571 w 2701070"/>
                <a:gd name="connsiteY13" fmla="*/ 2697163 h 2701072"/>
                <a:gd name="connsiteX14" fmla="*/ 895915 w 2701070"/>
                <a:gd name="connsiteY14" fmla="*/ 2698466 h 2701072"/>
                <a:gd name="connsiteX15" fmla="*/ 878913 w 2701070"/>
                <a:gd name="connsiteY15" fmla="*/ 2700420 h 2701072"/>
                <a:gd name="connsiteX16" fmla="*/ 861257 w 2701070"/>
                <a:gd name="connsiteY16" fmla="*/ 2701072 h 2701072"/>
                <a:gd name="connsiteX17" fmla="*/ 825945 w 2701070"/>
                <a:gd name="connsiteY17" fmla="*/ 2701072 h 2701072"/>
                <a:gd name="connsiteX18" fmla="*/ 791287 w 2701070"/>
                <a:gd name="connsiteY18" fmla="*/ 2699769 h 2701072"/>
                <a:gd name="connsiteX19" fmla="*/ 756629 w 2701070"/>
                <a:gd name="connsiteY19" fmla="*/ 2695860 h 2701072"/>
                <a:gd name="connsiteX20" fmla="*/ 621920 w 2701070"/>
                <a:gd name="connsiteY20" fmla="*/ 2659376 h 2701072"/>
                <a:gd name="connsiteX21" fmla="*/ 501597 w 2701070"/>
                <a:gd name="connsiteY21" fmla="*/ 2589014 h 2701072"/>
                <a:gd name="connsiteX22" fmla="*/ 406124 w 2701070"/>
                <a:gd name="connsiteY22" fmla="*/ 2489335 h 2701072"/>
                <a:gd name="connsiteX23" fmla="*/ 504867 w 2701070"/>
                <a:gd name="connsiteY23" fmla="*/ 2584454 h 2701072"/>
                <a:gd name="connsiteX24" fmla="*/ 625190 w 2701070"/>
                <a:gd name="connsiteY24" fmla="*/ 2651558 h 2701072"/>
                <a:gd name="connsiteX25" fmla="*/ 894608 w 2701070"/>
                <a:gd name="connsiteY25" fmla="*/ 2688042 h 2701072"/>
                <a:gd name="connsiteX26" fmla="*/ 912264 w 2701070"/>
                <a:gd name="connsiteY26" fmla="*/ 2686739 h 2701072"/>
                <a:gd name="connsiteX27" fmla="*/ 929266 w 2701070"/>
                <a:gd name="connsiteY27" fmla="*/ 2684784 h 2701072"/>
                <a:gd name="connsiteX28" fmla="*/ 963270 w 2701070"/>
                <a:gd name="connsiteY28" fmla="*/ 2679572 h 2701072"/>
                <a:gd name="connsiteX29" fmla="*/ 997274 w 2701070"/>
                <a:gd name="connsiteY29" fmla="*/ 2671754 h 2701072"/>
                <a:gd name="connsiteX30" fmla="*/ 1005121 w 2701070"/>
                <a:gd name="connsiteY30" fmla="*/ 2669800 h 2701072"/>
                <a:gd name="connsiteX31" fmla="*/ 1013622 w 2701070"/>
                <a:gd name="connsiteY31" fmla="*/ 2667845 h 2701072"/>
                <a:gd name="connsiteX32" fmla="*/ 1030624 w 2701070"/>
                <a:gd name="connsiteY32" fmla="*/ 2663285 h 2701072"/>
                <a:gd name="connsiteX33" fmla="*/ 1046973 w 2701070"/>
                <a:gd name="connsiteY33" fmla="*/ 2658724 h 2701072"/>
                <a:gd name="connsiteX34" fmla="*/ 1055474 w 2701070"/>
                <a:gd name="connsiteY34" fmla="*/ 2656118 h 2701072"/>
                <a:gd name="connsiteX35" fmla="*/ 1063321 w 2701070"/>
                <a:gd name="connsiteY35" fmla="*/ 2653512 h 2701072"/>
                <a:gd name="connsiteX36" fmla="*/ 1096017 w 2701070"/>
                <a:gd name="connsiteY36" fmla="*/ 2642437 h 2701072"/>
                <a:gd name="connsiteX37" fmla="*/ 1128714 w 2701070"/>
                <a:gd name="connsiteY37" fmla="*/ 2630058 h 2701072"/>
                <a:gd name="connsiteX38" fmla="*/ 1160102 w 2701070"/>
                <a:gd name="connsiteY38" fmla="*/ 2617029 h 2701072"/>
                <a:gd name="connsiteX39" fmla="*/ 1222880 w 2701070"/>
                <a:gd name="connsiteY39" fmla="*/ 2587711 h 2701072"/>
                <a:gd name="connsiteX40" fmla="*/ 1283694 w 2701070"/>
                <a:gd name="connsiteY40" fmla="*/ 2555136 h 2701072"/>
                <a:gd name="connsiteX41" fmla="*/ 1343856 w 2701070"/>
                <a:gd name="connsiteY41" fmla="*/ 2520607 h 2701072"/>
                <a:gd name="connsiteX42" fmla="*/ 1476944 w 2701070"/>
                <a:gd name="connsiteY42" fmla="*/ 2405053 h 2701072"/>
                <a:gd name="connsiteX43" fmla="*/ 1420090 w 2701070"/>
                <a:gd name="connsiteY43" fmla="*/ 2444676 h 2701072"/>
                <a:gd name="connsiteX44" fmla="*/ 1361274 w 2701070"/>
                <a:gd name="connsiteY44" fmla="*/ 2481701 h 2701072"/>
                <a:gd name="connsiteX45" fmla="*/ 1346244 w 2701070"/>
                <a:gd name="connsiteY45" fmla="*/ 2490796 h 2701072"/>
                <a:gd name="connsiteX46" fmla="*/ 1331866 w 2701070"/>
                <a:gd name="connsiteY46" fmla="*/ 2499240 h 2701072"/>
                <a:gd name="connsiteX47" fmla="*/ 1300498 w 2701070"/>
                <a:gd name="connsiteY47" fmla="*/ 2515479 h 2701072"/>
                <a:gd name="connsiteX48" fmla="*/ 1239070 w 2701070"/>
                <a:gd name="connsiteY48" fmla="*/ 2546658 h 2701072"/>
                <a:gd name="connsiteX49" fmla="*/ 1107717 w 2701070"/>
                <a:gd name="connsiteY49" fmla="*/ 2594076 h 2701072"/>
                <a:gd name="connsiteX50" fmla="*/ 1091380 w 2701070"/>
                <a:gd name="connsiteY50" fmla="*/ 2599273 h 2701072"/>
                <a:gd name="connsiteX51" fmla="*/ 1082884 w 2701070"/>
                <a:gd name="connsiteY51" fmla="*/ 2601221 h 2701072"/>
                <a:gd name="connsiteX52" fmla="*/ 1074388 w 2701070"/>
                <a:gd name="connsiteY52" fmla="*/ 2603170 h 2701072"/>
                <a:gd name="connsiteX53" fmla="*/ 1040407 w 2701070"/>
                <a:gd name="connsiteY53" fmla="*/ 2610315 h 2701072"/>
                <a:gd name="connsiteX54" fmla="*/ 1005771 w 2701070"/>
                <a:gd name="connsiteY54" fmla="*/ 2616161 h 2701072"/>
                <a:gd name="connsiteX55" fmla="*/ 988780 w 2701070"/>
                <a:gd name="connsiteY55" fmla="*/ 2618760 h 2701072"/>
                <a:gd name="connsiteX56" fmla="*/ 971136 w 2701070"/>
                <a:gd name="connsiteY56" fmla="*/ 2620059 h 2701072"/>
                <a:gd name="connsiteX57" fmla="*/ 953491 w 2701070"/>
                <a:gd name="connsiteY57" fmla="*/ 2622007 h 2701072"/>
                <a:gd name="connsiteX58" fmla="*/ 936500 w 2701070"/>
                <a:gd name="connsiteY58" fmla="*/ 2622657 h 2701072"/>
                <a:gd name="connsiteX59" fmla="*/ 901211 w 2701070"/>
                <a:gd name="connsiteY59" fmla="*/ 2623307 h 2701072"/>
                <a:gd name="connsiteX60" fmla="*/ 866576 w 2701070"/>
                <a:gd name="connsiteY60" fmla="*/ 2621358 h 2701072"/>
                <a:gd name="connsiteX61" fmla="*/ 831287 w 2701070"/>
                <a:gd name="connsiteY61" fmla="*/ 2617460 h 2701072"/>
                <a:gd name="connsiteX62" fmla="*/ 697320 w 2701070"/>
                <a:gd name="connsiteY62" fmla="*/ 2581085 h 2701072"/>
                <a:gd name="connsiteX63" fmla="*/ 577730 w 2701070"/>
                <a:gd name="connsiteY63" fmla="*/ 2510932 h 2701072"/>
                <a:gd name="connsiteX64" fmla="*/ 481012 w 2701070"/>
                <a:gd name="connsiteY64" fmla="*/ 2410899 h 2701072"/>
                <a:gd name="connsiteX65" fmla="*/ 580344 w 2701070"/>
                <a:gd name="connsiteY65" fmla="*/ 2507035 h 2701072"/>
                <a:gd name="connsiteX66" fmla="*/ 699934 w 2701070"/>
                <a:gd name="connsiteY66" fmla="*/ 2573290 h 2701072"/>
                <a:gd name="connsiteX67" fmla="*/ 969829 w 2701070"/>
                <a:gd name="connsiteY67" fmla="*/ 2610315 h 2701072"/>
                <a:gd name="connsiteX68" fmla="*/ 987473 w 2701070"/>
                <a:gd name="connsiteY68" fmla="*/ 2608367 h 2701072"/>
                <a:gd name="connsiteX69" fmla="*/ 1003811 w 2701070"/>
                <a:gd name="connsiteY69" fmla="*/ 2606418 h 2701072"/>
                <a:gd name="connsiteX70" fmla="*/ 1038446 w 2701070"/>
                <a:gd name="connsiteY70" fmla="*/ 2600572 h 2701072"/>
                <a:gd name="connsiteX71" fmla="*/ 1072428 w 2701070"/>
                <a:gd name="connsiteY71" fmla="*/ 2593427 h 2701072"/>
                <a:gd name="connsiteX72" fmla="*/ 1080924 w 2701070"/>
                <a:gd name="connsiteY72" fmla="*/ 2592128 h 2701072"/>
                <a:gd name="connsiteX73" fmla="*/ 1088766 w 2701070"/>
                <a:gd name="connsiteY73" fmla="*/ 2589529 h 2701072"/>
                <a:gd name="connsiteX74" fmla="*/ 1105756 w 2701070"/>
                <a:gd name="connsiteY74" fmla="*/ 2584982 h 2701072"/>
                <a:gd name="connsiteX75" fmla="*/ 1122094 w 2701070"/>
                <a:gd name="connsiteY75" fmla="*/ 2580435 h 2701072"/>
                <a:gd name="connsiteX76" fmla="*/ 1130589 w 2701070"/>
                <a:gd name="connsiteY76" fmla="*/ 2577837 h 2701072"/>
                <a:gd name="connsiteX77" fmla="*/ 1138431 w 2701070"/>
                <a:gd name="connsiteY77" fmla="*/ 2575239 h 2701072"/>
                <a:gd name="connsiteX78" fmla="*/ 1171106 w 2701070"/>
                <a:gd name="connsiteY78" fmla="*/ 2564196 h 2701072"/>
                <a:gd name="connsiteX79" fmla="*/ 1203128 w 2701070"/>
                <a:gd name="connsiteY79" fmla="*/ 2551855 h 2701072"/>
                <a:gd name="connsiteX80" fmla="*/ 1235150 w 2701070"/>
                <a:gd name="connsiteY80" fmla="*/ 2538863 h 2701072"/>
                <a:gd name="connsiteX81" fmla="*/ 1297884 w 2701070"/>
                <a:gd name="connsiteY81" fmla="*/ 2509633 h 2701072"/>
                <a:gd name="connsiteX82" fmla="*/ 1358660 w 2701070"/>
                <a:gd name="connsiteY82" fmla="*/ 2477154 h 2701072"/>
                <a:gd name="connsiteX83" fmla="*/ 1418782 w 2701070"/>
                <a:gd name="connsiteY83" fmla="*/ 2442728 h 2701072"/>
                <a:gd name="connsiteX84" fmla="*/ 1554710 w 2701070"/>
                <a:gd name="connsiteY84" fmla="*/ 2327284 h 2701072"/>
                <a:gd name="connsiteX85" fmla="*/ 1497818 w 2701070"/>
                <a:gd name="connsiteY85" fmla="*/ 2366907 h 2701072"/>
                <a:gd name="connsiteX86" fmla="*/ 1438964 w 2701070"/>
                <a:gd name="connsiteY86" fmla="*/ 2403932 h 2701072"/>
                <a:gd name="connsiteX87" fmla="*/ 1423924 w 2701070"/>
                <a:gd name="connsiteY87" fmla="*/ 2413026 h 2701072"/>
                <a:gd name="connsiteX88" fmla="*/ 1408884 w 2701070"/>
                <a:gd name="connsiteY88" fmla="*/ 2421471 h 2701072"/>
                <a:gd name="connsiteX89" fmla="*/ 1378804 w 2701070"/>
                <a:gd name="connsiteY89" fmla="*/ 2438359 h 2701072"/>
                <a:gd name="connsiteX90" fmla="*/ 1316026 w 2701070"/>
                <a:gd name="connsiteY90" fmla="*/ 2468889 h 2701072"/>
                <a:gd name="connsiteX91" fmla="*/ 1185242 w 2701070"/>
                <a:gd name="connsiteY91" fmla="*/ 2516307 h 2701072"/>
                <a:gd name="connsiteX92" fmla="*/ 1168893 w 2701070"/>
                <a:gd name="connsiteY92" fmla="*/ 2521504 h 2701072"/>
                <a:gd name="connsiteX93" fmla="*/ 1160392 w 2701070"/>
                <a:gd name="connsiteY93" fmla="*/ 2523452 h 2701072"/>
                <a:gd name="connsiteX94" fmla="*/ 1151891 w 2701070"/>
                <a:gd name="connsiteY94" fmla="*/ 2525401 h 2701072"/>
                <a:gd name="connsiteX95" fmla="*/ 1117233 w 2701070"/>
                <a:gd name="connsiteY95" fmla="*/ 2532546 h 2701072"/>
                <a:gd name="connsiteX96" fmla="*/ 1083229 w 2701070"/>
                <a:gd name="connsiteY96" fmla="*/ 2538392 h 2701072"/>
                <a:gd name="connsiteX97" fmla="*/ 1065573 w 2701070"/>
                <a:gd name="connsiteY97" fmla="*/ 2540991 h 2701072"/>
                <a:gd name="connsiteX98" fmla="*/ 1048570 w 2701070"/>
                <a:gd name="connsiteY98" fmla="*/ 2542939 h 2701072"/>
                <a:gd name="connsiteX99" fmla="*/ 1030914 w 2701070"/>
                <a:gd name="connsiteY99" fmla="*/ 2544238 h 2701072"/>
                <a:gd name="connsiteX100" fmla="*/ 1013912 w 2701070"/>
                <a:gd name="connsiteY100" fmla="*/ 2544888 h 2701072"/>
                <a:gd name="connsiteX101" fmla="*/ 978600 w 2701070"/>
                <a:gd name="connsiteY101" fmla="*/ 2545538 h 2701072"/>
                <a:gd name="connsiteX102" fmla="*/ 943942 w 2701070"/>
                <a:gd name="connsiteY102" fmla="*/ 2543589 h 2701072"/>
                <a:gd name="connsiteX103" fmla="*/ 908630 w 2701070"/>
                <a:gd name="connsiteY103" fmla="*/ 2539691 h 2701072"/>
                <a:gd name="connsiteX104" fmla="*/ 774575 w 2701070"/>
                <a:gd name="connsiteY104" fmla="*/ 2503316 h 2701072"/>
                <a:gd name="connsiteX105" fmla="*/ 654252 w 2701070"/>
                <a:gd name="connsiteY105" fmla="*/ 2433163 h 2701072"/>
                <a:gd name="connsiteX106" fmla="*/ 558779 w 2701070"/>
                <a:gd name="connsiteY106" fmla="*/ 2333780 h 2701072"/>
                <a:gd name="connsiteX107" fmla="*/ 657522 w 2701070"/>
                <a:gd name="connsiteY107" fmla="*/ 2428616 h 2701072"/>
                <a:gd name="connsiteX108" fmla="*/ 777191 w 2701070"/>
                <a:gd name="connsiteY108" fmla="*/ 2495521 h 2701072"/>
                <a:gd name="connsiteX109" fmla="*/ 1047263 w 2701070"/>
                <a:gd name="connsiteY109" fmla="*/ 2532546 h 2701072"/>
                <a:gd name="connsiteX110" fmla="*/ 1064265 w 2701070"/>
                <a:gd name="connsiteY110" fmla="*/ 2530598 h 2701072"/>
                <a:gd name="connsiteX111" fmla="*/ 1081921 w 2701070"/>
                <a:gd name="connsiteY111" fmla="*/ 2528649 h 2701072"/>
                <a:gd name="connsiteX112" fmla="*/ 1115925 w 2701070"/>
                <a:gd name="connsiteY112" fmla="*/ 2523452 h 2701072"/>
                <a:gd name="connsiteX113" fmla="*/ 1149275 w 2701070"/>
                <a:gd name="connsiteY113" fmla="*/ 2515658 h 2701072"/>
                <a:gd name="connsiteX114" fmla="*/ 1157776 w 2701070"/>
                <a:gd name="connsiteY114" fmla="*/ 2513709 h 2701072"/>
                <a:gd name="connsiteX115" fmla="*/ 1166277 w 2701070"/>
                <a:gd name="connsiteY115" fmla="*/ 2511760 h 2701072"/>
                <a:gd name="connsiteX116" fmla="*/ 1182626 w 2701070"/>
                <a:gd name="connsiteY116" fmla="*/ 2507213 h 2701072"/>
                <a:gd name="connsiteX117" fmla="*/ 1199628 w 2701070"/>
                <a:gd name="connsiteY117" fmla="*/ 2502666 h 2701072"/>
                <a:gd name="connsiteX118" fmla="*/ 1208128 w 2701070"/>
                <a:gd name="connsiteY118" fmla="*/ 2500068 h 2701072"/>
                <a:gd name="connsiteX119" fmla="*/ 1215976 w 2701070"/>
                <a:gd name="connsiteY119" fmla="*/ 2497470 h 2701072"/>
                <a:gd name="connsiteX120" fmla="*/ 1248672 w 2701070"/>
                <a:gd name="connsiteY120" fmla="*/ 2486427 h 2701072"/>
                <a:gd name="connsiteX121" fmla="*/ 1280714 w 2701070"/>
                <a:gd name="connsiteY121" fmla="*/ 2474085 h 2701072"/>
                <a:gd name="connsiteX122" fmla="*/ 1312756 w 2701070"/>
                <a:gd name="connsiteY122" fmla="*/ 2461094 h 2701072"/>
                <a:gd name="connsiteX123" fmla="*/ 1375534 w 2701070"/>
                <a:gd name="connsiteY123" fmla="*/ 2431864 h 2701072"/>
                <a:gd name="connsiteX124" fmla="*/ 1436350 w 2701070"/>
                <a:gd name="connsiteY124" fmla="*/ 2399385 h 2701072"/>
                <a:gd name="connsiteX125" fmla="*/ 1496510 w 2701070"/>
                <a:gd name="connsiteY125" fmla="*/ 2364959 h 2701072"/>
                <a:gd name="connsiteX126" fmla="*/ 1632480 w 2701070"/>
                <a:gd name="connsiteY126" fmla="*/ 2252396 h 2701072"/>
                <a:gd name="connsiteX127" fmla="*/ 1575626 w 2701070"/>
                <a:gd name="connsiteY127" fmla="*/ 2292019 h 2701072"/>
                <a:gd name="connsiteX128" fmla="*/ 1516810 w 2701070"/>
                <a:gd name="connsiteY128" fmla="*/ 2329694 h 2701072"/>
                <a:gd name="connsiteX129" fmla="*/ 1501780 w 2701070"/>
                <a:gd name="connsiteY129" fmla="*/ 2338138 h 2701072"/>
                <a:gd name="connsiteX130" fmla="*/ 1486750 w 2701070"/>
                <a:gd name="connsiteY130" fmla="*/ 2346583 h 2701072"/>
                <a:gd name="connsiteX131" fmla="*/ 1456034 w 2701070"/>
                <a:gd name="connsiteY131" fmla="*/ 2363471 h 2701072"/>
                <a:gd name="connsiteX132" fmla="*/ 1393952 w 2701070"/>
                <a:gd name="connsiteY132" fmla="*/ 2394001 h 2701072"/>
                <a:gd name="connsiteX133" fmla="*/ 1263252 w 2701070"/>
                <a:gd name="connsiteY133" fmla="*/ 2441419 h 2701072"/>
                <a:gd name="connsiteX134" fmla="*/ 1246916 w 2701070"/>
                <a:gd name="connsiteY134" fmla="*/ 2446615 h 2701072"/>
                <a:gd name="connsiteX135" fmla="*/ 1238420 w 2701070"/>
                <a:gd name="connsiteY135" fmla="*/ 2448564 h 2701072"/>
                <a:gd name="connsiteX136" fmla="*/ 1229924 w 2701070"/>
                <a:gd name="connsiteY136" fmla="*/ 2450513 h 2701072"/>
                <a:gd name="connsiteX137" fmla="*/ 1195942 w 2701070"/>
                <a:gd name="connsiteY137" fmla="*/ 2458308 h 2701072"/>
                <a:gd name="connsiteX138" fmla="*/ 1161307 w 2701070"/>
                <a:gd name="connsiteY138" fmla="*/ 2463504 h 2701072"/>
                <a:gd name="connsiteX139" fmla="*/ 1143663 w 2701070"/>
                <a:gd name="connsiteY139" fmla="*/ 2466102 h 2701072"/>
                <a:gd name="connsiteX140" fmla="*/ 1126672 w 2701070"/>
                <a:gd name="connsiteY140" fmla="*/ 2468051 h 2701072"/>
                <a:gd name="connsiteX141" fmla="*/ 1109027 w 2701070"/>
                <a:gd name="connsiteY141" fmla="*/ 2469350 h 2701072"/>
                <a:gd name="connsiteX142" fmla="*/ 1091383 w 2701070"/>
                <a:gd name="connsiteY142" fmla="*/ 2470000 h 2701072"/>
                <a:gd name="connsiteX143" fmla="*/ 1056747 w 2701070"/>
                <a:gd name="connsiteY143" fmla="*/ 2470649 h 2701072"/>
                <a:gd name="connsiteX144" fmla="*/ 1021459 w 2701070"/>
                <a:gd name="connsiteY144" fmla="*/ 2468701 h 2701072"/>
                <a:gd name="connsiteX145" fmla="*/ 986823 w 2701070"/>
                <a:gd name="connsiteY145" fmla="*/ 2465453 h 2701072"/>
                <a:gd name="connsiteX146" fmla="*/ 852202 w 2701070"/>
                <a:gd name="connsiteY146" fmla="*/ 2428428 h 2701072"/>
                <a:gd name="connsiteX147" fmla="*/ 732612 w 2701070"/>
                <a:gd name="connsiteY147" fmla="*/ 2358275 h 2701072"/>
                <a:gd name="connsiteX148" fmla="*/ 636548 w 2701070"/>
                <a:gd name="connsiteY148" fmla="*/ 2258892 h 2701072"/>
                <a:gd name="connsiteX149" fmla="*/ 735880 w 2701070"/>
                <a:gd name="connsiteY149" fmla="*/ 2354377 h 2701072"/>
                <a:gd name="connsiteX150" fmla="*/ 855470 w 2701070"/>
                <a:gd name="connsiteY150" fmla="*/ 2421282 h 2701072"/>
                <a:gd name="connsiteX151" fmla="*/ 1125365 w 2701070"/>
                <a:gd name="connsiteY151" fmla="*/ 2457658 h 2701072"/>
                <a:gd name="connsiteX152" fmla="*/ 1143009 w 2701070"/>
                <a:gd name="connsiteY152" fmla="*/ 2455709 h 2701072"/>
                <a:gd name="connsiteX153" fmla="*/ 1159347 w 2701070"/>
                <a:gd name="connsiteY153" fmla="*/ 2453761 h 2701072"/>
                <a:gd name="connsiteX154" fmla="*/ 1193982 w 2701070"/>
                <a:gd name="connsiteY154" fmla="*/ 2448564 h 2701072"/>
                <a:gd name="connsiteX155" fmla="*/ 1227310 w 2701070"/>
                <a:gd name="connsiteY155" fmla="*/ 2441419 h 2701072"/>
                <a:gd name="connsiteX156" fmla="*/ 1235806 w 2701070"/>
                <a:gd name="connsiteY156" fmla="*/ 2439470 h 2701072"/>
                <a:gd name="connsiteX157" fmla="*/ 1243648 w 2701070"/>
                <a:gd name="connsiteY157" fmla="*/ 2436872 h 2701072"/>
                <a:gd name="connsiteX158" fmla="*/ 1260638 w 2701070"/>
                <a:gd name="connsiteY158" fmla="*/ 2432325 h 2701072"/>
                <a:gd name="connsiteX159" fmla="*/ 1277630 w 2701070"/>
                <a:gd name="connsiteY159" fmla="*/ 2427778 h 2701072"/>
                <a:gd name="connsiteX160" fmla="*/ 1286126 w 2701070"/>
                <a:gd name="connsiteY160" fmla="*/ 2425829 h 2701072"/>
                <a:gd name="connsiteX161" fmla="*/ 1293968 w 2701070"/>
                <a:gd name="connsiteY161" fmla="*/ 2422582 h 2701072"/>
                <a:gd name="connsiteX162" fmla="*/ 1326642 w 2701070"/>
                <a:gd name="connsiteY162" fmla="*/ 2411539 h 2701072"/>
                <a:gd name="connsiteX163" fmla="*/ 1358664 w 2701070"/>
                <a:gd name="connsiteY163" fmla="*/ 2399197 h 2701072"/>
                <a:gd name="connsiteX164" fmla="*/ 1390686 w 2701070"/>
                <a:gd name="connsiteY164" fmla="*/ 2386856 h 2701072"/>
                <a:gd name="connsiteX165" fmla="*/ 1453420 w 2701070"/>
                <a:gd name="connsiteY165" fmla="*/ 2356976 h 2701072"/>
                <a:gd name="connsiteX166" fmla="*/ 1514196 w 2701070"/>
                <a:gd name="connsiteY166" fmla="*/ 2324497 h 2701072"/>
                <a:gd name="connsiteX167" fmla="*/ 1574318 w 2701070"/>
                <a:gd name="connsiteY167" fmla="*/ 2290071 h 2701072"/>
                <a:gd name="connsiteX168" fmla="*/ 1707368 w 2701070"/>
                <a:gd name="connsiteY168" fmla="*/ 2177508 h 2701072"/>
                <a:gd name="connsiteX169" fmla="*/ 1650514 w 2701070"/>
                <a:gd name="connsiteY169" fmla="*/ 2217131 h 2701072"/>
                <a:gd name="connsiteX170" fmla="*/ 1591698 w 2701070"/>
                <a:gd name="connsiteY170" fmla="*/ 2254156 h 2701072"/>
                <a:gd name="connsiteX171" fmla="*/ 1576668 w 2701070"/>
                <a:gd name="connsiteY171" fmla="*/ 2262601 h 2701072"/>
                <a:gd name="connsiteX172" fmla="*/ 1560984 w 2701070"/>
                <a:gd name="connsiteY172" fmla="*/ 2271045 h 2701072"/>
                <a:gd name="connsiteX173" fmla="*/ 1530922 w 2701070"/>
                <a:gd name="connsiteY173" fmla="*/ 2287934 h 2701072"/>
                <a:gd name="connsiteX174" fmla="*/ 1468840 w 2701070"/>
                <a:gd name="connsiteY174" fmla="*/ 2318463 h 2701072"/>
                <a:gd name="connsiteX175" fmla="*/ 1338140 w 2701070"/>
                <a:gd name="connsiteY175" fmla="*/ 2365881 h 2701072"/>
                <a:gd name="connsiteX176" fmla="*/ 1321150 w 2701070"/>
                <a:gd name="connsiteY176" fmla="*/ 2371078 h 2701072"/>
                <a:gd name="connsiteX177" fmla="*/ 1313308 w 2701070"/>
                <a:gd name="connsiteY177" fmla="*/ 2373676 h 2701072"/>
                <a:gd name="connsiteX178" fmla="*/ 1304812 w 2701070"/>
                <a:gd name="connsiteY178" fmla="*/ 2374975 h 2701072"/>
                <a:gd name="connsiteX179" fmla="*/ 1270178 w 2701070"/>
                <a:gd name="connsiteY179" fmla="*/ 2382770 h 2701072"/>
                <a:gd name="connsiteX180" fmla="*/ 1235542 w 2701070"/>
                <a:gd name="connsiteY180" fmla="*/ 2387967 h 2701072"/>
                <a:gd name="connsiteX181" fmla="*/ 1218550 w 2701070"/>
                <a:gd name="connsiteY181" fmla="*/ 2390565 h 2701072"/>
                <a:gd name="connsiteX182" fmla="*/ 1201560 w 2701070"/>
                <a:gd name="connsiteY182" fmla="*/ 2392513 h 2701072"/>
                <a:gd name="connsiteX183" fmla="*/ 1183916 w 2701070"/>
                <a:gd name="connsiteY183" fmla="*/ 2393813 h 2701072"/>
                <a:gd name="connsiteX184" fmla="*/ 1166271 w 2701070"/>
                <a:gd name="connsiteY184" fmla="*/ 2394462 h 2701072"/>
                <a:gd name="connsiteX185" fmla="*/ 1131635 w 2701070"/>
                <a:gd name="connsiteY185" fmla="*/ 2395761 h 2701072"/>
                <a:gd name="connsiteX186" fmla="*/ 1096347 w 2701070"/>
                <a:gd name="connsiteY186" fmla="*/ 2393813 h 2701072"/>
                <a:gd name="connsiteX187" fmla="*/ 1061711 w 2701070"/>
                <a:gd name="connsiteY187" fmla="*/ 2389915 h 2701072"/>
                <a:gd name="connsiteX188" fmla="*/ 927090 w 2701070"/>
                <a:gd name="connsiteY188" fmla="*/ 2352890 h 2701072"/>
                <a:gd name="connsiteX189" fmla="*/ 806847 w 2701070"/>
                <a:gd name="connsiteY189" fmla="*/ 2282737 h 2701072"/>
                <a:gd name="connsiteX190" fmla="*/ 711436 w 2701070"/>
                <a:gd name="connsiteY190" fmla="*/ 2183354 h 2701072"/>
                <a:gd name="connsiteX191" fmla="*/ 810768 w 2701070"/>
                <a:gd name="connsiteY191" fmla="*/ 2278840 h 2701072"/>
                <a:gd name="connsiteX192" fmla="*/ 930358 w 2701070"/>
                <a:gd name="connsiteY192" fmla="*/ 2345095 h 2701072"/>
                <a:gd name="connsiteX193" fmla="*/ 1200252 w 2701070"/>
                <a:gd name="connsiteY193" fmla="*/ 2382120 h 2701072"/>
                <a:gd name="connsiteX194" fmla="*/ 1217244 w 2701070"/>
                <a:gd name="connsiteY194" fmla="*/ 2380821 h 2701072"/>
                <a:gd name="connsiteX195" fmla="*/ 1234234 w 2701070"/>
                <a:gd name="connsiteY195" fmla="*/ 2378223 h 2701072"/>
                <a:gd name="connsiteX196" fmla="*/ 1268216 w 2701070"/>
                <a:gd name="connsiteY196" fmla="*/ 2373027 h 2701072"/>
                <a:gd name="connsiteX197" fmla="*/ 1302198 w 2701070"/>
                <a:gd name="connsiteY197" fmla="*/ 2365881 h 2701072"/>
                <a:gd name="connsiteX198" fmla="*/ 1310694 w 2701070"/>
                <a:gd name="connsiteY198" fmla="*/ 2363933 h 2701072"/>
                <a:gd name="connsiteX199" fmla="*/ 1318536 w 2701070"/>
                <a:gd name="connsiteY199" fmla="*/ 2361984 h 2701072"/>
                <a:gd name="connsiteX200" fmla="*/ 1335526 w 2701070"/>
                <a:gd name="connsiteY200" fmla="*/ 2356787 h 2701072"/>
                <a:gd name="connsiteX201" fmla="*/ 1352518 w 2701070"/>
                <a:gd name="connsiteY201" fmla="*/ 2352241 h 2701072"/>
                <a:gd name="connsiteX202" fmla="*/ 1360360 w 2701070"/>
                <a:gd name="connsiteY202" fmla="*/ 2350292 h 2701072"/>
                <a:gd name="connsiteX203" fmla="*/ 1368856 w 2701070"/>
                <a:gd name="connsiteY203" fmla="*/ 2347694 h 2701072"/>
                <a:gd name="connsiteX204" fmla="*/ 1401530 w 2701070"/>
                <a:gd name="connsiteY204" fmla="*/ 2336001 h 2701072"/>
                <a:gd name="connsiteX205" fmla="*/ 1433552 w 2701070"/>
                <a:gd name="connsiteY205" fmla="*/ 2323660 h 2701072"/>
                <a:gd name="connsiteX206" fmla="*/ 1465574 w 2701070"/>
                <a:gd name="connsiteY206" fmla="*/ 2311318 h 2701072"/>
                <a:gd name="connsiteX207" fmla="*/ 1527656 w 2701070"/>
                <a:gd name="connsiteY207" fmla="*/ 2282088 h 2701072"/>
                <a:gd name="connsiteX208" fmla="*/ 1589084 w 2701070"/>
                <a:gd name="connsiteY208" fmla="*/ 2249609 h 2701072"/>
                <a:gd name="connsiteX209" fmla="*/ 1649206 w 2701070"/>
                <a:gd name="connsiteY209" fmla="*/ 2214533 h 2701072"/>
                <a:gd name="connsiteX210" fmla="*/ 1785134 w 2701070"/>
                <a:gd name="connsiteY210" fmla="*/ 2099741 h 2701072"/>
                <a:gd name="connsiteX211" fmla="*/ 1728280 w 2701070"/>
                <a:gd name="connsiteY211" fmla="*/ 2139364 h 2701072"/>
                <a:gd name="connsiteX212" fmla="*/ 1669466 w 2701070"/>
                <a:gd name="connsiteY212" fmla="*/ 2176389 h 2701072"/>
                <a:gd name="connsiteX213" fmla="*/ 1654434 w 2701070"/>
                <a:gd name="connsiteY213" fmla="*/ 2184834 h 2701072"/>
                <a:gd name="connsiteX214" fmla="*/ 1638750 w 2701070"/>
                <a:gd name="connsiteY214" fmla="*/ 2193278 h 2701072"/>
                <a:gd name="connsiteX215" fmla="*/ 1608690 w 2701070"/>
                <a:gd name="connsiteY215" fmla="*/ 2210167 h 2701072"/>
                <a:gd name="connsiteX216" fmla="*/ 1546608 w 2701070"/>
                <a:gd name="connsiteY216" fmla="*/ 2240696 h 2701072"/>
                <a:gd name="connsiteX217" fmla="*/ 1415908 w 2701070"/>
                <a:gd name="connsiteY217" fmla="*/ 2288114 h 2701072"/>
                <a:gd name="connsiteX218" fmla="*/ 1398916 w 2701070"/>
                <a:gd name="connsiteY218" fmla="*/ 2293311 h 2701072"/>
                <a:gd name="connsiteX219" fmla="*/ 1390422 w 2701070"/>
                <a:gd name="connsiteY219" fmla="*/ 2295909 h 2701072"/>
                <a:gd name="connsiteX220" fmla="*/ 1381926 w 2701070"/>
                <a:gd name="connsiteY220" fmla="*/ 2297208 h 2701072"/>
                <a:gd name="connsiteX221" fmla="*/ 1347944 w 2701070"/>
                <a:gd name="connsiteY221" fmla="*/ 2305003 h 2701072"/>
                <a:gd name="connsiteX222" fmla="*/ 1313962 w 2701070"/>
                <a:gd name="connsiteY222" fmla="*/ 2310200 h 2701072"/>
                <a:gd name="connsiteX223" fmla="*/ 1296318 w 2701070"/>
                <a:gd name="connsiteY223" fmla="*/ 2313447 h 2701072"/>
                <a:gd name="connsiteX224" fmla="*/ 1279326 w 2701070"/>
                <a:gd name="connsiteY224" fmla="*/ 2314746 h 2701072"/>
                <a:gd name="connsiteX225" fmla="*/ 1261682 w 2701070"/>
                <a:gd name="connsiteY225" fmla="*/ 2316046 h 2701072"/>
                <a:gd name="connsiteX226" fmla="*/ 1244038 w 2701070"/>
                <a:gd name="connsiteY226" fmla="*/ 2316695 h 2701072"/>
                <a:gd name="connsiteX227" fmla="*/ 1209402 w 2701070"/>
                <a:gd name="connsiteY227" fmla="*/ 2317994 h 2701072"/>
                <a:gd name="connsiteX228" fmla="*/ 1174114 w 2701070"/>
                <a:gd name="connsiteY228" fmla="*/ 2316046 h 2701072"/>
                <a:gd name="connsiteX229" fmla="*/ 1139478 w 2701070"/>
                <a:gd name="connsiteY229" fmla="*/ 2312148 h 2701072"/>
                <a:gd name="connsiteX230" fmla="*/ 1004857 w 2701070"/>
                <a:gd name="connsiteY230" fmla="*/ 2275123 h 2701072"/>
                <a:gd name="connsiteX231" fmla="*/ 884614 w 2701070"/>
                <a:gd name="connsiteY231" fmla="*/ 2204970 h 2701072"/>
                <a:gd name="connsiteX232" fmla="*/ 789203 w 2701070"/>
                <a:gd name="connsiteY232" fmla="*/ 2105587 h 2701072"/>
                <a:gd name="connsiteX233" fmla="*/ 888535 w 2701070"/>
                <a:gd name="connsiteY233" fmla="*/ 2201073 h 2701072"/>
                <a:gd name="connsiteX234" fmla="*/ 1008125 w 2701070"/>
                <a:gd name="connsiteY234" fmla="*/ 2267978 h 2701072"/>
                <a:gd name="connsiteX235" fmla="*/ 1278020 w 2701070"/>
                <a:gd name="connsiteY235" fmla="*/ 2304353 h 2701072"/>
                <a:gd name="connsiteX236" fmla="*/ 1295010 w 2701070"/>
                <a:gd name="connsiteY236" fmla="*/ 2303054 h 2701072"/>
                <a:gd name="connsiteX237" fmla="*/ 1312002 w 2701070"/>
                <a:gd name="connsiteY237" fmla="*/ 2300456 h 2701072"/>
                <a:gd name="connsiteX238" fmla="*/ 1345984 w 2701070"/>
                <a:gd name="connsiteY238" fmla="*/ 2295260 h 2701072"/>
                <a:gd name="connsiteX239" fmla="*/ 1379966 w 2701070"/>
                <a:gd name="connsiteY239" fmla="*/ 2288114 h 2701072"/>
                <a:gd name="connsiteX240" fmla="*/ 1388460 w 2701070"/>
                <a:gd name="connsiteY240" fmla="*/ 2286815 h 2701072"/>
                <a:gd name="connsiteX241" fmla="*/ 1396304 w 2701070"/>
                <a:gd name="connsiteY241" fmla="*/ 2284217 h 2701072"/>
                <a:gd name="connsiteX242" fmla="*/ 1413294 w 2701070"/>
                <a:gd name="connsiteY242" fmla="*/ 2279020 h 2701072"/>
                <a:gd name="connsiteX243" fmla="*/ 1429632 w 2701070"/>
                <a:gd name="connsiteY243" fmla="*/ 2274474 h 2701072"/>
                <a:gd name="connsiteX244" fmla="*/ 1438126 w 2701070"/>
                <a:gd name="connsiteY244" fmla="*/ 2272525 h 2701072"/>
                <a:gd name="connsiteX245" fmla="*/ 1446622 w 2701070"/>
                <a:gd name="connsiteY245" fmla="*/ 2269927 h 2701072"/>
                <a:gd name="connsiteX246" fmla="*/ 1479298 w 2701070"/>
                <a:gd name="connsiteY246" fmla="*/ 2258884 h 2701072"/>
                <a:gd name="connsiteX247" fmla="*/ 1511318 w 2701070"/>
                <a:gd name="connsiteY247" fmla="*/ 2245893 h 2701072"/>
                <a:gd name="connsiteX248" fmla="*/ 1543340 w 2701070"/>
                <a:gd name="connsiteY248" fmla="*/ 2233551 h 2701072"/>
                <a:gd name="connsiteX249" fmla="*/ 1605422 w 2701070"/>
                <a:gd name="connsiteY249" fmla="*/ 2204321 h 2701072"/>
                <a:gd name="connsiteX250" fmla="*/ 1666852 w 2701070"/>
                <a:gd name="connsiteY250" fmla="*/ 2171842 h 2701072"/>
                <a:gd name="connsiteX251" fmla="*/ 1726320 w 2701070"/>
                <a:gd name="connsiteY251" fmla="*/ 2136766 h 2701072"/>
                <a:gd name="connsiteX252" fmla="*/ 1860022 w 2701070"/>
                <a:gd name="connsiteY252" fmla="*/ 2024853 h 2701072"/>
                <a:gd name="connsiteX253" fmla="*/ 1803822 w 2701070"/>
                <a:gd name="connsiteY253" fmla="*/ 2064476 h 2701072"/>
                <a:gd name="connsiteX254" fmla="*/ 1745006 w 2701070"/>
                <a:gd name="connsiteY254" fmla="*/ 2101501 h 2701072"/>
                <a:gd name="connsiteX255" fmla="*/ 1729976 w 2701070"/>
                <a:gd name="connsiteY255" fmla="*/ 2109946 h 2701072"/>
                <a:gd name="connsiteX256" fmla="*/ 1714292 w 2701070"/>
                <a:gd name="connsiteY256" fmla="*/ 2118390 h 2701072"/>
                <a:gd name="connsiteX257" fmla="*/ 1684232 w 2701070"/>
                <a:gd name="connsiteY257" fmla="*/ 2135279 h 2701072"/>
                <a:gd name="connsiteX258" fmla="*/ 1622150 w 2701070"/>
                <a:gd name="connsiteY258" fmla="*/ 2165808 h 2701072"/>
                <a:gd name="connsiteX259" fmla="*/ 1491450 w 2701070"/>
                <a:gd name="connsiteY259" fmla="*/ 2213226 h 2701072"/>
                <a:gd name="connsiteX260" fmla="*/ 1474458 w 2701070"/>
                <a:gd name="connsiteY260" fmla="*/ 2218423 h 2701072"/>
                <a:gd name="connsiteX261" fmla="*/ 1465964 w 2701070"/>
                <a:gd name="connsiteY261" fmla="*/ 2221021 h 2701072"/>
                <a:gd name="connsiteX262" fmla="*/ 1457468 w 2701070"/>
                <a:gd name="connsiteY262" fmla="*/ 2222970 h 2701072"/>
                <a:gd name="connsiteX263" fmla="*/ 1423486 w 2701070"/>
                <a:gd name="connsiteY263" fmla="*/ 2230115 h 2701072"/>
                <a:gd name="connsiteX264" fmla="*/ 1388850 w 2701070"/>
                <a:gd name="connsiteY264" fmla="*/ 2235961 h 2701072"/>
                <a:gd name="connsiteX265" fmla="*/ 1371860 w 2701070"/>
                <a:gd name="connsiteY265" fmla="*/ 2238559 h 2701072"/>
                <a:gd name="connsiteX266" fmla="*/ 1354214 w 2701070"/>
                <a:gd name="connsiteY266" fmla="*/ 2239858 h 2701072"/>
                <a:gd name="connsiteX267" fmla="*/ 1336570 w 2701070"/>
                <a:gd name="connsiteY267" fmla="*/ 2241158 h 2701072"/>
                <a:gd name="connsiteX268" fmla="*/ 1319580 w 2701070"/>
                <a:gd name="connsiteY268" fmla="*/ 2242457 h 2701072"/>
                <a:gd name="connsiteX269" fmla="*/ 1284944 w 2701070"/>
                <a:gd name="connsiteY269" fmla="*/ 2243106 h 2701072"/>
                <a:gd name="connsiteX270" fmla="*/ 1249656 w 2701070"/>
                <a:gd name="connsiteY270" fmla="*/ 2241158 h 2701072"/>
                <a:gd name="connsiteX271" fmla="*/ 1215020 w 2701070"/>
                <a:gd name="connsiteY271" fmla="*/ 2237260 h 2701072"/>
                <a:gd name="connsiteX272" fmla="*/ 1080399 w 2701070"/>
                <a:gd name="connsiteY272" fmla="*/ 2200885 h 2701072"/>
                <a:gd name="connsiteX273" fmla="*/ 960155 w 2701070"/>
                <a:gd name="connsiteY273" fmla="*/ 2130732 h 2701072"/>
                <a:gd name="connsiteX274" fmla="*/ 864091 w 2701070"/>
                <a:gd name="connsiteY274" fmla="*/ 2030699 h 2701072"/>
                <a:gd name="connsiteX275" fmla="*/ 963423 w 2701070"/>
                <a:gd name="connsiteY275" fmla="*/ 2126185 h 2701072"/>
                <a:gd name="connsiteX276" fmla="*/ 1083666 w 2701070"/>
                <a:gd name="connsiteY276" fmla="*/ 2193090 h 2701072"/>
                <a:gd name="connsiteX277" fmla="*/ 1353562 w 2701070"/>
                <a:gd name="connsiteY277" fmla="*/ 2229465 h 2701072"/>
                <a:gd name="connsiteX278" fmla="*/ 1370552 w 2701070"/>
                <a:gd name="connsiteY278" fmla="*/ 2228816 h 2701072"/>
                <a:gd name="connsiteX279" fmla="*/ 1387544 w 2701070"/>
                <a:gd name="connsiteY279" fmla="*/ 2225568 h 2701072"/>
                <a:gd name="connsiteX280" fmla="*/ 1421526 w 2701070"/>
                <a:gd name="connsiteY280" fmla="*/ 2220372 h 2701072"/>
                <a:gd name="connsiteX281" fmla="*/ 1455508 w 2701070"/>
                <a:gd name="connsiteY281" fmla="*/ 2213226 h 2701072"/>
                <a:gd name="connsiteX282" fmla="*/ 1464002 w 2701070"/>
                <a:gd name="connsiteY282" fmla="*/ 2211927 h 2701072"/>
                <a:gd name="connsiteX283" fmla="*/ 1471844 w 2701070"/>
                <a:gd name="connsiteY283" fmla="*/ 2209329 h 2701072"/>
                <a:gd name="connsiteX284" fmla="*/ 1488182 w 2701070"/>
                <a:gd name="connsiteY284" fmla="*/ 2204782 h 2701072"/>
                <a:gd name="connsiteX285" fmla="*/ 1505172 w 2701070"/>
                <a:gd name="connsiteY285" fmla="*/ 2199586 h 2701072"/>
                <a:gd name="connsiteX286" fmla="*/ 1513668 w 2701070"/>
                <a:gd name="connsiteY286" fmla="*/ 2197637 h 2701072"/>
                <a:gd name="connsiteX287" fmla="*/ 1521510 w 2701070"/>
                <a:gd name="connsiteY287" fmla="*/ 2195039 h 2701072"/>
                <a:gd name="connsiteX288" fmla="*/ 1554186 w 2701070"/>
                <a:gd name="connsiteY288" fmla="*/ 2183996 h 2701072"/>
                <a:gd name="connsiteX289" fmla="*/ 1586860 w 2701070"/>
                <a:gd name="connsiteY289" fmla="*/ 2171005 h 2701072"/>
                <a:gd name="connsiteX290" fmla="*/ 1618882 w 2701070"/>
                <a:gd name="connsiteY290" fmla="*/ 2158663 h 2701072"/>
                <a:gd name="connsiteX291" fmla="*/ 1680964 w 2701070"/>
                <a:gd name="connsiteY291" fmla="*/ 2129433 h 2701072"/>
                <a:gd name="connsiteX292" fmla="*/ 1742392 w 2701070"/>
                <a:gd name="connsiteY292" fmla="*/ 2096954 h 2701072"/>
                <a:gd name="connsiteX293" fmla="*/ 1801862 w 2701070"/>
                <a:gd name="connsiteY293" fmla="*/ 2061878 h 2701072"/>
                <a:gd name="connsiteX294" fmla="*/ 1934910 w 2701070"/>
                <a:gd name="connsiteY294" fmla="*/ 1947084 h 2701072"/>
                <a:gd name="connsiteX295" fmla="*/ 1878056 w 2701070"/>
                <a:gd name="connsiteY295" fmla="*/ 1986707 h 2701072"/>
                <a:gd name="connsiteX296" fmla="*/ 1819894 w 2701070"/>
                <a:gd name="connsiteY296" fmla="*/ 2023732 h 2701072"/>
                <a:gd name="connsiteX297" fmla="*/ 1804864 w 2701070"/>
                <a:gd name="connsiteY297" fmla="*/ 2032177 h 2701072"/>
                <a:gd name="connsiteX298" fmla="*/ 1789180 w 2701070"/>
                <a:gd name="connsiteY298" fmla="*/ 2040621 h 2701072"/>
                <a:gd name="connsiteX299" fmla="*/ 1759120 w 2701070"/>
                <a:gd name="connsiteY299" fmla="*/ 2057510 h 2701072"/>
                <a:gd name="connsiteX300" fmla="*/ 1697038 w 2701070"/>
                <a:gd name="connsiteY300" fmla="*/ 2088039 h 2701072"/>
                <a:gd name="connsiteX301" fmla="*/ 1565684 w 2701070"/>
                <a:gd name="connsiteY301" fmla="*/ 2136107 h 2701072"/>
                <a:gd name="connsiteX302" fmla="*/ 1549346 w 2701070"/>
                <a:gd name="connsiteY302" fmla="*/ 2140654 h 2701072"/>
                <a:gd name="connsiteX303" fmla="*/ 1540852 w 2701070"/>
                <a:gd name="connsiteY303" fmla="*/ 2143252 h 2701072"/>
                <a:gd name="connsiteX304" fmla="*/ 1532356 w 2701070"/>
                <a:gd name="connsiteY304" fmla="*/ 2145201 h 2701072"/>
                <a:gd name="connsiteX305" fmla="*/ 1498374 w 2701070"/>
                <a:gd name="connsiteY305" fmla="*/ 2152346 h 2701072"/>
                <a:gd name="connsiteX306" fmla="*/ 1463738 w 2701070"/>
                <a:gd name="connsiteY306" fmla="*/ 2158192 h 2701072"/>
                <a:gd name="connsiteX307" fmla="*/ 1446748 w 2701070"/>
                <a:gd name="connsiteY307" fmla="*/ 2161440 h 2701072"/>
                <a:gd name="connsiteX308" fmla="*/ 1429102 w 2701070"/>
                <a:gd name="connsiteY308" fmla="*/ 2162739 h 2701072"/>
                <a:gd name="connsiteX309" fmla="*/ 1411458 w 2701070"/>
                <a:gd name="connsiteY309" fmla="*/ 2163389 h 2701072"/>
                <a:gd name="connsiteX310" fmla="*/ 1394468 w 2701070"/>
                <a:gd name="connsiteY310" fmla="*/ 2164688 h 2701072"/>
                <a:gd name="connsiteX311" fmla="*/ 1359178 w 2701070"/>
                <a:gd name="connsiteY311" fmla="*/ 2165337 h 2701072"/>
                <a:gd name="connsiteX312" fmla="*/ 1324544 w 2701070"/>
                <a:gd name="connsiteY312" fmla="*/ 2163389 h 2701072"/>
                <a:gd name="connsiteX313" fmla="*/ 1289254 w 2701070"/>
                <a:gd name="connsiteY313" fmla="*/ 2159491 h 2701072"/>
                <a:gd name="connsiteX314" fmla="*/ 1155287 w 2701070"/>
                <a:gd name="connsiteY314" fmla="*/ 2123116 h 2701072"/>
                <a:gd name="connsiteX315" fmla="*/ 1035043 w 2701070"/>
                <a:gd name="connsiteY315" fmla="*/ 2052313 h 2701072"/>
                <a:gd name="connsiteX316" fmla="*/ 938979 w 2701070"/>
                <a:gd name="connsiteY316" fmla="*/ 1952930 h 2701072"/>
                <a:gd name="connsiteX317" fmla="*/ 1038311 w 2701070"/>
                <a:gd name="connsiteY317" fmla="*/ 2048416 h 2701072"/>
                <a:gd name="connsiteX318" fmla="*/ 1158554 w 2701070"/>
                <a:gd name="connsiteY318" fmla="*/ 2115970 h 2701072"/>
                <a:gd name="connsiteX319" fmla="*/ 1427796 w 2701070"/>
                <a:gd name="connsiteY319" fmla="*/ 2151696 h 2701072"/>
                <a:gd name="connsiteX320" fmla="*/ 1445440 w 2701070"/>
                <a:gd name="connsiteY320" fmla="*/ 2150397 h 2701072"/>
                <a:gd name="connsiteX321" fmla="*/ 1462432 w 2701070"/>
                <a:gd name="connsiteY321" fmla="*/ 2148449 h 2701072"/>
                <a:gd name="connsiteX322" fmla="*/ 1496414 w 2701070"/>
                <a:gd name="connsiteY322" fmla="*/ 2142603 h 2701072"/>
                <a:gd name="connsiteX323" fmla="*/ 1530396 w 2701070"/>
                <a:gd name="connsiteY323" fmla="*/ 2135457 h 2701072"/>
                <a:gd name="connsiteX324" fmla="*/ 1538890 w 2701070"/>
                <a:gd name="connsiteY324" fmla="*/ 2134158 h 2701072"/>
                <a:gd name="connsiteX325" fmla="*/ 1546732 w 2701070"/>
                <a:gd name="connsiteY325" fmla="*/ 2131560 h 2701072"/>
                <a:gd name="connsiteX326" fmla="*/ 1563070 w 2701070"/>
                <a:gd name="connsiteY326" fmla="*/ 2127013 h 2701072"/>
                <a:gd name="connsiteX327" fmla="*/ 1580060 w 2701070"/>
                <a:gd name="connsiteY327" fmla="*/ 2122466 h 2701072"/>
                <a:gd name="connsiteX328" fmla="*/ 1587902 w 2701070"/>
                <a:gd name="connsiteY328" fmla="*/ 2119868 h 2701072"/>
                <a:gd name="connsiteX329" fmla="*/ 1596398 w 2701070"/>
                <a:gd name="connsiteY329" fmla="*/ 2117270 h 2701072"/>
                <a:gd name="connsiteX330" fmla="*/ 1629074 w 2701070"/>
                <a:gd name="connsiteY330" fmla="*/ 2106227 h 2701072"/>
                <a:gd name="connsiteX331" fmla="*/ 1661748 w 2701070"/>
                <a:gd name="connsiteY331" fmla="*/ 2093885 h 2701072"/>
                <a:gd name="connsiteX332" fmla="*/ 1693116 w 2701070"/>
                <a:gd name="connsiteY332" fmla="*/ 2080894 h 2701072"/>
                <a:gd name="connsiteX333" fmla="*/ 1755852 w 2701070"/>
                <a:gd name="connsiteY333" fmla="*/ 2051664 h 2701072"/>
                <a:gd name="connsiteX334" fmla="*/ 1816628 w 2701070"/>
                <a:gd name="connsiteY334" fmla="*/ 2019185 h 2701072"/>
                <a:gd name="connsiteX335" fmla="*/ 1876750 w 2701070"/>
                <a:gd name="connsiteY335" fmla="*/ 1984759 h 2701072"/>
                <a:gd name="connsiteX336" fmla="*/ 2012680 w 2701070"/>
                <a:gd name="connsiteY336" fmla="*/ 1872196 h 2701072"/>
                <a:gd name="connsiteX337" fmla="*/ 1955826 w 2701070"/>
                <a:gd name="connsiteY337" fmla="*/ 1911819 h 2701072"/>
                <a:gd name="connsiteX338" fmla="*/ 1897010 w 2701070"/>
                <a:gd name="connsiteY338" fmla="*/ 1948844 h 2701072"/>
                <a:gd name="connsiteX339" fmla="*/ 1882634 w 2701070"/>
                <a:gd name="connsiteY339" fmla="*/ 1957938 h 2701072"/>
                <a:gd name="connsiteX340" fmla="*/ 1866950 w 2701070"/>
                <a:gd name="connsiteY340" fmla="*/ 1966383 h 2701072"/>
                <a:gd name="connsiteX341" fmla="*/ 1836888 w 2701070"/>
                <a:gd name="connsiteY341" fmla="*/ 1982622 h 2701072"/>
                <a:gd name="connsiteX342" fmla="*/ 1774806 w 2701070"/>
                <a:gd name="connsiteY342" fmla="*/ 2013151 h 2701072"/>
                <a:gd name="connsiteX343" fmla="*/ 1643452 w 2701070"/>
                <a:gd name="connsiteY343" fmla="*/ 2061219 h 2701072"/>
                <a:gd name="connsiteX344" fmla="*/ 1626462 w 2701070"/>
                <a:gd name="connsiteY344" fmla="*/ 2065766 h 2701072"/>
                <a:gd name="connsiteX345" fmla="*/ 1618620 w 2701070"/>
                <a:gd name="connsiteY345" fmla="*/ 2068364 h 2701072"/>
                <a:gd name="connsiteX346" fmla="*/ 1610124 w 2701070"/>
                <a:gd name="connsiteY346" fmla="*/ 2070313 h 2701072"/>
                <a:gd name="connsiteX347" fmla="*/ 1576142 w 2701070"/>
                <a:gd name="connsiteY347" fmla="*/ 2078108 h 2701072"/>
                <a:gd name="connsiteX348" fmla="*/ 1541508 w 2701070"/>
                <a:gd name="connsiteY348" fmla="*/ 2083954 h 2701072"/>
                <a:gd name="connsiteX349" fmla="*/ 1524516 w 2701070"/>
                <a:gd name="connsiteY349" fmla="*/ 2085902 h 2701072"/>
                <a:gd name="connsiteX350" fmla="*/ 1506872 w 2701070"/>
                <a:gd name="connsiteY350" fmla="*/ 2087851 h 2701072"/>
                <a:gd name="connsiteX351" fmla="*/ 1489228 w 2701070"/>
                <a:gd name="connsiteY351" fmla="*/ 2089150 h 2701072"/>
                <a:gd name="connsiteX352" fmla="*/ 1472236 w 2701070"/>
                <a:gd name="connsiteY352" fmla="*/ 2090449 h 2701072"/>
                <a:gd name="connsiteX353" fmla="*/ 1436948 w 2701070"/>
                <a:gd name="connsiteY353" fmla="*/ 2090449 h 2701072"/>
                <a:gd name="connsiteX354" fmla="*/ 1402312 w 2701070"/>
                <a:gd name="connsiteY354" fmla="*/ 2088501 h 2701072"/>
                <a:gd name="connsiteX355" fmla="*/ 1367024 w 2701070"/>
                <a:gd name="connsiteY355" fmla="*/ 2084603 h 2701072"/>
                <a:gd name="connsiteX356" fmla="*/ 1233056 w 2701070"/>
                <a:gd name="connsiteY356" fmla="*/ 2048228 h 2701072"/>
                <a:gd name="connsiteX357" fmla="*/ 1112812 w 2701070"/>
                <a:gd name="connsiteY357" fmla="*/ 1978075 h 2701072"/>
                <a:gd name="connsiteX358" fmla="*/ 1016748 w 2701070"/>
                <a:gd name="connsiteY358" fmla="*/ 1878042 h 2701072"/>
                <a:gd name="connsiteX359" fmla="*/ 1116080 w 2701070"/>
                <a:gd name="connsiteY359" fmla="*/ 1973528 h 2701072"/>
                <a:gd name="connsiteX360" fmla="*/ 1235670 w 2701070"/>
                <a:gd name="connsiteY360" fmla="*/ 2041082 h 2701072"/>
                <a:gd name="connsiteX361" fmla="*/ 1505564 w 2701070"/>
                <a:gd name="connsiteY361" fmla="*/ 2077458 h 2701072"/>
                <a:gd name="connsiteX362" fmla="*/ 1523210 w 2701070"/>
                <a:gd name="connsiteY362" fmla="*/ 2076159 h 2701072"/>
                <a:gd name="connsiteX363" fmla="*/ 1540200 w 2701070"/>
                <a:gd name="connsiteY363" fmla="*/ 2072911 h 2701072"/>
                <a:gd name="connsiteX364" fmla="*/ 1574182 w 2701070"/>
                <a:gd name="connsiteY364" fmla="*/ 2067715 h 2701072"/>
                <a:gd name="connsiteX365" fmla="*/ 1608164 w 2701070"/>
                <a:gd name="connsiteY365" fmla="*/ 2060569 h 2701072"/>
                <a:gd name="connsiteX366" fmla="*/ 1616006 w 2701070"/>
                <a:gd name="connsiteY366" fmla="*/ 2059270 h 2701072"/>
                <a:gd name="connsiteX367" fmla="*/ 1624502 w 2701070"/>
                <a:gd name="connsiteY367" fmla="*/ 2056672 h 2701072"/>
                <a:gd name="connsiteX368" fmla="*/ 1640838 w 2701070"/>
                <a:gd name="connsiteY368" fmla="*/ 2052125 h 2701072"/>
                <a:gd name="connsiteX369" fmla="*/ 1657830 w 2701070"/>
                <a:gd name="connsiteY369" fmla="*/ 2047578 h 2701072"/>
                <a:gd name="connsiteX370" fmla="*/ 1665672 w 2701070"/>
                <a:gd name="connsiteY370" fmla="*/ 2044980 h 2701072"/>
                <a:gd name="connsiteX371" fmla="*/ 1674168 w 2701070"/>
                <a:gd name="connsiteY371" fmla="*/ 2042382 h 2701072"/>
                <a:gd name="connsiteX372" fmla="*/ 1706842 w 2701070"/>
                <a:gd name="connsiteY372" fmla="*/ 2031339 h 2701072"/>
                <a:gd name="connsiteX373" fmla="*/ 1738864 w 2701070"/>
                <a:gd name="connsiteY373" fmla="*/ 2018997 h 2701072"/>
                <a:gd name="connsiteX374" fmla="*/ 1770886 w 2701070"/>
                <a:gd name="connsiteY374" fmla="*/ 2006006 h 2701072"/>
                <a:gd name="connsiteX375" fmla="*/ 1833620 w 2701070"/>
                <a:gd name="connsiteY375" fmla="*/ 1977425 h 2701072"/>
                <a:gd name="connsiteX376" fmla="*/ 1894396 w 2701070"/>
                <a:gd name="connsiteY376" fmla="*/ 1944947 h 2701072"/>
                <a:gd name="connsiteX377" fmla="*/ 1954518 w 2701070"/>
                <a:gd name="connsiteY377" fmla="*/ 1909221 h 2701072"/>
                <a:gd name="connsiteX378" fmla="*/ 531121 w 2701070"/>
                <a:gd name="connsiteY378" fmla="*/ 1852735 h 2701072"/>
                <a:gd name="connsiteX379" fmla="*/ 595469 w 2701070"/>
                <a:gd name="connsiteY379" fmla="*/ 1914749 h 2701072"/>
                <a:gd name="connsiteX380" fmla="*/ 544408 w 2701070"/>
                <a:gd name="connsiteY380" fmla="*/ 1868514 h 2701072"/>
                <a:gd name="connsiteX381" fmla="*/ 2087568 w 2701070"/>
                <a:gd name="connsiteY381" fmla="*/ 1794429 h 2701072"/>
                <a:gd name="connsiteX382" fmla="*/ 2030714 w 2701070"/>
                <a:gd name="connsiteY382" fmla="*/ 1834052 h 2701072"/>
                <a:gd name="connsiteX383" fmla="*/ 1971898 w 2701070"/>
                <a:gd name="connsiteY383" fmla="*/ 1871077 h 2701072"/>
                <a:gd name="connsiteX384" fmla="*/ 1956868 w 2701070"/>
                <a:gd name="connsiteY384" fmla="*/ 1880171 h 2701072"/>
                <a:gd name="connsiteX385" fmla="*/ 1941838 w 2701070"/>
                <a:gd name="connsiteY385" fmla="*/ 1888616 h 2701072"/>
                <a:gd name="connsiteX386" fmla="*/ 1911776 w 2701070"/>
                <a:gd name="connsiteY386" fmla="*/ 1905504 h 2701072"/>
                <a:gd name="connsiteX387" fmla="*/ 1849040 w 2701070"/>
                <a:gd name="connsiteY387" fmla="*/ 1936034 h 2701072"/>
                <a:gd name="connsiteX388" fmla="*/ 1718340 w 2701070"/>
                <a:gd name="connsiteY388" fmla="*/ 1984101 h 2701072"/>
                <a:gd name="connsiteX389" fmla="*/ 1701350 w 2701070"/>
                <a:gd name="connsiteY389" fmla="*/ 1988648 h 2701072"/>
                <a:gd name="connsiteX390" fmla="*/ 1693508 w 2701070"/>
                <a:gd name="connsiteY390" fmla="*/ 1990597 h 2701072"/>
                <a:gd name="connsiteX391" fmla="*/ 1684360 w 2701070"/>
                <a:gd name="connsiteY391" fmla="*/ 1992546 h 2701072"/>
                <a:gd name="connsiteX392" fmla="*/ 1651030 w 2701070"/>
                <a:gd name="connsiteY392" fmla="*/ 2000341 h 2701072"/>
                <a:gd name="connsiteX393" fmla="*/ 1616396 w 2701070"/>
                <a:gd name="connsiteY393" fmla="*/ 2005537 h 2701072"/>
                <a:gd name="connsiteX394" fmla="*/ 1598750 w 2701070"/>
                <a:gd name="connsiteY394" fmla="*/ 2008785 h 2701072"/>
                <a:gd name="connsiteX395" fmla="*/ 1581760 w 2701070"/>
                <a:gd name="connsiteY395" fmla="*/ 2010084 h 2701072"/>
                <a:gd name="connsiteX396" fmla="*/ 1564116 w 2701070"/>
                <a:gd name="connsiteY396" fmla="*/ 2011383 h 2701072"/>
                <a:gd name="connsiteX397" fmla="*/ 1547124 w 2701070"/>
                <a:gd name="connsiteY397" fmla="*/ 2012033 h 2701072"/>
                <a:gd name="connsiteX398" fmla="*/ 1511836 w 2701070"/>
                <a:gd name="connsiteY398" fmla="*/ 2012682 h 2701072"/>
                <a:gd name="connsiteX399" fmla="*/ 1477200 w 2701070"/>
                <a:gd name="connsiteY399" fmla="*/ 2010734 h 2701072"/>
                <a:gd name="connsiteX400" fmla="*/ 1441912 w 2701070"/>
                <a:gd name="connsiteY400" fmla="*/ 2006836 h 2701072"/>
                <a:gd name="connsiteX401" fmla="*/ 1307944 w 2701070"/>
                <a:gd name="connsiteY401" fmla="*/ 1970461 h 2701072"/>
                <a:gd name="connsiteX402" fmla="*/ 1187700 w 2701070"/>
                <a:gd name="connsiteY402" fmla="*/ 1900308 h 2701072"/>
                <a:gd name="connsiteX403" fmla="*/ 1091636 w 2701070"/>
                <a:gd name="connsiteY403" fmla="*/ 1800925 h 2701072"/>
                <a:gd name="connsiteX404" fmla="*/ 1190968 w 2701070"/>
                <a:gd name="connsiteY404" fmla="*/ 1895761 h 2701072"/>
                <a:gd name="connsiteX405" fmla="*/ 1311212 w 2701070"/>
                <a:gd name="connsiteY405" fmla="*/ 1963315 h 2701072"/>
                <a:gd name="connsiteX406" fmla="*/ 1580452 w 2701070"/>
                <a:gd name="connsiteY406" fmla="*/ 1999041 h 2701072"/>
                <a:gd name="connsiteX407" fmla="*/ 1598098 w 2701070"/>
                <a:gd name="connsiteY407" fmla="*/ 1998392 h 2701072"/>
                <a:gd name="connsiteX408" fmla="*/ 1615088 w 2701070"/>
                <a:gd name="connsiteY408" fmla="*/ 1995794 h 2701072"/>
                <a:gd name="connsiteX409" fmla="*/ 1649070 w 2701070"/>
                <a:gd name="connsiteY409" fmla="*/ 1990597 h 2701072"/>
                <a:gd name="connsiteX410" fmla="*/ 1682398 w 2701070"/>
                <a:gd name="connsiteY410" fmla="*/ 1982802 h 2701072"/>
                <a:gd name="connsiteX411" fmla="*/ 1690894 w 2701070"/>
                <a:gd name="connsiteY411" fmla="*/ 1981503 h 2701072"/>
                <a:gd name="connsiteX412" fmla="*/ 1699390 w 2701070"/>
                <a:gd name="connsiteY412" fmla="*/ 1978905 h 2701072"/>
                <a:gd name="connsiteX413" fmla="*/ 1715726 w 2701070"/>
                <a:gd name="connsiteY413" fmla="*/ 1974358 h 2701072"/>
                <a:gd name="connsiteX414" fmla="*/ 1732718 w 2701070"/>
                <a:gd name="connsiteY414" fmla="*/ 1969811 h 2701072"/>
                <a:gd name="connsiteX415" fmla="*/ 1740560 w 2701070"/>
                <a:gd name="connsiteY415" fmla="*/ 1967862 h 2701072"/>
                <a:gd name="connsiteX416" fmla="*/ 1749056 w 2701070"/>
                <a:gd name="connsiteY416" fmla="*/ 1964615 h 2701072"/>
                <a:gd name="connsiteX417" fmla="*/ 1781730 w 2701070"/>
                <a:gd name="connsiteY417" fmla="*/ 1953572 h 2701072"/>
                <a:gd name="connsiteX418" fmla="*/ 1813752 w 2701070"/>
                <a:gd name="connsiteY418" fmla="*/ 1941230 h 2701072"/>
                <a:gd name="connsiteX419" fmla="*/ 1845774 w 2701070"/>
                <a:gd name="connsiteY419" fmla="*/ 1928239 h 2701072"/>
                <a:gd name="connsiteX420" fmla="*/ 1908508 w 2701070"/>
                <a:gd name="connsiteY420" fmla="*/ 1899658 h 2701072"/>
                <a:gd name="connsiteX421" fmla="*/ 1969284 w 2701070"/>
                <a:gd name="connsiteY421" fmla="*/ 1867180 h 2701072"/>
                <a:gd name="connsiteX422" fmla="*/ 2029406 w 2701070"/>
                <a:gd name="connsiteY422" fmla="*/ 1832104 h 2701072"/>
                <a:gd name="connsiteX423" fmla="*/ 2165334 w 2701070"/>
                <a:gd name="connsiteY423" fmla="*/ 1716660 h 2701072"/>
                <a:gd name="connsiteX424" fmla="*/ 2107826 w 2701070"/>
                <a:gd name="connsiteY424" fmla="*/ 1756283 h 2701072"/>
                <a:gd name="connsiteX425" fmla="*/ 2049666 w 2701070"/>
                <a:gd name="connsiteY425" fmla="*/ 1793308 h 2701072"/>
                <a:gd name="connsiteX426" fmla="*/ 2034634 w 2701070"/>
                <a:gd name="connsiteY426" fmla="*/ 1802402 h 2701072"/>
                <a:gd name="connsiteX427" fmla="*/ 2019604 w 2701070"/>
                <a:gd name="connsiteY427" fmla="*/ 1810847 h 2701072"/>
                <a:gd name="connsiteX428" fmla="*/ 1988890 w 2701070"/>
                <a:gd name="connsiteY428" fmla="*/ 1827735 h 2701072"/>
                <a:gd name="connsiteX429" fmla="*/ 1926808 w 2701070"/>
                <a:gd name="connsiteY429" fmla="*/ 1858265 h 2701072"/>
                <a:gd name="connsiteX430" fmla="*/ 1796108 w 2701070"/>
                <a:gd name="connsiteY430" fmla="*/ 1905683 h 2701072"/>
                <a:gd name="connsiteX431" fmla="*/ 1779116 w 2701070"/>
                <a:gd name="connsiteY431" fmla="*/ 1910879 h 2701072"/>
                <a:gd name="connsiteX432" fmla="*/ 1771276 w 2701070"/>
                <a:gd name="connsiteY432" fmla="*/ 1912828 h 2701072"/>
                <a:gd name="connsiteX433" fmla="*/ 1762126 w 2701070"/>
                <a:gd name="connsiteY433" fmla="*/ 1914777 h 2701072"/>
                <a:gd name="connsiteX434" fmla="*/ 1728798 w 2701070"/>
                <a:gd name="connsiteY434" fmla="*/ 1922572 h 2701072"/>
                <a:gd name="connsiteX435" fmla="*/ 1694162 w 2701070"/>
                <a:gd name="connsiteY435" fmla="*/ 1928418 h 2701072"/>
                <a:gd name="connsiteX436" fmla="*/ 1676518 w 2701070"/>
                <a:gd name="connsiteY436" fmla="*/ 1931016 h 2701072"/>
                <a:gd name="connsiteX437" fmla="*/ 1658874 w 2701070"/>
                <a:gd name="connsiteY437" fmla="*/ 1932315 h 2701072"/>
                <a:gd name="connsiteX438" fmla="*/ 1641882 w 2701070"/>
                <a:gd name="connsiteY438" fmla="*/ 1933614 h 2701072"/>
                <a:gd name="connsiteX439" fmla="*/ 1624892 w 2701070"/>
                <a:gd name="connsiteY439" fmla="*/ 1934913 h 2701072"/>
                <a:gd name="connsiteX440" fmla="*/ 1589602 w 2701070"/>
                <a:gd name="connsiteY440" fmla="*/ 1934913 h 2701072"/>
                <a:gd name="connsiteX441" fmla="*/ 1554314 w 2701070"/>
                <a:gd name="connsiteY441" fmla="*/ 1932965 h 2701072"/>
                <a:gd name="connsiteX442" fmla="*/ 1519678 w 2701070"/>
                <a:gd name="connsiteY442" fmla="*/ 1929717 h 2701072"/>
                <a:gd name="connsiteX443" fmla="*/ 1385710 w 2701070"/>
                <a:gd name="connsiteY443" fmla="*/ 1892692 h 2701072"/>
                <a:gd name="connsiteX444" fmla="*/ 1265468 w 2701070"/>
                <a:gd name="connsiteY444" fmla="*/ 1822539 h 2701072"/>
                <a:gd name="connsiteX445" fmla="*/ 1169403 w 2701070"/>
                <a:gd name="connsiteY445" fmla="*/ 1723156 h 2701072"/>
                <a:gd name="connsiteX446" fmla="*/ 1268082 w 2701070"/>
                <a:gd name="connsiteY446" fmla="*/ 1818641 h 2701072"/>
                <a:gd name="connsiteX447" fmla="*/ 1388324 w 2701070"/>
                <a:gd name="connsiteY447" fmla="*/ 1885546 h 2701072"/>
                <a:gd name="connsiteX448" fmla="*/ 1658220 w 2701070"/>
                <a:gd name="connsiteY448" fmla="*/ 1921922 h 2701072"/>
                <a:gd name="connsiteX449" fmla="*/ 1675864 w 2701070"/>
                <a:gd name="connsiteY449" fmla="*/ 1920623 h 2701072"/>
                <a:gd name="connsiteX450" fmla="*/ 1692202 w 2701070"/>
                <a:gd name="connsiteY450" fmla="*/ 1918025 h 2701072"/>
                <a:gd name="connsiteX451" fmla="*/ 1726838 w 2701070"/>
                <a:gd name="connsiteY451" fmla="*/ 1912179 h 2701072"/>
                <a:gd name="connsiteX452" fmla="*/ 1760166 w 2701070"/>
                <a:gd name="connsiteY452" fmla="*/ 1905683 h 2701072"/>
                <a:gd name="connsiteX453" fmla="*/ 1768660 w 2701070"/>
                <a:gd name="connsiteY453" fmla="*/ 1903734 h 2701072"/>
                <a:gd name="connsiteX454" fmla="*/ 1777156 w 2701070"/>
                <a:gd name="connsiteY454" fmla="*/ 1901786 h 2701072"/>
                <a:gd name="connsiteX455" fmla="*/ 1793494 w 2701070"/>
                <a:gd name="connsiteY455" fmla="*/ 1897239 h 2701072"/>
                <a:gd name="connsiteX456" fmla="*/ 1810484 w 2701070"/>
                <a:gd name="connsiteY456" fmla="*/ 1892042 h 2701072"/>
                <a:gd name="connsiteX457" fmla="*/ 1818326 w 2701070"/>
                <a:gd name="connsiteY457" fmla="*/ 1890093 h 2701072"/>
                <a:gd name="connsiteX458" fmla="*/ 1826168 w 2701070"/>
                <a:gd name="connsiteY458" fmla="*/ 1886846 h 2701072"/>
                <a:gd name="connsiteX459" fmla="*/ 1858844 w 2701070"/>
                <a:gd name="connsiteY459" fmla="*/ 1875803 h 2701072"/>
                <a:gd name="connsiteX460" fmla="*/ 1891518 w 2701070"/>
                <a:gd name="connsiteY460" fmla="*/ 1863461 h 2701072"/>
                <a:gd name="connsiteX461" fmla="*/ 1923540 w 2701070"/>
                <a:gd name="connsiteY461" fmla="*/ 1850470 h 2701072"/>
                <a:gd name="connsiteX462" fmla="*/ 1986276 w 2701070"/>
                <a:gd name="connsiteY462" fmla="*/ 1821889 h 2701072"/>
                <a:gd name="connsiteX463" fmla="*/ 2047052 w 2701070"/>
                <a:gd name="connsiteY463" fmla="*/ 1789411 h 2701072"/>
                <a:gd name="connsiteX464" fmla="*/ 2107174 w 2701070"/>
                <a:gd name="connsiteY464" fmla="*/ 1754335 h 2701072"/>
                <a:gd name="connsiteX465" fmla="*/ 2243104 w 2701070"/>
                <a:gd name="connsiteY465" fmla="*/ 1641772 h 2701072"/>
                <a:gd name="connsiteX466" fmla="*/ 2185596 w 2701070"/>
                <a:gd name="connsiteY466" fmla="*/ 1680862 h 2701072"/>
                <a:gd name="connsiteX467" fmla="*/ 2127434 w 2701070"/>
                <a:gd name="connsiteY467" fmla="*/ 1718649 h 2701072"/>
                <a:gd name="connsiteX468" fmla="*/ 2112404 w 2701070"/>
                <a:gd name="connsiteY468" fmla="*/ 1727118 h 2701072"/>
                <a:gd name="connsiteX469" fmla="*/ 2097374 w 2701070"/>
                <a:gd name="connsiteY469" fmla="*/ 1735587 h 2701072"/>
                <a:gd name="connsiteX470" fmla="*/ 2066658 w 2701070"/>
                <a:gd name="connsiteY470" fmla="*/ 1752526 h 2701072"/>
                <a:gd name="connsiteX471" fmla="*/ 2003924 w 2701070"/>
                <a:gd name="connsiteY471" fmla="*/ 1783147 h 2701072"/>
                <a:gd name="connsiteX472" fmla="*/ 1873876 w 2701070"/>
                <a:gd name="connsiteY472" fmla="*/ 1831358 h 2701072"/>
                <a:gd name="connsiteX473" fmla="*/ 1856886 w 2701070"/>
                <a:gd name="connsiteY473" fmla="*/ 1835918 h 2701072"/>
                <a:gd name="connsiteX474" fmla="*/ 1848390 w 2701070"/>
                <a:gd name="connsiteY474" fmla="*/ 1837872 h 2701072"/>
                <a:gd name="connsiteX475" fmla="*/ 1839896 w 2701070"/>
                <a:gd name="connsiteY475" fmla="*/ 1839827 h 2701072"/>
                <a:gd name="connsiteX476" fmla="*/ 1805914 w 2701070"/>
                <a:gd name="connsiteY476" fmla="*/ 1847645 h 2701072"/>
                <a:gd name="connsiteX477" fmla="*/ 1771932 w 2701070"/>
                <a:gd name="connsiteY477" fmla="*/ 1853508 h 2701072"/>
                <a:gd name="connsiteX478" fmla="*/ 1754286 w 2701070"/>
                <a:gd name="connsiteY478" fmla="*/ 1856114 h 2701072"/>
                <a:gd name="connsiteX479" fmla="*/ 1736642 w 2701070"/>
                <a:gd name="connsiteY479" fmla="*/ 1857417 h 2701072"/>
                <a:gd name="connsiteX480" fmla="*/ 1719652 w 2701070"/>
                <a:gd name="connsiteY480" fmla="*/ 1858720 h 2701072"/>
                <a:gd name="connsiteX481" fmla="*/ 1702006 w 2701070"/>
                <a:gd name="connsiteY481" fmla="*/ 1860023 h 2701072"/>
                <a:gd name="connsiteX482" fmla="*/ 1666718 w 2701070"/>
                <a:gd name="connsiteY482" fmla="*/ 1860023 h 2701072"/>
                <a:gd name="connsiteX483" fmla="*/ 1632082 w 2701070"/>
                <a:gd name="connsiteY483" fmla="*/ 1858069 h 2701072"/>
                <a:gd name="connsiteX484" fmla="*/ 1597448 w 2701070"/>
                <a:gd name="connsiteY484" fmla="*/ 1854160 h 2701072"/>
                <a:gd name="connsiteX485" fmla="*/ 1462826 w 2701070"/>
                <a:gd name="connsiteY485" fmla="*/ 1817676 h 2701072"/>
                <a:gd name="connsiteX486" fmla="*/ 1343236 w 2701070"/>
                <a:gd name="connsiteY486" fmla="*/ 1747314 h 2701072"/>
                <a:gd name="connsiteX487" fmla="*/ 1247172 w 2701070"/>
                <a:gd name="connsiteY487" fmla="*/ 1647635 h 2701072"/>
                <a:gd name="connsiteX488" fmla="*/ 1345850 w 2701070"/>
                <a:gd name="connsiteY488" fmla="*/ 1743405 h 2701072"/>
                <a:gd name="connsiteX489" fmla="*/ 1466094 w 2701070"/>
                <a:gd name="connsiteY489" fmla="*/ 1810510 h 2701072"/>
                <a:gd name="connsiteX490" fmla="*/ 1735988 w 2701070"/>
                <a:gd name="connsiteY490" fmla="*/ 1846993 h 2701072"/>
                <a:gd name="connsiteX491" fmla="*/ 1752980 w 2701070"/>
                <a:gd name="connsiteY491" fmla="*/ 1845690 h 2701072"/>
                <a:gd name="connsiteX492" fmla="*/ 1769970 w 2701070"/>
                <a:gd name="connsiteY492" fmla="*/ 1843084 h 2701072"/>
                <a:gd name="connsiteX493" fmla="*/ 1804606 w 2701070"/>
                <a:gd name="connsiteY493" fmla="*/ 1837872 h 2701072"/>
                <a:gd name="connsiteX494" fmla="*/ 1837934 w 2701070"/>
                <a:gd name="connsiteY494" fmla="*/ 1830706 h 2701072"/>
                <a:gd name="connsiteX495" fmla="*/ 1845776 w 2701070"/>
                <a:gd name="connsiteY495" fmla="*/ 1828752 h 2701072"/>
                <a:gd name="connsiteX496" fmla="*/ 1854926 w 2701070"/>
                <a:gd name="connsiteY496" fmla="*/ 1826797 h 2701072"/>
                <a:gd name="connsiteX497" fmla="*/ 1871262 w 2701070"/>
                <a:gd name="connsiteY497" fmla="*/ 1822237 h 2701072"/>
                <a:gd name="connsiteX498" fmla="*/ 1888254 w 2701070"/>
                <a:gd name="connsiteY498" fmla="*/ 1817676 h 2701072"/>
                <a:gd name="connsiteX499" fmla="*/ 1896096 w 2701070"/>
                <a:gd name="connsiteY499" fmla="*/ 1815070 h 2701072"/>
                <a:gd name="connsiteX500" fmla="*/ 1903938 w 2701070"/>
                <a:gd name="connsiteY500" fmla="*/ 1811813 h 2701072"/>
                <a:gd name="connsiteX501" fmla="*/ 1936612 w 2701070"/>
                <a:gd name="connsiteY501" fmla="*/ 1800737 h 2701072"/>
                <a:gd name="connsiteX502" fmla="*/ 1969288 w 2701070"/>
                <a:gd name="connsiteY502" fmla="*/ 1788359 h 2701072"/>
                <a:gd name="connsiteX503" fmla="*/ 2001310 w 2701070"/>
                <a:gd name="connsiteY503" fmla="*/ 1775329 h 2701072"/>
                <a:gd name="connsiteX504" fmla="*/ 2064044 w 2701070"/>
                <a:gd name="connsiteY504" fmla="*/ 1746663 h 2701072"/>
                <a:gd name="connsiteX505" fmla="*/ 2124820 w 2701070"/>
                <a:gd name="connsiteY505" fmla="*/ 1714088 h 2701072"/>
                <a:gd name="connsiteX506" fmla="*/ 2184288 w 2701070"/>
                <a:gd name="connsiteY506" fmla="*/ 1678907 h 2701072"/>
                <a:gd name="connsiteX507" fmla="*/ 2317992 w 2701070"/>
                <a:gd name="connsiteY507" fmla="*/ 1566884 h 2701072"/>
                <a:gd name="connsiteX508" fmla="*/ 2260484 w 2701070"/>
                <a:gd name="connsiteY508" fmla="*/ 1606507 h 2701072"/>
                <a:gd name="connsiteX509" fmla="*/ 2202322 w 2701070"/>
                <a:gd name="connsiteY509" fmla="*/ 1643532 h 2701072"/>
                <a:gd name="connsiteX510" fmla="*/ 2187292 w 2701070"/>
                <a:gd name="connsiteY510" fmla="*/ 1651977 h 2701072"/>
                <a:gd name="connsiteX511" fmla="*/ 2172262 w 2701070"/>
                <a:gd name="connsiteY511" fmla="*/ 1660421 h 2701072"/>
                <a:gd name="connsiteX512" fmla="*/ 2141546 w 2701070"/>
                <a:gd name="connsiteY512" fmla="*/ 1677310 h 2701072"/>
                <a:gd name="connsiteX513" fmla="*/ 2079464 w 2701070"/>
                <a:gd name="connsiteY513" fmla="*/ 1707839 h 2701072"/>
                <a:gd name="connsiteX514" fmla="*/ 1948764 w 2701070"/>
                <a:gd name="connsiteY514" fmla="*/ 1755907 h 2701072"/>
                <a:gd name="connsiteX515" fmla="*/ 1931774 w 2701070"/>
                <a:gd name="connsiteY515" fmla="*/ 1760454 h 2701072"/>
                <a:gd name="connsiteX516" fmla="*/ 1923278 w 2701070"/>
                <a:gd name="connsiteY516" fmla="*/ 1762403 h 2701072"/>
                <a:gd name="connsiteX517" fmla="*/ 1914784 w 2701070"/>
                <a:gd name="connsiteY517" fmla="*/ 1764351 h 2701072"/>
                <a:gd name="connsiteX518" fmla="*/ 1880802 w 2701070"/>
                <a:gd name="connsiteY518" fmla="*/ 1772146 h 2701072"/>
                <a:gd name="connsiteX519" fmla="*/ 1846820 w 2701070"/>
                <a:gd name="connsiteY519" fmla="*/ 1777992 h 2701072"/>
                <a:gd name="connsiteX520" fmla="*/ 1829174 w 2701070"/>
                <a:gd name="connsiteY520" fmla="*/ 1780590 h 2701072"/>
                <a:gd name="connsiteX521" fmla="*/ 1811530 w 2701070"/>
                <a:gd name="connsiteY521" fmla="*/ 1781889 h 2701072"/>
                <a:gd name="connsiteX522" fmla="*/ 1794540 w 2701070"/>
                <a:gd name="connsiteY522" fmla="*/ 1783189 h 2701072"/>
                <a:gd name="connsiteX523" fmla="*/ 1776894 w 2701070"/>
                <a:gd name="connsiteY523" fmla="*/ 1784488 h 2701072"/>
                <a:gd name="connsiteX524" fmla="*/ 1741606 w 2701070"/>
                <a:gd name="connsiteY524" fmla="*/ 1785137 h 2701072"/>
                <a:gd name="connsiteX525" fmla="*/ 1706970 w 2701070"/>
                <a:gd name="connsiteY525" fmla="*/ 1782539 h 2701072"/>
                <a:gd name="connsiteX526" fmla="*/ 1672336 w 2701070"/>
                <a:gd name="connsiteY526" fmla="*/ 1779291 h 2701072"/>
                <a:gd name="connsiteX527" fmla="*/ 1537714 w 2701070"/>
                <a:gd name="connsiteY527" fmla="*/ 1742266 h 2701072"/>
                <a:gd name="connsiteX528" fmla="*/ 1418124 w 2701070"/>
                <a:gd name="connsiteY528" fmla="*/ 1672113 h 2701072"/>
                <a:gd name="connsiteX529" fmla="*/ 1322060 w 2701070"/>
                <a:gd name="connsiteY529" fmla="*/ 1572730 h 2701072"/>
                <a:gd name="connsiteX530" fmla="*/ 1420738 w 2701070"/>
                <a:gd name="connsiteY530" fmla="*/ 1668216 h 2701072"/>
                <a:gd name="connsiteX531" fmla="*/ 1540982 w 2701070"/>
                <a:gd name="connsiteY531" fmla="*/ 1735121 h 2701072"/>
                <a:gd name="connsiteX532" fmla="*/ 1810876 w 2701070"/>
                <a:gd name="connsiteY532" fmla="*/ 1772146 h 2701072"/>
                <a:gd name="connsiteX533" fmla="*/ 1827868 w 2701070"/>
                <a:gd name="connsiteY533" fmla="*/ 1770197 h 2701072"/>
                <a:gd name="connsiteX534" fmla="*/ 1844858 w 2701070"/>
                <a:gd name="connsiteY534" fmla="*/ 1767599 h 2701072"/>
                <a:gd name="connsiteX535" fmla="*/ 1878840 w 2701070"/>
                <a:gd name="connsiteY535" fmla="*/ 1762403 h 2701072"/>
                <a:gd name="connsiteX536" fmla="*/ 1912822 w 2701070"/>
                <a:gd name="connsiteY536" fmla="*/ 1755257 h 2701072"/>
                <a:gd name="connsiteX537" fmla="*/ 1921318 w 2701070"/>
                <a:gd name="connsiteY537" fmla="*/ 1753309 h 2701072"/>
                <a:gd name="connsiteX538" fmla="*/ 1929160 w 2701070"/>
                <a:gd name="connsiteY538" fmla="*/ 1751360 h 2701072"/>
                <a:gd name="connsiteX539" fmla="*/ 1946150 w 2701070"/>
                <a:gd name="connsiteY539" fmla="*/ 1746813 h 2701072"/>
                <a:gd name="connsiteX540" fmla="*/ 1962488 w 2701070"/>
                <a:gd name="connsiteY540" fmla="*/ 1742266 h 2701072"/>
                <a:gd name="connsiteX541" fmla="*/ 1970984 w 2701070"/>
                <a:gd name="connsiteY541" fmla="*/ 1739668 h 2701072"/>
                <a:gd name="connsiteX542" fmla="*/ 1978826 w 2701070"/>
                <a:gd name="connsiteY542" fmla="*/ 1736420 h 2701072"/>
                <a:gd name="connsiteX543" fmla="*/ 2011500 w 2701070"/>
                <a:gd name="connsiteY543" fmla="*/ 1726027 h 2701072"/>
                <a:gd name="connsiteX544" fmla="*/ 2043522 w 2701070"/>
                <a:gd name="connsiteY544" fmla="*/ 1713685 h 2701072"/>
                <a:gd name="connsiteX545" fmla="*/ 2076198 w 2701070"/>
                <a:gd name="connsiteY545" fmla="*/ 1700694 h 2701072"/>
                <a:gd name="connsiteX546" fmla="*/ 2138932 w 2701070"/>
                <a:gd name="connsiteY546" fmla="*/ 1671464 h 2701072"/>
                <a:gd name="connsiteX547" fmla="*/ 2199708 w 2701070"/>
                <a:gd name="connsiteY547" fmla="*/ 1638985 h 2701072"/>
                <a:gd name="connsiteX548" fmla="*/ 2259176 w 2701070"/>
                <a:gd name="connsiteY548" fmla="*/ 1603909 h 2701072"/>
                <a:gd name="connsiteX549" fmla="*/ 2395758 w 2701070"/>
                <a:gd name="connsiteY549" fmla="*/ 1489117 h 2701072"/>
                <a:gd name="connsiteX550" fmla="*/ 2338866 w 2701070"/>
                <a:gd name="connsiteY550" fmla="*/ 1528740 h 2701072"/>
                <a:gd name="connsiteX551" fmla="*/ 2280666 w 2701070"/>
                <a:gd name="connsiteY551" fmla="*/ 1565765 h 2701072"/>
                <a:gd name="connsiteX552" fmla="*/ 2265626 w 2701070"/>
                <a:gd name="connsiteY552" fmla="*/ 1574210 h 2701072"/>
                <a:gd name="connsiteX553" fmla="*/ 2249932 w 2701070"/>
                <a:gd name="connsiteY553" fmla="*/ 1582654 h 2701072"/>
                <a:gd name="connsiteX554" fmla="*/ 2219852 w 2701070"/>
                <a:gd name="connsiteY554" fmla="*/ 1599543 h 2701072"/>
                <a:gd name="connsiteX555" fmla="*/ 2157074 w 2701070"/>
                <a:gd name="connsiteY555" fmla="*/ 1630722 h 2701072"/>
                <a:gd name="connsiteX556" fmla="*/ 2026944 w 2701070"/>
                <a:gd name="connsiteY556" fmla="*/ 1678140 h 2701072"/>
                <a:gd name="connsiteX557" fmla="*/ 2009942 w 2701070"/>
                <a:gd name="connsiteY557" fmla="*/ 1682687 h 2701072"/>
                <a:gd name="connsiteX558" fmla="*/ 2001440 w 2701070"/>
                <a:gd name="connsiteY558" fmla="*/ 1685285 h 2701072"/>
                <a:gd name="connsiteX559" fmla="*/ 1992938 w 2701070"/>
                <a:gd name="connsiteY559" fmla="*/ 1686584 h 2701072"/>
                <a:gd name="connsiteX560" fmla="*/ 1958934 w 2701070"/>
                <a:gd name="connsiteY560" fmla="*/ 1694379 h 2701072"/>
                <a:gd name="connsiteX561" fmla="*/ 1924276 w 2701070"/>
                <a:gd name="connsiteY561" fmla="*/ 1700225 h 2701072"/>
                <a:gd name="connsiteX562" fmla="*/ 1907274 w 2701070"/>
                <a:gd name="connsiteY562" fmla="*/ 1702823 h 2701072"/>
                <a:gd name="connsiteX563" fmla="*/ 1889618 w 2701070"/>
                <a:gd name="connsiteY563" fmla="*/ 1704772 h 2701072"/>
                <a:gd name="connsiteX564" fmla="*/ 1871962 w 2701070"/>
                <a:gd name="connsiteY564" fmla="*/ 1705422 h 2701072"/>
                <a:gd name="connsiteX565" fmla="*/ 1854960 w 2701070"/>
                <a:gd name="connsiteY565" fmla="*/ 1706721 h 2701072"/>
                <a:gd name="connsiteX566" fmla="*/ 1819648 w 2701070"/>
                <a:gd name="connsiteY566" fmla="*/ 1707370 h 2701072"/>
                <a:gd name="connsiteX567" fmla="*/ 1784990 w 2701070"/>
                <a:gd name="connsiteY567" fmla="*/ 1705422 h 2701072"/>
                <a:gd name="connsiteX568" fmla="*/ 1750332 w 2701070"/>
                <a:gd name="connsiteY568" fmla="*/ 1701524 h 2701072"/>
                <a:gd name="connsiteX569" fmla="*/ 1615622 w 2701070"/>
                <a:gd name="connsiteY569" fmla="*/ 1665149 h 2701072"/>
                <a:gd name="connsiteX570" fmla="*/ 1495300 w 2701070"/>
                <a:gd name="connsiteY570" fmla="*/ 1594346 h 2701072"/>
                <a:gd name="connsiteX571" fmla="*/ 1399828 w 2701070"/>
                <a:gd name="connsiteY571" fmla="*/ 1495613 h 2701072"/>
                <a:gd name="connsiteX572" fmla="*/ 1498570 w 2701070"/>
                <a:gd name="connsiteY572" fmla="*/ 1590449 h 2701072"/>
                <a:gd name="connsiteX573" fmla="*/ 1618892 w 2701070"/>
                <a:gd name="connsiteY573" fmla="*/ 1657354 h 2701072"/>
                <a:gd name="connsiteX574" fmla="*/ 1888964 w 2701070"/>
                <a:gd name="connsiteY574" fmla="*/ 1694379 h 2701072"/>
                <a:gd name="connsiteX575" fmla="*/ 1905966 w 2701070"/>
                <a:gd name="connsiteY575" fmla="*/ 1692430 h 2701072"/>
                <a:gd name="connsiteX576" fmla="*/ 1922968 w 2701070"/>
                <a:gd name="connsiteY576" fmla="*/ 1689832 h 2701072"/>
                <a:gd name="connsiteX577" fmla="*/ 1956972 w 2701070"/>
                <a:gd name="connsiteY577" fmla="*/ 1684636 h 2701072"/>
                <a:gd name="connsiteX578" fmla="*/ 1990324 w 2701070"/>
                <a:gd name="connsiteY578" fmla="*/ 1677490 h 2701072"/>
                <a:gd name="connsiteX579" fmla="*/ 1998824 w 2701070"/>
                <a:gd name="connsiteY579" fmla="*/ 1675542 h 2701072"/>
                <a:gd name="connsiteX580" fmla="*/ 2007326 w 2701070"/>
                <a:gd name="connsiteY580" fmla="*/ 1673593 h 2701072"/>
                <a:gd name="connsiteX581" fmla="*/ 2023674 w 2701070"/>
                <a:gd name="connsiteY581" fmla="*/ 1669046 h 2701072"/>
                <a:gd name="connsiteX582" fmla="*/ 2040676 w 2701070"/>
                <a:gd name="connsiteY582" fmla="*/ 1664499 h 2701072"/>
                <a:gd name="connsiteX583" fmla="*/ 2049176 w 2701070"/>
                <a:gd name="connsiteY583" fmla="*/ 1661901 h 2701072"/>
                <a:gd name="connsiteX584" fmla="*/ 2057024 w 2701070"/>
                <a:gd name="connsiteY584" fmla="*/ 1659303 h 2701072"/>
                <a:gd name="connsiteX585" fmla="*/ 2089720 w 2701070"/>
                <a:gd name="connsiteY585" fmla="*/ 1648260 h 2701072"/>
                <a:gd name="connsiteX586" fmla="*/ 2121762 w 2701070"/>
                <a:gd name="connsiteY586" fmla="*/ 1635918 h 2701072"/>
                <a:gd name="connsiteX587" fmla="*/ 2154458 w 2701070"/>
                <a:gd name="connsiteY587" fmla="*/ 1622927 h 2701072"/>
                <a:gd name="connsiteX588" fmla="*/ 2216582 w 2701070"/>
                <a:gd name="connsiteY588" fmla="*/ 1593697 h 2701072"/>
                <a:gd name="connsiteX589" fmla="*/ 2278052 w 2701070"/>
                <a:gd name="connsiteY589" fmla="*/ 1561218 h 2701072"/>
                <a:gd name="connsiteX590" fmla="*/ 2337558 w 2701070"/>
                <a:gd name="connsiteY590" fmla="*/ 1526142 h 2701072"/>
                <a:gd name="connsiteX591" fmla="*/ 2470646 w 2701070"/>
                <a:gd name="connsiteY591" fmla="*/ 1414229 h 2701072"/>
                <a:gd name="connsiteX592" fmla="*/ 2413792 w 2701070"/>
                <a:gd name="connsiteY592" fmla="*/ 1453852 h 2701072"/>
                <a:gd name="connsiteX593" fmla="*/ 2355630 w 2701070"/>
                <a:gd name="connsiteY593" fmla="*/ 1490877 h 2701072"/>
                <a:gd name="connsiteX594" fmla="*/ 2340600 w 2701070"/>
                <a:gd name="connsiteY594" fmla="*/ 1499322 h 2701072"/>
                <a:gd name="connsiteX595" fmla="*/ 2324916 w 2701070"/>
                <a:gd name="connsiteY595" fmla="*/ 1507766 h 2701072"/>
                <a:gd name="connsiteX596" fmla="*/ 2294856 w 2701070"/>
                <a:gd name="connsiteY596" fmla="*/ 1524655 h 2701072"/>
                <a:gd name="connsiteX597" fmla="*/ 2232120 w 2701070"/>
                <a:gd name="connsiteY597" fmla="*/ 1555834 h 2701072"/>
                <a:gd name="connsiteX598" fmla="*/ 2101420 w 2701070"/>
                <a:gd name="connsiteY598" fmla="*/ 1603252 h 2701072"/>
                <a:gd name="connsiteX599" fmla="*/ 2085082 w 2701070"/>
                <a:gd name="connsiteY599" fmla="*/ 1607799 h 2701072"/>
                <a:gd name="connsiteX600" fmla="*/ 2076588 w 2701070"/>
                <a:gd name="connsiteY600" fmla="*/ 1610397 h 2701072"/>
                <a:gd name="connsiteX601" fmla="*/ 2068092 w 2701070"/>
                <a:gd name="connsiteY601" fmla="*/ 1612346 h 2701072"/>
                <a:gd name="connsiteX602" fmla="*/ 2034110 w 2701070"/>
                <a:gd name="connsiteY602" fmla="*/ 1619491 h 2701072"/>
                <a:gd name="connsiteX603" fmla="*/ 1999474 w 2701070"/>
                <a:gd name="connsiteY603" fmla="*/ 1625337 h 2701072"/>
                <a:gd name="connsiteX604" fmla="*/ 1982484 w 2701070"/>
                <a:gd name="connsiteY604" fmla="*/ 1627935 h 2701072"/>
                <a:gd name="connsiteX605" fmla="*/ 1964838 w 2701070"/>
                <a:gd name="connsiteY605" fmla="*/ 1629884 h 2701072"/>
                <a:gd name="connsiteX606" fmla="*/ 1947848 w 2701070"/>
                <a:gd name="connsiteY606" fmla="*/ 1631183 h 2701072"/>
                <a:gd name="connsiteX607" fmla="*/ 1929550 w 2701070"/>
                <a:gd name="connsiteY607" fmla="*/ 1631833 h 2701072"/>
                <a:gd name="connsiteX608" fmla="*/ 1894914 w 2701070"/>
                <a:gd name="connsiteY608" fmla="*/ 1632482 h 2701072"/>
                <a:gd name="connsiteX609" fmla="*/ 1859626 w 2701070"/>
                <a:gd name="connsiteY609" fmla="*/ 1630534 h 2701072"/>
                <a:gd name="connsiteX610" fmla="*/ 1825644 w 2701070"/>
                <a:gd name="connsiteY610" fmla="*/ 1626636 h 2701072"/>
                <a:gd name="connsiteX611" fmla="*/ 1691022 w 2701070"/>
                <a:gd name="connsiteY611" fmla="*/ 1589611 h 2701072"/>
                <a:gd name="connsiteX612" fmla="*/ 1570780 w 2701070"/>
                <a:gd name="connsiteY612" fmla="*/ 1519458 h 2701072"/>
                <a:gd name="connsiteX613" fmla="*/ 1474716 w 2701070"/>
                <a:gd name="connsiteY613" fmla="*/ 1420725 h 2701072"/>
                <a:gd name="connsiteX614" fmla="*/ 1574046 w 2701070"/>
                <a:gd name="connsiteY614" fmla="*/ 1516210 h 2701072"/>
                <a:gd name="connsiteX615" fmla="*/ 1693636 w 2701070"/>
                <a:gd name="connsiteY615" fmla="*/ 1582466 h 2701072"/>
                <a:gd name="connsiteX616" fmla="*/ 1964186 w 2701070"/>
                <a:gd name="connsiteY616" fmla="*/ 1619491 h 2701072"/>
                <a:gd name="connsiteX617" fmla="*/ 1981176 w 2701070"/>
                <a:gd name="connsiteY617" fmla="*/ 1617542 h 2701072"/>
                <a:gd name="connsiteX618" fmla="*/ 1998168 w 2701070"/>
                <a:gd name="connsiteY618" fmla="*/ 1614944 h 2701072"/>
                <a:gd name="connsiteX619" fmla="*/ 2032150 w 2701070"/>
                <a:gd name="connsiteY619" fmla="*/ 1609748 h 2701072"/>
                <a:gd name="connsiteX620" fmla="*/ 2065478 w 2701070"/>
                <a:gd name="connsiteY620" fmla="*/ 1602602 h 2701072"/>
                <a:gd name="connsiteX621" fmla="*/ 2073972 w 2701070"/>
                <a:gd name="connsiteY621" fmla="*/ 1601303 h 2701072"/>
                <a:gd name="connsiteX622" fmla="*/ 2082468 w 2701070"/>
                <a:gd name="connsiteY622" fmla="*/ 1598705 h 2701072"/>
                <a:gd name="connsiteX623" fmla="*/ 2098806 w 2701070"/>
                <a:gd name="connsiteY623" fmla="*/ 1594158 h 2701072"/>
                <a:gd name="connsiteX624" fmla="*/ 2115796 w 2701070"/>
                <a:gd name="connsiteY624" fmla="*/ 1589611 h 2701072"/>
                <a:gd name="connsiteX625" fmla="*/ 2124292 w 2701070"/>
                <a:gd name="connsiteY625" fmla="*/ 1587662 h 2701072"/>
                <a:gd name="connsiteX626" fmla="*/ 2132134 w 2701070"/>
                <a:gd name="connsiteY626" fmla="*/ 1584415 h 2701072"/>
                <a:gd name="connsiteX627" fmla="*/ 2164810 w 2701070"/>
                <a:gd name="connsiteY627" fmla="*/ 1573372 h 2701072"/>
                <a:gd name="connsiteX628" fmla="*/ 2196830 w 2701070"/>
                <a:gd name="connsiteY628" fmla="*/ 1561030 h 2701072"/>
                <a:gd name="connsiteX629" fmla="*/ 2228852 w 2701070"/>
                <a:gd name="connsiteY629" fmla="*/ 1548039 h 2701072"/>
                <a:gd name="connsiteX630" fmla="*/ 2291588 w 2701070"/>
                <a:gd name="connsiteY630" fmla="*/ 1518809 h 2701072"/>
                <a:gd name="connsiteX631" fmla="*/ 2353016 w 2701070"/>
                <a:gd name="connsiteY631" fmla="*/ 1486330 h 2701072"/>
                <a:gd name="connsiteX632" fmla="*/ 2412486 w 2701070"/>
                <a:gd name="connsiteY632" fmla="*/ 1451254 h 2701072"/>
                <a:gd name="connsiteX633" fmla="*/ 2545534 w 2701070"/>
                <a:gd name="connsiteY633" fmla="*/ 1336460 h 2701072"/>
                <a:gd name="connsiteX634" fmla="*/ 2488680 w 2701070"/>
                <a:gd name="connsiteY634" fmla="*/ 1375550 h 2701072"/>
                <a:gd name="connsiteX635" fmla="*/ 2429866 w 2701070"/>
                <a:gd name="connsiteY635" fmla="*/ 1412685 h 2701072"/>
                <a:gd name="connsiteX636" fmla="*/ 2414834 w 2701070"/>
                <a:gd name="connsiteY636" fmla="*/ 1421806 h 2701072"/>
                <a:gd name="connsiteX637" fmla="*/ 2399804 w 2701070"/>
                <a:gd name="connsiteY637" fmla="*/ 1429624 h 2701072"/>
                <a:gd name="connsiteX638" fmla="*/ 2369744 w 2701070"/>
                <a:gd name="connsiteY638" fmla="*/ 1446563 h 2701072"/>
                <a:gd name="connsiteX639" fmla="*/ 2307008 w 2701070"/>
                <a:gd name="connsiteY639" fmla="*/ 1477835 h 2701072"/>
                <a:gd name="connsiteX640" fmla="*/ 2176308 w 2701070"/>
                <a:gd name="connsiteY640" fmla="*/ 1525394 h 2701072"/>
                <a:gd name="connsiteX641" fmla="*/ 2159970 w 2701070"/>
                <a:gd name="connsiteY641" fmla="*/ 1529954 h 2701072"/>
                <a:gd name="connsiteX642" fmla="*/ 2151476 w 2701070"/>
                <a:gd name="connsiteY642" fmla="*/ 1533212 h 2701072"/>
                <a:gd name="connsiteX643" fmla="*/ 2142980 w 2701070"/>
                <a:gd name="connsiteY643" fmla="*/ 1534515 h 2701072"/>
                <a:gd name="connsiteX644" fmla="*/ 2108344 w 2701070"/>
                <a:gd name="connsiteY644" fmla="*/ 1541681 h 2701072"/>
                <a:gd name="connsiteX645" fmla="*/ 2074362 w 2701070"/>
                <a:gd name="connsiteY645" fmla="*/ 1547545 h 2701072"/>
                <a:gd name="connsiteX646" fmla="*/ 2057372 w 2701070"/>
                <a:gd name="connsiteY646" fmla="*/ 1550151 h 2701072"/>
                <a:gd name="connsiteX647" fmla="*/ 2039726 w 2701070"/>
                <a:gd name="connsiteY647" fmla="*/ 1552105 h 2701072"/>
                <a:gd name="connsiteX648" fmla="*/ 2022082 w 2701070"/>
                <a:gd name="connsiteY648" fmla="*/ 1553408 h 2701072"/>
                <a:gd name="connsiteX649" fmla="*/ 2004438 w 2701070"/>
                <a:gd name="connsiteY649" fmla="*/ 1554060 h 2701072"/>
                <a:gd name="connsiteX650" fmla="*/ 1969802 w 2701070"/>
                <a:gd name="connsiteY650" fmla="*/ 1554711 h 2701072"/>
                <a:gd name="connsiteX651" fmla="*/ 1934514 w 2701070"/>
                <a:gd name="connsiteY651" fmla="*/ 1552757 h 2701072"/>
                <a:gd name="connsiteX652" fmla="*/ 1900532 w 2701070"/>
                <a:gd name="connsiteY652" fmla="*/ 1548848 h 2701072"/>
                <a:gd name="connsiteX653" fmla="*/ 1765258 w 2701070"/>
                <a:gd name="connsiteY653" fmla="*/ 1512364 h 2701072"/>
                <a:gd name="connsiteX654" fmla="*/ 1645668 w 2701070"/>
                <a:gd name="connsiteY654" fmla="*/ 1442002 h 2701072"/>
                <a:gd name="connsiteX655" fmla="*/ 1549604 w 2701070"/>
                <a:gd name="connsiteY655" fmla="*/ 1342323 h 2701072"/>
                <a:gd name="connsiteX656" fmla="*/ 1648934 w 2701070"/>
                <a:gd name="connsiteY656" fmla="*/ 1438093 h 2701072"/>
                <a:gd name="connsiteX657" fmla="*/ 1768524 w 2701070"/>
                <a:gd name="connsiteY657" fmla="*/ 1504546 h 2701072"/>
                <a:gd name="connsiteX658" fmla="*/ 2039074 w 2701070"/>
                <a:gd name="connsiteY658" fmla="*/ 1541681 h 2701072"/>
                <a:gd name="connsiteX659" fmla="*/ 2055410 w 2701070"/>
                <a:gd name="connsiteY659" fmla="*/ 1540378 h 2701072"/>
                <a:gd name="connsiteX660" fmla="*/ 2073056 w 2701070"/>
                <a:gd name="connsiteY660" fmla="*/ 1537121 h 2701072"/>
                <a:gd name="connsiteX661" fmla="*/ 2106384 w 2701070"/>
                <a:gd name="connsiteY661" fmla="*/ 1531909 h 2701072"/>
                <a:gd name="connsiteX662" fmla="*/ 2140366 w 2701070"/>
                <a:gd name="connsiteY662" fmla="*/ 1525394 h 2701072"/>
                <a:gd name="connsiteX663" fmla="*/ 2148860 w 2701070"/>
                <a:gd name="connsiteY663" fmla="*/ 1523440 h 2701072"/>
                <a:gd name="connsiteX664" fmla="*/ 2157356 w 2701070"/>
                <a:gd name="connsiteY664" fmla="*/ 1520834 h 2701072"/>
                <a:gd name="connsiteX665" fmla="*/ 2173694 w 2701070"/>
                <a:gd name="connsiteY665" fmla="*/ 1516273 h 2701072"/>
                <a:gd name="connsiteX666" fmla="*/ 2190684 w 2701070"/>
                <a:gd name="connsiteY666" fmla="*/ 1511713 h 2701072"/>
                <a:gd name="connsiteX667" fmla="*/ 2198526 w 2701070"/>
                <a:gd name="connsiteY667" fmla="*/ 1509107 h 2701072"/>
                <a:gd name="connsiteX668" fmla="*/ 2207022 w 2701070"/>
                <a:gd name="connsiteY668" fmla="*/ 1507152 h 2701072"/>
                <a:gd name="connsiteX669" fmla="*/ 2239698 w 2701070"/>
                <a:gd name="connsiteY669" fmla="*/ 1495425 h 2701072"/>
                <a:gd name="connsiteX670" fmla="*/ 2271718 w 2701070"/>
                <a:gd name="connsiteY670" fmla="*/ 1483047 h 2701072"/>
                <a:gd name="connsiteX671" fmla="*/ 2303740 w 2701070"/>
                <a:gd name="connsiteY671" fmla="*/ 1470017 h 2701072"/>
                <a:gd name="connsiteX672" fmla="*/ 2366476 w 2701070"/>
                <a:gd name="connsiteY672" fmla="*/ 1440699 h 2701072"/>
                <a:gd name="connsiteX673" fmla="*/ 2427904 w 2701070"/>
                <a:gd name="connsiteY673" fmla="*/ 1408776 h 2701072"/>
                <a:gd name="connsiteX674" fmla="*/ 2487374 w 2701070"/>
                <a:gd name="connsiteY674" fmla="*/ 1372944 h 2701072"/>
                <a:gd name="connsiteX675" fmla="*/ 218253 w 2701070"/>
                <a:gd name="connsiteY675" fmla="*/ 1299017 h 2701072"/>
                <a:gd name="connsiteX676" fmla="*/ 180579 w 2701070"/>
                <a:gd name="connsiteY676" fmla="*/ 1357832 h 2701072"/>
                <a:gd name="connsiteX677" fmla="*/ 145502 w 2701070"/>
                <a:gd name="connsiteY677" fmla="*/ 1417300 h 2701072"/>
                <a:gd name="connsiteX678" fmla="*/ 113024 w 2701070"/>
                <a:gd name="connsiteY678" fmla="*/ 1478075 h 2701072"/>
                <a:gd name="connsiteX679" fmla="*/ 84443 w 2701070"/>
                <a:gd name="connsiteY679" fmla="*/ 1540811 h 2701072"/>
                <a:gd name="connsiteX680" fmla="*/ 71452 w 2701070"/>
                <a:gd name="connsiteY680" fmla="*/ 1572833 h 2701072"/>
                <a:gd name="connsiteX681" fmla="*/ 59110 w 2701070"/>
                <a:gd name="connsiteY681" fmla="*/ 1605508 h 2701072"/>
                <a:gd name="connsiteX682" fmla="*/ 48068 w 2701070"/>
                <a:gd name="connsiteY682" fmla="*/ 1637529 h 2701072"/>
                <a:gd name="connsiteX683" fmla="*/ 44820 w 2701070"/>
                <a:gd name="connsiteY683" fmla="*/ 1646024 h 2701072"/>
                <a:gd name="connsiteX684" fmla="*/ 42871 w 2701070"/>
                <a:gd name="connsiteY684" fmla="*/ 1654520 h 2701072"/>
                <a:gd name="connsiteX685" fmla="*/ 37675 w 2701070"/>
                <a:gd name="connsiteY685" fmla="*/ 1670857 h 2701072"/>
                <a:gd name="connsiteX686" fmla="*/ 33128 w 2701070"/>
                <a:gd name="connsiteY686" fmla="*/ 1687195 h 2701072"/>
                <a:gd name="connsiteX687" fmla="*/ 31179 w 2701070"/>
                <a:gd name="connsiteY687" fmla="*/ 1695690 h 2701072"/>
                <a:gd name="connsiteX688" fmla="*/ 29880 w 2701070"/>
                <a:gd name="connsiteY688" fmla="*/ 1704186 h 2701072"/>
                <a:gd name="connsiteX689" fmla="*/ 22735 w 2701070"/>
                <a:gd name="connsiteY689" fmla="*/ 1738168 h 2701072"/>
                <a:gd name="connsiteX690" fmla="*/ 16889 w 2701070"/>
                <a:gd name="connsiteY690" fmla="*/ 1772150 h 2701072"/>
                <a:gd name="connsiteX691" fmla="*/ 14290 w 2701070"/>
                <a:gd name="connsiteY691" fmla="*/ 1788487 h 2701072"/>
                <a:gd name="connsiteX692" fmla="*/ 12991 w 2701070"/>
                <a:gd name="connsiteY692" fmla="*/ 1806132 h 2701072"/>
                <a:gd name="connsiteX693" fmla="*/ 49367 w 2701070"/>
                <a:gd name="connsiteY693" fmla="*/ 2076026 h 2701072"/>
                <a:gd name="connsiteX694" fmla="*/ 116272 w 2701070"/>
                <a:gd name="connsiteY694" fmla="*/ 2196270 h 2701072"/>
                <a:gd name="connsiteX695" fmla="*/ 211758 w 2701070"/>
                <a:gd name="connsiteY695" fmla="*/ 2294948 h 2701072"/>
                <a:gd name="connsiteX696" fmla="*/ 112375 w 2701070"/>
                <a:gd name="connsiteY696" fmla="*/ 2198884 h 2701072"/>
                <a:gd name="connsiteX697" fmla="*/ 42222 w 2701070"/>
                <a:gd name="connsiteY697" fmla="*/ 2078640 h 2701072"/>
                <a:gd name="connsiteX698" fmla="*/ 5846 w 2701070"/>
                <a:gd name="connsiteY698" fmla="*/ 1944673 h 2701072"/>
                <a:gd name="connsiteX699" fmla="*/ 1949 w 2701070"/>
                <a:gd name="connsiteY699" fmla="*/ 1910038 h 2701072"/>
                <a:gd name="connsiteX700" fmla="*/ 0 w 2701070"/>
                <a:gd name="connsiteY700" fmla="*/ 1874749 h 2701072"/>
                <a:gd name="connsiteX701" fmla="*/ 0 w 2701070"/>
                <a:gd name="connsiteY701" fmla="*/ 1840113 h 2701072"/>
                <a:gd name="connsiteX702" fmla="*/ 1299 w 2701070"/>
                <a:gd name="connsiteY702" fmla="*/ 1822469 h 2701072"/>
                <a:gd name="connsiteX703" fmla="*/ 2598 w 2701070"/>
                <a:gd name="connsiteY703" fmla="*/ 1805478 h 2701072"/>
                <a:gd name="connsiteX704" fmla="*/ 3897 w 2701070"/>
                <a:gd name="connsiteY704" fmla="*/ 1787834 h 2701072"/>
                <a:gd name="connsiteX705" fmla="*/ 6496 w 2701070"/>
                <a:gd name="connsiteY705" fmla="*/ 1770189 h 2701072"/>
                <a:gd name="connsiteX706" fmla="*/ 12342 w 2701070"/>
                <a:gd name="connsiteY706" fmla="*/ 1736207 h 2701072"/>
                <a:gd name="connsiteX707" fmla="*/ 20136 w 2701070"/>
                <a:gd name="connsiteY707" fmla="*/ 1702225 h 2701072"/>
                <a:gd name="connsiteX708" fmla="*/ 22085 w 2701070"/>
                <a:gd name="connsiteY708" fmla="*/ 1693730 h 2701072"/>
                <a:gd name="connsiteX709" fmla="*/ 24034 w 2701070"/>
                <a:gd name="connsiteY709" fmla="*/ 1685234 h 2701072"/>
                <a:gd name="connsiteX710" fmla="*/ 29230 w 2701070"/>
                <a:gd name="connsiteY710" fmla="*/ 1668243 h 2701072"/>
                <a:gd name="connsiteX711" fmla="*/ 76649 w 2701070"/>
                <a:gd name="connsiteY711" fmla="*/ 1537544 h 2701072"/>
                <a:gd name="connsiteX712" fmla="*/ 107178 w 2701070"/>
                <a:gd name="connsiteY712" fmla="*/ 1475461 h 2701072"/>
                <a:gd name="connsiteX713" fmla="*/ 124067 w 2701070"/>
                <a:gd name="connsiteY713" fmla="*/ 1444747 h 2701072"/>
                <a:gd name="connsiteX714" fmla="*/ 132511 w 2701070"/>
                <a:gd name="connsiteY714" fmla="*/ 1429717 h 2701072"/>
                <a:gd name="connsiteX715" fmla="*/ 141605 w 2701070"/>
                <a:gd name="connsiteY715" fmla="*/ 1414686 h 2701072"/>
                <a:gd name="connsiteX716" fmla="*/ 178630 w 2701070"/>
                <a:gd name="connsiteY716" fmla="*/ 1355871 h 2701072"/>
                <a:gd name="connsiteX717" fmla="*/ 2623304 w 2701070"/>
                <a:gd name="connsiteY717" fmla="*/ 1261572 h 2701072"/>
                <a:gd name="connsiteX718" fmla="*/ 2566450 w 2701070"/>
                <a:gd name="connsiteY718" fmla="*/ 1300662 h 2701072"/>
                <a:gd name="connsiteX719" fmla="*/ 2507634 w 2701070"/>
                <a:gd name="connsiteY719" fmla="*/ 1337797 h 2701072"/>
                <a:gd name="connsiteX720" fmla="*/ 2492604 w 2701070"/>
                <a:gd name="connsiteY720" fmla="*/ 1346266 h 2701072"/>
                <a:gd name="connsiteX721" fmla="*/ 2477574 w 2701070"/>
                <a:gd name="connsiteY721" fmla="*/ 1355387 h 2701072"/>
                <a:gd name="connsiteX722" fmla="*/ 2447512 w 2701070"/>
                <a:gd name="connsiteY722" fmla="*/ 1371675 h 2701072"/>
                <a:gd name="connsiteX723" fmla="*/ 2384776 w 2701070"/>
                <a:gd name="connsiteY723" fmla="*/ 1402947 h 2701072"/>
                <a:gd name="connsiteX724" fmla="*/ 2254076 w 2701070"/>
                <a:gd name="connsiteY724" fmla="*/ 1450506 h 2701072"/>
                <a:gd name="connsiteX725" fmla="*/ 2237086 w 2701070"/>
                <a:gd name="connsiteY725" fmla="*/ 1455066 h 2701072"/>
                <a:gd name="connsiteX726" fmla="*/ 2228590 w 2701070"/>
                <a:gd name="connsiteY726" fmla="*/ 1457672 h 2701072"/>
                <a:gd name="connsiteX727" fmla="*/ 2220748 w 2701070"/>
                <a:gd name="connsiteY727" fmla="*/ 1459627 h 2701072"/>
                <a:gd name="connsiteX728" fmla="*/ 2186114 w 2701070"/>
                <a:gd name="connsiteY728" fmla="*/ 1467445 h 2701072"/>
                <a:gd name="connsiteX729" fmla="*/ 2152132 w 2701070"/>
                <a:gd name="connsiteY729" fmla="*/ 1472657 h 2701072"/>
                <a:gd name="connsiteX730" fmla="*/ 2135140 w 2701070"/>
                <a:gd name="connsiteY730" fmla="*/ 1475914 h 2701072"/>
                <a:gd name="connsiteX731" fmla="*/ 2117496 w 2701070"/>
                <a:gd name="connsiteY731" fmla="*/ 1477217 h 2701072"/>
                <a:gd name="connsiteX732" fmla="*/ 2099852 w 2701070"/>
                <a:gd name="connsiteY732" fmla="*/ 1478520 h 2701072"/>
                <a:gd name="connsiteX733" fmla="*/ 2082206 w 2701070"/>
                <a:gd name="connsiteY733" fmla="*/ 1479172 h 2701072"/>
                <a:gd name="connsiteX734" fmla="*/ 2047572 w 2701070"/>
                <a:gd name="connsiteY734" fmla="*/ 1479823 h 2701072"/>
                <a:gd name="connsiteX735" fmla="*/ 2012282 w 2701070"/>
                <a:gd name="connsiteY735" fmla="*/ 1477869 h 2701072"/>
                <a:gd name="connsiteX736" fmla="*/ 1977648 w 2701070"/>
                <a:gd name="connsiteY736" fmla="*/ 1473960 h 2701072"/>
                <a:gd name="connsiteX737" fmla="*/ 1843026 w 2701070"/>
                <a:gd name="connsiteY737" fmla="*/ 1437476 h 2701072"/>
                <a:gd name="connsiteX738" fmla="*/ 1723436 w 2701070"/>
                <a:gd name="connsiteY738" fmla="*/ 1367114 h 2701072"/>
                <a:gd name="connsiteX739" fmla="*/ 1627372 w 2701070"/>
                <a:gd name="connsiteY739" fmla="*/ 1267435 h 2701072"/>
                <a:gd name="connsiteX740" fmla="*/ 1726704 w 2701070"/>
                <a:gd name="connsiteY740" fmla="*/ 1363205 h 2701072"/>
                <a:gd name="connsiteX741" fmla="*/ 1846294 w 2701070"/>
                <a:gd name="connsiteY741" fmla="*/ 1430310 h 2701072"/>
                <a:gd name="connsiteX742" fmla="*/ 2116188 w 2701070"/>
                <a:gd name="connsiteY742" fmla="*/ 1466793 h 2701072"/>
                <a:gd name="connsiteX743" fmla="*/ 2133180 w 2701070"/>
                <a:gd name="connsiteY743" fmla="*/ 1465490 h 2701072"/>
                <a:gd name="connsiteX744" fmla="*/ 2150824 w 2701070"/>
                <a:gd name="connsiteY744" fmla="*/ 1462884 h 2701072"/>
                <a:gd name="connsiteX745" fmla="*/ 2184152 w 2701070"/>
                <a:gd name="connsiteY745" fmla="*/ 1457672 h 2701072"/>
                <a:gd name="connsiteX746" fmla="*/ 2218134 w 2701070"/>
                <a:gd name="connsiteY746" fmla="*/ 1450506 h 2701072"/>
                <a:gd name="connsiteX747" fmla="*/ 2226630 w 2701070"/>
                <a:gd name="connsiteY747" fmla="*/ 1448552 h 2701072"/>
                <a:gd name="connsiteX748" fmla="*/ 2235126 w 2701070"/>
                <a:gd name="connsiteY748" fmla="*/ 1445946 h 2701072"/>
                <a:gd name="connsiteX749" fmla="*/ 2251462 w 2701070"/>
                <a:gd name="connsiteY749" fmla="*/ 1441385 h 2701072"/>
                <a:gd name="connsiteX750" fmla="*/ 2267800 w 2701070"/>
                <a:gd name="connsiteY750" fmla="*/ 1436825 h 2701072"/>
                <a:gd name="connsiteX751" fmla="*/ 2276296 w 2701070"/>
                <a:gd name="connsiteY751" fmla="*/ 1434870 h 2701072"/>
                <a:gd name="connsiteX752" fmla="*/ 2284792 w 2701070"/>
                <a:gd name="connsiteY752" fmla="*/ 1431613 h 2701072"/>
                <a:gd name="connsiteX753" fmla="*/ 2317466 w 2701070"/>
                <a:gd name="connsiteY753" fmla="*/ 1420537 h 2701072"/>
                <a:gd name="connsiteX754" fmla="*/ 2349488 w 2701070"/>
                <a:gd name="connsiteY754" fmla="*/ 1408159 h 2701072"/>
                <a:gd name="connsiteX755" fmla="*/ 2381510 w 2701070"/>
                <a:gd name="connsiteY755" fmla="*/ 1395129 h 2701072"/>
                <a:gd name="connsiteX756" fmla="*/ 2444244 w 2701070"/>
                <a:gd name="connsiteY756" fmla="*/ 1365811 h 2701072"/>
                <a:gd name="connsiteX757" fmla="*/ 2505020 w 2701070"/>
                <a:gd name="connsiteY757" fmla="*/ 1333237 h 2701072"/>
                <a:gd name="connsiteX758" fmla="*/ 2564488 w 2701070"/>
                <a:gd name="connsiteY758" fmla="*/ 1298707 h 2701072"/>
                <a:gd name="connsiteX759" fmla="*/ 296020 w 2701070"/>
                <a:gd name="connsiteY759" fmla="*/ 1224130 h 2701072"/>
                <a:gd name="connsiteX760" fmla="*/ 258885 w 2701070"/>
                <a:gd name="connsiteY760" fmla="*/ 1282329 h 2701072"/>
                <a:gd name="connsiteX761" fmla="*/ 223704 w 2701070"/>
                <a:gd name="connsiteY761" fmla="*/ 1341837 h 2701072"/>
                <a:gd name="connsiteX762" fmla="*/ 191129 w 2701070"/>
                <a:gd name="connsiteY762" fmla="*/ 1402652 h 2701072"/>
                <a:gd name="connsiteX763" fmla="*/ 162464 w 2701070"/>
                <a:gd name="connsiteY763" fmla="*/ 1465429 h 2701072"/>
                <a:gd name="connsiteX764" fmla="*/ 149434 w 2701070"/>
                <a:gd name="connsiteY764" fmla="*/ 1497471 h 2701072"/>
                <a:gd name="connsiteX765" fmla="*/ 137055 w 2701070"/>
                <a:gd name="connsiteY765" fmla="*/ 1530168 h 2701072"/>
                <a:gd name="connsiteX766" fmla="*/ 125980 w 2701070"/>
                <a:gd name="connsiteY766" fmla="*/ 1562864 h 2701072"/>
                <a:gd name="connsiteX767" fmla="*/ 122722 w 2701070"/>
                <a:gd name="connsiteY767" fmla="*/ 1570711 h 2701072"/>
                <a:gd name="connsiteX768" fmla="*/ 120116 w 2701070"/>
                <a:gd name="connsiteY768" fmla="*/ 1579212 h 2701072"/>
                <a:gd name="connsiteX769" fmla="*/ 115556 w 2701070"/>
                <a:gd name="connsiteY769" fmla="*/ 1595560 h 2701072"/>
                <a:gd name="connsiteX770" fmla="*/ 110995 w 2701070"/>
                <a:gd name="connsiteY770" fmla="*/ 1611909 h 2701072"/>
                <a:gd name="connsiteX771" fmla="*/ 109041 w 2701070"/>
                <a:gd name="connsiteY771" fmla="*/ 1620410 h 2701072"/>
                <a:gd name="connsiteX772" fmla="*/ 107086 w 2701070"/>
                <a:gd name="connsiteY772" fmla="*/ 1628911 h 2701072"/>
                <a:gd name="connsiteX773" fmla="*/ 99920 w 2701070"/>
                <a:gd name="connsiteY773" fmla="*/ 1662915 h 2701072"/>
                <a:gd name="connsiteX774" fmla="*/ 94708 w 2701070"/>
                <a:gd name="connsiteY774" fmla="*/ 1696919 h 2701072"/>
                <a:gd name="connsiteX775" fmla="*/ 92102 w 2701070"/>
                <a:gd name="connsiteY775" fmla="*/ 1713921 h 2701072"/>
                <a:gd name="connsiteX776" fmla="*/ 90799 w 2701070"/>
                <a:gd name="connsiteY776" fmla="*/ 1730923 h 2701072"/>
                <a:gd name="connsiteX777" fmla="*/ 127283 w 2701070"/>
                <a:gd name="connsiteY777" fmla="*/ 2000995 h 2701072"/>
                <a:gd name="connsiteX778" fmla="*/ 194387 w 2701070"/>
                <a:gd name="connsiteY778" fmla="*/ 2121318 h 2701072"/>
                <a:gd name="connsiteX779" fmla="*/ 290157 w 2701070"/>
                <a:gd name="connsiteY779" fmla="*/ 2220061 h 2701072"/>
                <a:gd name="connsiteX780" fmla="*/ 190478 w 2701070"/>
                <a:gd name="connsiteY780" fmla="*/ 2123934 h 2701072"/>
                <a:gd name="connsiteX781" fmla="*/ 120116 w 2701070"/>
                <a:gd name="connsiteY781" fmla="*/ 2004265 h 2701072"/>
                <a:gd name="connsiteX782" fmla="*/ 83632 w 2701070"/>
                <a:gd name="connsiteY782" fmla="*/ 1869556 h 2701072"/>
                <a:gd name="connsiteX783" fmla="*/ 79723 w 2701070"/>
                <a:gd name="connsiteY783" fmla="*/ 1834898 h 2701072"/>
                <a:gd name="connsiteX784" fmla="*/ 77769 w 2701070"/>
                <a:gd name="connsiteY784" fmla="*/ 1800240 h 2701072"/>
                <a:gd name="connsiteX785" fmla="*/ 77769 w 2701070"/>
                <a:gd name="connsiteY785" fmla="*/ 1764928 h 2701072"/>
                <a:gd name="connsiteX786" fmla="*/ 79072 w 2701070"/>
                <a:gd name="connsiteY786" fmla="*/ 1747272 h 2701072"/>
                <a:gd name="connsiteX787" fmla="*/ 80375 w 2701070"/>
                <a:gd name="connsiteY787" fmla="*/ 1730269 h 2701072"/>
                <a:gd name="connsiteX788" fmla="*/ 81678 w 2701070"/>
                <a:gd name="connsiteY788" fmla="*/ 1712613 h 2701072"/>
                <a:gd name="connsiteX789" fmla="*/ 84284 w 2701070"/>
                <a:gd name="connsiteY789" fmla="*/ 1694957 h 2701072"/>
                <a:gd name="connsiteX790" fmla="*/ 90147 w 2701070"/>
                <a:gd name="connsiteY790" fmla="*/ 1660953 h 2701072"/>
                <a:gd name="connsiteX791" fmla="*/ 97965 w 2701070"/>
                <a:gd name="connsiteY791" fmla="*/ 1626949 h 2701072"/>
                <a:gd name="connsiteX792" fmla="*/ 99920 w 2701070"/>
                <a:gd name="connsiteY792" fmla="*/ 1618448 h 2701072"/>
                <a:gd name="connsiteX793" fmla="*/ 101874 w 2701070"/>
                <a:gd name="connsiteY793" fmla="*/ 1609947 h 2701072"/>
                <a:gd name="connsiteX794" fmla="*/ 106435 w 2701070"/>
                <a:gd name="connsiteY794" fmla="*/ 1592945 h 2701072"/>
                <a:gd name="connsiteX795" fmla="*/ 154646 w 2701070"/>
                <a:gd name="connsiteY795" fmla="*/ 1462159 h 2701072"/>
                <a:gd name="connsiteX796" fmla="*/ 185266 w 2701070"/>
                <a:gd name="connsiteY796" fmla="*/ 1400036 h 2701072"/>
                <a:gd name="connsiteX797" fmla="*/ 202205 w 2701070"/>
                <a:gd name="connsiteY797" fmla="*/ 1369302 h 2701072"/>
                <a:gd name="connsiteX798" fmla="*/ 210674 w 2701070"/>
                <a:gd name="connsiteY798" fmla="*/ 1354261 h 2701072"/>
                <a:gd name="connsiteX799" fmla="*/ 219144 w 2701070"/>
                <a:gd name="connsiteY799" fmla="*/ 1339221 h 2701072"/>
                <a:gd name="connsiteX800" fmla="*/ 256931 w 2701070"/>
                <a:gd name="connsiteY800" fmla="*/ 1280368 h 2701072"/>
                <a:gd name="connsiteX801" fmla="*/ 2701070 w 2701070"/>
                <a:gd name="connsiteY801" fmla="*/ 1183805 h 2701072"/>
                <a:gd name="connsiteX802" fmla="*/ 2644832 w 2701070"/>
                <a:gd name="connsiteY802" fmla="*/ 1222895 h 2701072"/>
                <a:gd name="connsiteX803" fmla="*/ 2585978 w 2701070"/>
                <a:gd name="connsiteY803" fmla="*/ 1260682 h 2701072"/>
                <a:gd name="connsiteX804" fmla="*/ 2570938 w 2701070"/>
                <a:gd name="connsiteY804" fmla="*/ 1269151 h 2701072"/>
                <a:gd name="connsiteX805" fmla="*/ 2555898 w 2701070"/>
                <a:gd name="connsiteY805" fmla="*/ 1277620 h 2701072"/>
                <a:gd name="connsiteX806" fmla="*/ 2525818 w 2701070"/>
                <a:gd name="connsiteY806" fmla="*/ 1294559 h 2701072"/>
                <a:gd name="connsiteX807" fmla="*/ 2463040 w 2701070"/>
                <a:gd name="connsiteY807" fmla="*/ 1325180 h 2701072"/>
                <a:gd name="connsiteX808" fmla="*/ 2332256 w 2701070"/>
                <a:gd name="connsiteY808" fmla="*/ 1372739 h 2701072"/>
                <a:gd name="connsiteX809" fmla="*/ 2315254 w 2701070"/>
                <a:gd name="connsiteY809" fmla="*/ 1377299 h 2701072"/>
                <a:gd name="connsiteX810" fmla="*/ 2306752 w 2701070"/>
                <a:gd name="connsiteY810" fmla="*/ 1380557 h 2701072"/>
                <a:gd name="connsiteX811" fmla="*/ 2298250 w 2701070"/>
                <a:gd name="connsiteY811" fmla="*/ 1382511 h 2701072"/>
                <a:gd name="connsiteX812" fmla="*/ 2264246 w 2701070"/>
                <a:gd name="connsiteY812" fmla="*/ 1389678 h 2701072"/>
                <a:gd name="connsiteX813" fmla="*/ 2229588 w 2701070"/>
                <a:gd name="connsiteY813" fmla="*/ 1395541 h 2701072"/>
                <a:gd name="connsiteX814" fmla="*/ 2213240 w 2701070"/>
                <a:gd name="connsiteY814" fmla="*/ 1398147 h 2701072"/>
                <a:gd name="connsiteX815" fmla="*/ 2194930 w 2701070"/>
                <a:gd name="connsiteY815" fmla="*/ 1399450 h 2701072"/>
                <a:gd name="connsiteX816" fmla="*/ 2177928 w 2701070"/>
                <a:gd name="connsiteY816" fmla="*/ 1400753 h 2701072"/>
                <a:gd name="connsiteX817" fmla="*/ 2160272 w 2701070"/>
                <a:gd name="connsiteY817" fmla="*/ 1402056 h 2701072"/>
                <a:gd name="connsiteX818" fmla="*/ 2125614 w 2701070"/>
                <a:gd name="connsiteY818" fmla="*/ 1402056 h 2701072"/>
                <a:gd name="connsiteX819" fmla="*/ 2090302 w 2701070"/>
                <a:gd name="connsiteY819" fmla="*/ 1400102 h 2701072"/>
                <a:gd name="connsiteX820" fmla="*/ 2055644 w 2701070"/>
                <a:gd name="connsiteY820" fmla="*/ 1396193 h 2701072"/>
                <a:gd name="connsiteX821" fmla="*/ 1920934 w 2701070"/>
                <a:gd name="connsiteY821" fmla="*/ 1359709 h 2701072"/>
                <a:gd name="connsiteX822" fmla="*/ 1801266 w 2701070"/>
                <a:gd name="connsiteY822" fmla="*/ 1289347 h 2701072"/>
                <a:gd name="connsiteX823" fmla="*/ 1705140 w 2701070"/>
                <a:gd name="connsiteY823" fmla="*/ 1189668 h 2701072"/>
                <a:gd name="connsiteX824" fmla="*/ 1804536 w 2701070"/>
                <a:gd name="connsiteY824" fmla="*/ 1285438 h 2701072"/>
                <a:gd name="connsiteX825" fmla="*/ 1924204 w 2701070"/>
                <a:gd name="connsiteY825" fmla="*/ 1352543 h 2701072"/>
                <a:gd name="connsiteX826" fmla="*/ 2194276 w 2701070"/>
                <a:gd name="connsiteY826" fmla="*/ 1389026 h 2701072"/>
                <a:gd name="connsiteX827" fmla="*/ 2211278 w 2701070"/>
                <a:gd name="connsiteY827" fmla="*/ 1387723 h 2701072"/>
                <a:gd name="connsiteX828" fmla="*/ 2228934 w 2701070"/>
                <a:gd name="connsiteY828" fmla="*/ 1385117 h 2701072"/>
                <a:gd name="connsiteX829" fmla="*/ 2262284 w 2701070"/>
                <a:gd name="connsiteY829" fmla="*/ 1379905 h 2701072"/>
                <a:gd name="connsiteX830" fmla="*/ 2296290 w 2701070"/>
                <a:gd name="connsiteY830" fmla="*/ 1372739 h 2701072"/>
                <a:gd name="connsiteX831" fmla="*/ 2304790 w 2701070"/>
                <a:gd name="connsiteY831" fmla="*/ 1370785 h 2701072"/>
                <a:gd name="connsiteX832" fmla="*/ 2313292 w 2701070"/>
                <a:gd name="connsiteY832" fmla="*/ 1368179 h 2701072"/>
                <a:gd name="connsiteX833" fmla="*/ 2329640 w 2701070"/>
                <a:gd name="connsiteY833" fmla="*/ 1363618 h 2701072"/>
                <a:gd name="connsiteX834" fmla="*/ 2345988 w 2701070"/>
                <a:gd name="connsiteY834" fmla="*/ 1359058 h 2701072"/>
                <a:gd name="connsiteX835" fmla="*/ 2354488 w 2701070"/>
                <a:gd name="connsiteY835" fmla="*/ 1357103 h 2701072"/>
                <a:gd name="connsiteX836" fmla="*/ 2362336 w 2701070"/>
                <a:gd name="connsiteY836" fmla="*/ 1354497 h 2701072"/>
                <a:gd name="connsiteX837" fmla="*/ 2395032 w 2701070"/>
                <a:gd name="connsiteY837" fmla="*/ 1342770 h 2701072"/>
                <a:gd name="connsiteX838" fmla="*/ 2427728 w 2701070"/>
                <a:gd name="connsiteY838" fmla="*/ 1330392 h 2701072"/>
                <a:gd name="connsiteX839" fmla="*/ 2459770 w 2701070"/>
                <a:gd name="connsiteY839" fmla="*/ 1317362 h 2701072"/>
                <a:gd name="connsiteX840" fmla="*/ 2522548 w 2701070"/>
                <a:gd name="connsiteY840" fmla="*/ 1288696 h 2701072"/>
                <a:gd name="connsiteX841" fmla="*/ 2583364 w 2701070"/>
                <a:gd name="connsiteY841" fmla="*/ 1256121 h 2701072"/>
                <a:gd name="connsiteX842" fmla="*/ 2642870 w 2701070"/>
                <a:gd name="connsiteY842" fmla="*/ 1220940 h 2701072"/>
                <a:gd name="connsiteX843" fmla="*/ 370910 w 2701070"/>
                <a:gd name="connsiteY843" fmla="*/ 1146361 h 2701072"/>
                <a:gd name="connsiteX844" fmla="*/ 333885 w 2701070"/>
                <a:gd name="connsiteY844" fmla="*/ 1204560 h 2701072"/>
                <a:gd name="connsiteX845" fmla="*/ 298809 w 2701070"/>
                <a:gd name="connsiteY845" fmla="*/ 1264068 h 2701072"/>
                <a:gd name="connsiteX846" fmla="*/ 266331 w 2701070"/>
                <a:gd name="connsiteY846" fmla="*/ 1324883 h 2701072"/>
                <a:gd name="connsiteX847" fmla="*/ 237100 w 2701070"/>
                <a:gd name="connsiteY847" fmla="*/ 1387660 h 2701072"/>
                <a:gd name="connsiteX848" fmla="*/ 224109 w 2701070"/>
                <a:gd name="connsiteY848" fmla="*/ 1420356 h 2701072"/>
                <a:gd name="connsiteX849" fmla="*/ 211767 w 2701070"/>
                <a:gd name="connsiteY849" fmla="*/ 1452399 h 2701072"/>
                <a:gd name="connsiteX850" fmla="*/ 201374 w 2701070"/>
                <a:gd name="connsiteY850" fmla="*/ 1485095 h 2701072"/>
                <a:gd name="connsiteX851" fmla="*/ 198126 w 2701070"/>
                <a:gd name="connsiteY851" fmla="*/ 1492942 h 2701072"/>
                <a:gd name="connsiteX852" fmla="*/ 195528 w 2701070"/>
                <a:gd name="connsiteY852" fmla="*/ 1501443 h 2701072"/>
                <a:gd name="connsiteX853" fmla="*/ 190981 w 2701070"/>
                <a:gd name="connsiteY853" fmla="*/ 1517791 h 2701072"/>
                <a:gd name="connsiteX854" fmla="*/ 186434 w 2701070"/>
                <a:gd name="connsiteY854" fmla="*/ 1534794 h 2701072"/>
                <a:gd name="connsiteX855" fmla="*/ 184486 w 2701070"/>
                <a:gd name="connsiteY855" fmla="*/ 1542641 h 2701072"/>
                <a:gd name="connsiteX856" fmla="*/ 182537 w 2701070"/>
                <a:gd name="connsiteY856" fmla="*/ 1551142 h 2701072"/>
                <a:gd name="connsiteX857" fmla="*/ 175392 w 2701070"/>
                <a:gd name="connsiteY857" fmla="*/ 1585146 h 2701072"/>
                <a:gd name="connsiteX858" fmla="*/ 170195 w 2701070"/>
                <a:gd name="connsiteY858" fmla="*/ 1619150 h 2701072"/>
                <a:gd name="connsiteX859" fmla="*/ 167597 w 2701070"/>
                <a:gd name="connsiteY859" fmla="*/ 1636152 h 2701072"/>
                <a:gd name="connsiteX860" fmla="*/ 165648 w 2701070"/>
                <a:gd name="connsiteY860" fmla="*/ 1653154 h 2701072"/>
                <a:gd name="connsiteX861" fmla="*/ 202673 w 2701070"/>
                <a:gd name="connsiteY861" fmla="*/ 1923880 h 2701072"/>
                <a:gd name="connsiteX862" fmla="*/ 269578 w 2701070"/>
                <a:gd name="connsiteY862" fmla="*/ 2043549 h 2701072"/>
                <a:gd name="connsiteX863" fmla="*/ 365064 w 2701070"/>
                <a:gd name="connsiteY863" fmla="*/ 2142292 h 2701072"/>
                <a:gd name="connsiteX864" fmla="*/ 265681 w 2701070"/>
                <a:gd name="connsiteY864" fmla="*/ 2046165 h 2701072"/>
                <a:gd name="connsiteX865" fmla="*/ 195528 w 2701070"/>
                <a:gd name="connsiteY865" fmla="*/ 1926496 h 2701072"/>
                <a:gd name="connsiteX866" fmla="*/ 158503 w 2701070"/>
                <a:gd name="connsiteY866" fmla="*/ 1791787 h 2701072"/>
                <a:gd name="connsiteX867" fmla="*/ 155255 w 2701070"/>
                <a:gd name="connsiteY867" fmla="*/ 1757129 h 2701072"/>
                <a:gd name="connsiteX868" fmla="*/ 152657 w 2701070"/>
                <a:gd name="connsiteY868" fmla="*/ 1722471 h 2701072"/>
                <a:gd name="connsiteX869" fmla="*/ 153307 w 2701070"/>
                <a:gd name="connsiteY869" fmla="*/ 1687159 h 2701072"/>
                <a:gd name="connsiteX870" fmla="*/ 154606 w 2701070"/>
                <a:gd name="connsiteY870" fmla="*/ 1669503 h 2701072"/>
                <a:gd name="connsiteX871" fmla="*/ 155905 w 2701070"/>
                <a:gd name="connsiteY871" fmla="*/ 1652500 h 2701072"/>
                <a:gd name="connsiteX872" fmla="*/ 157204 w 2701070"/>
                <a:gd name="connsiteY872" fmla="*/ 1634844 h 2701072"/>
                <a:gd name="connsiteX873" fmla="*/ 159802 w 2701070"/>
                <a:gd name="connsiteY873" fmla="*/ 1617188 h 2701072"/>
                <a:gd name="connsiteX874" fmla="*/ 165648 w 2701070"/>
                <a:gd name="connsiteY874" fmla="*/ 1583184 h 2701072"/>
                <a:gd name="connsiteX875" fmla="*/ 173443 w 2701070"/>
                <a:gd name="connsiteY875" fmla="*/ 1549180 h 2701072"/>
                <a:gd name="connsiteX876" fmla="*/ 175392 w 2701070"/>
                <a:gd name="connsiteY876" fmla="*/ 1540679 h 2701072"/>
                <a:gd name="connsiteX877" fmla="*/ 177340 w 2701070"/>
                <a:gd name="connsiteY877" fmla="*/ 1532178 h 2701072"/>
                <a:gd name="connsiteX878" fmla="*/ 181887 w 2701070"/>
                <a:gd name="connsiteY878" fmla="*/ 1515176 h 2701072"/>
                <a:gd name="connsiteX879" fmla="*/ 229955 w 2701070"/>
                <a:gd name="connsiteY879" fmla="*/ 1384390 h 2701072"/>
                <a:gd name="connsiteX880" fmla="*/ 260485 w 2701070"/>
                <a:gd name="connsiteY880" fmla="*/ 1322267 h 2701072"/>
                <a:gd name="connsiteX881" fmla="*/ 277373 w 2701070"/>
                <a:gd name="connsiteY881" fmla="*/ 1291533 h 2701072"/>
                <a:gd name="connsiteX882" fmla="*/ 285818 w 2701070"/>
                <a:gd name="connsiteY882" fmla="*/ 1276492 h 2701072"/>
                <a:gd name="connsiteX883" fmla="*/ 294262 w 2701070"/>
                <a:gd name="connsiteY883" fmla="*/ 1262106 h 2701072"/>
                <a:gd name="connsiteX884" fmla="*/ 331287 w 2701070"/>
                <a:gd name="connsiteY884" fmla="*/ 1203253 h 2701072"/>
                <a:gd name="connsiteX885" fmla="*/ 445797 w 2701070"/>
                <a:gd name="connsiteY885" fmla="*/ 1071473 h 2701072"/>
                <a:gd name="connsiteX886" fmla="*/ 408772 w 2701070"/>
                <a:gd name="connsiteY886" fmla="*/ 1129672 h 2701072"/>
                <a:gd name="connsiteX887" fmla="*/ 373696 w 2701070"/>
                <a:gd name="connsiteY887" fmla="*/ 1189180 h 2701072"/>
                <a:gd name="connsiteX888" fmla="*/ 341218 w 2701070"/>
                <a:gd name="connsiteY888" fmla="*/ 1250649 h 2701072"/>
                <a:gd name="connsiteX889" fmla="*/ 311987 w 2701070"/>
                <a:gd name="connsiteY889" fmla="*/ 1312772 h 2701072"/>
                <a:gd name="connsiteX890" fmla="*/ 298996 w 2701070"/>
                <a:gd name="connsiteY890" fmla="*/ 1345468 h 2701072"/>
                <a:gd name="connsiteX891" fmla="*/ 286654 w 2701070"/>
                <a:gd name="connsiteY891" fmla="*/ 1377511 h 2701072"/>
                <a:gd name="connsiteX892" fmla="*/ 275612 w 2701070"/>
                <a:gd name="connsiteY892" fmla="*/ 1410207 h 2701072"/>
                <a:gd name="connsiteX893" fmla="*/ 273013 w 2701070"/>
                <a:gd name="connsiteY893" fmla="*/ 1418054 h 2701072"/>
                <a:gd name="connsiteX894" fmla="*/ 270415 w 2701070"/>
                <a:gd name="connsiteY894" fmla="*/ 1426555 h 2701072"/>
                <a:gd name="connsiteX895" fmla="*/ 265868 w 2701070"/>
                <a:gd name="connsiteY895" fmla="*/ 1442903 h 2701072"/>
                <a:gd name="connsiteX896" fmla="*/ 261321 w 2701070"/>
                <a:gd name="connsiteY896" fmla="*/ 1459906 h 2701072"/>
                <a:gd name="connsiteX897" fmla="*/ 259373 w 2701070"/>
                <a:gd name="connsiteY897" fmla="*/ 1468407 h 2701072"/>
                <a:gd name="connsiteX898" fmla="*/ 257424 w 2701070"/>
                <a:gd name="connsiteY898" fmla="*/ 1476908 h 2701072"/>
                <a:gd name="connsiteX899" fmla="*/ 250279 w 2701070"/>
                <a:gd name="connsiteY899" fmla="*/ 1510258 h 2701072"/>
                <a:gd name="connsiteX900" fmla="*/ 245082 w 2701070"/>
                <a:gd name="connsiteY900" fmla="*/ 1544262 h 2701072"/>
                <a:gd name="connsiteX901" fmla="*/ 242484 w 2701070"/>
                <a:gd name="connsiteY901" fmla="*/ 1561264 h 2701072"/>
                <a:gd name="connsiteX902" fmla="*/ 240535 w 2701070"/>
                <a:gd name="connsiteY902" fmla="*/ 1578266 h 2701072"/>
                <a:gd name="connsiteX903" fmla="*/ 277560 w 2701070"/>
                <a:gd name="connsiteY903" fmla="*/ 1848992 h 2701072"/>
                <a:gd name="connsiteX904" fmla="*/ 344465 w 2701070"/>
                <a:gd name="connsiteY904" fmla="*/ 1968661 h 2701072"/>
                <a:gd name="connsiteX905" fmla="*/ 439302 w 2701070"/>
                <a:gd name="connsiteY905" fmla="*/ 2067404 h 2701072"/>
                <a:gd name="connsiteX906" fmla="*/ 340568 w 2701070"/>
                <a:gd name="connsiteY906" fmla="*/ 1971931 h 2701072"/>
                <a:gd name="connsiteX907" fmla="*/ 270415 w 2701070"/>
                <a:gd name="connsiteY907" fmla="*/ 1851608 h 2701072"/>
                <a:gd name="connsiteX908" fmla="*/ 233390 w 2701070"/>
                <a:gd name="connsiteY908" fmla="*/ 1716899 h 2701072"/>
                <a:gd name="connsiteX909" fmla="*/ 229493 w 2701070"/>
                <a:gd name="connsiteY909" fmla="*/ 1682241 h 2701072"/>
                <a:gd name="connsiteX910" fmla="*/ 227544 w 2701070"/>
                <a:gd name="connsiteY910" fmla="*/ 1647583 h 2701072"/>
                <a:gd name="connsiteX911" fmla="*/ 228194 w 2701070"/>
                <a:gd name="connsiteY911" fmla="*/ 1612271 h 2701072"/>
                <a:gd name="connsiteX912" fmla="*/ 229493 w 2701070"/>
                <a:gd name="connsiteY912" fmla="*/ 1595269 h 2701072"/>
                <a:gd name="connsiteX913" fmla="*/ 230142 w 2701070"/>
                <a:gd name="connsiteY913" fmla="*/ 1577612 h 2701072"/>
                <a:gd name="connsiteX914" fmla="*/ 232091 w 2701070"/>
                <a:gd name="connsiteY914" fmla="*/ 1559956 h 2701072"/>
                <a:gd name="connsiteX915" fmla="*/ 234689 w 2701070"/>
                <a:gd name="connsiteY915" fmla="*/ 1542954 h 2701072"/>
                <a:gd name="connsiteX916" fmla="*/ 240535 w 2701070"/>
                <a:gd name="connsiteY916" fmla="*/ 1508296 h 2701072"/>
                <a:gd name="connsiteX917" fmla="*/ 248330 w 2701070"/>
                <a:gd name="connsiteY917" fmla="*/ 1474292 h 2701072"/>
                <a:gd name="connsiteX918" fmla="*/ 249629 w 2701070"/>
                <a:gd name="connsiteY918" fmla="*/ 1465791 h 2701072"/>
                <a:gd name="connsiteX919" fmla="*/ 252227 w 2701070"/>
                <a:gd name="connsiteY919" fmla="*/ 1457290 h 2701072"/>
                <a:gd name="connsiteX920" fmla="*/ 256774 w 2701070"/>
                <a:gd name="connsiteY920" fmla="*/ 1440288 h 2701072"/>
                <a:gd name="connsiteX921" fmla="*/ 304842 w 2701070"/>
                <a:gd name="connsiteY921" fmla="*/ 1310156 h 2701072"/>
                <a:gd name="connsiteX922" fmla="*/ 335372 w 2701070"/>
                <a:gd name="connsiteY922" fmla="*/ 1247379 h 2701072"/>
                <a:gd name="connsiteX923" fmla="*/ 352260 w 2701070"/>
                <a:gd name="connsiteY923" fmla="*/ 1217299 h 2701072"/>
                <a:gd name="connsiteX924" fmla="*/ 360705 w 2701070"/>
                <a:gd name="connsiteY924" fmla="*/ 1201604 h 2701072"/>
                <a:gd name="connsiteX925" fmla="*/ 369149 w 2701070"/>
                <a:gd name="connsiteY925" fmla="*/ 1187218 h 2701072"/>
                <a:gd name="connsiteX926" fmla="*/ 406174 w 2701070"/>
                <a:gd name="connsiteY926" fmla="*/ 1128365 h 2701072"/>
                <a:gd name="connsiteX927" fmla="*/ 523565 w 2701070"/>
                <a:gd name="connsiteY927" fmla="*/ 993705 h 2701072"/>
                <a:gd name="connsiteX928" fmla="*/ 486540 w 2701070"/>
                <a:gd name="connsiteY928" fmla="*/ 1051866 h 2701072"/>
                <a:gd name="connsiteX929" fmla="*/ 451464 w 2701070"/>
                <a:gd name="connsiteY929" fmla="*/ 1111335 h 2701072"/>
                <a:gd name="connsiteX930" fmla="*/ 418986 w 2701070"/>
                <a:gd name="connsiteY930" fmla="*/ 1172763 h 2701072"/>
                <a:gd name="connsiteX931" fmla="*/ 389755 w 2701070"/>
                <a:gd name="connsiteY931" fmla="*/ 1234846 h 2701072"/>
                <a:gd name="connsiteX932" fmla="*/ 376764 w 2701070"/>
                <a:gd name="connsiteY932" fmla="*/ 1267521 h 2701072"/>
                <a:gd name="connsiteX933" fmla="*/ 364422 w 2701070"/>
                <a:gd name="connsiteY933" fmla="*/ 1299542 h 2701072"/>
                <a:gd name="connsiteX934" fmla="*/ 353380 w 2701070"/>
                <a:gd name="connsiteY934" fmla="*/ 1332217 h 2701072"/>
                <a:gd name="connsiteX935" fmla="*/ 350132 w 2701070"/>
                <a:gd name="connsiteY935" fmla="*/ 1340059 h 2701072"/>
                <a:gd name="connsiteX936" fmla="*/ 348183 w 2701070"/>
                <a:gd name="connsiteY936" fmla="*/ 1348554 h 2701072"/>
                <a:gd name="connsiteX937" fmla="*/ 343636 w 2701070"/>
                <a:gd name="connsiteY937" fmla="*/ 1364892 h 2701072"/>
                <a:gd name="connsiteX938" fmla="*/ 339089 w 2701070"/>
                <a:gd name="connsiteY938" fmla="*/ 1381883 h 2701072"/>
                <a:gd name="connsiteX939" fmla="*/ 336491 w 2701070"/>
                <a:gd name="connsiteY939" fmla="*/ 1390378 h 2701072"/>
                <a:gd name="connsiteX940" fmla="*/ 335192 w 2701070"/>
                <a:gd name="connsiteY940" fmla="*/ 1398874 h 2701072"/>
                <a:gd name="connsiteX941" fmla="*/ 328047 w 2701070"/>
                <a:gd name="connsiteY941" fmla="*/ 1432202 h 2701072"/>
                <a:gd name="connsiteX942" fmla="*/ 322850 w 2701070"/>
                <a:gd name="connsiteY942" fmla="*/ 1466184 h 2701072"/>
                <a:gd name="connsiteX943" fmla="*/ 320252 w 2701070"/>
                <a:gd name="connsiteY943" fmla="*/ 1483175 h 2701072"/>
                <a:gd name="connsiteX944" fmla="*/ 318303 w 2701070"/>
                <a:gd name="connsiteY944" fmla="*/ 1500166 h 2701072"/>
                <a:gd name="connsiteX945" fmla="*/ 355328 w 2701070"/>
                <a:gd name="connsiteY945" fmla="*/ 1770714 h 2701072"/>
                <a:gd name="connsiteX946" fmla="*/ 421584 w 2701070"/>
                <a:gd name="connsiteY946" fmla="*/ 1890305 h 2701072"/>
                <a:gd name="connsiteX947" fmla="*/ 517070 w 2701070"/>
                <a:gd name="connsiteY947" fmla="*/ 1989636 h 2701072"/>
                <a:gd name="connsiteX948" fmla="*/ 418336 w 2701070"/>
                <a:gd name="connsiteY948" fmla="*/ 1893572 h 2701072"/>
                <a:gd name="connsiteX949" fmla="*/ 348183 w 2701070"/>
                <a:gd name="connsiteY949" fmla="*/ 1773328 h 2701072"/>
                <a:gd name="connsiteX950" fmla="*/ 311158 w 2701070"/>
                <a:gd name="connsiteY950" fmla="*/ 1638708 h 2701072"/>
                <a:gd name="connsiteX951" fmla="*/ 307261 w 2701070"/>
                <a:gd name="connsiteY951" fmla="*/ 1604072 h 2701072"/>
                <a:gd name="connsiteX952" fmla="*/ 305312 w 2701070"/>
                <a:gd name="connsiteY952" fmla="*/ 1569437 h 2701072"/>
                <a:gd name="connsiteX953" fmla="*/ 305962 w 2701070"/>
                <a:gd name="connsiteY953" fmla="*/ 1534801 h 2701072"/>
                <a:gd name="connsiteX954" fmla="*/ 307261 w 2701070"/>
                <a:gd name="connsiteY954" fmla="*/ 1516504 h 2701072"/>
                <a:gd name="connsiteX955" fmla="*/ 307910 w 2701070"/>
                <a:gd name="connsiteY955" fmla="*/ 1499513 h 2701072"/>
                <a:gd name="connsiteX956" fmla="*/ 309859 w 2701070"/>
                <a:gd name="connsiteY956" fmla="*/ 1482522 h 2701072"/>
                <a:gd name="connsiteX957" fmla="*/ 312457 w 2701070"/>
                <a:gd name="connsiteY957" fmla="*/ 1464877 h 2701072"/>
                <a:gd name="connsiteX958" fmla="*/ 318303 w 2701070"/>
                <a:gd name="connsiteY958" fmla="*/ 1430242 h 2701072"/>
                <a:gd name="connsiteX959" fmla="*/ 325448 w 2701070"/>
                <a:gd name="connsiteY959" fmla="*/ 1396260 h 2701072"/>
                <a:gd name="connsiteX960" fmla="*/ 327397 w 2701070"/>
                <a:gd name="connsiteY960" fmla="*/ 1387764 h 2701072"/>
                <a:gd name="connsiteX961" fmla="*/ 329995 w 2701070"/>
                <a:gd name="connsiteY961" fmla="*/ 1379269 h 2701072"/>
                <a:gd name="connsiteX962" fmla="*/ 334542 w 2701070"/>
                <a:gd name="connsiteY962" fmla="*/ 1362278 h 2701072"/>
                <a:gd name="connsiteX963" fmla="*/ 382610 w 2701070"/>
                <a:gd name="connsiteY963" fmla="*/ 1232232 h 2701072"/>
                <a:gd name="connsiteX964" fmla="*/ 413140 w 2701070"/>
                <a:gd name="connsiteY964" fmla="*/ 1169496 h 2701072"/>
                <a:gd name="connsiteX965" fmla="*/ 430028 w 2701070"/>
                <a:gd name="connsiteY965" fmla="*/ 1139435 h 2701072"/>
                <a:gd name="connsiteX966" fmla="*/ 438473 w 2701070"/>
                <a:gd name="connsiteY966" fmla="*/ 1124405 h 2701072"/>
                <a:gd name="connsiteX967" fmla="*/ 446917 w 2701070"/>
                <a:gd name="connsiteY967" fmla="*/ 1109374 h 2701072"/>
                <a:gd name="connsiteX968" fmla="*/ 483942 w 2701070"/>
                <a:gd name="connsiteY968" fmla="*/ 1050559 h 2701072"/>
                <a:gd name="connsiteX969" fmla="*/ 601332 w 2701070"/>
                <a:gd name="connsiteY969" fmla="*/ 918818 h 2701072"/>
                <a:gd name="connsiteX970" fmla="*/ 564849 w 2701070"/>
                <a:gd name="connsiteY970" fmla="*/ 976979 h 2701072"/>
                <a:gd name="connsiteX971" fmla="*/ 529016 w 2701070"/>
                <a:gd name="connsiteY971" fmla="*/ 1036448 h 2701072"/>
                <a:gd name="connsiteX972" fmla="*/ 496441 w 2701070"/>
                <a:gd name="connsiteY972" fmla="*/ 1097876 h 2701072"/>
                <a:gd name="connsiteX973" fmla="*/ 467776 w 2701070"/>
                <a:gd name="connsiteY973" fmla="*/ 1160612 h 2701072"/>
                <a:gd name="connsiteX974" fmla="*/ 454746 w 2701070"/>
                <a:gd name="connsiteY974" fmla="*/ 1192634 h 2701072"/>
                <a:gd name="connsiteX975" fmla="*/ 442367 w 2701070"/>
                <a:gd name="connsiteY975" fmla="*/ 1224655 h 2701072"/>
                <a:gd name="connsiteX976" fmla="*/ 431292 w 2701070"/>
                <a:gd name="connsiteY976" fmla="*/ 1257330 h 2701072"/>
                <a:gd name="connsiteX977" fmla="*/ 428686 w 2701070"/>
                <a:gd name="connsiteY977" fmla="*/ 1265172 h 2701072"/>
                <a:gd name="connsiteX978" fmla="*/ 426080 w 2701070"/>
                <a:gd name="connsiteY978" fmla="*/ 1273667 h 2701072"/>
                <a:gd name="connsiteX979" fmla="*/ 421519 w 2701070"/>
                <a:gd name="connsiteY979" fmla="*/ 1290658 h 2701072"/>
                <a:gd name="connsiteX980" fmla="*/ 416959 w 2701070"/>
                <a:gd name="connsiteY980" fmla="*/ 1306996 h 2701072"/>
                <a:gd name="connsiteX981" fmla="*/ 414353 w 2701070"/>
                <a:gd name="connsiteY981" fmla="*/ 1315491 h 2701072"/>
                <a:gd name="connsiteX982" fmla="*/ 412398 w 2701070"/>
                <a:gd name="connsiteY982" fmla="*/ 1323987 h 2701072"/>
                <a:gd name="connsiteX983" fmla="*/ 405883 w 2701070"/>
                <a:gd name="connsiteY983" fmla="*/ 1357315 h 2701072"/>
                <a:gd name="connsiteX984" fmla="*/ 400671 w 2701070"/>
                <a:gd name="connsiteY984" fmla="*/ 1391297 h 2701072"/>
                <a:gd name="connsiteX985" fmla="*/ 397414 w 2701070"/>
                <a:gd name="connsiteY985" fmla="*/ 1408942 h 2701072"/>
                <a:gd name="connsiteX986" fmla="*/ 396111 w 2701070"/>
                <a:gd name="connsiteY986" fmla="*/ 1425279 h 2701072"/>
                <a:gd name="connsiteX987" fmla="*/ 433246 w 2701070"/>
                <a:gd name="connsiteY987" fmla="*/ 1695827 h 2701072"/>
                <a:gd name="connsiteX988" fmla="*/ 499699 w 2701070"/>
                <a:gd name="connsiteY988" fmla="*/ 1815418 h 2701072"/>
                <a:gd name="connsiteX989" fmla="*/ 531121 w 2701070"/>
                <a:gd name="connsiteY989" fmla="*/ 1852735 h 2701072"/>
                <a:gd name="connsiteX990" fmla="*/ 495790 w 2701070"/>
                <a:gd name="connsiteY990" fmla="*/ 1818685 h 2701072"/>
                <a:gd name="connsiteX991" fmla="*/ 425428 w 2701070"/>
                <a:gd name="connsiteY991" fmla="*/ 1699095 h 2701072"/>
                <a:gd name="connsiteX992" fmla="*/ 388944 w 2701070"/>
                <a:gd name="connsiteY992" fmla="*/ 1563821 h 2701072"/>
                <a:gd name="connsiteX993" fmla="*/ 385035 w 2701070"/>
                <a:gd name="connsiteY993" fmla="*/ 1529839 h 2701072"/>
                <a:gd name="connsiteX994" fmla="*/ 383081 w 2701070"/>
                <a:gd name="connsiteY994" fmla="*/ 1494550 h 2701072"/>
                <a:gd name="connsiteX995" fmla="*/ 383732 w 2701070"/>
                <a:gd name="connsiteY995" fmla="*/ 1459914 h 2701072"/>
                <a:gd name="connsiteX996" fmla="*/ 384384 w 2701070"/>
                <a:gd name="connsiteY996" fmla="*/ 1442270 h 2701072"/>
                <a:gd name="connsiteX997" fmla="*/ 385687 w 2701070"/>
                <a:gd name="connsiteY997" fmla="*/ 1424626 h 2701072"/>
                <a:gd name="connsiteX998" fmla="*/ 387641 w 2701070"/>
                <a:gd name="connsiteY998" fmla="*/ 1407635 h 2701072"/>
                <a:gd name="connsiteX999" fmla="*/ 390247 w 2701070"/>
                <a:gd name="connsiteY999" fmla="*/ 1389990 h 2701072"/>
                <a:gd name="connsiteX1000" fmla="*/ 396111 w 2701070"/>
                <a:gd name="connsiteY1000" fmla="*/ 1356008 h 2701072"/>
                <a:gd name="connsiteX1001" fmla="*/ 403277 w 2701070"/>
                <a:gd name="connsiteY1001" fmla="*/ 1321373 h 2701072"/>
                <a:gd name="connsiteX1002" fmla="*/ 405232 w 2701070"/>
                <a:gd name="connsiteY1002" fmla="*/ 1312877 h 2701072"/>
                <a:gd name="connsiteX1003" fmla="*/ 407838 w 2701070"/>
                <a:gd name="connsiteY1003" fmla="*/ 1304382 h 2701072"/>
                <a:gd name="connsiteX1004" fmla="*/ 412398 w 2701070"/>
                <a:gd name="connsiteY1004" fmla="*/ 1287391 h 2701072"/>
                <a:gd name="connsiteX1005" fmla="*/ 459958 w 2701070"/>
                <a:gd name="connsiteY1005" fmla="*/ 1157345 h 2701072"/>
                <a:gd name="connsiteX1006" fmla="*/ 491230 w 2701070"/>
                <a:gd name="connsiteY1006" fmla="*/ 1094609 h 2701072"/>
                <a:gd name="connsiteX1007" fmla="*/ 508168 w 2701070"/>
                <a:gd name="connsiteY1007" fmla="*/ 1064548 h 2701072"/>
                <a:gd name="connsiteX1008" fmla="*/ 515986 w 2701070"/>
                <a:gd name="connsiteY1008" fmla="*/ 1049518 h 2701072"/>
                <a:gd name="connsiteX1009" fmla="*/ 525107 w 2701070"/>
                <a:gd name="connsiteY1009" fmla="*/ 1034487 h 2701072"/>
                <a:gd name="connsiteX1010" fmla="*/ 562243 w 2701070"/>
                <a:gd name="connsiteY1010" fmla="*/ 975672 h 2701072"/>
                <a:gd name="connsiteX1011" fmla="*/ 676222 w 2701070"/>
                <a:gd name="connsiteY1011" fmla="*/ 841048 h 2701072"/>
                <a:gd name="connsiteX1012" fmla="*/ 638548 w 2701070"/>
                <a:gd name="connsiteY1012" fmla="*/ 899863 h 2701072"/>
                <a:gd name="connsiteX1013" fmla="*/ 604121 w 2701070"/>
                <a:gd name="connsiteY1013" fmla="*/ 959331 h 2701072"/>
                <a:gd name="connsiteX1014" fmla="*/ 571643 w 2701070"/>
                <a:gd name="connsiteY1014" fmla="*/ 1020106 h 2701072"/>
                <a:gd name="connsiteX1015" fmla="*/ 542412 w 2701070"/>
                <a:gd name="connsiteY1015" fmla="*/ 1082842 h 2701072"/>
                <a:gd name="connsiteX1016" fmla="*/ 529421 w 2701070"/>
                <a:gd name="connsiteY1016" fmla="*/ 1114864 h 2701072"/>
                <a:gd name="connsiteX1017" fmla="*/ 517079 w 2701070"/>
                <a:gd name="connsiteY1017" fmla="*/ 1146885 h 2701072"/>
                <a:gd name="connsiteX1018" fmla="*/ 506037 w 2701070"/>
                <a:gd name="connsiteY1018" fmla="*/ 1179560 h 2701072"/>
                <a:gd name="connsiteX1019" fmla="*/ 502789 w 2701070"/>
                <a:gd name="connsiteY1019" fmla="*/ 1188055 h 2701072"/>
                <a:gd name="connsiteX1020" fmla="*/ 500840 w 2701070"/>
                <a:gd name="connsiteY1020" fmla="*/ 1196551 h 2701072"/>
                <a:gd name="connsiteX1021" fmla="*/ 496293 w 2701070"/>
                <a:gd name="connsiteY1021" fmla="*/ 1212888 h 2701072"/>
                <a:gd name="connsiteX1022" fmla="*/ 491746 w 2701070"/>
                <a:gd name="connsiteY1022" fmla="*/ 1229226 h 2701072"/>
                <a:gd name="connsiteX1023" fmla="*/ 489148 w 2701070"/>
                <a:gd name="connsiteY1023" fmla="*/ 1237721 h 2701072"/>
                <a:gd name="connsiteX1024" fmla="*/ 487199 w 2701070"/>
                <a:gd name="connsiteY1024" fmla="*/ 1246217 h 2701072"/>
                <a:gd name="connsiteX1025" fmla="*/ 480704 w 2701070"/>
                <a:gd name="connsiteY1025" fmla="*/ 1279545 h 2701072"/>
                <a:gd name="connsiteX1026" fmla="*/ 474858 w 2701070"/>
                <a:gd name="connsiteY1026" fmla="*/ 1313527 h 2701072"/>
                <a:gd name="connsiteX1027" fmla="*/ 472259 w 2701070"/>
                <a:gd name="connsiteY1027" fmla="*/ 1331172 h 2701072"/>
                <a:gd name="connsiteX1028" fmla="*/ 470960 w 2701070"/>
                <a:gd name="connsiteY1028" fmla="*/ 1348163 h 2701072"/>
                <a:gd name="connsiteX1029" fmla="*/ 507336 w 2701070"/>
                <a:gd name="connsiteY1029" fmla="*/ 1618057 h 2701072"/>
                <a:gd name="connsiteX1030" fmla="*/ 574241 w 2701070"/>
                <a:gd name="connsiteY1030" fmla="*/ 1737648 h 2701072"/>
                <a:gd name="connsiteX1031" fmla="*/ 669727 w 2701070"/>
                <a:gd name="connsiteY1031" fmla="*/ 1836979 h 2701072"/>
                <a:gd name="connsiteX1032" fmla="*/ 570344 w 2701070"/>
                <a:gd name="connsiteY1032" fmla="*/ 1740915 h 2701072"/>
                <a:gd name="connsiteX1033" fmla="*/ 500191 w 2701070"/>
                <a:gd name="connsiteY1033" fmla="*/ 1621325 h 2701072"/>
                <a:gd name="connsiteX1034" fmla="*/ 463815 w 2701070"/>
                <a:gd name="connsiteY1034" fmla="*/ 1486704 h 2701072"/>
                <a:gd name="connsiteX1035" fmla="*/ 459918 w 2701070"/>
                <a:gd name="connsiteY1035" fmla="*/ 1452069 h 2701072"/>
                <a:gd name="connsiteX1036" fmla="*/ 457969 w 2701070"/>
                <a:gd name="connsiteY1036" fmla="*/ 1416780 h 2701072"/>
                <a:gd name="connsiteX1037" fmla="*/ 458619 w 2701070"/>
                <a:gd name="connsiteY1037" fmla="*/ 1382144 h 2701072"/>
                <a:gd name="connsiteX1038" fmla="*/ 459268 w 2701070"/>
                <a:gd name="connsiteY1038" fmla="*/ 1364500 h 2701072"/>
                <a:gd name="connsiteX1039" fmla="*/ 460567 w 2701070"/>
                <a:gd name="connsiteY1039" fmla="*/ 1346856 h 2701072"/>
                <a:gd name="connsiteX1040" fmla="*/ 461866 w 2701070"/>
                <a:gd name="connsiteY1040" fmla="*/ 1329865 h 2701072"/>
                <a:gd name="connsiteX1041" fmla="*/ 465114 w 2701070"/>
                <a:gd name="connsiteY1041" fmla="*/ 1312220 h 2701072"/>
                <a:gd name="connsiteX1042" fmla="*/ 470311 w 2701070"/>
                <a:gd name="connsiteY1042" fmla="*/ 1278238 h 2701072"/>
                <a:gd name="connsiteX1043" fmla="*/ 478105 w 2701070"/>
                <a:gd name="connsiteY1043" fmla="*/ 1243603 h 2701072"/>
                <a:gd name="connsiteX1044" fmla="*/ 480054 w 2701070"/>
                <a:gd name="connsiteY1044" fmla="*/ 1235107 h 2701072"/>
                <a:gd name="connsiteX1045" fmla="*/ 482003 w 2701070"/>
                <a:gd name="connsiteY1045" fmla="*/ 1226612 h 2701072"/>
                <a:gd name="connsiteX1046" fmla="*/ 487199 w 2701070"/>
                <a:gd name="connsiteY1046" fmla="*/ 1210274 h 2701072"/>
                <a:gd name="connsiteX1047" fmla="*/ 534618 w 2701070"/>
                <a:gd name="connsiteY1047" fmla="*/ 1079575 h 2701072"/>
                <a:gd name="connsiteX1048" fmla="*/ 565797 w 2701070"/>
                <a:gd name="connsiteY1048" fmla="*/ 1016839 h 2701072"/>
                <a:gd name="connsiteX1049" fmla="*/ 582036 w 2701070"/>
                <a:gd name="connsiteY1049" fmla="*/ 986778 h 2701072"/>
                <a:gd name="connsiteX1050" fmla="*/ 591130 w 2701070"/>
                <a:gd name="connsiteY1050" fmla="*/ 971748 h 2701072"/>
                <a:gd name="connsiteX1051" fmla="*/ 599574 w 2701070"/>
                <a:gd name="connsiteY1051" fmla="*/ 956717 h 2701072"/>
                <a:gd name="connsiteX1052" fmla="*/ 636599 w 2701070"/>
                <a:gd name="connsiteY1052" fmla="*/ 897902 h 2701072"/>
                <a:gd name="connsiteX1053" fmla="*/ 753988 w 2701070"/>
                <a:gd name="connsiteY1053" fmla="*/ 766161 h 2701072"/>
                <a:gd name="connsiteX1054" fmla="*/ 716852 w 2701070"/>
                <a:gd name="connsiteY1054" fmla="*/ 824976 h 2701072"/>
                <a:gd name="connsiteX1055" fmla="*/ 681671 w 2701070"/>
                <a:gd name="connsiteY1055" fmla="*/ 884444 h 2701072"/>
                <a:gd name="connsiteX1056" fmla="*/ 649096 w 2701070"/>
                <a:gd name="connsiteY1056" fmla="*/ 945219 h 2701072"/>
                <a:gd name="connsiteX1057" fmla="*/ 620431 w 2701070"/>
                <a:gd name="connsiteY1057" fmla="*/ 1007955 h 2701072"/>
                <a:gd name="connsiteX1058" fmla="*/ 607401 w 2701070"/>
                <a:gd name="connsiteY1058" fmla="*/ 1039977 h 2701072"/>
                <a:gd name="connsiteX1059" fmla="*/ 595022 w 2701070"/>
                <a:gd name="connsiteY1059" fmla="*/ 1072652 h 2701072"/>
                <a:gd name="connsiteX1060" fmla="*/ 583295 w 2701070"/>
                <a:gd name="connsiteY1060" fmla="*/ 1104673 h 2701072"/>
                <a:gd name="connsiteX1061" fmla="*/ 580689 w 2701070"/>
                <a:gd name="connsiteY1061" fmla="*/ 1113168 h 2701072"/>
                <a:gd name="connsiteX1062" fmla="*/ 578735 w 2701070"/>
                <a:gd name="connsiteY1062" fmla="*/ 1121664 h 2701072"/>
                <a:gd name="connsiteX1063" fmla="*/ 574174 w 2701070"/>
                <a:gd name="connsiteY1063" fmla="*/ 1138001 h 2701072"/>
                <a:gd name="connsiteX1064" fmla="*/ 568962 w 2701070"/>
                <a:gd name="connsiteY1064" fmla="*/ 1154339 h 2701072"/>
                <a:gd name="connsiteX1065" fmla="*/ 567008 w 2701070"/>
                <a:gd name="connsiteY1065" fmla="*/ 1162834 h 2701072"/>
                <a:gd name="connsiteX1066" fmla="*/ 565053 w 2701070"/>
                <a:gd name="connsiteY1066" fmla="*/ 1171330 h 2701072"/>
                <a:gd name="connsiteX1067" fmla="*/ 557887 w 2701070"/>
                <a:gd name="connsiteY1067" fmla="*/ 1205312 h 2701072"/>
                <a:gd name="connsiteX1068" fmla="*/ 552675 w 2701070"/>
                <a:gd name="connsiteY1068" fmla="*/ 1238640 h 2701072"/>
                <a:gd name="connsiteX1069" fmla="*/ 550069 w 2701070"/>
                <a:gd name="connsiteY1069" fmla="*/ 1256285 h 2701072"/>
                <a:gd name="connsiteX1070" fmla="*/ 548766 w 2701070"/>
                <a:gd name="connsiteY1070" fmla="*/ 1273276 h 2701072"/>
                <a:gd name="connsiteX1071" fmla="*/ 585250 w 2701070"/>
                <a:gd name="connsiteY1071" fmla="*/ 1543170 h 2701072"/>
                <a:gd name="connsiteX1072" fmla="*/ 652354 w 2701070"/>
                <a:gd name="connsiteY1072" fmla="*/ 1662761 h 2701072"/>
                <a:gd name="connsiteX1073" fmla="*/ 748124 w 2701070"/>
                <a:gd name="connsiteY1073" fmla="*/ 1762092 h 2701072"/>
                <a:gd name="connsiteX1074" fmla="*/ 648445 w 2701070"/>
                <a:gd name="connsiteY1074" fmla="*/ 1666028 h 2701072"/>
                <a:gd name="connsiteX1075" fmla="*/ 578083 w 2701070"/>
                <a:gd name="connsiteY1075" fmla="*/ 1546438 h 2701072"/>
                <a:gd name="connsiteX1076" fmla="*/ 541599 w 2701070"/>
                <a:gd name="connsiteY1076" fmla="*/ 1411817 h 2701072"/>
                <a:gd name="connsiteX1077" fmla="*/ 537690 w 2701070"/>
                <a:gd name="connsiteY1077" fmla="*/ 1377182 h 2701072"/>
                <a:gd name="connsiteX1078" fmla="*/ 535736 w 2701070"/>
                <a:gd name="connsiteY1078" fmla="*/ 1341893 h 2701072"/>
                <a:gd name="connsiteX1079" fmla="*/ 535736 w 2701070"/>
                <a:gd name="connsiteY1079" fmla="*/ 1307257 h 2701072"/>
                <a:gd name="connsiteX1080" fmla="*/ 537039 w 2701070"/>
                <a:gd name="connsiteY1080" fmla="*/ 1289613 h 2701072"/>
                <a:gd name="connsiteX1081" fmla="*/ 538342 w 2701070"/>
                <a:gd name="connsiteY1081" fmla="*/ 1271969 h 2701072"/>
                <a:gd name="connsiteX1082" fmla="*/ 540296 w 2701070"/>
                <a:gd name="connsiteY1082" fmla="*/ 1254978 h 2701072"/>
                <a:gd name="connsiteX1083" fmla="*/ 542251 w 2701070"/>
                <a:gd name="connsiteY1083" fmla="*/ 1237987 h 2701072"/>
                <a:gd name="connsiteX1084" fmla="*/ 548114 w 2701070"/>
                <a:gd name="connsiteY1084" fmla="*/ 1203351 h 2701072"/>
                <a:gd name="connsiteX1085" fmla="*/ 555281 w 2701070"/>
                <a:gd name="connsiteY1085" fmla="*/ 1168716 h 2701072"/>
                <a:gd name="connsiteX1086" fmla="*/ 557235 w 2701070"/>
                <a:gd name="connsiteY1086" fmla="*/ 1160874 h 2701072"/>
                <a:gd name="connsiteX1087" fmla="*/ 560493 w 2701070"/>
                <a:gd name="connsiteY1087" fmla="*/ 1152378 h 2701072"/>
                <a:gd name="connsiteX1088" fmla="*/ 565053 w 2701070"/>
                <a:gd name="connsiteY1088" fmla="*/ 1135387 h 2701072"/>
                <a:gd name="connsiteX1089" fmla="*/ 612613 w 2701070"/>
                <a:gd name="connsiteY1089" fmla="*/ 1004688 h 2701072"/>
                <a:gd name="connsiteX1090" fmla="*/ 643885 w 2701070"/>
                <a:gd name="connsiteY1090" fmla="*/ 942605 h 2701072"/>
                <a:gd name="connsiteX1091" fmla="*/ 660172 w 2701070"/>
                <a:gd name="connsiteY1091" fmla="*/ 911891 h 2701072"/>
                <a:gd name="connsiteX1092" fmla="*/ 668641 w 2701070"/>
                <a:gd name="connsiteY1092" fmla="*/ 896861 h 2701072"/>
                <a:gd name="connsiteX1093" fmla="*/ 677762 w 2701070"/>
                <a:gd name="connsiteY1093" fmla="*/ 881830 h 2701072"/>
                <a:gd name="connsiteX1094" fmla="*/ 714898 w 2701070"/>
                <a:gd name="connsiteY1094" fmla="*/ 823015 h 2701072"/>
                <a:gd name="connsiteX1095" fmla="*/ 828876 w 2701070"/>
                <a:gd name="connsiteY1095" fmla="*/ 688393 h 2701072"/>
                <a:gd name="connsiteX1096" fmla="*/ 791740 w 2701070"/>
                <a:gd name="connsiteY1096" fmla="*/ 747208 h 2701072"/>
                <a:gd name="connsiteX1097" fmla="*/ 756559 w 2701070"/>
                <a:gd name="connsiteY1097" fmla="*/ 806676 h 2701072"/>
                <a:gd name="connsiteX1098" fmla="*/ 723984 w 2701070"/>
                <a:gd name="connsiteY1098" fmla="*/ 867451 h 2701072"/>
                <a:gd name="connsiteX1099" fmla="*/ 695319 w 2701070"/>
                <a:gd name="connsiteY1099" fmla="*/ 930187 h 2701072"/>
                <a:gd name="connsiteX1100" fmla="*/ 682289 w 2701070"/>
                <a:gd name="connsiteY1100" fmla="*/ 962209 h 2701072"/>
                <a:gd name="connsiteX1101" fmla="*/ 669910 w 2701070"/>
                <a:gd name="connsiteY1101" fmla="*/ 994230 h 2701072"/>
                <a:gd name="connsiteX1102" fmla="*/ 658183 w 2701070"/>
                <a:gd name="connsiteY1102" fmla="*/ 1026905 h 2701072"/>
                <a:gd name="connsiteX1103" fmla="*/ 655577 w 2701070"/>
                <a:gd name="connsiteY1103" fmla="*/ 1035400 h 2701072"/>
                <a:gd name="connsiteX1104" fmla="*/ 652971 w 2701070"/>
                <a:gd name="connsiteY1104" fmla="*/ 1043896 h 2701072"/>
                <a:gd name="connsiteX1105" fmla="*/ 648411 w 2701070"/>
                <a:gd name="connsiteY1105" fmla="*/ 1060233 h 2701072"/>
                <a:gd name="connsiteX1106" fmla="*/ 644502 w 2701070"/>
                <a:gd name="connsiteY1106" fmla="*/ 1076571 h 2701072"/>
                <a:gd name="connsiteX1107" fmla="*/ 641896 w 2701070"/>
                <a:gd name="connsiteY1107" fmla="*/ 1085066 h 2701072"/>
                <a:gd name="connsiteX1108" fmla="*/ 639941 w 2701070"/>
                <a:gd name="connsiteY1108" fmla="*/ 1093562 h 2701072"/>
                <a:gd name="connsiteX1109" fmla="*/ 632775 w 2701070"/>
                <a:gd name="connsiteY1109" fmla="*/ 1127544 h 2701072"/>
                <a:gd name="connsiteX1110" fmla="*/ 627563 w 2701070"/>
                <a:gd name="connsiteY1110" fmla="*/ 1160872 h 2701072"/>
                <a:gd name="connsiteX1111" fmla="*/ 624957 w 2701070"/>
                <a:gd name="connsiteY1111" fmla="*/ 1178517 h 2701072"/>
                <a:gd name="connsiteX1112" fmla="*/ 623654 w 2701070"/>
                <a:gd name="connsiteY1112" fmla="*/ 1195508 h 2701072"/>
                <a:gd name="connsiteX1113" fmla="*/ 660138 w 2701070"/>
                <a:gd name="connsiteY1113" fmla="*/ 1465402 h 2701072"/>
                <a:gd name="connsiteX1114" fmla="*/ 727242 w 2701070"/>
                <a:gd name="connsiteY1114" fmla="*/ 1584993 h 2701072"/>
                <a:gd name="connsiteX1115" fmla="*/ 823012 w 2701070"/>
                <a:gd name="connsiteY1115" fmla="*/ 1684324 h 2701072"/>
                <a:gd name="connsiteX1116" fmla="*/ 723333 w 2701070"/>
                <a:gd name="connsiteY1116" fmla="*/ 1588260 h 2701072"/>
                <a:gd name="connsiteX1117" fmla="*/ 652971 w 2701070"/>
                <a:gd name="connsiteY1117" fmla="*/ 1468670 h 2701072"/>
                <a:gd name="connsiteX1118" fmla="*/ 616487 w 2701070"/>
                <a:gd name="connsiteY1118" fmla="*/ 1334049 h 2701072"/>
                <a:gd name="connsiteX1119" fmla="*/ 612578 w 2701070"/>
                <a:gd name="connsiteY1119" fmla="*/ 1299414 h 2701072"/>
                <a:gd name="connsiteX1120" fmla="*/ 610624 w 2701070"/>
                <a:gd name="connsiteY1120" fmla="*/ 1264125 h 2701072"/>
                <a:gd name="connsiteX1121" fmla="*/ 610624 w 2701070"/>
                <a:gd name="connsiteY1121" fmla="*/ 1229489 h 2701072"/>
                <a:gd name="connsiteX1122" fmla="*/ 611927 w 2701070"/>
                <a:gd name="connsiteY1122" fmla="*/ 1211845 h 2701072"/>
                <a:gd name="connsiteX1123" fmla="*/ 613230 w 2701070"/>
                <a:gd name="connsiteY1123" fmla="*/ 1194854 h 2701072"/>
                <a:gd name="connsiteX1124" fmla="*/ 614533 w 2701070"/>
                <a:gd name="connsiteY1124" fmla="*/ 1177210 h 2701072"/>
                <a:gd name="connsiteX1125" fmla="*/ 617139 w 2701070"/>
                <a:gd name="connsiteY1125" fmla="*/ 1160219 h 2701072"/>
                <a:gd name="connsiteX1126" fmla="*/ 623002 w 2701070"/>
                <a:gd name="connsiteY1126" fmla="*/ 1125583 h 2701072"/>
                <a:gd name="connsiteX1127" fmla="*/ 630169 w 2701070"/>
                <a:gd name="connsiteY1127" fmla="*/ 1091601 h 2701072"/>
                <a:gd name="connsiteX1128" fmla="*/ 632123 w 2701070"/>
                <a:gd name="connsiteY1128" fmla="*/ 1083106 h 2701072"/>
                <a:gd name="connsiteX1129" fmla="*/ 634729 w 2701070"/>
                <a:gd name="connsiteY1129" fmla="*/ 1074610 h 2701072"/>
                <a:gd name="connsiteX1130" fmla="*/ 639290 w 2701070"/>
                <a:gd name="connsiteY1130" fmla="*/ 1057619 h 2701072"/>
                <a:gd name="connsiteX1131" fmla="*/ 687501 w 2701070"/>
                <a:gd name="connsiteY1131" fmla="*/ 926920 h 2701072"/>
                <a:gd name="connsiteX1132" fmla="*/ 718121 w 2701070"/>
                <a:gd name="connsiteY1132" fmla="*/ 864837 h 2701072"/>
                <a:gd name="connsiteX1133" fmla="*/ 735060 w 2701070"/>
                <a:gd name="connsiteY1133" fmla="*/ 834123 h 2701072"/>
                <a:gd name="connsiteX1134" fmla="*/ 743529 w 2701070"/>
                <a:gd name="connsiteY1134" fmla="*/ 819093 h 2701072"/>
                <a:gd name="connsiteX1135" fmla="*/ 751999 w 2701070"/>
                <a:gd name="connsiteY1135" fmla="*/ 804062 h 2701072"/>
                <a:gd name="connsiteX1136" fmla="*/ 789786 w 2701070"/>
                <a:gd name="connsiteY1136" fmla="*/ 745247 h 2701072"/>
                <a:gd name="connsiteX1137" fmla="*/ 906644 w 2701070"/>
                <a:gd name="connsiteY1137" fmla="*/ 613505 h 2701072"/>
                <a:gd name="connsiteX1138" fmla="*/ 869509 w 2701070"/>
                <a:gd name="connsiteY1138" fmla="*/ 671704 h 2701072"/>
                <a:gd name="connsiteX1139" fmla="*/ 834328 w 2701070"/>
                <a:gd name="connsiteY1139" fmla="*/ 731212 h 2701072"/>
                <a:gd name="connsiteX1140" fmla="*/ 801753 w 2701070"/>
                <a:gd name="connsiteY1140" fmla="*/ 792027 h 2701072"/>
                <a:gd name="connsiteX1141" fmla="*/ 772436 w 2701070"/>
                <a:gd name="connsiteY1141" fmla="*/ 855458 h 2701072"/>
                <a:gd name="connsiteX1142" fmla="*/ 759406 w 2701070"/>
                <a:gd name="connsiteY1142" fmla="*/ 886846 h 2701072"/>
                <a:gd name="connsiteX1143" fmla="*/ 747679 w 2701070"/>
                <a:gd name="connsiteY1143" fmla="*/ 919543 h 2701072"/>
                <a:gd name="connsiteX1144" fmla="*/ 735952 w 2701070"/>
                <a:gd name="connsiteY1144" fmla="*/ 952239 h 2701072"/>
                <a:gd name="connsiteX1145" fmla="*/ 733346 w 2701070"/>
                <a:gd name="connsiteY1145" fmla="*/ 960086 h 2701072"/>
                <a:gd name="connsiteX1146" fmla="*/ 731392 w 2701070"/>
                <a:gd name="connsiteY1146" fmla="*/ 968587 h 2701072"/>
                <a:gd name="connsiteX1147" fmla="*/ 726180 w 2701070"/>
                <a:gd name="connsiteY1147" fmla="*/ 984935 h 2701072"/>
                <a:gd name="connsiteX1148" fmla="*/ 721619 w 2701070"/>
                <a:gd name="connsiteY1148" fmla="*/ 1001938 h 2701072"/>
                <a:gd name="connsiteX1149" fmla="*/ 719665 w 2701070"/>
                <a:gd name="connsiteY1149" fmla="*/ 1009785 h 2701072"/>
                <a:gd name="connsiteX1150" fmla="*/ 717710 w 2701070"/>
                <a:gd name="connsiteY1150" fmla="*/ 1018286 h 2701072"/>
                <a:gd name="connsiteX1151" fmla="*/ 710544 w 2701070"/>
                <a:gd name="connsiteY1151" fmla="*/ 1052290 h 2701072"/>
                <a:gd name="connsiteX1152" fmla="*/ 705332 w 2701070"/>
                <a:gd name="connsiteY1152" fmla="*/ 1086294 h 2701072"/>
                <a:gd name="connsiteX1153" fmla="*/ 702726 w 2701070"/>
                <a:gd name="connsiteY1153" fmla="*/ 1103296 h 2701072"/>
                <a:gd name="connsiteX1154" fmla="*/ 701423 w 2701070"/>
                <a:gd name="connsiteY1154" fmla="*/ 1120298 h 2701072"/>
                <a:gd name="connsiteX1155" fmla="*/ 737907 w 2701070"/>
                <a:gd name="connsiteY1155" fmla="*/ 1390370 h 2701072"/>
                <a:gd name="connsiteX1156" fmla="*/ 805011 w 2701070"/>
                <a:gd name="connsiteY1156" fmla="*/ 1510693 h 2701072"/>
                <a:gd name="connsiteX1157" fmla="*/ 900781 w 2701070"/>
                <a:gd name="connsiteY1157" fmla="*/ 1609436 h 2701072"/>
                <a:gd name="connsiteX1158" fmla="*/ 801102 w 2701070"/>
                <a:gd name="connsiteY1158" fmla="*/ 1513309 h 2701072"/>
                <a:gd name="connsiteX1159" fmla="*/ 730740 w 2701070"/>
                <a:gd name="connsiteY1159" fmla="*/ 1393640 h 2701072"/>
                <a:gd name="connsiteX1160" fmla="*/ 693605 w 2701070"/>
                <a:gd name="connsiteY1160" fmla="*/ 1258931 h 2701072"/>
                <a:gd name="connsiteX1161" fmla="*/ 690347 w 2701070"/>
                <a:gd name="connsiteY1161" fmla="*/ 1224273 h 2701072"/>
                <a:gd name="connsiteX1162" fmla="*/ 688393 w 2701070"/>
                <a:gd name="connsiteY1162" fmla="*/ 1189615 h 2701072"/>
                <a:gd name="connsiteX1163" fmla="*/ 688393 w 2701070"/>
                <a:gd name="connsiteY1163" fmla="*/ 1154303 h 2701072"/>
                <a:gd name="connsiteX1164" fmla="*/ 689044 w 2701070"/>
                <a:gd name="connsiteY1164" fmla="*/ 1136647 h 2701072"/>
                <a:gd name="connsiteX1165" fmla="*/ 690999 w 2701070"/>
                <a:gd name="connsiteY1165" fmla="*/ 1119644 h 2701072"/>
                <a:gd name="connsiteX1166" fmla="*/ 692302 w 2701070"/>
                <a:gd name="connsiteY1166" fmla="*/ 1101988 h 2701072"/>
                <a:gd name="connsiteX1167" fmla="*/ 694908 w 2701070"/>
                <a:gd name="connsiteY1167" fmla="*/ 1084986 h 2701072"/>
                <a:gd name="connsiteX1168" fmla="*/ 700771 w 2701070"/>
                <a:gd name="connsiteY1168" fmla="*/ 1050328 h 2701072"/>
                <a:gd name="connsiteX1169" fmla="*/ 707938 w 2701070"/>
                <a:gd name="connsiteY1169" fmla="*/ 1016324 h 2701072"/>
                <a:gd name="connsiteX1170" fmla="*/ 709892 w 2701070"/>
                <a:gd name="connsiteY1170" fmla="*/ 1007823 h 2701072"/>
                <a:gd name="connsiteX1171" fmla="*/ 712498 w 2701070"/>
                <a:gd name="connsiteY1171" fmla="*/ 999322 h 2701072"/>
                <a:gd name="connsiteX1172" fmla="*/ 717059 w 2701070"/>
                <a:gd name="connsiteY1172" fmla="*/ 982320 h 2701072"/>
                <a:gd name="connsiteX1173" fmla="*/ 765270 w 2701070"/>
                <a:gd name="connsiteY1173" fmla="*/ 851534 h 2701072"/>
                <a:gd name="connsiteX1174" fmla="*/ 795890 w 2701070"/>
                <a:gd name="connsiteY1174" fmla="*/ 789411 h 2701072"/>
                <a:gd name="connsiteX1175" fmla="*/ 812829 w 2701070"/>
                <a:gd name="connsiteY1175" fmla="*/ 758677 h 2701072"/>
                <a:gd name="connsiteX1176" fmla="*/ 821298 w 2701070"/>
                <a:gd name="connsiteY1176" fmla="*/ 743636 h 2701072"/>
                <a:gd name="connsiteX1177" fmla="*/ 829768 w 2701070"/>
                <a:gd name="connsiteY1177" fmla="*/ 728596 h 2701072"/>
                <a:gd name="connsiteX1178" fmla="*/ 866903 w 2701070"/>
                <a:gd name="connsiteY1178" fmla="*/ 669743 h 2701072"/>
                <a:gd name="connsiteX1179" fmla="*/ 981532 w 2701070"/>
                <a:gd name="connsiteY1179" fmla="*/ 535736 h 2701072"/>
                <a:gd name="connsiteX1180" fmla="*/ 944397 w 2701070"/>
                <a:gd name="connsiteY1180" fmla="*/ 593935 h 2701072"/>
                <a:gd name="connsiteX1181" fmla="*/ 909216 w 2701070"/>
                <a:gd name="connsiteY1181" fmla="*/ 654097 h 2701072"/>
                <a:gd name="connsiteX1182" fmla="*/ 876641 w 2701070"/>
                <a:gd name="connsiteY1182" fmla="*/ 714912 h 2701072"/>
                <a:gd name="connsiteX1183" fmla="*/ 847324 w 2701070"/>
                <a:gd name="connsiteY1183" fmla="*/ 777689 h 2701072"/>
                <a:gd name="connsiteX1184" fmla="*/ 834294 w 2701070"/>
                <a:gd name="connsiteY1184" fmla="*/ 809077 h 2701072"/>
                <a:gd name="connsiteX1185" fmla="*/ 822567 w 2701070"/>
                <a:gd name="connsiteY1185" fmla="*/ 841774 h 2701072"/>
                <a:gd name="connsiteX1186" fmla="*/ 810840 w 2701070"/>
                <a:gd name="connsiteY1186" fmla="*/ 874470 h 2701072"/>
                <a:gd name="connsiteX1187" fmla="*/ 808234 w 2701070"/>
                <a:gd name="connsiteY1187" fmla="*/ 882317 h 2701072"/>
                <a:gd name="connsiteX1188" fmla="*/ 805628 w 2701070"/>
                <a:gd name="connsiteY1188" fmla="*/ 890818 h 2701072"/>
                <a:gd name="connsiteX1189" fmla="*/ 801068 w 2701070"/>
                <a:gd name="connsiteY1189" fmla="*/ 907166 h 2701072"/>
                <a:gd name="connsiteX1190" fmla="*/ 796507 w 2701070"/>
                <a:gd name="connsiteY1190" fmla="*/ 924169 h 2701072"/>
                <a:gd name="connsiteX1191" fmla="*/ 794553 w 2701070"/>
                <a:gd name="connsiteY1191" fmla="*/ 932670 h 2701072"/>
                <a:gd name="connsiteX1192" fmla="*/ 792598 w 2701070"/>
                <a:gd name="connsiteY1192" fmla="*/ 940517 h 2701072"/>
                <a:gd name="connsiteX1193" fmla="*/ 785432 w 2701070"/>
                <a:gd name="connsiteY1193" fmla="*/ 974521 h 2701072"/>
                <a:gd name="connsiteX1194" fmla="*/ 779568 w 2701070"/>
                <a:gd name="connsiteY1194" fmla="*/ 1008525 h 2701072"/>
                <a:gd name="connsiteX1195" fmla="*/ 777614 w 2701070"/>
                <a:gd name="connsiteY1195" fmla="*/ 1025527 h 2701072"/>
                <a:gd name="connsiteX1196" fmla="*/ 776311 w 2701070"/>
                <a:gd name="connsiteY1196" fmla="*/ 1043183 h 2701072"/>
                <a:gd name="connsiteX1197" fmla="*/ 812795 w 2701070"/>
                <a:gd name="connsiteY1197" fmla="*/ 1312601 h 2701072"/>
                <a:gd name="connsiteX1198" fmla="*/ 879899 w 2701070"/>
                <a:gd name="connsiteY1198" fmla="*/ 1432924 h 2701072"/>
                <a:gd name="connsiteX1199" fmla="*/ 975669 w 2701070"/>
                <a:gd name="connsiteY1199" fmla="*/ 1531667 h 2701072"/>
                <a:gd name="connsiteX1200" fmla="*/ 875990 w 2701070"/>
                <a:gd name="connsiteY1200" fmla="*/ 1436194 h 2701072"/>
                <a:gd name="connsiteX1201" fmla="*/ 805628 w 2701070"/>
                <a:gd name="connsiteY1201" fmla="*/ 1315871 h 2701072"/>
                <a:gd name="connsiteX1202" fmla="*/ 768493 w 2701070"/>
                <a:gd name="connsiteY1202" fmla="*/ 1181816 h 2701072"/>
                <a:gd name="connsiteX1203" fmla="*/ 764584 w 2701070"/>
                <a:gd name="connsiteY1203" fmla="*/ 1146504 h 2701072"/>
                <a:gd name="connsiteX1204" fmla="*/ 763281 w 2701070"/>
                <a:gd name="connsiteY1204" fmla="*/ 1111846 h 2701072"/>
                <a:gd name="connsiteX1205" fmla="*/ 763281 w 2701070"/>
                <a:gd name="connsiteY1205" fmla="*/ 1076534 h 2701072"/>
                <a:gd name="connsiteX1206" fmla="*/ 763932 w 2701070"/>
                <a:gd name="connsiteY1206" fmla="*/ 1058878 h 2701072"/>
                <a:gd name="connsiteX1207" fmla="*/ 765887 w 2701070"/>
                <a:gd name="connsiteY1207" fmla="*/ 1041875 h 2701072"/>
                <a:gd name="connsiteX1208" fmla="*/ 767190 w 2701070"/>
                <a:gd name="connsiteY1208" fmla="*/ 1024873 h 2701072"/>
                <a:gd name="connsiteX1209" fmla="*/ 769796 w 2701070"/>
                <a:gd name="connsiteY1209" fmla="*/ 1007217 h 2701072"/>
                <a:gd name="connsiteX1210" fmla="*/ 775659 w 2701070"/>
                <a:gd name="connsiteY1210" fmla="*/ 972559 h 2701072"/>
                <a:gd name="connsiteX1211" fmla="*/ 782826 w 2701070"/>
                <a:gd name="connsiteY1211" fmla="*/ 938555 h 2701072"/>
                <a:gd name="connsiteX1212" fmla="*/ 784780 w 2701070"/>
                <a:gd name="connsiteY1212" fmla="*/ 930054 h 2701072"/>
                <a:gd name="connsiteX1213" fmla="*/ 786735 w 2701070"/>
                <a:gd name="connsiteY1213" fmla="*/ 921553 h 2701072"/>
                <a:gd name="connsiteX1214" fmla="*/ 791947 w 2701070"/>
                <a:gd name="connsiteY1214" fmla="*/ 905205 h 2701072"/>
                <a:gd name="connsiteX1215" fmla="*/ 840158 w 2701070"/>
                <a:gd name="connsiteY1215" fmla="*/ 773765 h 2701072"/>
                <a:gd name="connsiteX1216" fmla="*/ 870778 w 2701070"/>
                <a:gd name="connsiteY1216" fmla="*/ 711642 h 2701072"/>
                <a:gd name="connsiteX1217" fmla="*/ 887717 w 2701070"/>
                <a:gd name="connsiteY1217" fmla="*/ 680908 h 2701072"/>
                <a:gd name="connsiteX1218" fmla="*/ 896186 w 2701070"/>
                <a:gd name="connsiteY1218" fmla="*/ 665867 h 2701072"/>
                <a:gd name="connsiteX1219" fmla="*/ 904656 w 2701070"/>
                <a:gd name="connsiteY1219" fmla="*/ 650827 h 2701072"/>
                <a:gd name="connsiteX1220" fmla="*/ 941791 w 2701070"/>
                <a:gd name="connsiteY1220" fmla="*/ 592628 h 2701072"/>
                <a:gd name="connsiteX1221" fmla="*/ 1056422 w 2701070"/>
                <a:gd name="connsiteY1221" fmla="*/ 460849 h 2701072"/>
                <a:gd name="connsiteX1222" fmla="*/ 1019397 w 2701070"/>
                <a:gd name="connsiteY1222" fmla="*/ 519048 h 2701072"/>
                <a:gd name="connsiteX1223" fmla="*/ 984321 w 2701070"/>
                <a:gd name="connsiteY1223" fmla="*/ 579210 h 2701072"/>
                <a:gd name="connsiteX1224" fmla="*/ 951843 w 2701070"/>
                <a:gd name="connsiteY1224" fmla="*/ 640025 h 2701072"/>
                <a:gd name="connsiteX1225" fmla="*/ 922612 w 2701070"/>
                <a:gd name="connsiteY1225" fmla="*/ 702802 h 2701072"/>
                <a:gd name="connsiteX1226" fmla="*/ 909621 w 2701070"/>
                <a:gd name="connsiteY1226" fmla="*/ 734844 h 2701072"/>
                <a:gd name="connsiteX1227" fmla="*/ 897279 w 2701070"/>
                <a:gd name="connsiteY1227" fmla="*/ 766887 h 2701072"/>
                <a:gd name="connsiteX1228" fmla="*/ 886237 w 2701070"/>
                <a:gd name="connsiteY1228" fmla="*/ 799583 h 2701072"/>
                <a:gd name="connsiteX1229" fmla="*/ 883638 w 2701070"/>
                <a:gd name="connsiteY1229" fmla="*/ 807430 h 2701072"/>
                <a:gd name="connsiteX1230" fmla="*/ 881040 w 2701070"/>
                <a:gd name="connsiteY1230" fmla="*/ 815931 h 2701072"/>
                <a:gd name="connsiteX1231" fmla="*/ 876493 w 2701070"/>
                <a:gd name="connsiteY1231" fmla="*/ 832279 h 2701072"/>
                <a:gd name="connsiteX1232" fmla="*/ 871946 w 2701070"/>
                <a:gd name="connsiteY1232" fmla="*/ 849282 h 2701072"/>
                <a:gd name="connsiteX1233" fmla="*/ 869998 w 2701070"/>
                <a:gd name="connsiteY1233" fmla="*/ 857129 h 2701072"/>
                <a:gd name="connsiteX1234" fmla="*/ 868049 w 2701070"/>
                <a:gd name="connsiteY1234" fmla="*/ 865630 h 2701072"/>
                <a:gd name="connsiteX1235" fmla="*/ 860904 w 2701070"/>
                <a:gd name="connsiteY1235" fmla="*/ 899634 h 2701072"/>
                <a:gd name="connsiteX1236" fmla="*/ 855058 w 2701070"/>
                <a:gd name="connsiteY1236" fmla="*/ 934292 h 2701072"/>
                <a:gd name="connsiteX1237" fmla="*/ 853109 w 2701070"/>
                <a:gd name="connsiteY1237" fmla="*/ 950640 h 2701072"/>
                <a:gd name="connsiteX1238" fmla="*/ 851160 w 2701070"/>
                <a:gd name="connsiteY1238" fmla="*/ 968296 h 2701072"/>
                <a:gd name="connsiteX1239" fmla="*/ 888185 w 2701070"/>
                <a:gd name="connsiteY1239" fmla="*/ 1238368 h 2701072"/>
                <a:gd name="connsiteX1240" fmla="*/ 955090 w 2701070"/>
                <a:gd name="connsiteY1240" fmla="*/ 1358037 h 2701072"/>
                <a:gd name="connsiteX1241" fmla="*/ 1049927 w 2701070"/>
                <a:gd name="connsiteY1241" fmla="*/ 1456780 h 2701072"/>
                <a:gd name="connsiteX1242" fmla="*/ 951193 w 2701070"/>
                <a:gd name="connsiteY1242" fmla="*/ 1360653 h 2701072"/>
                <a:gd name="connsiteX1243" fmla="*/ 881040 w 2701070"/>
                <a:gd name="connsiteY1243" fmla="*/ 1240984 h 2701072"/>
                <a:gd name="connsiteX1244" fmla="*/ 844015 w 2701070"/>
                <a:gd name="connsiteY1244" fmla="*/ 1106929 h 2701072"/>
                <a:gd name="connsiteX1245" fmla="*/ 840118 w 2701070"/>
                <a:gd name="connsiteY1245" fmla="*/ 1071617 h 2701072"/>
                <a:gd name="connsiteX1246" fmla="*/ 838169 w 2701070"/>
                <a:gd name="connsiteY1246" fmla="*/ 1036959 h 2701072"/>
                <a:gd name="connsiteX1247" fmla="*/ 838819 w 2701070"/>
                <a:gd name="connsiteY1247" fmla="*/ 1001647 h 2701072"/>
                <a:gd name="connsiteX1248" fmla="*/ 839468 w 2701070"/>
                <a:gd name="connsiteY1248" fmla="*/ 984645 h 2701072"/>
                <a:gd name="connsiteX1249" fmla="*/ 841417 w 2701070"/>
                <a:gd name="connsiteY1249" fmla="*/ 966988 h 2701072"/>
                <a:gd name="connsiteX1250" fmla="*/ 842716 w 2701070"/>
                <a:gd name="connsiteY1250" fmla="*/ 949332 h 2701072"/>
                <a:gd name="connsiteX1251" fmla="*/ 845314 w 2701070"/>
                <a:gd name="connsiteY1251" fmla="*/ 932330 h 2701072"/>
                <a:gd name="connsiteX1252" fmla="*/ 851160 w 2701070"/>
                <a:gd name="connsiteY1252" fmla="*/ 897672 h 2701072"/>
                <a:gd name="connsiteX1253" fmla="*/ 858305 w 2701070"/>
                <a:gd name="connsiteY1253" fmla="*/ 863668 h 2701072"/>
                <a:gd name="connsiteX1254" fmla="*/ 860254 w 2701070"/>
                <a:gd name="connsiteY1254" fmla="*/ 855167 h 2701072"/>
                <a:gd name="connsiteX1255" fmla="*/ 862203 w 2701070"/>
                <a:gd name="connsiteY1255" fmla="*/ 846666 h 2701072"/>
                <a:gd name="connsiteX1256" fmla="*/ 867399 w 2701070"/>
                <a:gd name="connsiteY1256" fmla="*/ 830318 h 2701072"/>
                <a:gd name="connsiteX1257" fmla="*/ 914818 w 2701070"/>
                <a:gd name="connsiteY1257" fmla="*/ 698878 h 2701072"/>
                <a:gd name="connsiteX1258" fmla="*/ 945347 w 2701070"/>
                <a:gd name="connsiteY1258" fmla="*/ 636755 h 2701072"/>
                <a:gd name="connsiteX1259" fmla="*/ 962236 w 2701070"/>
                <a:gd name="connsiteY1259" fmla="*/ 606021 h 2701072"/>
                <a:gd name="connsiteX1260" fmla="*/ 970680 w 2701070"/>
                <a:gd name="connsiteY1260" fmla="*/ 590980 h 2701072"/>
                <a:gd name="connsiteX1261" fmla="*/ 979774 w 2701070"/>
                <a:gd name="connsiteY1261" fmla="*/ 576594 h 2701072"/>
                <a:gd name="connsiteX1262" fmla="*/ 1016799 w 2701070"/>
                <a:gd name="connsiteY1262" fmla="*/ 517741 h 2701072"/>
                <a:gd name="connsiteX1263" fmla="*/ 1134189 w 2701070"/>
                <a:gd name="connsiteY1263" fmla="*/ 383081 h 2701072"/>
                <a:gd name="connsiteX1264" fmla="*/ 1096515 w 2701070"/>
                <a:gd name="connsiteY1264" fmla="*/ 441280 h 2701072"/>
                <a:gd name="connsiteX1265" fmla="*/ 1062088 w 2701070"/>
                <a:gd name="connsiteY1265" fmla="*/ 501442 h 2701072"/>
                <a:gd name="connsiteX1266" fmla="*/ 1029610 w 2701070"/>
                <a:gd name="connsiteY1266" fmla="*/ 562257 h 2701072"/>
                <a:gd name="connsiteX1267" fmla="*/ 1000379 w 2701070"/>
                <a:gd name="connsiteY1267" fmla="*/ 625034 h 2701072"/>
                <a:gd name="connsiteX1268" fmla="*/ 987388 w 2701070"/>
                <a:gd name="connsiteY1268" fmla="*/ 657076 h 2701072"/>
                <a:gd name="connsiteX1269" fmla="*/ 975046 w 2701070"/>
                <a:gd name="connsiteY1269" fmla="*/ 689119 h 2701072"/>
                <a:gd name="connsiteX1270" fmla="*/ 964004 w 2701070"/>
                <a:gd name="connsiteY1270" fmla="*/ 721815 h 2701072"/>
                <a:gd name="connsiteX1271" fmla="*/ 961405 w 2701070"/>
                <a:gd name="connsiteY1271" fmla="*/ 729662 h 2701072"/>
                <a:gd name="connsiteX1272" fmla="*/ 958807 w 2701070"/>
                <a:gd name="connsiteY1272" fmla="*/ 738163 h 2701072"/>
                <a:gd name="connsiteX1273" fmla="*/ 954260 w 2701070"/>
                <a:gd name="connsiteY1273" fmla="*/ 755165 h 2701072"/>
                <a:gd name="connsiteX1274" fmla="*/ 949713 w 2701070"/>
                <a:gd name="connsiteY1274" fmla="*/ 771514 h 2701072"/>
                <a:gd name="connsiteX1275" fmla="*/ 947115 w 2701070"/>
                <a:gd name="connsiteY1275" fmla="*/ 780015 h 2701072"/>
                <a:gd name="connsiteX1276" fmla="*/ 945166 w 2701070"/>
                <a:gd name="connsiteY1276" fmla="*/ 788516 h 2701072"/>
                <a:gd name="connsiteX1277" fmla="*/ 938021 w 2701070"/>
                <a:gd name="connsiteY1277" fmla="*/ 821866 h 2701072"/>
                <a:gd name="connsiteX1278" fmla="*/ 932825 w 2701070"/>
                <a:gd name="connsiteY1278" fmla="*/ 855870 h 2701072"/>
                <a:gd name="connsiteX1279" fmla="*/ 930876 w 2701070"/>
                <a:gd name="connsiteY1279" fmla="*/ 872872 h 2701072"/>
                <a:gd name="connsiteX1280" fmla="*/ 928927 w 2701070"/>
                <a:gd name="connsiteY1280" fmla="*/ 890528 h 2701072"/>
                <a:gd name="connsiteX1281" fmla="*/ 965952 w 2701070"/>
                <a:gd name="connsiteY1281" fmla="*/ 1160600 h 2701072"/>
                <a:gd name="connsiteX1282" fmla="*/ 1032208 w 2701070"/>
                <a:gd name="connsiteY1282" fmla="*/ 1280269 h 2701072"/>
                <a:gd name="connsiteX1283" fmla="*/ 1127694 w 2701070"/>
                <a:gd name="connsiteY1283" fmla="*/ 1379012 h 2701072"/>
                <a:gd name="connsiteX1284" fmla="*/ 1028311 w 2701070"/>
                <a:gd name="connsiteY1284" fmla="*/ 1283539 h 2701072"/>
                <a:gd name="connsiteX1285" fmla="*/ 958158 w 2701070"/>
                <a:gd name="connsiteY1285" fmla="*/ 1163870 h 2701072"/>
                <a:gd name="connsiteX1286" fmla="*/ 921782 w 2701070"/>
                <a:gd name="connsiteY1286" fmla="*/ 1029161 h 2701072"/>
                <a:gd name="connsiteX1287" fmla="*/ 917885 w 2701070"/>
                <a:gd name="connsiteY1287" fmla="*/ 993849 h 2701072"/>
                <a:gd name="connsiteX1288" fmla="*/ 915936 w 2701070"/>
                <a:gd name="connsiteY1288" fmla="*/ 959191 h 2701072"/>
                <a:gd name="connsiteX1289" fmla="*/ 916586 w 2701070"/>
                <a:gd name="connsiteY1289" fmla="*/ 924533 h 2701072"/>
                <a:gd name="connsiteX1290" fmla="*/ 917235 w 2701070"/>
                <a:gd name="connsiteY1290" fmla="*/ 906877 h 2701072"/>
                <a:gd name="connsiteX1291" fmla="*/ 918534 w 2701070"/>
                <a:gd name="connsiteY1291" fmla="*/ 889220 h 2701072"/>
                <a:gd name="connsiteX1292" fmla="*/ 920483 w 2701070"/>
                <a:gd name="connsiteY1292" fmla="*/ 872218 h 2701072"/>
                <a:gd name="connsiteX1293" fmla="*/ 923081 w 2701070"/>
                <a:gd name="connsiteY1293" fmla="*/ 854562 h 2701072"/>
                <a:gd name="connsiteX1294" fmla="*/ 928927 w 2701070"/>
                <a:gd name="connsiteY1294" fmla="*/ 819904 h 2701072"/>
                <a:gd name="connsiteX1295" fmla="*/ 936072 w 2701070"/>
                <a:gd name="connsiteY1295" fmla="*/ 785900 h 2701072"/>
                <a:gd name="connsiteX1296" fmla="*/ 938021 w 2701070"/>
                <a:gd name="connsiteY1296" fmla="*/ 777399 h 2701072"/>
                <a:gd name="connsiteX1297" fmla="*/ 939970 w 2701070"/>
                <a:gd name="connsiteY1297" fmla="*/ 768898 h 2701072"/>
                <a:gd name="connsiteX1298" fmla="*/ 945166 w 2701070"/>
                <a:gd name="connsiteY1298" fmla="*/ 752550 h 2701072"/>
                <a:gd name="connsiteX1299" fmla="*/ 992585 w 2701070"/>
                <a:gd name="connsiteY1299" fmla="*/ 621764 h 2701072"/>
                <a:gd name="connsiteX1300" fmla="*/ 1023114 w 2701070"/>
                <a:gd name="connsiteY1300" fmla="*/ 558987 h 2701072"/>
                <a:gd name="connsiteX1301" fmla="*/ 1040003 w 2701070"/>
                <a:gd name="connsiteY1301" fmla="*/ 528907 h 2701072"/>
                <a:gd name="connsiteX1302" fmla="*/ 1048447 w 2701070"/>
                <a:gd name="connsiteY1302" fmla="*/ 513866 h 2701072"/>
                <a:gd name="connsiteX1303" fmla="*/ 1056891 w 2701070"/>
                <a:gd name="connsiteY1303" fmla="*/ 498826 h 2701072"/>
                <a:gd name="connsiteX1304" fmla="*/ 1094566 w 2701070"/>
                <a:gd name="connsiteY1304" fmla="*/ 439973 h 2701072"/>
                <a:gd name="connsiteX1305" fmla="*/ 1211958 w 2701070"/>
                <a:gd name="connsiteY1305" fmla="*/ 308193 h 2701072"/>
                <a:gd name="connsiteX1306" fmla="*/ 1174284 w 2701070"/>
                <a:gd name="connsiteY1306" fmla="*/ 366354 h 2701072"/>
                <a:gd name="connsiteX1307" fmla="*/ 1139857 w 2701070"/>
                <a:gd name="connsiteY1307" fmla="*/ 426476 h 2701072"/>
                <a:gd name="connsiteX1308" fmla="*/ 1107379 w 2701070"/>
                <a:gd name="connsiteY1308" fmla="*/ 487251 h 2701072"/>
                <a:gd name="connsiteX1309" fmla="*/ 1077499 w 2701070"/>
                <a:gd name="connsiteY1309" fmla="*/ 549987 h 2701072"/>
                <a:gd name="connsiteX1310" fmla="*/ 1065157 w 2701070"/>
                <a:gd name="connsiteY1310" fmla="*/ 582009 h 2701072"/>
                <a:gd name="connsiteX1311" fmla="*/ 1052166 w 2701070"/>
                <a:gd name="connsiteY1311" fmla="*/ 614030 h 2701072"/>
                <a:gd name="connsiteX1312" fmla="*/ 1041773 w 2701070"/>
                <a:gd name="connsiteY1312" fmla="*/ 646705 h 2701072"/>
                <a:gd name="connsiteX1313" fmla="*/ 1038525 w 2701070"/>
                <a:gd name="connsiteY1313" fmla="*/ 655201 h 2701072"/>
                <a:gd name="connsiteX1314" fmla="*/ 1036576 w 2701070"/>
                <a:gd name="connsiteY1314" fmla="*/ 663043 h 2701072"/>
                <a:gd name="connsiteX1315" fmla="*/ 1032029 w 2701070"/>
                <a:gd name="connsiteY1315" fmla="*/ 680033 h 2701072"/>
                <a:gd name="connsiteX1316" fmla="*/ 1027482 w 2701070"/>
                <a:gd name="connsiteY1316" fmla="*/ 696371 h 2701072"/>
                <a:gd name="connsiteX1317" fmla="*/ 1024884 w 2701070"/>
                <a:gd name="connsiteY1317" fmla="*/ 704866 h 2701072"/>
                <a:gd name="connsiteX1318" fmla="*/ 1022935 w 2701070"/>
                <a:gd name="connsiteY1318" fmla="*/ 713362 h 2701072"/>
                <a:gd name="connsiteX1319" fmla="*/ 1015790 w 2701070"/>
                <a:gd name="connsiteY1319" fmla="*/ 746690 h 2701072"/>
                <a:gd name="connsiteX1320" fmla="*/ 1010594 w 2701070"/>
                <a:gd name="connsiteY1320" fmla="*/ 781326 h 2701072"/>
                <a:gd name="connsiteX1321" fmla="*/ 1008645 w 2701070"/>
                <a:gd name="connsiteY1321" fmla="*/ 797663 h 2701072"/>
                <a:gd name="connsiteX1322" fmla="*/ 1006696 w 2701070"/>
                <a:gd name="connsiteY1322" fmla="*/ 815308 h 2701072"/>
                <a:gd name="connsiteX1323" fmla="*/ 1043721 w 2701070"/>
                <a:gd name="connsiteY1323" fmla="*/ 1085202 h 2701072"/>
                <a:gd name="connsiteX1324" fmla="*/ 1109977 w 2701070"/>
                <a:gd name="connsiteY1324" fmla="*/ 1204793 h 2701072"/>
                <a:gd name="connsiteX1325" fmla="*/ 1205462 w 2701070"/>
                <a:gd name="connsiteY1325" fmla="*/ 1304124 h 2701072"/>
                <a:gd name="connsiteX1326" fmla="*/ 1106080 w 2701070"/>
                <a:gd name="connsiteY1326" fmla="*/ 1208060 h 2701072"/>
                <a:gd name="connsiteX1327" fmla="*/ 1035927 w 2701070"/>
                <a:gd name="connsiteY1327" fmla="*/ 1087816 h 2701072"/>
                <a:gd name="connsiteX1328" fmla="*/ 998902 w 2701070"/>
                <a:gd name="connsiteY1328" fmla="*/ 953849 h 2701072"/>
                <a:gd name="connsiteX1329" fmla="*/ 995654 w 2701070"/>
                <a:gd name="connsiteY1329" fmla="*/ 919214 h 2701072"/>
                <a:gd name="connsiteX1330" fmla="*/ 993705 w 2701070"/>
                <a:gd name="connsiteY1330" fmla="*/ 883925 h 2701072"/>
                <a:gd name="connsiteX1331" fmla="*/ 994355 w 2701070"/>
                <a:gd name="connsiteY1331" fmla="*/ 849289 h 2701072"/>
                <a:gd name="connsiteX1332" fmla="*/ 995004 w 2701070"/>
                <a:gd name="connsiteY1332" fmla="*/ 831645 h 2701072"/>
                <a:gd name="connsiteX1333" fmla="*/ 996303 w 2701070"/>
                <a:gd name="connsiteY1333" fmla="*/ 814001 h 2701072"/>
                <a:gd name="connsiteX1334" fmla="*/ 998252 w 2701070"/>
                <a:gd name="connsiteY1334" fmla="*/ 797010 h 2701072"/>
                <a:gd name="connsiteX1335" fmla="*/ 1000850 w 2701070"/>
                <a:gd name="connsiteY1335" fmla="*/ 779365 h 2701072"/>
                <a:gd name="connsiteX1336" fmla="*/ 1006047 w 2701070"/>
                <a:gd name="connsiteY1336" fmla="*/ 744730 h 2701072"/>
                <a:gd name="connsiteX1337" fmla="*/ 1013841 w 2701070"/>
                <a:gd name="connsiteY1337" fmla="*/ 710748 h 2701072"/>
                <a:gd name="connsiteX1338" fmla="*/ 1015790 w 2701070"/>
                <a:gd name="connsiteY1338" fmla="*/ 702252 h 2701072"/>
                <a:gd name="connsiteX1339" fmla="*/ 1017739 w 2701070"/>
                <a:gd name="connsiteY1339" fmla="*/ 693757 h 2701072"/>
                <a:gd name="connsiteX1340" fmla="*/ 1022935 w 2701070"/>
                <a:gd name="connsiteY1340" fmla="*/ 677419 h 2701072"/>
                <a:gd name="connsiteX1341" fmla="*/ 1070354 w 2701070"/>
                <a:gd name="connsiteY1341" fmla="*/ 546720 h 2701072"/>
                <a:gd name="connsiteX1342" fmla="*/ 1100883 w 2701070"/>
                <a:gd name="connsiteY1342" fmla="*/ 484637 h 2701072"/>
                <a:gd name="connsiteX1343" fmla="*/ 1117772 w 2701070"/>
                <a:gd name="connsiteY1343" fmla="*/ 453923 h 2701072"/>
                <a:gd name="connsiteX1344" fmla="*/ 1126216 w 2701070"/>
                <a:gd name="connsiteY1344" fmla="*/ 438893 h 2701072"/>
                <a:gd name="connsiteX1345" fmla="*/ 1135310 w 2701070"/>
                <a:gd name="connsiteY1345" fmla="*/ 423862 h 2701072"/>
                <a:gd name="connsiteX1346" fmla="*/ 1171685 w 2701070"/>
                <a:gd name="connsiteY1346" fmla="*/ 365047 h 2701072"/>
                <a:gd name="connsiteX1347" fmla="*/ 1286844 w 2701070"/>
                <a:gd name="connsiteY1347" fmla="*/ 230424 h 2701072"/>
                <a:gd name="connsiteX1348" fmla="*/ 1249710 w 2701070"/>
                <a:gd name="connsiteY1348" fmla="*/ 288585 h 2701072"/>
                <a:gd name="connsiteX1349" fmla="*/ 1214528 w 2701070"/>
                <a:gd name="connsiteY1349" fmla="*/ 348707 h 2701072"/>
                <a:gd name="connsiteX1350" fmla="*/ 1181954 w 2701070"/>
                <a:gd name="connsiteY1350" fmla="*/ 410136 h 2701072"/>
                <a:gd name="connsiteX1351" fmla="*/ 1152636 w 2701070"/>
                <a:gd name="connsiteY1351" fmla="*/ 472218 h 2701072"/>
                <a:gd name="connsiteX1352" fmla="*/ 1140258 w 2701070"/>
                <a:gd name="connsiteY1352" fmla="*/ 504240 h 2701072"/>
                <a:gd name="connsiteX1353" fmla="*/ 1127879 w 2701070"/>
                <a:gd name="connsiteY1353" fmla="*/ 536261 h 2701072"/>
                <a:gd name="connsiteX1354" fmla="*/ 1116152 w 2701070"/>
                <a:gd name="connsiteY1354" fmla="*/ 568936 h 2701072"/>
                <a:gd name="connsiteX1355" fmla="*/ 1113546 w 2701070"/>
                <a:gd name="connsiteY1355" fmla="*/ 577432 h 2701072"/>
                <a:gd name="connsiteX1356" fmla="*/ 1111592 w 2701070"/>
                <a:gd name="connsiteY1356" fmla="*/ 585274 h 2701072"/>
                <a:gd name="connsiteX1357" fmla="*/ 1107031 w 2701070"/>
                <a:gd name="connsiteY1357" fmla="*/ 602264 h 2701072"/>
                <a:gd name="connsiteX1358" fmla="*/ 1102471 w 2701070"/>
                <a:gd name="connsiteY1358" fmla="*/ 619255 h 2701072"/>
                <a:gd name="connsiteX1359" fmla="*/ 1099865 w 2701070"/>
                <a:gd name="connsiteY1359" fmla="*/ 627097 h 2701072"/>
                <a:gd name="connsiteX1360" fmla="*/ 1097910 w 2701070"/>
                <a:gd name="connsiteY1360" fmla="*/ 635593 h 2701072"/>
                <a:gd name="connsiteX1361" fmla="*/ 1090744 w 2701070"/>
                <a:gd name="connsiteY1361" fmla="*/ 668921 h 2701072"/>
                <a:gd name="connsiteX1362" fmla="*/ 1085532 w 2701070"/>
                <a:gd name="connsiteY1362" fmla="*/ 703557 h 2701072"/>
                <a:gd name="connsiteX1363" fmla="*/ 1082926 w 2701070"/>
                <a:gd name="connsiteY1363" fmla="*/ 720548 h 2701072"/>
                <a:gd name="connsiteX1364" fmla="*/ 1081623 w 2701070"/>
                <a:gd name="connsiteY1364" fmla="*/ 737539 h 2701072"/>
                <a:gd name="connsiteX1365" fmla="*/ 1118107 w 2701070"/>
                <a:gd name="connsiteY1365" fmla="*/ 1007433 h 2701072"/>
                <a:gd name="connsiteX1366" fmla="*/ 1185210 w 2701070"/>
                <a:gd name="connsiteY1366" fmla="*/ 1127677 h 2701072"/>
                <a:gd name="connsiteX1367" fmla="*/ 1280982 w 2701070"/>
                <a:gd name="connsiteY1367" fmla="*/ 1226355 h 2701072"/>
                <a:gd name="connsiteX1368" fmla="*/ 1181302 w 2701070"/>
                <a:gd name="connsiteY1368" fmla="*/ 1130945 h 2701072"/>
                <a:gd name="connsiteX1369" fmla="*/ 1110940 w 2701070"/>
                <a:gd name="connsiteY1369" fmla="*/ 1010701 h 2701072"/>
                <a:gd name="connsiteX1370" fmla="*/ 1073805 w 2701070"/>
                <a:gd name="connsiteY1370" fmla="*/ 876080 h 2701072"/>
                <a:gd name="connsiteX1371" fmla="*/ 1069896 w 2701070"/>
                <a:gd name="connsiteY1371" fmla="*/ 841445 h 2701072"/>
                <a:gd name="connsiteX1372" fmla="*/ 1068593 w 2701070"/>
                <a:gd name="connsiteY1372" fmla="*/ 806156 h 2701072"/>
                <a:gd name="connsiteX1373" fmla="*/ 1069244 w 2701070"/>
                <a:gd name="connsiteY1373" fmla="*/ 771520 h 2701072"/>
                <a:gd name="connsiteX1374" fmla="*/ 1069896 w 2701070"/>
                <a:gd name="connsiteY1374" fmla="*/ 753876 h 2701072"/>
                <a:gd name="connsiteX1375" fmla="*/ 1071199 w 2701070"/>
                <a:gd name="connsiteY1375" fmla="*/ 736232 h 2701072"/>
                <a:gd name="connsiteX1376" fmla="*/ 1073153 w 2701070"/>
                <a:gd name="connsiteY1376" fmla="*/ 719241 h 2701072"/>
                <a:gd name="connsiteX1377" fmla="*/ 1075759 w 2701070"/>
                <a:gd name="connsiteY1377" fmla="*/ 701596 h 2701072"/>
                <a:gd name="connsiteX1378" fmla="*/ 1081623 w 2701070"/>
                <a:gd name="connsiteY1378" fmla="*/ 667614 h 2701072"/>
                <a:gd name="connsiteX1379" fmla="*/ 1088789 w 2701070"/>
                <a:gd name="connsiteY1379" fmla="*/ 632979 h 2701072"/>
                <a:gd name="connsiteX1380" fmla="*/ 1090092 w 2701070"/>
                <a:gd name="connsiteY1380" fmla="*/ 624483 h 2701072"/>
                <a:gd name="connsiteX1381" fmla="*/ 1092698 w 2701070"/>
                <a:gd name="connsiteY1381" fmla="*/ 615988 h 2701072"/>
                <a:gd name="connsiteX1382" fmla="*/ 1097910 w 2701070"/>
                <a:gd name="connsiteY1382" fmla="*/ 599650 h 2701072"/>
                <a:gd name="connsiteX1383" fmla="*/ 1145470 w 2701070"/>
                <a:gd name="connsiteY1383" fmla="*/ 468951 h 2701072"/>
                <a:gd name="connsiteX1384" fmla="*/ 1176090 w 2701070"/>
                <a:gd name="connsiteY1384" fmla="*/ 406868 h 2701072"/>
                <a:gd name="connsiteX1385" fmla="*/ 1193028 w 2701070"/>
                <a:gd name="connsiteY1385" fmla="*/ 376154 h 2701072"/>
                <a:gd name="connsiteX1386" fmla="*/ 1201498 w 2701070"/>
                <a:gd name="connsiteY1386" fmla="*/ 361124 h 2701072"/>
                <a:gd name="connsiteX1387" fmla="*/ 1209968 w 2701070"/>
                <a:gd name="connsiteY1387" fmla="*/ 346093 h 2701072"/>
                <a:gd name="connsiteX1388" fmla="*/ 1247104 w 2701070"/>
                <a:gd name="connsiteY1388" fmla="*/ 287278 h 2701072"/>
                <a:gd name="connsiteX1389" fmla="*/ 1364612 w 2701070"/>
                <a:gd name="connsiteY1389" fmla="*/ 155537 h 2701072"/>
                <a:gd name="connsiteX1390" fmla="*/ 1327476 w 2701070"/>
                <a:gd name="connsiteY1390" fmla="*/ 214313 h 2701072"/>
                <a:gd name="connsiteX1391" fmla="*/ 1292296 w 2701070"/>
                <a:gd name="connsiteY1391" fmla="*/ 273743 h 2701072"/>
                <a:gd name="connsiteX1392" fmla="*/ 1259720 w 2701070"/>
                <a:gd name="connsiteY1392" fmla="*/ 334478 h 2701072"/>
                <a:gd name="connsiteX1393" fmla="*/ 1230404 w 2701070"/>
                <a:gd name="connsiteY1393" fmla="*/ 397173 h 2701072"/>
                <a:gd name="connsiteX1394" fmla="*/ 1218024 w 2701070"/>
                <a:gd name="connsiteY1394" fmla="*/ 429173 h 2701072"/>
                <a:gd name="connsiteX1395" fmla="*/ 1204994 w 2701070"/>
                <a:gd name="connsiteY1395" fmla="*/ 461174 h 2701072"/>
                <a:gd name="connsiteX1396" fmla="*/ 1193920 w 2701070"/>
                <a:gd name="connsiteY1396" fmla="*/ 493827 h 2701072"/>
                <a:gd name="connsiteX1397" fmla="*/ 1191314 w 2701070"/>
                <a:gd name="connsiteY1397" fmla="*/ 502317 h 2701072"/>
                <a:gd name="connsiteX1398" fmla="*/ 1189358 w 2701070"/>
                <a:gd name="connsiteY1398" fmla="*/ 510807 h 2701072"/>
                <a:gd name="connsiteX1399" fmla="*/ 1184798 w 2701070"/>
                <a:gd name="connsiteY1399" fmla="*/ 527134 h 2701072"/>
                <a:gd name="connsiteX1400" fmla="*/ 1180238 w 2701070"/>
                <a:gd name="connsiteY1400" fmla="*/ 544114 h 2701072"/>
                <a:gd name="connsiteX1401" fmla="*/ 1177632 w 2701070"/>
                <a:gd name="connsiteY1401" fmla="*/ 551950 h 2701072"/>
                <a:gd name="connsiteX1402" fmla="*/ 1175677 w 2701070"/>
                <a:gd name="connsiteY1402" fmla="*/ 560440 h 2701072"/>
                <a:gd name="connsiteX1403" fmla="*/ 1168511 w 2701070"/>
                <a:gd name="connsiteY1403" fmla="*/ 594400 h 2701072"/>
                <a:gd name="connsiteX1404" fmla="*/ 1163299 w 2701070"/>
                <a:gd name="connsiteY1404" fmla="*/ 628360 h 2701072"/>
                <a:gd name="connsiteX1405" fmla="*/ 1160693 w 2701070"/>
                <a:gd name="connsiteY1405" fmla="*/ 645340 h 2701072"/>
                <a:gd name="connsiteX1406" fmla="*/ 1159390 w 2701070"/>
                <a:gd name="connsiteY1406" fmla="*/ 662319 h 2701072"/>
                <a:gd name="connsiteX1407" fmla="*/ 1195874 w 2701070"/>
                <a:gd name="connsiteY1407" fmla="*/ 932037 h 2701072"/>
                <a:gd name="connsiteX1408" fmla="*/ 1262978 w 2701070"/>
                <a:gd name="connsiteY1408" fmla="*/ 1052202 h 2701072"/>
                <a:gd name="connsiteX1409" fmla="*/ 1358748 w 2701070"/>
                <a:gd name="connsiteY1409" fmla="*/ 1151469 h 2701072"/>
                <a:gd name="connsiteX1410" fmla="*/ 1259068 w 2701070"/>
                <a:gd name="connsiteY1410" fmla="*/ 1055467 h 2701072"/>
                <a:gd name="connsiteX1411" fmla="*/ 1188708 w 2701070"/>
                <a:gd name="connsiteY1411" fmla="*/ 935303 h 2701072"/>
                <a:gd name="connsiteX1412" fmla="*/ 1151572 w 2701070"/>
                <a:gd name="connsiteY1412" fmla="*/ 800770 h 2701072"/>
                <a:gd name="connsiteX1413" fmla="*/ 1147663 w 2701070"/>
                <a:gd name="connsiteY1413" fmla="*/ 766157 h 2701072"/>
                <a:gd name="connsiteX1414" fmla="*/ 1146360 w 2701070"/>
                <a:gd name="connsiteY1414" fmla="*/ 730892 h 2701072"/>
                <a:gd name="connsiteX1415" fmla="*/ 1147011 w 2701070"/>
                <a:gd name="connsiteY1415" fmla="*/ 696279 h 2701072"/>
                <a:gd name="connsiteX1416" fmla="*/ 1147663 w 2701070"/>
                <a:gd name="connsiteY1416" fmla="*/ 678646 h 2701072"/>
                <a:gd name="connsiteX1417" fmla="*/ 1148966 w 2701070"/>
                <a:gd name="connsiteY1417" fmla="*/ 661013 h 2701072"/>
                <a:gd name="connsiteX1418" fmla="*/ 1150269 w 2701070"/>
                <a:gd name="connsiteY1418" fmla="*/ 644033 h 2701072"/>
                <a:gd name="connsiteX1419" fmla="*/ 1152875 w 2701070"/>
                <a:gd name="connsiteY1419" fmla="*/ 626400 h 2701072"/>
                <a:gd name="connsiteX1420" fmla="*/ 1158738 w 2701070"/>
                <a:gd name="connsiteY1420" fmla="*/ 592441 h 2701072"/>
                <a:gd name="connsiteX1421" fmla="*/ 1165905 w 2701070"/>
                <a:gd name="connsiteY1421" fmla="*/ 557828 h 2701072"/>
                <a:gd name="connsiteX1422" fmla="*/ 1168511 w 2701070"/>
                <a:gd name="connsiteY1422" fmla="*/ 549991 h 2701072"/>
                <a:gd name="connsiteX1423" fmla="*/ 1170465 w 2701070"/>
                <a:gd name="connsiteY1423" fmla="*/ 541501 h 2701072"/>
                <a:gd name="connsiteX1424" fmla="*/ 1175677 w 2701070"/>
                <a:gd name="connsiteY1424" fmla="*/ 524522 h 2701072"/>
                <a:gd name="connsiteX1425" fmla="*/ 1223236 w 2701070"/>
                <a:gd name="connsiteY1425" fmla="*/ 393908 h 2701072"/>
                <a:gd name="connsiteX1426" fmla="*/ 1253858 w 2701070"/>
                <a:gd name="connsiteY1426" fmla="*/ 331866 h 2701072"/>
                <a:gd name="connsiteX1427" fmla="*/ 1270796 w 2701070"/>
                <a:gd name="connsiteY1427" fmla="*/ 301172 h 2701072"/>
                <a:gd name="connsiteX1428" fmla="*/ 1279266 w 2701070"/>
                <a:gd name="connsiteY1428" fmla="*/ 286151 h 2701072"/>
                <a:gd name="connsiteX1429" fmla="*/ 1287734 w 2701070"/>
                <a:gd name="connsiteY1429" fmla="*/ 271130 h 2701072"/>
                <a:gd name="connsiteX1430" fmla="*/ 1324870 w 2701070"/>
                <a:gd name="connsiteY1430" fmla="*/ 212354 h 2701072"/>
                <a:gd name="connsiteX1431" fmla="*/ 1439502 w 2701070"/>
                <a:gd name="connsiteY1431" fmla="*/ 77769 h 2701072"/>
                <a:gd name="connsiteX1432" fmla="*/ 1402476 w 2701070"/>
                <a:gd name="connsiteY1432" fmla="*/ 135968 h 2701072"/>
                <a:gd name="connsiteX1433" fmla="*/ 1367400 w 2701070"/>
                <a:gd name="connsiteY1433" fmla="*/ 195476 h 2701072"/>
                <a:gd name="connsiteX1434" fmla="*/ 1334922 w 2701070"/>
                <a:gd name="connsiteY1434" fmla="*/ 256945 h 2701072"/>
                <a:gd name="connsiteX1435" fmla="*/ 1305692 w 2701070"/>
                <a:gd name="connsiteY1435" fmla="*/ 319068 h 2701072"/>
                <a:gd name="connsiteX1436" fmla="*/ 1293350 w 2701070"/>
                <a:gd name="connsiteY1436" fmla="*/ 351110 h 2701072"/>
                <a:gd name="connsiteX1437" fmla="*/ 1280358 w 2701070"/>
                <a:gd name="connsiteY1437" fmla="*/ 383807 h 2701072"/>
                <a:gd name="connsiteX1438" fmla="*/ 1269316 w 2701070"/>
                <a:gd name="connsiteY1438" fmla="*/ 416503 h 2701072"/>
                <a:gd name="connsiteX1439" fmla="*/ 1266718 w 2701070"/>
                <a:gd name="connsiteY1439" fmla="*/ 424350 h 2701072"/>
                <a:gd name="connsiteX1440" fmla="*/ 1264768 w 2701070"/>
                <a:gd name="connsiteY1440" fmla="*/ 432851 h 2701072"/>
                <a:gd name="connsiteX1441" fmla="*/ 1260222 w 2701070"/>
                <a:gd name="connsiteY1441" fmla="*/ 449853 h 2701072"/>
                <a:gd name="connsiteX1442" fmla="*/ 1255026 w 2701070"/>
                <a:gd name="connsiteY1442" fmla="*/ 466202 h 2701072"/>
                <a:gd name="connsiteX1443" fmla="*/ 1253076 w 2701070"/>
                <a:gd name="connsiteY1443" fmla="*/ 474049 h 2701072"/>
                <a:gd name="connsiteX1444" fmla="*/ 1251128 w 2701070"/>
                <a:gd name="connsiteY1444" fmla="*/ 482550 h 2701072"/>
                <a:gd name="connsiteX1445" fmla="*/ 1243982 w 2701070"/>
                <a:gd name="connsiteY1445" fmla="*/ 516554 h 2701072"/>
                <a:gd name="connsiteX1446" fmla="*/ 1238786 w 2701070"/>
                <a:gd name="connsiteY1446" fmla="*/ 550558 h 2701072"/>
                <a:gd name="connsiteX1447" fmla="*/ 1236188 w 2701070"/>
                <a:gd name="connsiteY1447" fmla="*/ 567560 h 2701072"/>
                <a:gd name="connsiteX1448" fmla="*/ 1234888 w 2701070"/>
                <a:gd name="connsiteY1448" fmla="*/ 584562 h 2701072"/>
                <a:gd name="connsiteX1449" fmla="*/ 1271264 w 2701070"/>
                <a:gd name="connsiteY1449" fmla="*/ 854634 h 2701072"/>
                <a:gd name="connsiteX1450" fmla="*/ 1338170 w 2701070"/>
                <a:gd name="connsiteY1450" fmla="*/ 974957 h 2701072"/>
                <a:gd name="connsiteX1451" fmla="*/ 1433656 w 2701070"/>
                <a:gd name="connsiteY1451" fmla="*/ 1073700 h 2701072"/>
                <a:gd name="connsiteX1452" fmla="*/ 1333622 w 2701070"/>
                <a:gd name="connsiteY1452" fmla="*/ 978227 h 2701072"/>
                <a:gd name="connsiteX1453" fmla="*/ 1263470 w 2701070"/>
                <a:gd name="connsiteY1453" fmla="*/ 857904 h 2701072"/>
                <a:gd name="connsiteX1454" fmla="*/ 1227094 w 2701070"/>
                <a:gd name="connsiteY1454" fmla="*/ 723195 h 2701072"/>
                <a:gd name="connsiteX1455" fmla="*/ 1223196 w 2701070"/>
                <a:gd name="connsiteY1455" fmla="*/ 688537 h 2701072"/>
                <a:gd name="connsiteX1456" fmla="*/ 1221248 w 2701070"/>
                <a:gd name="connsiteY1456" fmla="*/ 653879 h 2701072"/>
                <a:gd name="connsiteX1457" fmla="*/ 1221898 w 2701070"/>
                <a:gd name="connsiteY1457" fmla="*/ 618567 h 2701072"/>
                <a:gd name="connsiteX1458" fmla="*/ 1222548 w 2701070"/>
                <a:gd name="connsiteY1458" fmla="*/ 601565 h 2701072"/>
                <a:gd name="connsiteX1459" fmla="*/ 1224496 w 2701070"/>
                <a:gd name="connsiteY1459" fmla="*/ 583255 h 2701072"/>
                <a:gd name="connsiteX1460" fmla="*/ 1225794 w 2701070"/>
                <a:gd name="connsiteY1460" fmla="*/ 566253 h 2701072"/>
                <a:gd name="connsiteX1461" fmla="*/ 1228394 w 2701070"/>
                <a:gd name="connsiteY1461" fmla="*/ 549250 h 2701072"/>
                <a:gd name="connsiteX1462" fmla="*/ 1234240 w 2701070"/>
                <a:gd name="connsiteY1462" fmla="*/ 514592 h 2701072"/>
                <a:gd name="connsiteX1463" fmla="*/ 1241384 w 2701070"/>
                <a:gd name="connsiteY1463" fmla="*/ 480588 h 2701072"/>
                <a:gd name="connsiteX1464" fmla="*/ 1243334 w 2701070"/>
                <a:gd name="connsiteY1464" fmla="*/ 472087 h 2701072"/>
                <a:gd name="connsiteX1465" fmla="*/ 1245932 w 2701070"/>
                <a:gd name="connsiteY1465" fmla="*/ 463586 h 2701072"/>
                <a:gd name="connsiteX1466" fmla="*/ 1250478 w 2701070"/>
                <a:gd name="connsiteY1466" fmla="*/ 446584 h 2701072"/>
                <a:gd name="connsiteX1467" fmla="*/ 1298546 w 2701070"/>
                <a:gd name="connsiteY1467" fmla="*/ 315798 h 2701072"/>
                <a:gd name="connsiteX1468" fmla="*/ 1329076 w 2701070"/>
                <a:gd name="connsiteY1468" fmla="*/ 253675 h 2701072"/>
                <a:gd name="connsiteX1469" fmla="*/ 1345964 w 2701070"/>
                <a:gd name="connsiteY1469" fmla="*/ 223595 h 2701072"/>
                <a:gd name="connsiteX1470" fmla="*/ 1354408 w 2701070"/>
                <a:gd name="connsiteY1470" fmla="*/ 207900 h 2701072"/>
                <a:gd name="connsiteX1471" fmla="*/ 1362852 w 2701070"/>
                <a:gd name="connsiteY1471" fmla="*/ 192860 h 2701072"/>
                <a:gd name="connsiteX1472" fmla="*/ 1399878 w 2701070"/>
                <a:gd name="connsiteY1472" fmla="*/ 134007 h 2701072"/>
                <a:gd name="connsiteX1473" fmla="*/ 1514390 w 2701070"/>
                <a:gd name="connsiteY1473" fmla="*/ 0 h 2701072"/>
                <a:gd name="connsiteX1474" fmla="*/ 1476714 w 2701070"/>
                <a:gd name="connsiteY1474" fmla="*/ 58776 h 2701072"/>
                <a:gd name="connsiteX1475" fmla="*/ 1442288 w 2701070"/>
                <a:gd name="connsiteY1475" fmla="*/ 118206 h 2701072"/>
                <a:gd name="connsiteX1476" fmla="*/ 1409810 w 2701070"/>
                <a:gd name="connsiteY1476" fmla="*/ 179594 h 2701072"/>
                <a:gd name="connsiteX1477" fmla="*/ 1380580 w 2701070"/>
                <a:gd name="connsiteY1477" fmla="*/ 242289 h 2701072"/>
                <a:gd name="connsiteX1478" fmla="*/ 1367588 w 2701070"/>
                <a:gd name="connsiteY1478" fmla="*/ 274289 h 2701072"/>
                <a:gd name="connsiteX1479" fmla="*/ 1355246 w 2701070"/>
                <a:gd name="connsiteY1479" fmla="*/ 306290 h 2701072"/>
                <a:gd name="connsiteX1480" fmla="*/ 1344204 w 2701070"/>
                <a:gd name="connsiteY1480" fmla="*/ 338290 h 2701072"/>
                <a:gd name="connsiteX1481" fmla="*/ 1341606 w 2701070"/>
                <a:gd name="connsiteY1481" fmla="*/ 347433 h 2701072"/>
                <a:gd name="connsiteX1482" fmla="*/ 1339008 w 2701070"/>
                <a:gd name="connsiteY1482" fmla="*/ 355270 h 2701072"/>
                <a:gd name="connsiteX1483" fmla="*/ 1334460 w 2701070"/>
                <a:gd name="connsiteY1483" fmla="*/ 372250 h 2701072"/>
                <a:gd name="connsiteX1484" fmla="*/ 1329914 w 2701070"/>
                <a:gd name="connsiteY1484" fmla="*/ 388577 h 2701072"/>
                <a:gd name="connsiteX1485" fmla="*/ 1327316 w 2701070"/>
                <a:gd name="connsiteY1485" fmla="*/ 397067 h 2701072"/>
                <a:gd name="connsiteX1486" fmla="*/ 1326016 w 2701070"/>
                <a:gd name="connsiteY1486" fmla="*/ 404903 h 2701072"/>
                <a:gd name="connsiteX1487" fmla="*/ 1318870 w 2701070"/>
                <a:gd name="connsiteY1487" fmla="*/ 438863 h 2701072"/>
                <a:gd name="connsiteX1488" fmla="*/ 1313024 w 2701070"/>
                <a:gd name="connsiteY1488" fmla="*/ 472823 h 2701072"/>
                <a:gd name="connsiteX1489" fmla="*/ 1311076 w 2701070"/>
                <a:gd name="connsiteY1489" fmla="*/ 489803 h 2701072"/>
                <a:gd name="connsiteX1490" fmla="*/ 1309776 w 2701070"/>
                <a:gd name="connsiteY1490" fmla="*/ 507435 h 2701072"/>
                <a:gd name="connsiteX1491" fmla="*/ 1346152 w 2701070"/>
                <a:gd name="connsiteY1491" fmla="*/ 776500 h 2701072"/>
                <a:gd name="connsiteX1492" fmla="*/ 1413058 w 2701070"/>
                <a:gd name="connsiteY1492" fmla="*/ 896665 h 2701072"/>
                <a:gd name="connsiteX1493" fmla="*/ 1508544 w 2701070"/>
                <a:gd name="connsiteY1493" fmla="*/ 995932 h 2701072"/>
                <a:gd name="connsiteX1494" fmla="*/ 1408510 w 2701070"/>
                <a:gd name="connsiteY1494" fmla="*/ 899930 h 2701072"/>
                <a:gd name="connsiteX1495" fmla="*/ 1338358 w 2701070"/>
                <a:gd name="connsiteY1495" fmla="*/ 779766 h 2701072"/>
                <a:gd name="connsiteX1496" fmla="*/ 1301982 w 2701070"/>
                <a:gd name="connsiteY1496" fmla="*/ 645886 h 2701072"/>
                <a:gd name="connsiteX1497" fmla="*/ 1298084 w 2701070"/>
                <a:gd name="connsiteY1497" fmla="*/ 610620 h 2701072"/>
                <a:gd name="connsiteX1498" fmla="*/ 1296136 w 2701070"/>
                <a:gd name="connsiteY1498" fmla="*/ 575355 h 2701072"/>
                <a:gd name="connsiteX1499" fmla="*/ 1296786 w 2701070"/>
                <a:gd name="connsiteY1499" fmla="*/ 540742 h 2701072"/>
                <a:gd name="connsiteX1500" fmla="*/ 1298084 w 2701070"/>
                <a:gd name="connsiteY1500" fmla="*/ 523762 h 2701072"/>
                <a:gd name="connsiteX1501" fmla="*/ 1299384 w 2701070"/>
                <a:gd name="connsiteY1501" fmla="*/ 506129 h 2701072"/>
                <a:gd name="connsiteX1502" fmla="*/ 1300682 w 2701070"/>
                <a:gd name="connsiteY1502" fmla="*/ 488496 h 2701072"/>
                <a:gd name="connsiteX1503" fmla="*/ 1303282 w 2701070"/>
                <a:gd name="connsiteY1503" fmla="*/ 471517 h 2701072"/>
                <a:gd name="connsiteX1504" fmla="*/ 1308478 w 2701070"/>
                <a:gd name="connsiteY1504" fmla="*/ 436904 h 2701072"/>
                <a:gd name="connsiteX1505" fmla="*/ 1316272 w 2701070"/>
                <a:gd name="connsiteY1505" fmla="*/ 402944 h 2701072"/>
                <a:gd name="connsiteX1506" fmla="*/ 1318222 w 2701070"/>
                <a:gd name="connsiteY1506" fmla="*/ 394454 h 2701072"/>
                <a:gd name="connsiteX1507" fmla="*/ 1320820 w 2701070"/>
                <a:gd name="connsiteY1507" fmla="*/ 385964 h 2701072"/>
                <a:gd name="connsiteX1508" fmla="*/ 1325366 w 2701070"/>
                <a:gd name="connsiteY1508" fmla="*/ 369638 h 2701072"/>
                <a:gd name="connsiteX1509" fmla="*/ 1373434 w 2701070"/>
                <a:gd name="connsiteY1509" fmla="*/ 238371 h 2701072"/>
                <a:gd name="connsiteX1510" fmla="*/ 1403964 w 2701070"/>
                <a:gd name="connsiteY1510" fmla="*/ 176329 h 2701072"/>
                <a:gd name="connsiteX1511" fmla="*/ 1420202 w 2701070"/>
                <a:gd name="connsiteY1511" fmla="*/ 146288 h 2701072"/>
                <a:gd name="connsiteX1512" fmla="*/ 1429296 w 2701070"/>
                <a:gd name="connsiteY1512" fmla="*/ 130614 h 2701072"/>
                <a:gd name="connsiteX1513" fmla="*/ 1437740 w 2701070"/>
                <a:gd name="connsiteY1513" fmla="*/ 115593 h 2701072"/>
                <a:gd name="connsiteX1514" fmla="*/ 1474766 w 2701070"/>
                <a:gd name="connsiteY1514" fmla="*/ 57470 h 27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</a:cxnLst>
              <a:rect l="l" t="t" r="r" b="b"/>
              <a:pathLst>
                <a:path w="2701070" h="2701072">
                  <a:moveTo>
                    <a:pt x="1402056" y="2482820"/>
                  </a:moveTo>
                  <a:lnTo>
                    <a:pt x="1345164" y="2522561"/>
                  </a:lnTo>
                  <a:cubicBezTo>
                    <a:pt x="1326200" y="2535591"/>
                    <a:pt x="1306582" y="2547318"/>
                    <a:pt x="1286964" y="2559697"/>
                  </a:cubicBezTo>
                  <a:cubicBezTo>
                    <a:pt x="1281732" y="2562954"/>
                    <a:pt x="1276502" y="2565560"/>
                    <a:pt x="1271924" y="2568818"/>
                  </a:cubicBezTo>
                  <a:lnTo>
                    <a:pt x="1256884" y="2576636"/>
                  </a:lnTo>
                  <a:lnTo>
                    <a:pt x="1226148" y="2594226"/>
                  </a:lnTo>
                  <a:cubicBezTo>
                    <a:pt x="1205876" y="2603999"/>
                    <a:pt x="1184298" y="2614423"/>
                    <a:pt x="1163372" y="2624195"/>
                  </a:cubicBezTo>
                  <a:cubicBezTo>
                    <a:pt x="1120866" y="2642437"/>
                    <a:pt x="1077707" y="2660027"/>
                    <a:pt x="1033240" y="2672406"/>
                  </a:cubicBezTo>
                  <a:lnTo>
                    <a:pt x="1016238" y="2676966"/>
                  </a:lnTo>
                  <a:lnTo>
                    <a:pt x="1007737" y="2679572"/>
                  </a:lnTo>
                  <a:lnTo>
                    <a:pt x="999236" y="2681527"/>
                  </a:lnTo>
                  <a:lnTo>
                    <a:pt x="965232" y="2688693"/>
                  </a:lnTo>
                  <a:cubicBezTo>
                    <a:pt x="953461" y="2691299"/>
                    <a:pt x="942344" y="2692602"/>
                    <a:pt x="930574" y="2694557"/>
                  </a:cubicBezTo>
                  <a:lnTo>
                    <a:pt x="913571" y="2697163"/>
                  </a:lnTo>
                  <a:lnTo>
                    <a:pt x="895915" y="2698466"/>
                  </a:lnTo>
                  <a:lnTo>
                    <a:pt x="878913" y="2700420"/>
                  </a:lnTo>
                  <a:cubicBezTo>
                    <a:pt x="872374" y="2700420"/>
                    <a:pt x="866489" y="2701072"/>
                    <a:pt x="861257" y="2701072"/>
                  </a:cubicBezTo>
                  <a:lnTo>
                    <a:pt x="825945" y="2701072"/>
                  </a:lnTo>
                  <a:lnTo>
                    <a:pt x="791287" y="2699769"/>
                  </a:lnTo>
                  <a:cubicBezTo>
                    <a:pt x="779516" y="2699117"/>
                    <a:pt x="768400" y="2697163"/>
                    <a:pt x="756629" y="2695860"/>
                  </a:cubicBezTo>
                  <a:cubicBezTo>
                    <a:pt x="710200" y="2689345"/>
                    <a:pt x="665079" y="2676966"/>
                    <a:pt x="621920" y="2659376"/>
                  </a:cubicBezTo>
                  <a:cubicBezTo>
                    <a:pt x="578761" y="2641134"/>
                    <a:pt x="538871" y="2617029"/>
                    <a:pt x="501597" y="2589014"/>
                  </a:cubicBezTo>
                  <a:cubicBezTo>
                    <a:pt x="465631" y="2559697"/>
                    <a:pt x="432281" y="2527122"/>
                    <a:pt x="406124" y="2489335"/>
                  </a:cubicBezTo>
                  <a:cubicBezTo>
                    <a:pt x="434243" y="2525819"/>
                    <a:pt x="467593" y="2557091"/>
                    <a:pt x="504867" y="2584454"/>
                  </a:cubicBezTo>
                  <a:cubicBezTo>
                    <a:pt x="542141" y="2611817"/>
                    <a:pt x="582030" y="2634619"/>
                    <a:pt x="625190" y="2651558"/>
                  </a:cubicBezTo>
                  <a:cubicBezTo>
                    <a:pt x="710200" y="2685436"/>
                    <a:pt x="803712" y="2698466"/>
                    <a:pt x="894608" y="2688042"/>
                  </a:cubicBezTo>
                  <a:lnTo>
                    <a:pt x="912264" y="2686739"/>
                  </a:lnTo>
                  <a:lnTo>
                    <a:pt x="929266" y="2684784"/>
                  </a:lnTo>
                  <a:cubicBezTo>
                    <a:pt x="940382" y="2682830"/>
                    <a:pt x="952153" y="2681527"/>
                    <a:pt x="963270" y="2679572"/>
                  </a:cubicBezTo>
                  <a:lnTo>
                    <a:pt x="997274" y="2671754"/>
                  </a:lnTo>
                  <a:lnTo>
                    <a:pt x="1005121" y="2669800"/>
                  </a:lnTo>
                  <a:lnTo>
                    <a:pt x="1013622" y="2667845"/>
                  </a:lnTo>
                  <a:lnTo>
                    <a:pt x="1030624" y="2663285"/>
                  </a:lnTo>
                  <a:lnTo>
                    <a:pt x="1046973" y="2658724"/>
                  </a:lnTo>
                  <a:lnTo>
                    <a:pt x="1055474" y="2656118"/>
                  </a:lnTo>
                  <a:lnTo>
                    <a:pt x="1063321" y="2653512"/>
                  </a:lnTo>
                  <a:lnTo>
                    <a:pt x="1096017" y="2642437"/>
                  </a:lnTo>
                  <a:cubicBezTo>
                    <a:pt x="1107134" y="2639179"/>
                    <a:pt x="1117597" y="2633967"/>
                    <a:pt x="1128714" y="2630058"/>
                  </a:cubicBezTo>
                  <a:lnTo>
                    <a:pt x="1160102" y="2617029"/>
                  </a:lnTo>
                  <a:cubicBezTo>
                    <a:pt x="1181682" y="2607256"/>
                    <a:pt x="1202608" y="2598135"/>
                    <a:pt x="1222880" y="2587711"/>
                  </a:cubicBezTo>
                  <a:cubicBezTo>
                    <a:pt x="1243150" y="2576636"/>
                    <a:pt x="1264076" y="2566863"/>
                    <a:pt x="1283694" y="2555136"/>
                  </a:cubicBezTo>
                  <a:cubicBezTo>
                    <a:pt x="1303966" y="2543409"/>
                    <a:pt x="1324238" y="2532334"/>
                    <a:pt x="1343856" y="2520607"/>
                  </a:cubicBezTo>
                  <a:close/>
                  <a:moveTo>
                    <a:pt x="1476944" y="2405053"/>
                  </a:moveTo>
                  <a:lnTo>
                    <a:pt x="1420090" y="2444676"/>
                  </a:lnTo>
                  <a:cubicBezTo>
                    <a:pt x="1401138" y="2457668"/>
                    <a:pt x="1380880" y="2469360"/>
                    <a:pt x="1361274" y="2481701"/>
                  </a:cubicBezTo>
                  <a:cubicBezTo>
                    <a:pt x="1356700" y="2484949"/>
                    <a:pt x="1351472" y="2487548"/>
                    <a:pt x="1346244" y="2490796"/>
                  </a:cubicBezTo>
                  <a:lnTo>
                    <a:pt x="1331866" y="2499240"/>
                  </a:lnTo>
                  <a:lnTo>
                    <a:pt x="1300498" y="2515479"/>
                  </a:lnTo>
                  <a:cubicBezTo>
                    <a:pt x="1280240" y="2525872"/>
                    <a:pt x="1259328" y="2536265"/>
                    <a:pt x="1239070" y="2546658"/>
                  </a:cubicBezTo>
                  <a:cubicBezTo>
                    <a:pt x="1195940" y="2564846"/>
                    <a:pt x="1152808" y="2581734"/>
                    <a:pt x="1107717" y="2594076"/>
                  </a:cubicBezTo>
                  <a:lnTo>
                    <a:pt x="1091380" y="2599273"/>
                  </a:lnTo>
                  <a:lnTo>
                    <a:pt x="1082884" y="2601221"/>
                  </a:lnTo>
                  <a:lnTo>
                    <a:pt x="1074388" y="2603170"/>
                  </a:lnTo>
                  <a:lnTo>
                    <a:pt x="1040407" y="2610315"/>
                  </a:lnTo>
                  <a:cubicBezTo>
                    <a:pt x="1028644" y="2612914"/>
                    <a:pt x="1016881" y="2614213"/>
                    <a:pt x="1005771" y="2616161"/>
                  </a:cubicBezTo>
                  <a:lnTo>
                    <a:pt x="988780" y="2618760"/>
                  </a:lnTo>
                  <a:lnTo>
                    <a:pt x="971136" y="2620059"/>
                  </a:lnTo>
                  <a:lnTo>
                    <a:pt x="953491" y="2622007"/>
                  </a:lnTo>
                  <a:cubicBezTo>
                    <a:pt x="947610" y="2622007"/>
                    <a:pt x="941728" y="2622657"/>
                    <a:pt x="936500" y="2622657"/>
                  </a:cubicBezTo>
                  <a:lnTo>
                    <a:pt x="901211" y="2623307"/>
                  </a:lnTo>
                  <a:lnTo>
                    <a:pt x="866576" y="2621358"/>
                  </a:lnTo>
                  <a:cubicBezTo>
                    <a:pt x="854813" y="2620708"/>
                    <a:pt x="843050" y="2618760"/>
                    <a:pt x="831287" y="2617460"/>
                  </a:cubicBezTo>
                  <a:cubicBezTo>
                    <a:pt x="785542" y="2610965"/>
                    <a:pt x="739797" y="2599273"/>
                    <a:pt x="697320" y="2581085"/>
                  </a:cubicBezTo>
                  <a:cubicBezTo>
                    <a:pt x="654189" y="2562897"/>
                    <a:pt x="613672" y="2538863"/>
                    <a:pt x="577730" y="2510932"/>
                  </a:cubicBezTo>
                  <a:cubicBezTo>
                    <a:pt x="541134" y="2481701"/>
                    <a:pt x="507152" y="2449223"/>
                    <a:pt x="481012" y="2410899"/>
                  </a:cubicBezTo>
                  <a:cubicBezTo>
                    <a:pt x="509112" y="2447924"/>
                    <a:pt x="543094" y="2479753"/>
                    <a:pt x="580344" y="2507035"/>
                  </a:cubicBezTo>
                  <a:cubicBezTo>
                    <a:pt x="617593" y="2533667"/>
                    <a:pt x="657457" y="2556401"/>
                    <a:pt x="699934" y="2573290"/>
                  </a:cubicBezTo>
                  <a:cubicBezTo>
                    <a:pt x="785542" y="2607067"/>
                    <a:pt x="878992" y="2620059"/>
                    <a:pt x="969829" y="2610315"/>
                  </a:cubicBezTo>
                  <a:lnTo>
                    <a:pt x="987473" y="2608367"/>
                  </a:lnTo>
                  <a:lnTo>
                    <a:pt x="1003811" y="2606418"/>
                  </a:lnTo>
                  <a:cubicBezTo>
                    <a:pt x="1015574" y="2604469"/>
                    <a:pt x="1027337" y="2603170"/>
                    <a:pt x="1038446" y="2600572"/>
                  </a:cubicBezTo>
                  <a:lnTo>
                    <a:pt x="1072428" y="2593427"/>
                  </a:lnTo>
                  <a:lnTo>
                    <a:pt x="1080924" y="2592128"/>
                  </a:lnTo>
                  <a:lnTo>
                    <a:pt x="1088766" y="2589529"/>
                  </a:lnTo>
                  <a:lnTo>
                    <a:pt x="1105756" y="2584982"/>
                  </a:lnTo>
                  <a:lnTo>
                    <a:pt x="1122094" y="2580435"/>
                  </a:lnTo>
                  <a:lnTo>
                    <a:pt x="1130589" y="2577837"/>
                  </a:lnTo>
                  <a:lnTo>
                    <a:pt x="1138431" y="2575239"/>
                  </a:lnTo>
                  <a:lnTo>
                    <a:pt x="1171106" y="2564196"/>
                  </a:lnTo>
                  <a:cubicBezTo>
                    <a:pt x="1182216" y="2560948"/>
                    <a:pt x="1192672" y="2555752"/>
                    <a:pt x="1203128" y="2551855"/>
                  </a:cubicBezTo>
                  <a:lnTo>
                    <a:pt x="1235150" y="2538863"/>
                  </a:lnTo>
                  <a:cubicBezTo>
                    <a:pt x="1256062" y="2529769"/>
                    <a:pt x="1277626" y="2520026"/>
                    <a:pt x="1297884" y="2509633"/>
                  </a:cubicBezTo>
                  <a:cubicBezTo>
                    <a:pt x="1318144" y="2499240"/>
                    <a:pt x="1339056" y="2488847"/>
                    <a:pt x="1358660" y="2477154"/>
                  </a:cubicBezTo>
                  <a:cubicBezTo>
                    <a:pt x="1378918" y="2466112"/>
                    <a:pt x="1399178" y="2454420"/>
                    <a:pt x="1418782" y="2442728"/>
                  </a:cubicBezTo>
                  <a:close/>
                  <a:moveTo>
                    <a:pt x="1554710" y="2327284"/>
                  </a:moveTo>
                  <a:lnTo>
                    <a:pt x="1497818" y="2366907"/>
                  </a:lnTo>
                  <a:cubicBezTo>
                    <a:pt x="1478854" y="2379899"/>
                    <a:pt x="1458582" y="2391591"/>
                    <a:pt x="1438964" y="2403932"/>
                  </a:cubicBezTo>
                  <a:cubicBezTo>
                    <a:pt x="1434388" y="2407180"/>
                    <a:pt x="1429156" y="2410428"/>
                    <a:pt x="1423924" y="2413026"/>
                  </a:cubicBezTo>
                  <a:lnTo>
                    <a:pt x="1408884" y="2421471"/>
                  </a:lnTo>
                  <a:lnTo>
                    <a:pt x="1378804" y="2438359"/>
                  </a:lnTo>
                  <a:cubicBezTo>
                    <a:pt x="1357878" y="2448103"/>
                    <a:pt x="1336952" y="2458496"/>
                    <a:pt x="1316026" y="2468889"/>
                  </a:cubicBezTo>
                  <a:cubicBezTo>
                    <a:pt x="1273522" y="2487077"/>
                    <a:pt x="1230362" y="2503965"/>
                    <a:pt x="1185242" y="2516307"/>
                  </a:cubicBezTo>
                  <a:lnTo>
                    <a:pt x="1168893" y="2521504"/>
                  </a:lnTo>
                  <a:lnTo>
                    <a:pt x="1160392" y="2523452"/>
                  </a:lnTo>
                  <a:lnTo>
                    <a:pt x="1151891" y="2525401"/>
                  </a:lnTo>
                  <a:lnTo>
                    <a:pt x="1117233" y="2532546"/>
                  </a:lnTo>
                  <a:cubicBezTo>
                    <a:pt x="1106116" y="2535145"/>
                    <a:pt x="1094345" y="2536444"/>
                    <a:pt x="1083229" y="2538392"/>
                  </a:cubicBezTo>
                  <a:lnTo>
                    <a:pt x="1065573" y="2540991"/>
                  </a:lnTo>
                  <a:lnTo>
                    <a:pt x="1048570" y="2542939"/>
                  </a:lnTo>
                  <a:lnTo>
                    <a:pt x="1030914" y="2544238"/>
                  </a:lnTo>
                  <a:cubicBezTo>
                    <a:pt x="1025029" y="2544888"/>
                    <a:pt x="1019144" y="2544888"/>
                    <a:pt x="1013912" y="2544888"/>
                  </a:cubicBezTo>
                  <a:lnTo>
                    <a:pt x="978600" y="2545538"/>
                  </a:lnTo>
                  <a:lnTo>
                    <a:pt x="943942" y="2543589"/>
                  </a:lnTo>
                  <a:cubicBezTo>
                    <a:pt x="932171" y="2542939"/>
                    <a:pt x="920401" y="2540991"/>
                    <a:pt x="908630" y="2539691"/>
                  </a:cubicBezTo>
                  <a:cubicBezTo>
                    <a:pt x="862855" y="2533196"/>
                    <a:pt x="817080" y="2521504"/>
                    <a:pt x="774575" y="2503316"/>
                  </a:cubicBezTo>
                  <a:cubicBezTo>
                    <a:pt x="731416" y="2485778"/>
                    <a:pt x="690872" y="2461094"/>
                    <a:pt x="654252" y="2433163"/>
                  </a:cubicBezTo>
                  <a:cubicBezTo>
                    <a:pt x="618286" y="2403932"/>
                    <a:pt x="584936" y="2372104"/>
                    <a:pt x="558779" y="2333780"/>
                  </a:cubicBezTo>
                  <a:cubicBezTo>
                    <a:pt x="586244" y="2370155"/>
                    <a:pt x="620248" y="2401984"/>
                    <a:pt x="657522" y="2428616"/>
                  </a:cubicBezTo>
                  <a:cubicBezTo>
                    <a:pt x="694142" y="2455898"/>
                    <a:pt x="734685" y="2479282"/>
                    <a:pt x="777191" y="2495521"/>
                  </a:cubicBezTo>
                  <a:cubicBezTo>
                    <a:pt x="862855" y="2529948"/>
                    <a:pt x="956367" y="2542290"/>
                    <a:pt x="1047263" y="2532546"/>
                  </a:cubicBezTo>
                  <a:lnTo>
                    <a:pt x="1064265" y="2530598"/>
                  </a:lnTo>
                  <a:lnTo>
                    <a:pt x="1081921" y="2528649"/>
                  </a:lnTo>
                  <a:cubicBezTo>
                    <a:pt x="1093038" y="2526700"/>
                    <a:pt x="1104808" y="2525401"/>
                    <a:pt x="1115925" y="2523452"/>
                  </a:cubicBezTo>
                  <a:lnTo>
                    <a:pt x="1149275" y="2515658"/>
                  </a:lnTo>
                  <a:lnTo>
                    <a:pt x="1157776" y="2513709"/>
                  </a:lnTo>
                  <a:lnTo>
                    <a:pt x="1166277" y="2511760"/>
                  </a:lnTo>
                  <a:lnTo>
                    <a:pt x="1182626" y="2507213"/>
                  </a:lnTo>
                  <a:lnTo>
                    <a:pt x="1199628" y="2502666"/>
                  </a:lnTo>
                  <a:lnTo>
                    <a:pt x="1208128" y="2500068"/>
                  </a:lnTo>
                  <a:lnTo>
                    <a:pt x="1215976" y="2497470"/>
                  </a:lnTo>
                  <a:lnTo>
                    <a:pt x="1248672" y="2486427"/>
                  </a:lnTo>
                  <a:cubicBezTo>
                    <a:pt x="1259136" y="2483179"/>
                    <a:pt x="1270252" y="2477983"/>
                    <a:pt x="1280714" y="2474085"/>
                  </a:cubicBezTo>
                  <a:lnTo>
                    <a:pt x="1312756" y="2461094"/>
                  </a:lnTo>
                  <a:cubicBezTo>
                    <a:pt x="1333682" y="2452000"/>
                    <a:pt x="1355262" y="2442257"/>
                    <a:pt x="1375534" y="2431864"/>
                  </a:cubicBezTo>
                  <a:cubicBezTo>
                    <a:pt x="1395806" y="2421471"/>
                    <a:pt x="1416732" y="2411078"/>
                    <a:pt x="1436350" y="2399385"/>
                  </a:cubicBezTo>
                  <a:cubicBezTo>
                    <a:pt x="1456620" y="2388343"/>
                    <a:pt x="1476892" y="2376651"/>
                    <a:pt x="1496510" y="2364959"/>
                  </a:cubicBezTo>
                  <a:close/>
                  <a:moveTo>
                    <a:pt x="1632480" y="2252396"/>
                  </a:moveTo>
                  <a:lnTo>
                    <a:pt x="1575626" y="2292019"/>
                  </a:lnTo>
                  <a:cubicBezTo>
                    <a:pt x="1556020" y="2305011"/>
                    <a:pt x="1536416" y="2316703"/>
                    <a:pt x="1516810" y="2329694"/>
                  </a:cubicBezTo>
                  <a:cubicBezTo>
                    <a:pt x="1512236" y="2332292"/>
                    <a:pt x="1507008" y="2335540"/>
                    <a:pt x="1501780" y="2338138"/>
                  </a:cubicBezTo>
                  <a:lnTo>
                    <a:pt x="1486750" y="2346583"/>
                  </a:lnTo>
                  <a:lnTo>
                    <a:pt x="1456034" y="2363471"/>
                  </a:lnTo>
                  <a:cubicBezTo>
                    <a:pt x="1435776" y="2373864"/>
                    <a:pt x="1414864" y="2383608"/>
                    <a:pt x="1393952" y="2394001"/>
                  </a:cubicBezTo>
                  <a:cubicBezTo>
                    <a:pt x="1351476" y="2412838"/>
                    <a:pt x="1308344" y="2429077"/>
                    <a:pt x="1263252" y="2441419"/>
                  </a:cubicBezTo>
                  <a:lnTo>
                    <a:pt x="1246916" y="2446615"/>
                  </a:lnTo>
                  <a:lnTo>
                    <a:pt x="1238420" y="2448564"/>
                  </a:lnTo>
                  <a:lnTo>
                    <a:pt x="1229924" y="2450513"/>
                  </a:lnTo>
                  <a:lnTo>
                    <a:pt x="1195942" y="2458308"/>
                  </a:lnTo>
                  <a:cubicBezTo>
                    <a:pt x="1184180" y="2460906"/>
                    <a:pt x="1172417" y="2461555"/>
                    <a:pt x="1161307" y="2463504"/>
                  </a:cubicBezTo>
                  <a:lnTo>
                    <a:pt x="1143663" y="2466102"/>
                  </a:lnTo>
                  <a:lnTo>
                    <a:pt x="1126672" y="2468051"/>
                  </a:lnTo>
                  <a:lnTo>
                    <a:pt x="1109027" y="2469350"/>
                  </a:lnTo>
                  <a:cubicBezTo>
                    <a:pt x="1103146" y="2470000"/>
                    <a:pt x="1097264" y="2470649"/>
                    <a:pt x="1091383" y="2470000"/>
                  </a:cubicBezTo>
                  <a:lnTo>
                    <a:pt x="1056747" y="2470649"/>
                  </a:lnTo>
                  <a:lnTo>
                    <a:pt x="1021459" y="2468701"/>
                  </a:lnTo>
                  <a:cubicBezTo>
                    <a:pt x="1010349" y="2468051"/>
                    <a:pt x="998586" y="2466102"/>
                    <a:pt x="986823" y="2465453"/>
                  </a:cubicBezTo>
                  <a:cubicBezTo>
                    <a:pt x="940425" y="2458957"/>
                    <a:pt x="895333" y="2446615"/>
                    <a:pt x="852202" y="2428428"/>
                  </a:cubicBezTo>
                  <a:cubicBezTo>
                    <a:pt x="809725" y="2410240"/>
                    <a:pt x="769208" y="2386856"/>
                    <a:pt x="732612" y="2358275"/>
                  </a:cubicBezTo>
                  <a:cubicBezTo>
                    <a:pt x="696016" y="2329694"/>
                    <a:pt x="662688" y="2297216"/>
                    <a:pt x="636548" y="2258892"/>
                  </a:cubicBezTo>
                  <a:cubicBezTo>
                    <a:pt x="664648" y="2295267"/>
                    <a:pt x="698630" y="2327096"/>
                    <a:pt x="735880" y="2354377"/>
                  </a:cubicBezTo>
                  <a:cubicBezTo>
                    <a:pt x="772476" y="2381010"/>
                    <a:pt x="812993" y="2404394"/>
                    <a:pt x="855470" y="2421282"/>
                  </a:cubicBezTo>
                  <a:cubicBezTo>
                    <a:pt x="940425" y="2455060"/>
                    <a:pt x="1034528" y="2467401"/>
                    <a:pt x="1125365" y="2457658"/>
                  </a:cubicBezTo>
                  <a:lnTo>
                    <a:pt x="1143009" y="2455709"/>
                  </a:lnTo>
                  <a:lnTo>
                    <a:pt x="1159347" y="2453761"/>
                  </a:lnTo>
                  <a:cubicBezTo>
                    <a:pt x="1171110" y="2451812"/>
                    <a:pt x="1182872" y="2450513"/>
                    <a:pt x="1193982" y="2448564"/>
                  </a:cubicBezTo>
                  <a:lnTo>
                    <a:pt x="1227310" y="2441419"/>
                  </a:lnTo>
                  <a:lnTo>
                    <a:pt x="1235806" y="2439470"/>
                  </a:lnTo>
                  <a:lnTo>
                    <a:pt x="1243648" y="2436872"/>
                  </a:lnTo>
                  <a:lnTo>
                    <a:pt x="1260638" y="2432325"/>
                  </a:lnTo>
                  <a:lnTo>
                    <a:pt x="1277630" y="2427778"/>
                  </a:lnTo>
                  <a:lnTo>
                    <a:pt x="1286126" y="2425829"/>
                  </a:lnTo>
                  <a:lnTo>
                    <a:pt x="1293968" y="2422582"/>
                  </a:lnTo>
                  <a:lnTo>
                    <a:pt x="1326642" y="2411539"/>
                  </a:lnTo>
                  <a:cubicBezTo>
                    <a:pt x="1337098" y="2408291"/>
                    <a:pt x="1348208" y="2403095"/>
                    <a:pt x="1358664" y="2399197"/>
                  </a:cubicBezTo>
                  <a:lnTo>
                    <a:pt x="1390686" y="2386856"/>
                  </a:lnTo>
                  <a:cubicBezTo>
                    <a:pt x="1411598" y="2377112"/>
                    <a:pt x="1433162" y="2367369"/>
                    <a:pt x="1453420" y="2356976"/>
                  </a:cubicBezTo>
                  <a:cubicBezTo>
                    <a:pt x="1473680" y="2346583"/>
                    <a:pt x="1493938" y="2336190"/>
                    <a:pt x="1514196" y="2324497"/>
                  </a:cubicBezTo>
                  <a:cubicBezTo>
                    <a:pt x="1534454" y="2313455"/>
                    <a:pt x="1554714" y="2301763"/>
                    <a:pt x="1574318" y="2290071"/>
                  </a:cubicBezTo>
                  <a:close/>
                  <a:moveTo>
                    <a:pt x="1707368" y="2177508"/>
                  </a:moveTo>
                  <a:lnTo>
                    <a:pt x="1650514" y="2217131"/>
                  </a:lnTo>
                  <a:cubicBezTo>
                    <a:pt x="1630908" y="2229473"/>
                    <a:pt x="1611304" y="2241165"/>
                    <a:pt x="1591698" y="2254156"/>
                  </a:cubicBezTo>
                  <a:cubicBezTo>
                    <a:pt x="1586470" y="2256755"/>
                    <a:pt x="1581896" y="2260002"/>
                    <a:pt x="1576668" y="2262601"/>
                  </a:cubicBezTo>
                  <a:lnTo>
                    <a:pt x="1560984" y="2271045"/>
                  </a:lnTo>
                  <a:lnTo>
                    <a:pt x="1530922" y="2287934"/>
                  </a:lnTo>
                  <a:cubicBezTo>
                    <a:pt x="1510664" y="2298327"/>
                    <a:pt x="1489752" y="2308720"/>
                    <a:pt x="1468840" y="2318463"/>
                  </a:cubicBezTo>
                  <a:cubicBezTo>
                    <a:pt x="1426364" y="2337301"/>
                    <a:pt x="1382578" y="2354189"/>
                    <a:pt x="1338140" y="2365881"/>
                  </a:cubicBezTo>
                  <a:lnTo>
                    <a:pt x="1321150" y="2371078"/>
                  </a:lnTo>
                  <a:lnTo>
                    <a:pt x="1313308" y="2373676"/>
                  </a:lnTo>
                  <a:lnTo>
                    <a:pt x="1304812" y="2374975"/>
                  </a:lnTo>
                  <a:lnTo>
                    <a:pt x="1270178" y="2382770"/>
                  </a:lnTo>
                  <a:cubicBezTo>
                    <a:pt x="1259068" y="2385368"/>
                    <a:pt x="1247304" y="2386018"/>
                    <a:pt x="1235542" y="2387967"/>
                  </a:cubicBezTo>
                  <a:lnTo>
                    <a:pt x="1218550" y="2390565"/>
                  </a:lnTo>
                  <a:lnTo>
                    <a:pt x="1201560" y="2392513"/>
                  </a:lnTo>
                  <a:lnTo>
                    <a:pt x="1183916" y="2393813"/>
                  </a:lnTo>
                  <a:cubicBezTo>
                    <a:pt x="1178034" y="2394462"/>
                    <a:pt x="1172152" y="2395112"/>
                    <a:pt x="1166271" y="2394462"/>
                  </a:cubicBezTo>
                  <a:lnTo>
                    <a:pt x="1131635" y="2395761"/>
                  </a:lnTo>
                  <a:lnTo>
                    <a:pt x="1096347" y="2393813"/>
                  </a:lnTo>
                  <a:cubicBezTo>
                    <a:pt x="1085237" y="2392513"/>
                    <a:pt x="1073474" y="2390565"/>
                    <a:pt x="1061711" y="2389915"/>
                  </a:cubicBezTo>
                  <a:cubicBezTo>
                    <a:pt x="1015313" y="2383420"/>
                    <a:pt x="970221" y="2371078"/>
                    <a:pt x="927090" y="2352890"/>
                  </a:cubicBezTo>
                  <a:cubicBezTo>
                    <a:pt x="884613" y="2335352"/>
                    <a:pt x="844096" y="2311318"/>
                    <a:pt x="806847" y="2282737"/>
                  </a:cubicBezTo>
                  <a:cubicBezTo>
                    <a:pt x="770904" y="2254156"/>
                    <a:pt x="737576" y="2221678"/>
                    <a:pt x="711436" y="2183354"/>
                  </a:cubicBezTo>
                  <a:cubicBezTo>
                    <a:pt x="738883" y="2219730"/>
                    <a:pt x="773518" y="2251558"/>
                    <a:pt x="810768" y="2278840"/>
                  </a:cubicBezTo>
                  <a:cubicBezTo>
                    <a:pt x="847364" y="2305472"/>
                    <a:pt x="887881" y="2328856"/>
                    <a:pt x="930358" y="2345095"/>
                  </a:cubicBezTo>
                  <a:cubicBezTo>
                    <a:pt x="1015313" y="2379522"/>
                    <a:pt x="1108763" y="2391864"/>
                    <a:pt x="1200252" y="2382120"/>
                  </a:cubicBezTo>
                  <a:lnTo>
                    <a:pt x="1217244" y="2380821"/>
                  </a:lnTo>
                  <a:lnTo>
                    <a:pt x="1234234" y="2378223"/>
                  </a:lnTo>
                  <a:cubicBezTo>
                    <a:pt x="1245998" y="2376274"/>
                    <a:pt x="1257108" y="2374975"/>
                    <a:pt x="1268216" y="2373027"/>
                  </a:cubicBezTo>
                  <a:lnTo>
                    <a:pt x="1302198" y="2365881"/>
                  </a:lnTo>
                  <a:lnTo>
                    <a:pt x="1310694" y="2363933"/>
                  </a:lnTo>
                  <a:lnTo>
                    <a:pt x="1318536" y="2361984"/>
                  </a:lnTo>
                  <a:lnTo>
                    <a:pt x="1335526" y="2356787"/>
                  </a:lnTo>
                  <a:lnTo>
                    <a:pt x="1352518" y="2352241"/>
                  </a:lnTo>
                  <a:lnTo>
                    <a:pt x="1360360" y="2350292"/>
                  </a:lnTo>
                  <a:lnTo>
                    <a:pt x="1368856" y="2347694"/>
                  </a:lnTo>
                  <a:lnTo>
                    <a:pt x="1401530" y="2336001"/>
                  </a:lnTo>
                  <a:cubicBezTo>
                    <a:pt x="1411986" y="2332754"/>
                    <a:pt x="1422442" y="2328207"/>
                    <a:pt x="1433552" y="2323660"/>
                  </a:cubicBezTo>
                  <a:lnTo>
                    <a:pt x="1465574" y="2311318"/>
                  </a:lnTo>
                  <a:cubicBezTo>
                    <a:pt x="1486486" y="2301575"/>
                    <a:pt x="1507396" y="2291831"/>
                    <a:pt x="1527656" y="2282088"/>
                  </a:cubicBezTo>
                  <a:cubicBezTo>
                    <a:pt x="1548568" y="2271045"/>
                    <a:pt x="1568826" y="2260652"/>
                    <a:pt x="1589084" y="2249609"/>
                  </a:cubicBezTo>
                  <a:cubicBezTo>
                    <a:pt x="1608690" y="2237917"/>
                    <a:pt x="1629602" y="2226225"/>
                    <a:pt x="1649206" y="2214533"/>
                  </a:cubicBezTo>
                  <a:close/>
                  <a:moveTo>
                    <a:pt x="1785134" y="2099741"/>
                  </a:moveTo>
                  <a:lnTo>
                    <a:pt x="1728280" y="2139364"/>
                  </a:lnTo>
                  <a:cubicBezTo>
                    <a:pt x="1708676" y="2151706"/>
                    <a:pt x="1689070" y="2164048"/>
                    <a:pt x="1669466" y="2176389"/>
                  </a:cubicBezTo>
                  <a:cubicBezTo>
                    <a:pt x="1664238" y="2178988"/>
                    <a:pt x="1659662" y="2182235"/>
                    <a:pt x="1654434" y="2184834"/>
                  </a:cubicBezTo>
                  <a:lnTo>
                    <a:pt x="1638750" y="2193278"/>
                  </a:lnTo>
                  <a:lnTo>
                    <a:pt x="1608690" y="2210167"/>
                  </a:lnTo>
                  <a:cubicBezTo>
                    <a:pt x="1588432" y="2221209"/>
                    <a:pt x="1567520" y="2230953"/>
                    <a:pt x="1546608" y="2240696"/>
                  </a:cubicBezTo>
                  <a:cubicBezTo>
                    <a:pt x="1504130" y="2259534"/>
                    <a:pt x="1460346" y="2276422"/>
                    <a:pt x="1415908" y="2288114"/>
                  </a:cubicBezTo>
                  <a:lnTo>
                    <a:pt x="1398916" y="2293311"/>
                  </a:lnTo>
                  <a:lnTo>
                    <a:pt x="1390422" y="2295909"/>
                  </a:lnTo>
                  <a:lnTo>
                    <a:pt x="1381926" y="2297208"/>
                  </a:lnTo>
                  <a:lnTo>
                    <a:pt x="1347944" y="2305003"/>
                  </a:lnTo>
                  <a:cubicBezTo>
                    <a:pt x="1336834" y="2307601"/>
                    <a:pt x="1325072" y="2308900"/>
                    <a:pt x="1313962" y="2310200"/>
                  </a:cubicBezTo>
                  <a:lnTo>
                    <a:pt x="1296318" y="2313447"/>
                  </a:lnTo>
                  <a:lnTo>
                    <a:pt x="1279326" y="2314746"/>
                  </a:lnTo>
                  <a:lnTo>
                    <a:pt x="1261682" y="2316046"/>
                  </a:lnTo>
                  <a:cubicBezTo>
                    <a:pt x="1255800" y="2316695"/>
                    <a:pt x="1249920" y="2317345"/>
                    <a:pt x="1244038" y="2316695"/>
                  </a:cubicBezTo>
                  <a:lnTo>
                    <a:pt x="1209402" y="2317994"/>
                  </a:lnTo>
                  <a:lnTo>
                    <a:pt x="1174114" y="2316046"/>
                  </a:lnTo>
                  <a:cubicBezTo>
                    <a:pt x="1163004" y="2315396"/>
                    <a:pt x="1150588" y="2313447"/>
                    <a:pt x="1139478" y="2312148"/>
                  </a:cubicBezTo>
                  <a:cubicBezTo>
                    <a:pt x="1093080" y="2305653"/>
                    <a:pt x="1047988" y="2293960"/>
                    <a:pt x="1004857" y="2275123"/>
                  </a:cubicBezTo>
                  <a:cubicBezTo>
                    <a:pt x="961727" y="2257585"/>
                    <a:pt x="921863" y="2233551"/>
                    <a:pt x="884614" y="2204970"/>
                  </a:cubicBezTo>
                  <a:cubicBezTo>
                    <a:pt x="848671" y="2176389"/>
                    <a:pt x="814689" y="2143911"/>
                    <a:pt x="789203" y="2105587"/>
                  </a:cubicBezTo>
                  <a:cubicBezTo>
                    <a:pt x="816650" y="2142612"/>
                    <a:pt x="851285" y="2173791"/>
                    <a:pt x="888535" y="2201073"/>
                  </a:cubicBezTo>
                  <a:cubicBezTo>
                    <a:pt x="925131" y="2228355"/>
                    <a:pt x="965648" y="2251089"/>
                    <a:pt x="1008125" y="2267978"/>
                  </a:cubicBezTo>
                  <a:cubicBezTo>
                    <a:pt x="1093080" y="2301755"/>
                    <a:pt x="1186530" y="2314097"/>
                    <a:pt x="1278020" y="2304353"/>
                  </a:cubicBezTo>
                  <a:lnTo>
                    <a:pt x="1295010" y="2303054"/>
                  </a:lnTo>
                  <a:lnTo>
                    <a:pt x="1312002" y="2300456"/>
                  </a:lnTo>
                  <a:cubicBezTo>
                    <a:pt x="1323764" y="2298507"/>
                    <a:pt x="1334874" y="2297208"/>
                    <a:pt x="1345984" y="2295260"/>
                  </a:cubicBezTo>
                  <a:lnTo>
                    <a:pt x="1379966" y="2288114"/>
                  </a:lnTo>
                  <a:lnTo>
                    <a:pt x="1388460" y="2286815"/>
                  </a:lnTo>
                  <a:lnTo>
                    <a:pt x="1396304" y="2284217"/>
                  </a:lnTo>
                  <a:lnTo>
                    <a:pt x="1413294" y="2279020"/>
                  </a:lnTo>
                  <a:lnTo>
                    <a:pt x="1429632" y="2274474"/>
                  </a:lnTo>
                  <a:lnTo>
                    <a:pt x="1438126" y="2272525"/>
                  </a:lnTo>
                  <a:lnTo>
                    <a:pt x="1446622" y="2269927"/>
                  </a:lnTo>
                  <a:lnTo>
                    <a:pt x="1479298" y="2258884"/>
                  </a:lnTo>
                  <a:cubicBezTo>
                    <a:pt x="1489754" y="2254987"/>
                    <a:pt x="1500210" y="2250440"/>
                    <a:pt x="1511318" y="2245893"/>
                  </a:cubicBezTo>
                  <a:lnTo>
                    <a:pt x="1543340" y="2233551"/>
                  </a:lnTo>
                  <a:cubicBezTo>
                    <a:pt x="1564252" y="2223808"/>
                    <a:pt x="1585164" y="2214714"/>
                    <a:pt x="1605422" y="2204321"/>
                  </a:cubicBezTo>
                  <a:cubicBezTo>
                    <a:pt x="1626334" y="2193278"/>
                    <a:pt x="1646592" y="2182885"/>
                    <a:pt x="1666852" y="2171842"/>
                  </a:cubicBezTo>
                  <a:cubicBezTo>
                    <a:pt x="1686456" y="2160150"/>
                    <a:pt x="1706714" y="2149108"/>
                    <a:pt x="1726320" y="2136766"/>
                  </a:cubicBezTo>
                  <a:close/>
                  <a:moveTo>
                    <a:pt x="1860022" y="2024853"/>
                  </a:moveTo>
                  <a:lnTo>
                    <a:pt x="1803822" y="2064476"/>
                  </a:lnTo>
                  <a:cubicBezTo>
                    <a:pt x="1784216" y="2076818"/>
                    <a:pt x="1764612" y="2089160"/>
                    <a:pt x="1745006" y="2101501"/>
                  </a:cubicBezTo>
                  <a:cubicBezTo>
                    <a:pt x="1739778" y="2104749"/>
                    <a:pt x="1734550" y="2107347"/>
                    <a:pt x="1729976" y="2109946"/>
                  </a:cubicBezTo>
                  <a:lnTo>
                    <a:pt x="1714292" y="2118390"/>
                  </a:lnTo>
                  <a:lnTo>
                    <a:pt x="1684232" y="2135279"/>
                  </a:lnTo>
                  <a:cubicBezTo>
                    <a:pt x="1663972" y="2145672"/>
                    <a:pt x="1643062" y="2156065"/>
                    <a:pt x="1622150" y="2165808"/>
                  </a:cubicBezTo>
                  <a:cubicBezTo>
                    <a:pt x="1579672" y="2184646"/>
                    <a:pt x="1535888" y="2201534"/>
                    <a:pt x="1491450" y="2213226"/>
                  </a:cubicBezTo>
                  <a:lnTo>
                    <a:pt x="1474458" y="2218423"/>
                  </a:lnTo>
                  <a:lnTo>
                    <a:pt x="1465964" y="2221021"/>
                  </a:lnTo>
                  <a:lnTo>
                    <a:pt x="1457468" y="2222970"/>
                  </a:lnTo>
                  <a:lnTo>
                    <a:pt x="1423486" y="2230115"/>
                  </a:lnTo>
                  <a:cubicBezTo>
                    <a:pt x="1412376" y="2232713"/>
                    <a:pt x="1400614" y="2234012"/>
                    <a:pt x="1388850" y="2235961"/>
                  </a:cubicBezTo>
                  <a:lnTo>
                    <a:pt x="1371860" y="2238559"/>
                  </a:lnTo>
                  <a:lnTo>
                    <a:pt x="1354214" y="2239858"/>
                  </a:lnTo>
                  <a:lnTo>
                    <a:pt x="1336570" y="2241158"/>
                  </a:lnTo>
                  <a:cubicBezTo>
                    <a:pt x="1331342" y="2242457"/>
                    <a:pt x="1325460" y="2242457"/>
                    <a:pt x="1319580" y="2242457"/>
                  </a:cubicBezTo>
                  <a:lnTo>
                    <a:pt x="1284944" y="2243106"/>
                  </a:lnTo>
                  <a:lnTo>
                    <a:pt x="1249656" y="2241158"/>
                  </a:lnTo>
                  <a:cubicBezTo>
                    <a:pt x="1237892" y="2240508"/>
                    <a:pt x="1226130" y="2238559"/>
                    <a:pt x="1215020" y="2237260"/>
                  </a:cubicBezTo>
                  <a:cubicBezTo>
                    <a:pt x="1168621" y="2230765"/>
                    <a:pt x="1123530" y="2219072"/>
                    <a:pt x="1080399" y="2200885"/>
                  </a:cubicBezTo>
                  <a:cubicBezTo>
                    <a:pt x="1037268" y="2182697"/>
                    <a:pt x="997405" y="2158663"/>
                    <a:pt x="960155" y="2130732"/>
                  </a:cubicBezTo>
                  <a:cubicBezTo>
                    <a:pt x="924213" y="2101501"/>
                    <a:pt x="890231" y="2069023"/>
                    <a:pt x="864091" y="2030699"/>
                  </a:cubicBezTo>
                  <a:cubicBezTo>
                    <a:pt x="892191" y="2067075"/>
                    <a:pt x="926173" y="2098903"/>
                    <a:pt x="963423" y="2126185"/>
                  </a:cubicBezTo>
                  <a:cubicBezTo>
                    <a:pt x="1000672" y="2153467"/>
                    <a:pt x="1040536" y="2176851"/>
                    <a:pt x="1083666" y="2193090"/>
                  </a:cubicBezTo>
                  <a:cubicBezTo>
                    <a:pt x="1168621" y="2226867"/>
                    <a:pt x="1262072" y="2239209"/>
                    <a:pt x="1353562" y="2229465"/>
                  </a:cubicBezTo>
                  <a:lnTo>
                    <a:pt x="1370552" y="2228816"/>
                  </a:lnTo>
                  <a:lnTo>
                    <a:pt x="1387544" y="2225568"/>
                  </a:lnTo>
                  <a:cubicBezTo>
                    <a:pt x="1399306" y="2223619"/>
                    <a:pt x="1410416" y="2222970"/>
                    <a:pt x="1421526" y="2220372"/>
                  </a:cubicBezTo>
                  <a:lnTo>
                    <a:pt x="1455508" y="2213226"/>
                  </a:lnTo>
                  <a:lnTo>
                    <a:pt x="1464002" y="2211927"/>
                  </a:lnTo>
                  <a:lnTo>
                    <a:pt x="1471844" y="2209329"/>
                  </a:lnTo>
                  <a:lnTo>
                    <a:pt x="1488182" y="2204782"/>
                  </a:lnTo>
                  <a:lnTo>
                    <a:pt x="1505172" y="2199586"/>
                  </a:lnTo>
                  <a:lnTo>
                    <a:pt x="1513668" y="2197637"/>
                  </a:lnTo>
                  <a:lnTo>
                    <a:pt x="1521510" y="2195039"/>
                  </a:lnTo>
                  <a:lnTo>
                    <a:pt x="1554186" y="2183996"/>
                  </a:lnTo>
                  <a:cubicBezTo>
                    <a:pt x="1565294" y="2180099"/>
                    <a:pt x="1575750" y="2175552"/>
                    <a:pt x="1586860" y="2171005"/>
                  </a:cubicBezTo>
                  <a:lnTo>
                    <a:pt x="1618882" y="2158663"/>
                  </a:lnTo>
                  <a:cubicBezTo>
                    <a:pt x="1639794" y="2148920"/>
                    <a:pt x="1660052" y="2139826"/>
                    <a:pt x="1680964" y="2129433"/>
                  </a:cubicBezTo>
                  <a:cubicBezTo>
                    <a:pt x="1701222" y="2118390"/>
                    <a:pt x="1722134" y="2107997"/>
                    <a:pt x="1742392" y="2096954"/>
                  </a:cubicBezTo>
                  <a:cubicBezTo>
                    <a:pt x="1761998" y="2085262"/>
                    <a:pt x="1782256" y="2073570"/>
                    <a:pt x="1801862" y="2061878"/>
                  </a:cubicBezTo>
                  <a:close/>
                  <a:moveTo>
                    <a:pt x="1934910" y="1947084"/>
                  </a:moveTo>
                  <a:lnTo>
                    <a:pt x="1878056" y="1986707"/>
                  </a:lnTo>
                  <a:cubicBezTo>
                    <a:pt x="1858452" y="1999049"/>
                    <a:pt x="1839500" y="2011391"/>
                    <a:pt x="1819894" y="2023732"/>
                  </a:cubicBezTo>
                  <a:cubicBezTo>
                    <a:pt x="1814666" y="2026980"/>
                    <a:pt x="1809438" y="2029578"/>
                    <a:pt x="1804864" y="2032177"/>
                  </a:cubicBezTo>
                  <a:lnTo>
                    <a:pt x="1789180" y="2040621"/>
                  </a:lnTo>
                  <a:lnTo>
                    <a:pt x="1759120" y="2057510"/>
                  </a:lnTo>
                  <a:cubicBezTo>
                    <a:pt x="1738208" y="2068552"/>
                    <a:pt x="1717296" y="2078296"/>
                    <a:pt x="1697038" y="2088039"/>
                  </a:cubicBezTo>
                  <a:cubicBezTo>
                    <a:pt x="1653906" y="2106877"/>
                    <a:pt x="1610776" y="2123765"/>
                    <a:pt x="1565684" y="2136107"/>
                  </a:cubicBezTo>
                  <a:lnTo>
                    <a:pt x="1549346" y="2140654"/>
                  </a:lnTo>
                  <a:lnTo>
                    <a:pt x="1540852" y="2143252"/>
                  </a:lnTo>
                  <a:lnTo>
                    <a:pt x="1532356" y="2145201"/>
                  </a:lnTo>
                  <a:lnTo>
                    <a:pt x="1498374" y="2152346"/>
                  </a:lnTo>
                  <a:cubicBezTo>
                    <a:pt x="1486610" y="2154944"/>
                    <a:pt x="1475502" y="2156243"/>
                    <a:pt x="1463738" y="2158192"/>
                  </a:cubicBezTo>
                  <a:lnTo>
                    <a:pt x="1446748" y="2161440"/>
                  </a:lnTo>
                  <a:lnTo>
                    <a:pt x="1429102" y="2162739"/>
                  </a:lnTo>
                  <a:lnTo>
                    <a:pt x="1411458" y="2163389"/>
                  </a:lnTo>
                  <a:cubicBezTo>
                    <a:pt x="1405576" y="2164688"/>
                    <a:pt x="1400348" y="2164688"/>
                    <a:pt x="1394468" y="2164688"/>
                  </a:cubicBezTo>
                  <a:lnTo>
                    <a:pt x="1359178" y="2165337"/>
                  </a:lnTo>
                  <a:lnTo>
                    <a:pt x="1324544" y="2163389"/>
                  </a:lnTo>
                  <a:cubicBezTo>
                    <a:pt x="1312780" y="2162739"/>
                    <a:pt x="1301018" y="2160790"/>
                    <a:pt x="1289254" y="2159491"/>
                  </a:cubicBezTo>
                  <a:cubicBezTo>
                    <a:pt x="1243510" y="2152996"/>
                    <a:pt x="1197764" y="2141303"/>
                    <a:pt x="1155287" y="2123116"/>
                  </a:cubicBezTo>
                  <a:cubicBezTo>
                    <a:pt x="1112156" y="2104928"/>
                    <a:pt x="1072293" y="2080894"/>
                    <a:pt x="1035043" y="2052313"/>
                  </a:cubicBezTo>
                  <a:cubicBezTo>
                    <a:pt x="999101" y="2023732"/>
                    <a:pt x="965119" y="1991254"/>
                    <a:pt x="938979" y="1952930"/>
                  </a:cubicBezTo>
                  <a:cubicBezTo>
                    <a:pt x="967079" y="1989955"/>
                    <a:pt x="1001061" y="2021134"/>
                    <a:pt x="1038311" y="2048416"/>
                  </a:cubicBezTo>
                  <a:cubicBezTo>
                    <a:pt x="1075560" y="2075698"/>
                    <a:pt x="1115424" y="2099082"/>
                    <a:pt x="1158554" y="2115970"/>
                  </a:cubicBezTo>
                  <a:cubicBezTo>
                    <a:pt x="1243510" y="2149098"/>
                    <a:pt x="1336960" y="2162089"/>
                    <a:pt x="1427796" y="2151696"/>
                  </a:cubicBezTo>
                  <a:lnTo>
                    <a:pt x="1445440" y="2150397"/>
                  </a:lnTo>
                  <a:lnTo>
                    <a:pt x="1462432" y="2148449"/>
                  </a:lnTo>
                  <a:cubicBezTo>
                    <a:pt x="1473540" y="2145850"/>
                    <a:pt x="1484650" y="2145201"/>
                    <a:pt x="1496414" y="2142603"/>
                  </a:cubicBezTo>
                  <a:lnTo>
                    <a:pt x="1530396" y="2135457"/>
                  </a:lnTo>
                  <a:lnTo>
                    <a:pt x="1538890" y="2134158"/>
                  </a:lnTo>
                  <a:lnTo>
                    <a:pt x="1546732" y="2131560"/>
                  </a:lnTo>
                  <a:lnTo>
                    <a:pt x="1563070" y="2127013"/>
                  </a:lnTo>
                  <a:lnTo>
                    <a:pt x="1580060" y="2122466"/>
                  </a:lnTo>
                  <a:lnTo>
                    <a:pt x="1587902" y="2119868"/>
                  </a:lnTo>
                  <a:lnTo>
                    <a:pt x="1596398" y="2117270"/>
                  </a:lnTo>
                  <a:lnTo>
                    <a:pt x="1629074" y="2106227"/>
                  </a:lnTo>
                  <a:cubicBezTo>
                    <a:pt x="1640182" y="2102979"/>
                    <a:pt x="1650638" y="2097783"/>
                    <a:pt x="1661748" y="2093885"/>
                  </a:cubicBezTo>
                  <a:lnTo>
                    <a:pt x="1693116" y="2080894"/>
                  </a:lnTo>
                  <a:cubicBezTo>
                    <a:pt x="1714682" y="2071151"/>
                    <a:pt x="1734940" y="2062057"/>
                    <a:pt x="1755852" y="2051664"/>
                  </a:cubicBezTo>
                  <a:cubicBezTo>
                    <a:pt x="1776110" y="2040621"/>
                    <a:pt x="1797022" y="2030878"/>
                    <a:pt x="1816628" y="2019185"/>
                  </a:cubicBezTo>
                  <a:cubicBezTo>
                    <a:pt x="1836886" y="2007493"/>
                    <a:pt x="1856490" y="1996451"/>
                    <a:pt x="1876750" y="1984759"/>
                  </a:cubicBezTo>
                  <a:close/>
                  <a:moveTo>
                    <a:pt x="2012680" y="1872196"/>
                  </a:moveTo>
                  <a:lnTo>
                    <a:pt x="1955826" y="1911819"/>
                  </a:lnTo>
                  <a:cubicBezTo>
                    <a:pt x="1936220" y="1924811"/>
                    <a:pt x="1916616" y="1936503"/>
                    <a:pt x="1897010" y="1948844"/>
                  </a:cubicBezTo>
                  <a:cubicBezTo>
                    <a:pt x="1892436" y="1952092"/>
                    <a:pt x="1887208" y="1954690"/>
                    <a:pt x="1882634" y="1957938"/>
                  </a:cubicBezTo>
                  <a:lnTo>
                    <a:pt x="1866950" y="1966383"/>
                  </a:lnTo>
                  <a:lnTo>
                    <a:pt x="1836888" y="1982622"/>
                  </a:lnTo>
                  <a:cubicBezTo>
                    <a:pt x="1815976" y="1993664"/>
                    <a:pt x="1795064" y="2003408"/>
                    <a:pt x="1774806" y="2013151"/>
                  </a:cubicBezTo>
                  <a:cubicBezTo>
                    <a:pt x="1731676" y="2031989"/>
                    <a:pt x="1688544" y="2048877"/>
                    <a:pt x="1643452" y="2061219"/>
                  </a:cubicBezTo>
                  <a:lnTo>
                    <a:pt x="1626462" y="2065766"/>
                  </a:lnTo>
                  <a:lnTo>
                    <a:pt x="1618620" y="2068364"/>
                  </a:lnTo>
                  <a:lnTo>
                    <a:pt x="1610124" y="2070313"/>
                  </a:lnTo>
                  <a:lnTo>
                    <a:pt x="1576142" y="2078108"/>
                  </a:lnTo>
                  <a:cubicBezTo>
                    <a:pt x="1564380" y="2080056"/>
                    <a:pt x="1553270" y="2081355"/>
                    <a:pt x="1541508" y="2083954"/>
                  </a:cubicBezTo>
                  <a:lnTo>
                    <a:pt x="1524516" y="2085902"/>
                  </a:lnTo>
                  <a:lnTo>
                    <a:pt x="1506872" y="2087851"/>
                  </a:lnTo>
                  <a:lnTo>
                    <a:pt x="1489228" y="2089150"/>
                  </a:lnTo>
                  <a:cubicBezTo>
                    <a:pt x="1483346" y="2089800"/>
                    <a:pt x="1478118" y="2090449"/>
                    <a:pt x="1472236" y="2090449"/>
                  </a:cubicBezTo>
                  <a:lnTo>
                    <a:pt x="1436948" y="2090449"/>
                  </a:lnTo>
                  <a:lnTo>
                    <a:pt x="1402312" y="2088501"/>
                  </a:lnTo>
                  <a:cubicBezTo>
                    <a:pt x="1390550" y="2087851"/>
                    <a:pt x="1378786" y="2085902"/>
                    <a:pt x="1367024" y="2084603"/>
                  </a:cubicBezTo>
                  <a:cubicBezTo>
                    <a:pt x="1321278" y="2078108"/>
                    <a:pt x="1275534" y="2066415"/>
                    <a:pt x="1233056" y="2048228"/>
                  </a:cubicBezTo>
                  <a:cubicBezTo>
                    <a:pt x="1189926" y="2030040"/>
                    <a:pt x="1149408" y="2006006"/>
                    <a:pt x="1112812" y="1978075"/>
                  </a:cubicBezTo>
                  <a:cubicBezTo>
                    <a:pt x="1076870" y="1949494"/>
                    <a:pt x="1042888" y="1916366"/>
                    <a:pt x="1016748" y="1878042"/>
                  </a:cubicBezTo>
                  <a:cubicBezTo>
                    <a:pt x="1044848" y="1915067"/>
                    <a:pt x="1078830" y="1946896"/>
                    <a:pt x="1116080" y="1973528"/>
                  </a:cubicBezTo>
                  <a:cubicBezTo>
                    <a:pt x="1153329" y="2000810"/>
                    <a:pt x="1193192" y="2024194"/>
                    <a:pt x="1235670" y="2041082"/>
                  </a:cubicBezTo>
                  <a:cubicBezTo>
                    <a:pt x="1321278" y="2074210"/>
                    <a:pt x="1414728" y="2087201"/>
                    <a:pt x="1505564" y="2077458"/>
                  </a:cubicBezTo>
                  <a:lnTo>
                    <a:pt x="1523210" y="2076159"/>
                  </a:lnTo>
                  <a:lnTo>
                    <a:pt x="1540200" y="2072911"/>
                  </a:lnTo>
                  <a:cubicBezTo>
                    <a:pt x="1551310" y="2071612"/>
                    <a:pt x="1562420" y="2070313"/>
                    <a:pt x="1574182" y="2067715"/>
                  </a:cubicBezTo>
                  <a:lnTo>
                    <a:pt x="1608164" y="2060569"/>
                  </a:lnTo>
                  <a:lnTo>
                    <a:pt x="1616006" y="2059270"/>
                  </a:lnTo>
                  <a:lnTo>
                    <a:pt x="1624502" y="2056672"/>
                  </a:lnTo>
                  <a:lnTo>
                    <a:pt x="1640838" y="2052125"/>
                  </a:lnTo>
                  <a:lnTo>
                    <a:pt x="1657830" y="2047578"/>
                  </a:lnTo>
                  <a:lnTo>
                    <a:pt x="1665672" y="2044980"/>
                  </a:lnTo>
                  <a:lnTo>
                    <a:pt x="1674168" y="2042382"/>
                  </a:lnTo>
                  <a:lnTo>
                    <a:pt x="1706842" y="2031339"/>
                  </a:lnTo>
                  <a:cubicBezTo>
                    <a:pt x="1717952" y="2028091"/>
                    <a:pt x="1728408" y="2023544"/>
                    <a:pt x="1738864" y="2018997"/>
                  </a:cubicBezTo>
                  <a:lnTo>
                    <a:pt x="1770886" y="2006006"/>
                  </a:lnTo>
                  <a:cubicBezTo>
                    <a:pt x="1791798" y="1996912"/>
                    <a:pt x="1812708" y="1987169"/>
                    <a:pt x="1833620" y="1977425"/>
                  </a:cubicBezTo>
                  <a:cubicBezTo>
                    <a:pt x="1853880" y="1966383"/>
                    <a:pt x="1874792" y="1955990"/>
                    <a:pt x="1894396" y="1944947"/>
                  </a:cubicBezTo>
                  <a:cubicBezTo>
                    <a:pt x="1914654" y="1933255"/>
                    <a:pt x="1934914" y="1921563"/>
                    <a:pt x="1954518" y="1909221"/>
                  </a:cubicBezTo>
                  <a:close/>
                  <a:moveTo>
                    <a:pt x="531121" y="1852735"/>
                  </a:moveTo>
                  <a:lnTo>
                    <a:pt x="595469" y="1914749"/>
                  </a:lnTo>
                  <a:cubicBezTo>
                    <a:pt x="577227" y="1900699"/>
                    <a:pt x="560288" y="1885179"/>
                    <a:pt x="544408" y="1868514"/>
                  </a:cubicBezTo>
                  <a:close/>
                  <a:moveTo>
                    <a:pt x="2087568" y="1794429"/>
                  </a:moveTo>
                  <a:lnTo>
                    <a:pt x="2030714" y="1834052"/>
                  </a:lnTo>
                  <a:cubicBezTo>
                    <a:pt x="2011108" y="1847044"/>
                    <a:pt x="1991504" y="1858736"/>
                    <a:pt x="1971898" y="1871077"/>
                  </a:cubicBezTo>
                  <a:cubicBezTo>
                    <a:pt x="1967324" y="1874325"/>
                    <a:pt x="1962096" y="1877573"/>
                    <a:pt x="1956868" y="1880171"/>
                  </a:cubicBezTo>
                  <a:lnTo>
                    <a:pt x="1941838" y="1888616"/>
                  </a:lnTo>
                  <a:lnTo>
                    <a:pt x="1911776" y="1905504"/>
                  </a:lnTo>
                  <a:cubicBezTo>
                    <a:pt x="1890864" y="1915897"/>
                    <a:pt x="1869952" y="1925641"/>
                    <a:pt x="1849040" y="1936034"/>
                  </a:cubicBezTo>
                  <a:cubicBezTo>
                    <a:pt x="1806564" y="1954222"/>
                    <a:pt x="1763432" y="1971760"/>
                    <a:pt x="1718340" y="1984101"/>
                  </a:cubicBezTo>
                  <a:lnTo>
                    <a:pt x="1701350" y="1988648"/>
                  </a:lnTo>
                  <a:lnTo>
                    <a:pt x="1693508" y="1990597"/>
                  </a:lnTo>
                  <a:lnTo>
                    <a:pt x="1684360" y="1992546"/>
                  </a:lnTo>
                  <a:lnTo>
                    <a:pt x="1651030" y="2000341"/>
                  </a:lnTo>
                  <a:cubicBezTo>
                    <a:pt x="1639268" y="2002289"/>
                    <a:pt x="1628158" y="2004238"/>
                    <a:pt x="1616396" y="2005537"/>
                  </a:cubicBezTo>
                  <a:lnTo>
                    <a:pt x="1598750" y="2008785"/>
                  </a:lnTo>
                  <a:lnTo>
                    <a:pt x="1581760" y="2010084"/>
                  </a:lnTo>
                  <a:lnTo>
                    <a:pt x="1564116" y="2011383"/>
                  </a:lnTo>
                  <a:cubicBezTo>
                    <a:pt x="1558234" y="2012033"/>
                    <a:pt x="1552352" y="2012033"/>
                    <a:pt x="1547124" y="2012033"/>
                  </a:cubicBezTo>
                  <a:lnTo>
                    <a:pt x="1511836" y="2012682"/>
                  </a:lnTo>
                  <a:lnTo>
                    <a:pt x="1477200" y="2010734"/>
                  </a:lnTo>
                  <a:cubicBezTo>
                    <a:pt x="1464784" y="2010084"/>
                    <a:pt x="1453674" y="2008135"/>
                    <a:pt x="1441912" y="2006836"/>
                  </a:cubicBezTo>
                  <a:cubicBezTo>
                    <a:pt x="1396166" y="2000341"/>
                    <a:pt x="1350422" y="1988648"/>
                    <a:pt x="1307944" y="1970461"/>
                  </a:cubicBezTo>
                  <a:cubicBezTo>
                    <a:pt x="1264814" y="1952273"/>
                    <a:pt x="1224296" y="1928239"/>
                    <a:pt x="1187700" y="1900308"/>
                  </a:cubicBezTo>
                  <a:cubicBezTo>
                    <a:pt x="1151758" y="1871727"/>
                    <a:pt x="1117776" y="1838599"/>
                    <a:pt x="1091636" y="1800925"/>
                  </a:cubicBezTo>
                  <a:cubicBezTo>
                    <a:pt x="1119736" y="1837300"/>
                    <a:pt x="1153718" y="1869129"/>
                    <a:pt x="1190968" y="1895761"/>
                  </a:cubicBezTo>
                  <a:cubicBezTo>
                    <a:pt x="1227564" y="1923043"/>
                    <a:pt x="1268080" y="1946427"/>
                    <a:pt x="1311212" y="1963315"/>
                  </a:cubicBezTo>
                  <a:cubicBezTo>
                    <a:pt x="1396166" y="1997093"/>
                    <a:pt x="1489616" y="2009434"/>
                    <a:pt x="1580452" y="1999041"/>
                  </a:cubicBezTo>
                  <a:lnTo>
                    <a:pt x="1598098" y="1998392"/>
                  </a:lnTo>
                  <a:lnTo>
                    <a:pt x="1615088" y="1995794"/>
                  </a:lnTo>
                  <a:cubicBezTo>
                    <a:pt x="1626198" y="1993845"/>
                    <a:pt x="1637308" y="1992546"/>
                    <a:pt x="1649070" y="1990597"/>
                  </a:cubicBezTo>
                  <a:lnTo>
                    <a:pt x="1682398" y="1982802"/>
                  </a:lnTo>
                  <a:lnTo>
                    <a:pt x="1690894" y="1981503"/>
                  </a:lnTo>
                  <a:lnTo>
                    <a:pt x="1699390" y="1978905"/>
                  </a:lnTo>
                  <a:lnTo>
                    <a:pt x="1715726" y="1974358"/>
                  </a:lnTo>
                  <a:lnTo>
                    <a:pt x="1732718" y="1969811"/>
                  </a:lnTo>
                  <a:lnTo>
                    <a:pt x="1740560" y="1967862"/>
                  </a:lnTo>
                  <a:lnTo>
                    <a:pt x="1749056" y="1964615"/>
                  </a:lnTo>
                  <a:lnTo>
                    <a:pt x="1781730" y="1953572"/>
                  </a:lnTo>
                  <a:cubicBezTo>
                    <a:pt x="1792186" y="1950324"/>
                    <a:pt x="1803296" y="1945777"/>
                    <a:pt x="1813752" y="1941230"/>
                  </a:cubicBezTo>
                  <a:lnTo>
                    <a:pt x="1845774" y="1928239"/>
                  </a:lnTo>
                  <a:cubicBezTo>
                    <a:pt x="1866686" y="1919145"/>
                    <a:pt x="1887596" y="1909402"/>
                    <a:pt x="1908508" y="1899658"/>
                  </a:cubicBezTo>
                  <a:cubicBezTo>
                    <a:pt x="1928768" y="1888616"/>
                    <a:pt x="1949680" y="1878223"/>
                    <a:pt x="1969284" y="1867180"/>
                  </a:cubicBezTo>
                  <a:cubicBezTo>
                    <a:pt x="1989542" y="1854838"/>
                    <a:pt x="2009148" y="1844445"/>
                    <a:pt x="2029406" y="1832104"/>
                  </a:cubicBezTo>
                  <a:close/>
                  <a:moveTo>
                    <a:pt x="2165334" y="1716660"/>
                  </a:moveTo>
                  <a:lnTo>
                    <a:pt x="2107826" y="1756283"/>
                  </a:lnTo>
                  <a:cubicBezTo>
                    <a:pt x="2088876" y="1769275"/>
                    <a:pt x="2069270" y="1780967"/>
                    <a:pt x="2049666" y="1793308"/>
                  </a:cubicBezTo>
                  <a:cubicBezTo>
                    <a:pt x="2045090" y="1796556"/>
                    <a:pt x="2039862" y="1799804"/>
                    <a:pt x="2034634" y="1802402"/>
                  </a:cubicBezTo>
                  <a:lnTo>
                    <a:pt x="2019604" y="1810847"/>
                  </a:lnTo>
                  <a:lnTo>
                    <a:pt x="1988890" y="1827735"/>
                  </a:lnTo>
                  <a:cubicBezTo>
                    <a:pt x="1968632" y="1838128"/>
                    <a:pt x="1947720" y="1847872"/>
                    <a:pt x="1926808" y="1858265"/>
                  </a:cubicBezTo>
                  <a:cubicBezTo>
                    <a:pt x="1884330" y="1876453"/>
                    <a:pt x="1841200" y="1893991"/>
                    <a:pt x="1796108" y="1905683"/>
                  </a:cubicBezTo>
                  <a:lnTo>
                    <a:pt x="1779116" y="1910879"/>
                  </a:lnTo>
                  <a:lnTo>
                    <a:pt x="1771276" y="1912828"/>
                  </a:lnTo>
                  <a:lnTo>
                    <a:pt x="1762126" y="1914777"/>
                  </a:lnTo>
                  <a:lnTo>
                    <a:pt x="1728798" y="1922572"/>
                  </a:lnTo>
                  <a:cubicBezTo>
                    <a:pt x="1717034" y="1924520"/>
                    <a:pt x="1705272" y="1926469"/>
                    <a:pt x="1694162" y="1928418"/>
                  </a:cubicBezTo>
                  <a:lnTo>
                    <a:pt x="1676518" y="1931016"/>
                  </a:lnTo>
                  <a:lnTo>
                    <a:pt x="1658874" y="1932315"/>
                  </a:lnTo>
                  <a:lnTo>
                    <a:pt x="1641882" y="1933614"/>
                  </a:lnTo>
                  <a:cubicBezTo>
                    <a:pt x="1636000" y="1934264"/>
                    <a:pt x="1630120" y="1934913"/>
                    <a:pt x="1624892" y="1934913"/>
                  </a:cubicBezTo>
                  <a:lnTo>
                    <a:pt x="1589602" y="1934913"/>
                  </a:lnTo>
                  <a:lnTo>
                    <a:pt x="1554314" y="1932965"/>
                  </a:lnTo>
                  <a:cubicBezTo>
                    <a:pt x="1542550" y="1932315"/>
                    <a:pt x="1531442" y="1930366"/>
                    <a:pt x="1519678" y="1929717"/>
                  </a:cubicBezTo>
                  <a:cubicBezTo>
                    <a:pt x="1473934" y="1923221"/>
                    <a:pt x="1428188" y="1910879"/>
                    <a:pt x="1385710" y="1892692"/>
                  </a:cubicBezTo>
                  <a:cubicBezTo>
                    <a:pt x="1342580" y="1874504"/>
                    <a:pt x="1302064" y="1850470"/>
                    <a:pt x="1265468" y="1822539"/>
                  </a:cubicBezTo>
                  <a:cubicBezTo>
                    <a:pt x="1228872" y="1793958"/>
                    <a:pt x="1195542" y="1760830"/>
                    <a:pt x="1169403" y="1723156"/>
                  </a:cubicBezTo>
                  <a:cubicBezTo>
                    <a:pt x="1197504" y="1759531"/>
                    <a:pt x="1231486" y="1791360"/>
                    <a:pt x="1268082" y="1818641"/>
                  </a:cubicBezTo>
                  <a:cubicBezTo>
                    <a:pt x="1305984" y="1845923"/>
                    <a:pt x="1345848" y="1868658"/>
                    <a:pt x="1388324" y="1885546"/>
                  </a:cubicBezTo>
                  <a:cubicBezTo>
                    <a:pt x="1473934" y="1918674"/>
                    <a:pt x="1566730" y="1931665"/>
                    <a:pt x="1658220" y="1921922"/>
                  </a:cubicBezTo>
                  <a:lnTo>
                    <a:pt x="1675864" y="1920623"/>
                  </a:lnTo>
                  <a:lnTo>
                    <a:pt x="1692202" y="1918025"/>
                  </a:lnTo>
                  <a:cubicBezTo>
                    <a:pt x="1703964" y="1916076"/>
                    <a:pt x="1715074" y="1915426"/>
                    <a:pt x="1726838" y="1912179"/>
                  </a:cubicBezTo>
                  <a:lnTo>
                    <a:pt x="1760166" y="1905683"/>
                  </a:lnTo>
                  <a:lnTo>
                    <a:pt x="1768660" y="1903734"/>
                  </a:lnTo>
                  <a:lnTo>
                    <a:pt x="1777156" y="1901786"/>
                  </a:lnTo>
                  <a:lnTo>
                    <a:pt x="1793494" y="1897239"/>
                  </a:lnTo>
                  <a:lnTo>
                    <a:pt x="1810484" y="1892042"/>
                  </a:lnTo>
                  <a:lnTo>
                    <a:pt x="1818326" y="1890093"/>
                  </a:lnTo>
                  <a:lnTo>
                    <a:pt x="1826168" y="1886846"/>
                  </a:lnTo>
                  <a:lnTo>
                    <a:pt x="1858844" y="1875803"/>
                  </a:lnTo>
                  <a:cubicBezTo>
                    <a:pt x="1869954" y="1872555"/>
                    <a:pt x="1881062" y="1868008"/>
                    <a:pt x="1891518" y="1863461"/>
                  </a:cubicBezTo>
                  <a:lnTo>
                    <a:pt x="1923540" y="1850470"/>
                  </a:lnTo>
                  <a:cubicBezTo>
                    <a:pt x="1944452" y="1841376"/>
                    <a:pt x="1965364" y="1831633"/>
                    <a:pt x="1986276" y="1821889"/>
                  </a:cubicBezTo>
                  <a:cubicBezTo>
                    <a:pt x="2006534" y="1810847"/>
                    <a:pt x="2027446" y="1800454"/>
                    <a:pt x="2047052" y="1789411"/>
                  </a:cubicBezTo>
                  <a:cubicBezTo>
                    <a:pt x="2067310" y="1777719"/>
                    <a:pt x="2086914" y="1766676"/>
                    <a:pt x="2107174" y="1754335"/>
                  </a:cubicBezTo>
                  <a:close/>
                  <a:moveTo>
                    <a:pt x="2243104" y="1641772"/>
                  </a:moveTo>
                  <a:lnTo>
                    <a:pt x="2185596" y="1680862"/>
                  </a:lnTo>
                  <a:cubicBezTo>
                    <a:pt x="2166644" y="1693892"/>
                    <a:pt x="2147040" y="1706270"/>
                    <a:pt x="2127434" y="1718649"/>
                  </a:cubicBezTo>
                  <a:cubicBezTo>
                    <a:pt x="2122206" y="1721906"/>
                    <a:pt x="2117632" y="1724512"/>
                    <a:pt x="2112404" y="1727118"/>
                  </a:cubicBezTo>
                  <a:lnTo>
                    <a:pt x="2097374" y="1735587"/>
                  </a:lnTo>
                  <a:lnTo>
                    <a:pt x="2066658" y="1752526"/>
                  </a:lnTo>
                  <a:cubicBezTo>
                    <a:pt x="2046400" y="1762950"/>
                    <a:pt x="2025488" y="1772723"/>
                    <a:pt x="2003924" y="1783147"/>
                  </a:cubicBezTo>
                  <a:cubicBezTo>
                    <a:pt x="1962100" y="1801389"/>
                    <a:pt x="1918314" y="1818979"/>
                    <a:pt x="1873876" y="1831358"/>
                  </a:cubicBezTo>
                  <a:lnTo>
                    <a:pt x="1856886" y="1835918"/>
                  </a:lnTo>
                  <a:lnTo>
                    <a:pt x="1848390" y="1837872"/>
                  </a:lnTo>
                  <a:lnTo>
                    <a:pt x="1839896" y="1839827"/>
                  </a:lnTo>
                  <a:lnTo>
                    <a:pt x="1805914" y="1847645"/>
                  </a:lnTo>
                  <a:cubicBezTo>
                    <a:pt x="1794804" y="1850251"/>
                    <a:pt x="1783040" y="1851554"/>
                    <a:pt x="1771932" y="1853508"/>
                  </a:cubicBezTo>
                  <a:lnTo>
                    <a:pt x="1754286" y="1856114"/>
                  </a:lnTo>
                  <a:lnTo>
                    <a:pt x="1736642" y="1857417"/>
                  </a:lnTo>
                  <a:lnTo>
                    <a:pt x="1719652" y="1858720"/>
                  </a:lnTo>
                  <a:cubicBezTo>
                    <a:pt x="1713770" y="1859372"/>
                    <a:pt x="1707888" y="1860023"/>
                    <a:pt x="1702006" y="1860023"/>
                  </a:cubicBezTo>
                  <a:lnTo>
                    <a:pt x="1666718" y="1860023"/>
                  </a:lnTo>
                  <a:lnTo>
                    <a:pt x="1632082" y="1858069"/>
                  </a:lnTo>
                  <a:cubicBezTo>
                    <a:pt x="1620320" y="1857417"/>
                    <a:pt x="1609210" y="1855463"/>
                    <a:pt x="1597448" y="1854160"/>
                  </a:cubicBezTo>
                  <a:cubicBezTo>
                    <a:pt x="1551702" y="1847645"/>
                    <a:pt x="1505958" y="1835918"/>
                    <a:pt x="1462826" y="1817676"/>
                  </a:cubicBezTo>
                  <a:cubicBezTo>
                    <a:pt x="1420350" y="1800086"/>
                    <a:pt x="1379832" y="1775329"/>
                    <a:pt x="1343236" y="1747314"/>
                  </a:cubicBezTo>
                  <a:cubicBezTo>
                    <a:pt x="1307294" y="1718649"/>
                    <a:pt x="1273312" y="1686074"/>
                    <a:pt x="1247172" y="1647635"/>
                  </a:cubicBezTo>
                  <a:cubicBezTo>
                    <a:pt x="1275272" y="1684771"/>
                    <a:pt x="1309254" y="1716043"/>
                    <a:pt x="1345850" y="1743405"/>
                  </a:cubicBezTo>
                  <a:cubicBezTo>
                    <a:pt x="1383100" y="1770768"/>
                    <a:pt x="1422964" y="1793571"/>
                    <a:pt x="1466094" y="1810510"/>
                  </a:cubicBezTo>
                  <a:cubicBezTo>
                    <a:pt x="1551702" y="1844387"/>
                    <a:pt x="1644500" y="1856766"/>
                    <a:pt x="1735988" y="1846993"/>
                  </a:cubicBezTo>
                  <a:lnTo>
                    <a:pt x="1752980" y="1845690"/>
                  </a:lnTo>
                  <a:lnTo>
                    <a:pt x="1769970" y="1843084"/>
                  </a:lnTo>
                  <a:cubicBezTo>
                    <a:pt x="1781080" y="1841130"/>
                    <a:pt x="1792844" y="1840478"/>
                    <a:pt x="1804606" y="1837872"/>
                  </a:cubicBezTo>
                  <a:lnTo>
                    <a:pt x="1837934" y="1830706"/>
                  </a:lnTo>
                  <a:lnTo>
                    <a:pt x="1845776" y="1828752"/>
                  </a:lnTo>
                  <a:lnTo>
                    <a:pt x="1854926" y="1826797"/>
                  </a:lnTo>
                  <a:lnTo>
                    <a:pt x="1871262" y="1822237"/>
                  </a:lnTo>
                  <a:lnTo>
                    <a:pt x="1888254" y="1817676"/>
                  </a:lnTo>
                  <a:lnTo>
                    <a:pt x="1896096" y="1815070"/>
                  </a:lnTo>
                  <a:lnTo>
                    <a:pt x="1903938" y="1811813"/>
                  </a:lnTo>
                  <a:lnTo>
                    <a:pt x="1936612" y="1800737"/>
                  </a:lnTo>
                  <a:cubicBezTo>
                    <a:pt x="1947722" y="1797480"/>
                    <a:pt x="1958178" y="1792919"/>
                    <a:pt x="1969288" y="1788359"/>
                  </a:cubicBezTo>
                  <a:lnTo>
                    <a:pt x="2001310" y="1775329"/>
                  </a:lnTo>
                  <a:cubicBezTo>
                    <a:pt x="2022222" y="1766208"/>
                    <a:pt x="2043132" y="1756435"/>
                    <a:pt x="2064044" y="1746663"/>
                  </a:cubicBezTo>
                  <a:cubicBezTo>
                    <a:pt x="2084304" y="1735587"/>
                    <a:pt x="2104562" y="1725163"/>
                    <a:pt x="2124820" y="1714088"/>
                  </a:cubicBezTo>
                  <a:cubicBezTo>
                    <a:pt x="2144426" y="1702361"/>
                    <a:pt x="2164684" y="1691286"/>
                    <a:pt x="2184288" y="1678907"/>
                  </a:cubicBezTo>
                  <a:close/>
                  <a:moveTo>
                    <a:pt x="2317992" y="1566884"/>
                  </a:moveTo>
                  <a:lnTo>
                    <a:pt x="2260484" y="1606507"/>
                  </a:lnTo>
                  <a:cubicBezTo>
                    <a:pt x="2241532" y="1619499"/>
                    <a:pt x="2221928" y="1631191"/>
                    <a:pt x="2202322" y="1643532"/>
                  </a:cubicBezTo>
                  <a:cubicBezTo>
                    <a:pt x="2197094" y="1646780"/>
                    <a:pt x="2192520" y="1649378"/>
                    <a:pt x="2187292" y="1651977"/>
                  </a:cubicBezTo>
                  <a:lnTo>
                    <a:pt x="2172262" y="1660421"/>
                  </a:lnTo>
                  <a:lnTo>
                    <a:pt x="2141546" y="1677310"/>
                  </a:lnTo>
                  <a:cubicBezTo>
                    <a:pt x="2120636" y="1687703"/>
                    <a:pt x="2100376" y="1698096"/>
                    <a:pt x="2079464" y="1707839"/>
                  </a:cubicBezTo>
                  <a:cubicBezTo>
                    <a:pt x="2036988" y="1726677"/>
                    <a:pt x="1993856" y="1743565"/>
                    <a:pt x="1948764" y="1755907"/>
                  </a:cubicBezTo>
                  <a:lnTo>
                    <a:pt x="1931774" y="1760454"/>
                  </a:lnTo>
                  <a:lnTo>
                    <a:pt x="1923278" y="1762403"/>
                  </a:lnTo>
                  <a:lnTo>
                    <a:pt x="1914784" y="1764351"/>
                  </a:lnTo>
                  <a:lnTo>
                    <a:pt x="1880802" y="1772146"/>
                  </a:lnTo>
                  <a:cubicBezTo>
                    <a:pt x="1869692" y="1774744"/>
                    <a:pt x="1857928" y="1776043"/>
                    <a:pt x="1846820" y="1777992"/>
                  </a:cubicBezTo>
                  <a:lnTo>
                    <a:pt x="1829174" y="1780590"/>
                  </a:lnTo>
                  <a:lnTo>
                    <a:pt x="1811530" y="1781889"/>
                  </a:lnTo>
                  <a:lnTo>
                    <a:pt x="1794540" y="1783189"/>
                  </a:lnTo>
                  <a:cubicBezTo>
                    <a:pt x="1788658" y="1783838"/>
                    <a:pt x="1782776" y="1784488"/>
                    <a:pt x="1776894" y="1784488"/>
                  </a:cubicBezTo>
                  <a:lnTo>
                    <a:pt x="1741606" y="1785137"/>
                  </a:lnTo>
                  <a:lnTo>
                    <a:pt x="1706970" y="1782539"/>
                  </a:lnTo>
                  <a:cubicBezTo>
                    <a:pt x="1695208" y="1781889"/>
                    <a:pt x="1684098" y="1779941"/>
                    <a:pt x="1672336" y="1779291"/>
                  </a:cubicBezTo>
                  <a:cubicBezTo>
                    <a:pt x="1625936" y="1772796"/>
                    <a:pt x="1580192" y="1760454"/>
                    <a:pt x="1537714" y="1742266"/>
                  </a:cubicBezTo>
                  <a:cubicBezTo>
                    <a:pt x="1494584" y="1724728"/>
                    <a:pt x="1454720" y="1700694"/>
                    <a:pt x="1418124" y="1672113"/>
                  </a:cubicBezTo>
                  <a:cubicBezTo>
                    <a:pt x="1381528" y="1643532"/>
                    <a:pt x="1348200" y="1611054"/>
                    <a:pt x="1322060" y="1572730"/>
                  </a:cubicBezTo>
                  <a:cubicBezTo>
                    <a:pt x="1350160" y="1609755"/>
                    <a:pt x="1384142" y="1640934"/>
                    <a:pt x="1420738" y="1668216"/>
                  </a:cubicBezTo>
                  <a:cubicBezTo>
                    <a:pt x="1457988" y="1695498"/>
                    <a:pt x="1497852" y="1718232"/>
                    <a:pt x="1540982" y="1735121"/>
                  </a:cubicBezTo>
                  <a:cubicBezTo>
                    <a:pt x="1625936" y="1768898"/>
                    <a:pt x="1719388" y="1781240"/>
                    <a:pt x="1810876" y="1772146"/>
                  </a:cubicBezTo>
                  <a:lnTo>
                    <a:pt x="1827868" y="1770197"/>
                  </a:lnTo>
                  <a:lnTo>
                    <a:pt x="1844858" y="1767599"/>
                  </a:lnTo>
                  <a:cubicBezTo>
                    <a:pt x="1855968" y="1766300"/>
                    <a:pt x="1867732" y="1765001"/>
                    <a:pt x="1878840" y="1762403"/>
                  </a:cubicBezTo>
                  <a:lnTo>
                    <a:pt x="1912822" y="1755257"/>
                  </a:lnTo>
                  <a:lnTo>
                    <a:pt x="1921318" y="1753309"/>
                  </a:lnTo>
                  <a:lnTo>
                    <a:pt x="1929160" y="1751360"/>
                  </a:lnTo>
                  <a:lnTo>
                    <a:pt x="1946150" y="1746813"/>
                  </a:lnTo>
                  <a:lnTo>
                    <a:pt x="1962488" y="1742266"/>
                  </a:lnTo>
                  <a:lnTo>
                    <a:pt x="1970984" y="1739668"/>
                  </a:lnTo>
                  <a:lnTo>
                    <a:pt x="1978826" y="1736420"/>
                  </a:lnTo>
                  <a:lnTo>
                    <a:pt x="2011500" y="1726027"/>
                  </a:lnTo>
                  <a:cubicBezTo>
                    <a:pt x="2022610" y="1722130"/>
                    <a:pt x="2033066" y="1717583"/>
                    <a:pt x="2043522" y="1713685"/>
                  </a:cubicBezTo>
                  <a:lnTo>
                    <a:pt x="2076198" y="1700694"/>
                  </a:lnTo>
                  <a:cubicBezTo>
                    <a:pt x="2096456" y="1690951"/>
                    <a:pt x="2118020" y="1681207"/>
                    <a:pt x="2138932" y="1671464"/>
                  </a:cubicBezTo>
                  <a:cubicBezTo>
                    <a:pt x="2159192" y="1660421"/>
                    <a:pt x="2179450" y="1650028"/>
                    <a:pt x="2199708" y="1638985"/>
                  </a:cubicBezTo>
                  <a:cubicBezTo>
                    <a:pt x="2219314" y="1627293"/>
                    <a:pt x="2239572" y="1616251"/>
                    <a:pt x="2259176" y="1603909"/>
                  </a:cubicBezTo>
                  <a:close/>
                  <a:moveTo>
                    <a:pt x="2395758" y="1489117"/>
                  </a:moveTo>
                  <a:lnTo>
                    <a:pt x="2338866" y="1528740"/>
                  </a:lnTo>
                  <a:cubicBezTo>
                    <a:pt x="2319902" y="1541732"/>
                    <a:pt x="2299630" y="1553424"/>
                    <a:pt x="2280666" y="1565765"/>
                  </a:cubicBezTo>
                  <a:cubicBezTo>
                    <a:pt x="2275436" y="1569013"/>
                    <a:pt x="2270204" y="1571611"/>
                    <a:pt x="2265626" y="1574210"/>
                  </a:cubicBezTo>
                  <a:lnTo>
                    <a:pt x="2249932" y="1582654"/>
                  </a:lnTo>
                  <a:lnTo>
                    <a:pt x="2219852" y="1599543"/>
                  </a:lnTo>
                  <a:cubicBezTo>
                    <a:pt x="2198926" y="1609936"/>
                    <a:pt x="2178654" y="1620329"/>
                    <a:pt x="2157074" y="1630722"/>
                  </a:cubicBezTo>
                  <a:cubicBezTo>
                    <a:pt x="2115224" y="1648910"/>
                    <a:pt x="2071410" y="1665798"/>
                    <a:pt x="2026944" y="1678140"/>
                  </a:cubicBezTo>
                  <a:lnTo>
                    <a:pt x="2009942" y="1682687"/>
                  </a:lnTo>
                  <a:lnTo>
                    <a:pt x="2001440" y="1685285"/>
                  </a:lnTo>
                  <a:lnTo>
                    <a:pt x="1992938" y="1686584"/>
                  </a:lnTo>
                  <a:lnTo>
                    <a:pt x="1958934" y="1694379"/>
                  </a:lnTo>
                  <a:cubicBezTo>
                    <a:pt x="1947818" y="1696977"/>
                    <a:pt x="1936048" y="1698276"/>
                    <a:pt x="1924276" y="1700225"/>
                  </a:cubicBezTo>
                  <a:lnTo>
                    <a:pt x="1907274" y="1702823"/>
                  </a:lnTo>
                  <a:lnTo>
                    <a:pt x="1889618" y="1704772"/>
                  </a:lnTo>
                  <a:lnTo>
                    <a:pt x="1871962" y="1705422"/>
                  </a:lnTo>
                  <a:cubicBezTo>
                    <a:pt x="1866732" y="1706071"/>
                    <a:pt x="1860846" y="1706721"/>
                    <a:pt x="1854960" y="1706721"/>
                  </a:cubicBezTo>
                  <a:lnTo>
                    <a:pt x="1819648" y="1707370"/>
                  </a:lnTo>
                  <a:lnTo>
                    <a:pt x="1784990" y="1705422"/>
                  </a:lnTo>
                  <a:cubicBezTo>
                    <a:pt x="1773220" y="1704772"/>
                    <a:pt x="1761448" y="1702174"/>
                    <a:pt x="1750332" y="1701524"/>
                  </a:cubicBezTo>
                  <a:cubicBezTo>
                    <a:pt x="1703904" y="1695029"/>
                    <a:pt x="1658128" y="1683336"/>
                    <a:pt x="1615622" y="1665149"/>
                  </a:cubicBezTo>
                  <a:cubicBezTo>
                    <a:pt x="1572464" y="1646961"/>
                    <a:pt x="1532574" y="1622927"/>
                    <a:pt x="1495300" y="1594346"/>
                  </a:cubicBezTo>
                  <a:cubicBezTo>
                    <a:pt x="1459334" y="1565765"/>
                    <a:pt x="1425984" y="1533287"/>
                    <a:pt x="1399828" y="1495613"/>
                  </a:cubicBezTo>
                  <a:cubicBezTo>
                    <a:pt x="1427292" y="1531988"/>
                    <a:pt x="1461950" y="1563167"/>
                    <a:pt x="1498570" y="1590449"/>
                  </a:cubicBezTo>
                  <a:cubicBezTo>
                    <a:pt x="1535844" y="1617731"/>
                    <a:pt x="1575734" y="1640465"/>
                    <a:pt x="1618892" y="1657354"/>
                  </a:cubicBezTo>
                  <a:cubicBezTo>
                    <a:pt x="1703904" y="1691781"/>
                    <a:pt x="1797414" y="1703473"/>
                    <a:pt x="1888964" y="1694379"/>
                  </a:cubicBezTo>
                  <a:lnTo>
                    <a:pt x="1905966" y="1692430"/>
                  </a:lnTo>
                  <a:lnTo>
                    <a:pt x="1922968" y="1689832"/>
                  </a:lnTo>
                  <a:cubicBezTo>
                    <a:pt x="1934086" y="1688533"/>
                    <a:pt x="1945856" y="1687234"/>
                    <a:pt x="1956972" y="1684636"/>
                  </a:cubicBezTo>
                  <a:lnTo>
                    <a:pt x="1990324" y="1677490"/>
                  </a:lnTo>
                  <a:lnTo>
                    <a:pt x="1998824" y="1675542"/>
                  </a:lnTo>
                  <a:lnTo>
                    <a:pt x="2007326" y="1673593"/>
                  </a:lnTo>
                  <a:lnTo>
                    <a:pt x="2023674" y="1669046"/>
                  </a:lnTo>
                  <a:lnTo>
                    <a:pt x="2040676" y="1664499"/>
                  </a:lnTo>
                  <a:lnTo>
                    <a:pt x="2049176" y="1661901"/>
                  </a:lnTo>
                  <a:lnTo>
                    <a:pt x="2057024" y="1659303"/>
                  </a:lnTo>
                  <a:lnTo>
                    <a:pt x="2089720" y="1648260"/>
                  </a:lnTo>
                  <a:cubicBezTo>
                    <a:pt x="2100836" y="1644363"/>
                    <a:pt x="2111300" y="1639816"/>
                    <a:pt x="2121762" y="1635918"/>
                  </a:cubicBezTo>
                  <a:lnTo>
                    <a:pt x="2154458" y="1622927"/>
                  </a:lnTo>
                  <a:cubicBezTo>
                    <a:pt x="2174730" y="1613184"/>
                    <a:pt x="2196310" y="1603440"/>
                    <a:pt x="2216582" y="1593697"/>
                  </a:cubicBezTo>
                  <a:cubicBezTo>
                    <a:pt x="2236854" y="1582654"/>
                    <a:pt x="2257780" y="1572911"/>
                    <a:pt x="2278052" y="1561218"/>
                  </a:cubicBezTo>
                  <a:cubicBezTo>
                    <a:pt x="2297668" y="1549526"/>
                    <a:pt x="2317940" y="1538484"/>
                    <a:pt x="2337558" y="1526142"/>
                  </a:cubicBezTo>
                  <a:close/>
                  <a:moveTo>
                    <a:pt x="2470646" y="1414229"/>
                  </a:moveTo>
                  <a:lnTo>
                    <a:pt x="2413792" y="1453852"/>
                  </a:lnTo>
                  <a:cubicBezTo>
                    <a:pt x="2394840" y="1466844"/>
                    <a:pt x="2374582" y="1478536"/>
                    <a:pt x="2355630" y="1490877"/>
                  </a:cubicBezTo>
                  <a:cubicBezTo>
                    <a:pt x="2350402" y="1494125"/>
                    <a:pt x="2345828" y="1496723"/>
                    <a:pt x="2340600" y="1499322"/>
                  </a:cubicBezTo>
                  <a:lnTo>
                    <a:pt x="2324916" y="1507766"/>
                  </a:lnTo>
                  <a:lnTo>
                    <a:pt x="2294856" y="1524655"/>
                  </a:lnTo>
                  <a:cubicBezTo>
                    <a:pt x="2273944" y="1535697"/>
                    <a:pt x="2253686" y="1545441"/>
                    <a:pt x="2232120" y="1555834"/>
                  </a:cubicBezTo>
                  <a:cubicBezTo>
                    <a:pt x="2190296" y="1574022"/>
                    <a:pt x="2146512" y="1590910"/>
                    <a:pt x="2101420" y="1603252"/>
                  </a:cubicBezTo>
                  <a:lnTo>
                    <a:pt x="2085082" y="1607799"/>
                  </a:lnTo>
                  <a:lnTo>
                    <a:pt x="2076588" y="1610397"/>
                  </a:lnTo>
                  <a:lnTo>
                    <a:pt x="2068092" y="1612346"/>
                  </a:lnTo>
                  <a:lnTo>
                    <a:pt x="2034110" y="1619491"/>
                  </a:lnTo>
                  <a:cubicBezTo>
                    <a:pt x="2022346" y="1622089"/>
                    <a:pt x="2011238" y="1623388"/>
                    <a:pt x="1999474" y="1625337"/>
                  </a:cubicBezTo>
                  <a:lnTo>
                    <a:pt x="1982484" y="1627935"/>
                  </a:lnTo>
                  <a:lnTo>
                    <a:pt x="1964838" y="1629884"/>
                  </a:lnTo>
                  <a:lnTo>
                    <a:pt x="1947848" y="1631183"/>
                  </a:lnTo>
                  <a:cubicBezTo>
                    <a:pt x="1941966" y="1631833"/>
                    <a:pt x="1936084" y="1631833"/>
                    <a:pt x="1929550" y="1631833"/>
                  </a:cubicBezTo>
                  <a:lnTo>
                    <a:pt x="1894914" y="1632482"/>
                  </a:lnTo>
                  <a:lnTo>
                    <a:pt x="1859626" y="1630534"/>
                  </a:lnTo>
                  <a:cubicBezTo>
                    <a:pt x="1848516" y="1629884"/>
                    <a:pt x="1836754" y="1627935"/>
                    <a:pt x="1825644" y="1626636"/>
                  </a:cubicBezTo>
                  <a:cubicBezTo>
                    <a:pt x="1779246" y="1620141"/>
                    <a:pt x="1733500" y="1608448"/>
                    <a:pt x="1691022" y="1589611"/>
                  </a:cubicBezTo>
                  <a:cubicBezTo>
                    <a:pt x="1647892" y="1572073"/>
                    <a:pt x="1608028" y="1548039"/>
                    <a:pt x="1570780" y="1519458"/>
                  </a:cubicBezTo>
                  <a:cubicBezTo>
                    <a:pt x="1534836" y="1490877"/>
                    <a:pt x="1500854" y="1458399"/>
                    <a:pt x="1474716" y="1420725"/>
                  </a:cubicBezTo>
                  <a:cubicBezTo>
                    <a:pt x="1502816" y="1457100"/>
                    <a:pt x="1537450" y="1488279"/>
                    <a:pt x="1574046" y="1516210"/>
                  </a:cubicBezTo>
                  <a:cubicBezTo>
                    <a:pt x="1611296" y="1542843"/>
                    <a:pt x="1651160" y="1566227"/>
                    <a:pt x="1693636" y="1582466"/>
                  </a:cubicBezTo>
                  <a:cubicBezTo>
                    <a:pt x="1778592" y="1616893"/>
                    <a:pt x="1872696" y="1628585"/>
                    <a:pt x="1964186" y="1619491"/>
                  </a:cubicBezTo>
                  <a:lnTo>
                    <a:pt x="1981176" y="1617542"/>
                  </a:lnTo>
                  <a:lnTo>
                    <a:pt x="1998168" y="1614944"/>
                  </a:lnTo>
                  <a:cubicBezTo>
                    <a:pt x="2009276" y="1613645"/>
                    <a:pt x="2021040" y="1612346"/>
                    <a:pt x="2032150" y="1609748"/>
                  </a:cubicBezTo>
                  <a:lnTo>
                    <a:pt x="2065478" y="1602602"/>
                  </a:lnTo>
                  <a:lnTo>
                    <a:pt x="2073972" y="1601303"/>
                  </a:lnTo>
                  <a:lnTo>
                    <a:pt x="2082468" y="1598705"/>
                  </a:lnTo>
                  <a:lnTo>
                    <a:pt x="2098806" y="1594158"/>
                  </a:lnTo>
                  <a:lnTo>
                    <a:pt x="2115796" y="1589611"/>
                  </a:lnTo>
                  <a:lnTo>
                    <a:pt x="2124292" y="1587662"/>
                  </a:lnTo>
                  <a:lnTo>
                    <a:pt x="2132134" y="1584415"/>
                  </a:lnTo>
                  <a:lnTo>
                    <a:pt x="2164810" y="1573372"/>
                  </a:lnTo>
                  <a:cubicBezTo>
                    <a:pt x="2175918" y="1569475"/>
                    <a:pt x="2186374" y="1564928"/>
                    <a:pt x="2196830" y="1561030"/>
                  </a:cubicBezTo>
                  <a:lnTo>
                    <a:pt x="2228852" y="1548039"/>
                  </a:lnTo>
                  <a:cubicBezTo>
                    <a:pt x="2249764" y="1538296"/>
                    <a:pt x="2271330" y="1529202"/>
                    <a:pt x="2291588" y="1518809"/>
                  </a:cubicBezTo>
                  <a:cubicBezTo>
                    <a:pt x="2311846" y="1507766"/>
                    <a:pt x="2332758" y="1498023"/>
                    <a:pt x="2353016" y="1486330"/>
                  </a:cubicBezTo>
                  <a:cubicBezTo>
                    <a:pt x="2372622" y="1474638"/>
                    <a:pt x="2392880" y="1463596"/>
                    <a:pt x="2412486" y="1451254"/>
                  </a:cubicBezTo>
                  <a:close/>
                  <a:moveTo>
                    <a:pt x="2545534" y="1336460"/>
                  </a:moveTo>
                  <a:lnTo>
                    <a:pt x="2488680" y="1375550"/>
                  </a:lnTo>
                  <a:cubicBezTo>
                    <a:pt x="2469728" y="1388580"/>
                    <a:pt x="2449470" y="1400307"/>
                    <a:pt x="2429866" y="1412685"/>
                  </a:cubicBezTo>
                  <a:cubicBezTo>
                    <a:pt x="2425290" y="1415943"/>
                    <a:pt x="2420062" y="1418548"/>
                    <a:pt x="2414834" y="1421806"/>
                  </a:cubicBezTo>
                  <a:lnTo>
                    <a:pt x="2399804" y="1429624"/>
                  </a:lnTo>
                  <a:lnTo>
                    <a:pt x="2369744" y="1446563"/>
                  </a:lnTo>
                  <a:cubicBezTo>
                    <a:pt x="2348832" y="1457638"/>
                    <a:pt x="2327920" y="1467411"/>
                    <a:pt x="2307008" y="1477835"/>
                  </a:cubicBezTo>
                  <a:cubicBezTo>
                    <a:pt x="2264530" y="1496077"/>
                    <a:pt x="2221400" y="1513667"/>
                    <a:pt x="2176308" y="1525394"/>
                  </a:cubicBezTo>
                  <a:lnTo>
                    <a:pt x="2159970" y="1529954"/>
                  </a:lnTo>
                  <a:lnTo>
                    <a:pt x="2151476" y="1533212"/>
                  </a:lnTo>
                  <a:lnTo>
                    <a:pt x="2142980" y="1534515"/>
                  </a:lnTo>
                  <a:lnTo>
                    <a:pt x="2108344" y="1541681"/>
                  </a:lnTo>
                  <a:cubicBezTo>
                    <a:pt x="2097234" y="1544939"/>
                    <a:pt x="2085472" y="1545590"/>
                    <a:pt x="2074362" y="1547545"/>
                  </a:cubicBezTo>
                  <a:lnTo>
                    <a:pt x="2057372" y="1550151"/>
                  </a:lnTo>
                  <a:lnTo>
                    <a:pt x="2039726" y="1552105"/>
                  </a:lnTo>
                  <a:lnTo>
                    <a:pt x="2022082" y="1553408"/>
                  </a:lnTo>
                  <a:cubicBezTo>
                    <a:pt x="2016200" y="1554060"/>
                    <a:pt x="2010972" y="1554060"/>
                    <a:pt x="2004438" y="1554060"/>
                  </a:cubicBezTo>
                  <a:lnTo>
                    <a:pt x="1969802" y="1554711"/>
                  </a:lnTo>
                  <a:lnTo>
                    <a:pt x="1934514" y="1552757"/>
                  </a:lnTo>
                  <a:cubicBezTo>
                    <a:pt x="1923404" y="1552105"/>
                    <a:pt x="1911642" y="1550151"/>
                    <a:pt x="1900532" y="1548848"/>
                  </a:cubicBezTo>
                  <a:cubicBezTo>
                    <a:pt x="1854134" y="1542333"/>
                    <a:pt x="1808388" y="1530606"/>
                    <a:pt x="1765258" y="1512364"/>
                  </a:cubicBezTo>
                  <a:cubicBezTo>
                    <a:pt x="1722780" y="1494122"/>
                    <a:pt x="1682916" y="1470017"/>
                    <a:pt x="1645668" y="1442002"/>
                  </a:cubicBezTo>
                  <a:cubicBezTo>
                    <a:pt x="1609724" y="1413337"/>
                    <a:pt x="1575742" y="1380110"/>
                    <a:pt x="1549604" y="1342323"/>
                  </a:cubicBezTo>
                  <a:cubicBezTo>
                    <a:pt x="1577704" y="1378807"/>
                    <a:pt x="1611686" y="1410079"/>
                    <a:pt x="1648934" y="1438093"/>
                  </a:cubicBezTo>
                  <a:cubicBezTo>
                    <a:pt x="1685530" y="1464805"/>
                    <a:pt x="1726048" y="1488259"/>
                    <a:pt x="1768524" y="1504546"/>
                  </a:cubicBezTo>
                  <a:cubicBezTo>
                    <a:pt x="1854134" y="1539075"/>
                    <a:pt x="1947584" y="1551454"/>
                    <a:pt x="2039074" y="1541681"/>
                  </a:cubicBezTo>
                  <a:lnTo>
                    <a:pt x="2055410" y="1540378"/>
                  </a:lnTo>
                  <a:lnTo>
                    <a:pt x="2073056" y="1537121"/>
                  </a:lnTo>
                  <a:cubicBezTo>
                    <a:pt x="2084164" y="1535818"/>
                    <a:pt x="2095274" y="1534515"/>
                    <a:pt x="2106384" y="1531909"/>
                  </a:cubicBezTo>
                  <a:lnTo>
                    <a:pt x="2140366" y="1525394"/>
                  </a:lnTo>
                  <a:lnTo>
                    <a:pt x="2148860" y="1523440"/>
                  </a:lnTo>
                  <a:lnTo>
                    <a:pt x="2157356" y="1520834"/>
                  </a:lnTo>
                  <a:lnTo>
                    <a:pt x="2173694" y="1516273"/>
                  </a:lnTo>
                  <a:lnTo>
                    <a:pt x="2190684" y="1511713"/>
                  </a:lnTo>
                  <a:lnTo>
                    <a:pt x="2198526" y="1509107"/>
                  </a:lnTo>
                  <a:lnTo>
                    <a:pt x="2207022" y="1507152"/>
                  </a:lnTo>
                  <a:lnTo>
                    <a:pt x="2239698" y="1495425"/>
                  </a:lnTo>
                  <a:cubicBezTo>
                    <a:pt x="2250806" y="1492168"/>
                    <a:pt x="2260610" y="1487607"/>
                    <a:pt x="2271718" y="1483047"/>
                  </a:cubicBezTo>
                  <a:lnTo>
                    <a:pt x="2303740" y="1470017"/>
                  </a:lnTo>
                  <a:cubicBezTo>
                    <a:pt x="2324652" y="1460244"/>
                    <a:pt x="2345564" y="1451123"/>
                    <a:pt x="2366476" y="1440699"/>
                  </a:cubicBezTo>
                  <a:cubicBezTo>
                    <a:pt x="2386734" y="1430275"/>
                    <a:pt x="2407646" y="1419851"/>
                    <a:pt x="2427904" y="1408776"/>
                  </a:cubicBezTo>
                  <a:cubicBezTo>
                    <a:pt x="2447510" y="1396398"/>
                    <a:pt x="2467768" y="1385322"/>
                    <a:pt x="2487374" y="1372944"/>
                  </a:cubicBezTo>
                  <a:close/>
                  <a:moveTo>
                    <a:pt x="218253" y="1299017"/>
                  </a:moveTo>
                  <a:lnTo>
                    <a:pt x="180579" y="1357832"/>
                  </a:lnTo>
                  <a:cubicBezTo>
                    <a:pt x="168237" y="1377437"/>
                    <a:pt x="157194" y="1397042"/>
                    <a:pt x="145502" y="1417300"/>
                  </a:cubicBezTo>
                  <a:cubicBezTo>
                    <a:pt x="134460" y="1436905"/>
                    <a:pt x="124067" y="1457817"/>
                    <a:pt x="113024" y="1478075"/>
                  </a:cubicBezTo>
                  <a:cubicBezTo>
                    <a:pt x="103281" y="1498987"/>
                    <a:pt x="93537" y="1519899"/>
                    <a:pt x="84443" y="1540811"/>
                  </a:cubicBezTo>
                  <a:lnTo>
                    <a:pt x="71452" y="1572833"/>
                  </a:lnTo>
                  <a:cubicBezTo>
                    <a:pt x="66905" y="1583942"/>
                    <a:pt x="62358" y="1594398"/>
                    <a:pt x="59110" y="1605508"/>
                  </a:cubicBezTo>
                  <a:lnTo>
                    <a:pt x="48068" y="1637529"/>
                  </a:lnTo>
                  <a:lnTo>
                    <a:pt x="44820" y="1646024"/>
                  </a:lnTo>
                  <a:lnTo>
                    <a:pt x="42871" y="1654520"/>
                  </a:lnTo>
                  <a:lnTo>
                    <a:pt x="37675" y="1670857"/>
                  </a:lnTo>
                  <a:lnTo>
                    <a:pt x="33128" y="1687195"/>
                  </a:lnTo>
                  <a:lnTo>
                    <a:pt x="31179" y="1695690"/>
                  </a:lnTo>
                  <a:lnTo>
                    <a:pt x="29880" y="1704186"/>
                  </a:lnTo>
                  <a:lnTo>
                    <a:pt x="22735" y="1738168"/>
                  </a:lnTo>
                  <a:cubicBezTo>
                    <a:pt x="20136" y="1749277"/>
                    <a:pt x="18837" y="1760387"/>
                    <a:pt x="16889" y="1772150"/>
                  </a:cubicBezTo>
                  <a:lnTo>
                    <a:pt x="14290" y="1788487"/>
                  </a:lnTo>
                  <a:lnTo>
                    <a:pt x="12991" y="1806132"/>
                  </a:lnTo>
                  <a:cubicBezTo>
                    <a:pt x="3248" y="1897621"/>
                    <a:pt x="16239" y="1990418"/>
                    <a:pt x="49367" y="2076026"/>
                  </a:cubicBezTo>
                  <a:cubicBezTo>
                    <a:pt x="66256" y="2118504"/>
                    <a:pt x="89640" y="2158367"/>
                    <a:pt x="116272" y="2196270"/>
                  </a:cubicBezTo>
                  <a:cubicBezTo>
                    <a:pt x="143554" y="2232866"/>
                    <a:pt x="175382" y="2266848"/>
                    <a:pt x="211758" y="2294948"/>
                  </a:cubicBezTo>
                  <a:cubicBezTo>
                    <a:pt x="174083" y="2268808"/>
                    <a:pt x="140955" y="2235480"/>
                    <a:pt x="112375" y="2198884"/>
                  </a:cubicBezTo>
                  <a:cubicBezTo>
                    <a:pt x="84443" y="2162288"/>
                    <a:pt x="60409" y="2122425"/>
                    <a:pt x="42222" y="2078640"/>
                  </a:cubicBezTo>
                  <a:cubicBezTo>
                    <a:pt x="24034" y="2036163"/>
                    <a:pt x="12342" y="1990418"/>
                    <a:pt x="5846" y="1944673"/>
                  </a:cubicBezTo>
                  <a:cubicBezTo>
                    <a:pt x="4547" y="1932910"/>
                    <a:pt x="2598" y="1921147"/>
                    <a:pt x="1949" y="1910038"/>
                  </a:cubicBezTo>
                  <a:lnTo>
                    <a:pt x="0" y="1874749"/>
                  </a:lnTo>
                  <a:lnTo>
                    <a:pt x="0" y="1840113"/>
                  </a:lnTo>
                  <a:cubicBezTo>
                    <a:pt x="0" y="1834232"/>
                    <a:pt x="650" y="1828351"/>
                    <a:pt x="1299" y="1822469"/>
                  </a:cubicBezTo>
                  <a:lnTo>
                    <a:pt x="2598" y="1805478"/>
                  </a:lnTo>
                  <a:lnTo>
                    <a:pt x="3897" y="1787834"/>
                  </a:lnTo>
                  <a:lnTo>
                    <a:pt x="6496" y="1770189"/>
                  </a:lnTo>
                  <a:cubicBezTo>
                    <a:pt x="8444" y="1759080"/>
                    <a:pt x="10393" y="1747317"/>
                    <a:pt x="12342" y="1736207"/>
                  </a:cubicBezTo>
                  <a:lnTo>
                    <a:pt x="20136" y="1702225"/>
                  </a:lnTo>
                  <a:lnTo>
                    <a:pt x="22085" y="1693730"/>
                  </a:lnTo>
                  <a:lnTo>
                    <a:pt x="24034" y="1685234"/>
                  </a:lnTo>
                  <a:lnTo>
                    <a:pt x="29230" y="1668243"/>
                  </a:lnTo>
                  <a:cubicBezTo>
                    <a:pt x="40923" y="1623152"/>
                    <a:pt x="58461" y="1580021"/>
                    <a:pt x="76649" y="1537544"/>
                  </a:cubicBezTo>
                  <a:cubicBezTo>
                    <a:pt x="87042" y="1516632"/>
                    <a:pt x="96785" y="1495720"/>
                    <a:pt x="107178" y="1475461"/>
                  </a:cubicBezTo>
                  <a:lnTo>
                    <a:pt x="124067" y="1444747"/>
                  </a:lnTo>
                  <a:lnTo>
                    <a:pt x="132511" y="1429717"/>
                  </a:lnTo>
                  <a:cubicBezTo>
                    <a:pt x="135109" y="1424489"/>
                    <a:pt x="138357" y="1419261"/>
                    <a:pt x="141605" y="1414686"/>
                  </a:cubicBezTo>
                  <a:cubicBezTo>
                    <a:pt x="153947" y="1395081"/>
                    <a:pt x="165639" y="1375476"/>
                    <a:pt x="178630" y="1355871"/>
                  </a:cubicBezTo>
                  <a:close/>
                  <a:moveTo>
                    <a:pt x="2623304" y="1261572"/>
                  </a:moveTo>
                  <a:lnTo>
                    <a:pt x="2566450" y="1300662"/>
                  </a:lnTo>
                  <a:cubicBezTo>
                    <a:pt x="2546844" y="1313692"/>
                    <a:pt x="2527240" y="1325419"/>
                    <a:pt x="2507634" y="1337797"/>
                  </a:cubicBezTo>
                  <a:cubicBezTo>
                    <a:pt x="2503060" y="1341055"/>
                    <a:pt x="2497832" y="1344312"/>
                    <a:pt x="2492604" y="1346266"/>
                  </a:cubicBezTo>
                  <a:lnTo>
                    <a:pt x="2477574" y="1355387"/>
                  </a:lnTo>
                  <a:lnTo>
                    <a:pt x="2447512" y="1371675"/>
                  </a:lnTo>
                  <a:cubicBezTo>
                    <a:pt x="2426600" y="1382750"/>
                    <a:pt x="2405688" y="1392523"/>
                    <a:pt x="2384776" y="1402947"/>
                  </a:cubicBezTo>
                  <a:cubicBezTo>
                    <a:pt x="2342300" y="1421189"/>
                    <a:pt x="2299168" y="1438128"/>
                    <a:pt x="2254076" y="1450506"/>
                  </a:cubicBezTo>
                  <a:lnTo>
                    <a:pt x="2237086" y="1455066"/>
                  </a:lnTo>
                  <a:lnTo>
                    <a:pt x="2228590" y="1457672"/>
                  </a:lnTo>
                  <a:lnTo>
                    <a:pt x="2220748" y="1459627"/>
                  </a:lnTo>
                  <a:lnTo>
                    <a:pt x="2186114" y="1467445"/>
                  </a:lnTo>
                  <a:cubicBezTo>
                    <a:pt x="2175004" y="1470051"/>
                    <a:pt x="2163240" y="1470702"/>
                    <a:pt x="2152132" y="1472657"/>
                  </a:cubicBezTo>
                  <a:lnTo>
                    <a:pt x="2135140" y="1475914"/>
                  </a:lnTo>
                  <a:lnTo>
                    <a:pt x="2117496" y="1477217"/>
                  </a:lnTo>
                  <a:lnTo>
                    <a:pt x="2099852" y="1478520"/>
                  </a:lnTo>
                  <a:cubicBezTo>
                    <a:pt x="2093970" y="1479172"/>
                    <a:pt x="2088088" y="1479172"/>
                    <a:pt x="2082206" y="1479172"/>
                  </a:cubicBezTo>
                  <a:lnTo>
                    <a:pt x="2047572" y="1479823"/>
                  </a:lnTo>
                  <a:lnTo>
                    <a:pt x="2012282" y="1477869"/>
                  </a:lnTo>
                  <a:cubicBezTo>
                    <a:pt x="2001174" y="1477217"/>
                    <a:pt x="1989410" y="1475914"/>
                    <a:pt x="1977648" y="1473960"/>
                  </a:cubicBezTo>
                  <a:cubicBezTo>
                    <a:pt x="1931902" y="1467445"/>
                    <a:pt x="1886158" y="1455718"/>
                    <a:pt x="1843026" y="1437476"/>
                  </a:cubicBezTo>
                  <a:cubicBezTo>
                    <a:pt x="1799896" y="1419234"/>
                    <a:pt x="1760032" y="1395129"/>
                    <a:pt x="1723436" y="1367114"/>
                  </a:cubicBezTo>
                  <a:cubicBezTo>
                    <a:pt x="1687494" y="1338449"/>
                    <a:pt x="1653512" y="1305874"/>
                    <a:pt x="1627372" y="1267435"/>
                  </a:cubicBezTo>
                  <a:cubicBezTo>
                    <a:pt x="1655472" y="1303919"/>
                    <a:pt x="1689454" y="1335843"/>
                    <a:pt x="1726704" y="1363205"/>
                  </a:cubicBezTo>
                  <a:cubicBezTo>
                    <a:pt x="1763300" y="1390568"/>
                    <a:pt x="1803816" y="1413371"/>
                    <a:pt x="1846294" y="1430310"/>
                  </a:cubicBezTo>
                  <a:cubicBezTo>
                    <a:pt x="1931248" y="1464187"/>
                    <a:pt x="2025352" y="1476566"/>
                    <a:pt x="2116188" y="1466793"/>
                  </a:cubicBezTo>
                  <a:lnTo>
                    <a:pt x="2133180" y="1465490"/>
                  </a:lnTo>
                  <a:lnTo>
                    <a:pt x="2150824" y="1462884"/>
                  </a:lnTo>
                  <a:cubicBezTo>
                    <a:pt x="2161934" y="1460930"/>
                    <a:pt x="2173044" y="1459627"/>
                    <a:pt x="2184152" y="1457672"/>
                  </a:cubicBezTo>
                  <a:lnTo>
                    <a:pt x="2218134" y="1450506"/>
                  </a:lnTo>
                  <a:lnTo>
                    <a:pt x="2226630" y="1448552"/>
                  </a:lnTo>
                  <a:lnTo>
                    <a:pt x="2235126" y="1445946"/>
                  </a:lnTo>
                  <a:lnTo>
                    <a:pt x="2251462" y="1441385"/>
                  </a:lnTo>
                  <a:lnTo>
                    <a:pt x="2267800" y="1436825"/>
                  </a:lnTo>
                  <a:lnTo>
                    <a:pt x="2276296" y="1434870"/>
                  </a:lnTo>
                  <a:lnTo>
                    <a:pt x="2284792" y="1431613"/>
                  </a:lnTo>
                  <a:lnTo>
                    <a:pt x="2317466" y="1420537"/>
                  </a:lnTo>
                  <a:cubicBezTo>
                    <a:pt x="2328576" y="1417280"/>
                    <a:pt x="2339032" y="1412068"/>
                    <a:pt x="2349488" y="1408159"/>
                  </a:cubicBezTo>
                  <a:lnTo>
                    <a:pt x="2381510" y="1395129"/>
                  </a:lnTo>
                  <a:cubicBezTo>
                    <a:pt x="2402422" y="1385356"/>
                    <a:pt x="2423332" y="1376235"/>
                    <a:pt x="2444244" y="1365811"/>
                  </a:cubicBezTo>
                  <a:cubicBezTo>
                    <a:pt x="2464504" y="1355387"/>
                    <a:pt x="2484762" y="1344963"/>
                    <a:pt x="2505020" y="1333237"/>
                  </a:cubicBezTo>
                  <a:cubicBezTo>
                    <a:pt x="2524626" y="1321510"/>
                    <a:pt x="2544884" y="1310434"/>
                    <a:pt x="2564488" y="1298707"/>
                  </a:cubicBezTo>
                  <a:close/>
                  <a:moveTo>
                    <a:pt x="296020" y="1224130"/>
                  </a:moveTo>
                  <a:lnTo>
                    <a:pt x="258885" y="1282329"/>
                  </a:lnTo>
                  <a:cubicBezTo>
                    <a:pt x="246507" y="1301947"/>
                    <a:pt x="235431" y="1321565"/>
                    <a:pt x="223704" y="1341837"/>
                  </a:cubicBezTo>
                  <a:cubicBezTo>
                    <a:pt x="212629" y="1362108"/>
                    <a:pt x="202205" y="1382380"/>
                    <a:pt x="191129" y="1402652"/>
                  </a:cubicBezTo>
                  <a:cubicBezTo>
                    <a:pt x="181357" y="1423578"/>
                    <a:pt x="171585" y="1444503"/>
                    <a:pt x="162464" y="1465429"/>
                  </a:cubicBezTo>
                  <a:lnTo>
                    <a:pt x="149434" y="1497471"/>
                  </a:lnTo>
                  <a:cubicBezTo>
                    <a:pt x="144873" y="1508588"/>
                    <a:pt x="140313" y="1519051"/>
                    <a:pt x="137055" y="1530168"/>
                  </a:cubicBezTo>
                  <a:lnTo>
                    <a:pt x="125980" y="1562864"/>
                  </a:lnTo>
                  <a:lnTo>
                    <a:pt x="122722" y="1570711"/>
                  </a:lnTo>
                  <a:lnTo>
                    <a:pt x="120116" y="1579212"/>
                  </a:lnTo>
                  <a:lnTo>
                    <a:pt x="115556" y="1595560"/>
                  </a:lnTo>
                  <a:lnTo>
                    <a:pt x="110995" y="1611909"/>
                  </a:lnTo>
                  <a:lnTo>
                    <a:pt x="109041" y="1620410"/>
                  </a:lnTo>
                  <a:lnTo>
                    <a:pt x="107086" y="1628911"/>
                  </a:lnTo>
                  <a:lnTo>
                    <a:pt x="99920" y="1662915"/>
                  </a:lnTo>
                  <a:cubicBezTo>
                    <a:pt x="97314" y="1674032"/>
                    <a:pt x="96662" y="1685802"/>
                    <a:pt x="94708" y="1696919"/>
                  </a:cubicBezTo>
                  <a:lnTo>
                    <a:pt x="92102" y="1713921"/>
                  </a:lnTo>
                  <a:lnTo>
                    <a:pt x="90799" y="1730923"/>
                  </a:lnTo>
                  <a:cubicBezTo>
                    <a:pt x="81026" y="1822473"/>
                    <a:pt x="93405" y="1915985"/>
                    <a:pt x="127283" y="2000995"/>
                  </a:cubicBezTo>
                  <a:cubicBezTo>
                    <a:pt x="144222" y="2044155"/>
                    <a:pt x="167024" y="2084044"/>
                    <a:pt x="194387" y="2121318"/>
                  </a:cubicBezTo>
                  <a:cubicBezTo>
                    <a:pt x="221750" y="2157938"/>
                    <a:pt x="253673" y="2191942"/>
                    <a:pt x="290157" y="2220061"/>
                  </a:cubicBezTo>
                  <a:cubicBezTo>
                    <a:pt x="251719" y="2193904"/>
                    <a:pt x="219144" y="2159900"/>
                    <a:pt x="190478" y="2123934"/>
                  </a:cubicBezTo>
                  <a:cubicBezTo>
                    <a:pt x="162464" y="2087314"/>
                    <a:pt x="137707" y="2047424"/>
                    <a:pt x="120116" y="2004265"/>
                  </a:cubicBezTo>
                  <a:cubicBezTo>
                    <a:pt x="101874" y="1961106"/>
                    <a:pt x="90147" y="1915331"/>
                    <a:pt x="83632" y="1869556"/>
                  </a:cubicBezTo>
                  <a:cubicBezTo>
                    <a:pt x="82329" y="1857785"/>
                    <a:pt x="80375" y="1846669"/>
                    <a:pt x="79723" y="1834898"/>
                  </a:cubicBezTo>
                  <a:lnTo>
                    <a:pt x="77769" y="1800240"/>
                  </a:lnTo>
                  <a:lnTo>
                    <a:pt x="77769" y="1764928"/>
                  </a:lnTo>
                  <a:cubicBezTo>
                    <a:pt x="77769" y="1759042"/>
                    <a:pt x="78420" y="1753157"/>
                    <a:pt x="79072" y="1747272"/>
                  </a:cubicBezTo>
                  <a:lnTo>
                    <a:pt x="80375" y="1730269"/>
                  </a:lnTo>
                  <a:lnTo>
                    <a:pt x="81678" y="1712613"/>
                  </a:lnTo>
                  <a:lnTo>
                    <a:pt x="84284" y="1694957"/>
                  </a:lnTo>
                  <a:cubicBezTo>
                    <a:pt x="86238" y="1683841"/>
                    <a:pt x="87541" y="1672070"/>
                    <a:pt x="90147" y="1660953"/>
                  </a:cubicBezTo>
                  <a:lnTo>
                    <a:pt x="97965" y="1626949"/>
                  </a:lnTo>
                  <a:lnTo>
                    <a:pt x="99920" y="1618448"/>
                  </a:lnTo>
                  <a:lnTo>
                    <a:pt x="101874" y="1609947"/>
                  </a:lnTo>
                  <a:lnTo>
                    <a:pt x="106435" y="1592945"/>
                  </a:lnTo>
                  <a:cubicBezTo>
                    <a:pt x="118813" y="1547824"/>
                    <a:pt x="136404" y="1504665"/>
                    <a:pt x="154646" y="1462159"/>
                  </a:cubicBezTo>
                  <a:cubicBezTo>
                    <a:pt x="165070" y="1441234"/>
                    <a:pt x="174842" y="1420308"/>
                    <a:pt x="185266" y="1400036"/>
                  </a:cubicBezTo>
                  <a:lnTo>
                    <a:pt x="202205" y="1369302"/>
                  </a:lnTo>
                  <a:lnTo>
                    <a:pt x="210674" y="1354261"/>
                  </a:lnTo>
                  <a:cubicBezTo>
                    <a:pt x="213280" y="1349030"/>
                    <a:pt x="216538" y="1344452"/>
                    <a:pt x="219144" y="1339221"/>
                  </a:cubicBezTo>
                  <a:cubicBezTo>
                    <a:pt x="231522" y="1319603"/>
                    <a:pt x="243901" y="1299985"/>
                    <a:pt x="256931" y="1280368"/>
                  </a:cubicBezTo>
                  <a:close/>
                  <a:moveTo>
                    <a:pt x="2701070" y="1183805"/>
                  </a:moveTo>
                  <a:lnTo>
                    <a:pt x="2644832" y="1222895"/>
                  </a:lnTo>
                  <a:cubicBezTo>
                    <a:pt x="2625214" y="1235925"/>
                    <a:pt x="2605596" y="1247652"/>
                    <a:pt x="2585978" y="1260682"/>
                  </a:cubicBezTo>
                  <a:cubicBezTo>
                    <a:pt x="2581402" y="1263288"/>
                    <a:pt x="2576170" y="1265893"/>
                    <a:pt x="2570938" y="1269151"/>
                  </a:cubicBezTo>
                  <a:lnTo>
                    <a:pt x="2555898" y="1277620"/>
                  </a:lnTo>
                  <a:lnTo>
                    <a:pt x="2525818" y="1294559"/>
                  </a:lnTo>
                  <a:cubicBezTo>
                    <a:pt x="2504892" y="1304983"/>
                    <a:pt x="2483966" y="1314756"/>
                    <a:pt x="2463040" y="1325180"/>
                  </a:cubicBezTo>
                  <a:cubicBezTo>
                    <a:pt x="2420536" y="1343422"/>
                    <a:pt x="2377376" y="1361012"/>
                    <a:pt x="2332256" y="1372739"/>
                  </a:cubicBezTo>
                  <a:lnTo>
                    <a:pt x="2315254" y="1377299"/>
                  </a:lnTo>
                  <a:lnTo>
                    <a:pt x="2306752" y="1380557"/>
                  </a:lnTo>
                  <a:lnTo>
                    <a:pt x="2298250" y="1382511"/>
                  </a:lnTo>
                  <a:lnTo>
                    <a:pt x="2264246" y="1389678"/>
                  </a:lnTo>
                  <a:cubicBezTo>
                    <a:pt x="2253130" y="1392284"/>
                    <a:pt x="2241360" y="1393587"/>
                    <a:pt x="2229588" y="1395541"/>
                  </a:cubicBezTo>
                  <a:lnTo>
                    <a:pt x="2213240" y="1398147"/>
                  </a:lnTo>
                  <a:lnTo>
                    <a:pt x="2194930" y="1399450"/>
                  </a:lnTo>
                  <a:lnTo>
                    <a:pt x="2177928" y="1400753"/>
                  </a:lnTo>
                  <a:cubicBezTo>
                    <a:pt x="2172044" y="1401405"/>
                    <a:pt x="2166158" y="1402056"/>
                    <a:pt x="2160272" y="1402056"/>
                  </a:cubicBezTo>
                  <a:lnTo>
                    <a:pt x="2125614" y="1402056"/>
                  </a:lnTo>
                  <a:lnTo>
                    <a:pt x="2090302" y="1400102"/>
                  </a:lnTo>
                  <a:cubicBezTo>
                    <a:pt x="2078532" y="1399450"/>
                    <a:pt x="2067414" y="1398147"/>
                    <a:pt x="2055644" y="1396193"/>
                  </a:cubicBezTo>
                  <a:cubicBezTo>
                    <a:pt x="2009870" y="1389678"/>
                    <a:pt x="1964094" y="1377951"/>
                    <a:pt x="1920934" y="1359709"/>
                  </a:cubicBezTo>
                  <a:cubicBezTo>
                    <a:pt x="1877776" y="1341467"/>
                    <a:pt x="1837886" y="1317362"/>
                    <a:pt x="1801266" y="1289347"/>
                  </a:cubicBezTo>
                  <a:cubicBezTo>
                    <a:pt x="1765300" y="1260682"/>
                    <a:pt x="1731296" y="1228107"/>
                    <a:pt x="1705140" y="1189668"/>
                  </a:cubicBezTo>
                  <a:cubicBezTo>
                    <a:pt x="1733258" y="1226152"/>
                    <a:pt x="1767262" y="1258076"/>
                    <a:pt x="1804536" y="1285438"/>
                  </a:cubicBezTo>
                  <a:cubicBezTo>
                    <a:pt x="1841156" y="1312801"/>
                    <a:pt x="1881700" y="1335604"/>
                    <a:pt x="1924204" y="1352543"/>
                  </a:cubicBezTo>
                  <a:cubicBezTo>
                    <a:pt x="2009216" y="1386420"/>
                    <a:pt x="2102726" y="1398799"/>
                    <a:pt x="2194276" y="1389026"/>
                  </a:cubicBezTo>
                  <a:lnTo>
                    <a:pt x="2211278" y="1387723"/>
                  </a:lnTo>
                  <a:lnTo>
                    <a:pt x="2228934" y="1385117"/>
                  </a:lnTo>
                  <a:cubicBezTo>
                    <a:pt x="2240052" y="1383163"/>
                    <a:pt x="2251168" y="1382511"/>
                    <a:pt x="2262284" y="1379905"/>
                  </a:cubicBezTo>
                  <a:lnTo>
                    <a:pt x="2296290" y="1372739"/>
                  </a:lnTo>
                  <a:lnTo>
                    <a:pt x="2304790" y="1370785"/>
                  </a:lnTo>
                  <a:lnTo>
                    <a:pt x="2313292" y="1368179"/>
                  </a:lnTo>
                  <a:lnTo>
                    <a:pt x="2329640" y="1363618"/>
                  </a:lnTo>
                  <a:lnTo>
                    <a:pt x="2345988" y="1359058"/>
                  </a:lnTo>
                  <a:lnTo>
                    <a:pt x="2354488" y="1357103"/>
                  </a:lnTo>
                  <a:lnTo>
                    <a:pt x="2362336" y="1354497"/>
                  </a:lnTo>
                  <a:lnTo>
                    <a:pt x="2395032" y="1342770"/>
                  </a:lnTo>
                  <a:cubicBezTo>
                    <a:pt x="2406802" y="1339513"/>
                    <a:pt x="2416612" y="1334952"/>
                    <a:pt x="2427728" y="1330392"/>
                  </a:cubicBezTo>
                  <a:lnTo>
                    <a:pt x="2459770" y="1317362"/>
                  </a:lnTo>
                  <a:cubicBezTo>
                    <a:pt x="2480696" y="1308241"/>
                    <a:pt x="2501622" y="1298468"/>
                    <a:pt x="2522548" y="1288696"/>
                  </a:cubicBezTo>
                  <a:cubicBezTo>
                    <a:pt x="2542820" y="1277620"/>
                    <a:pt x="2563746" y="1267196"/>
                    <a:pt x="2583364" y="1256121"/>
                  </a:cubicBezTo>
                  <a:cubicBezTo>
                    <a:pt x="2603634" y="1244394"/>
                    <a:pt x="2623252" y="1232667"/>
                    <a:pt x="2642870" y="1220940"/>
                  </a:cubicBezTo>
                  <a:close/>
                  <a:moveTo>
                    <a:pt x="370910" y="1146361"/>
                  </a:moveTo>
                  <a:lnTo>
                    <a:pt x="333885" y="1204560"/>
                  </a:lnTo>
                  <a:cubicBezTo>
                    <a:pt x="321544" y="1224178"/>
                    <a:pt x="310501" y="1244450"/>
                    <a:pt x="298809" y="1264068"/>
                  </a:cubicBezTo>
                  <a:cubicBezTo>
                    <a:pt x="287766" y="1284339"/>
                    <a:pt x="277373" y="1304611"/>
                    <a:pt x="266331" y="1324883"/>
                  </a:cubicBezTo>
                  <a:cubicBezTo>
                    <a:pt x="256587" y="1345809"/>
                    <a:pt x="246844" y="1366734"/>
                    <a:pt x="237100" y="1387660"/>
                  </a:cubicBezTo>
                  <a:lnTo>
                    <a:pt x="224109" y="1420356"/>
                  </a:lnTo>
                  <a:cubicBezTo>
                    <a:pt x="220212" y="1430819"/>
                    <a:pt x="215665" y="1441282"/>
                    <a:pt x="211767" y="1452399"/>
                  </a:cubicBezTo>
                  <a:lnTo>
                    <a:pt x="201374" y="1485095"/>
                  </a:lnTo>
                  <a:lnTo>
                    <a:pt x="198126" y="1492942"/>
                  </a:lnTo>
                  <a:lnTo>
                    <a:pt x="195528" y="1501443"/>
                  </a:lnTo>
                  <a:lnTo>
                    <a:pt x="190981" y="1517791"/>
                  </a:lnTo>
                  <a:lnTo>
                    <a:pt x="186434" y="1534794"/>
                  </a:lnTo>
                  <a:lnTo>
                    <a:pt x="184486" y="1542641"/>
                  </a:lnTo>
                  <a:lnTo>
                    <a:pt x="182537" y="1551142"/>
                  </a:lnTo>
                  <a:lnTo>
                    <a:pt x="175392" y="1585146"/>
                  </a:lnTo>
                  <a:cubicBezTo>
                    <a:pt x="172793" y="1596263"/>
                    <a:pt x="171494" y="1608033"/>
                    <a:pt x="170195" y="1619150"/>
                  </a:cubicBezTo>
                  <a:lnTo>
                    <a:pt x="167597" y="1636152"/>
                  </a:lnTo>
                  <a:lnTo>
                    <a:pt x="165648" y="1653154"/>
                  </a:lnTo>
                  <a:cubicBezTo>
                    <a:pt x="156554" y="1744704"/>
                    <a:pt x="168896" y="1838216"/>
                    <a:pt x="202673" y="1923880"/>
                  </a:cubicBezTo>
                  <a:cubicBezTo>
                    <a:pt x="219562" y="1966386"/>
                    <a:pt x="242297" y="2006275"/>
                    <a:pt x="269578" y="2043549"/>
                  </a:cubicBezTo>
                  <a:cubicBezTo>
                    <a:pt x="296860" y="2080169"/>
                    <a:pt x="328039" y="2114173"/>
                    <a:pt x="365064" y="2142292"/>
                  </a:cubicBezTo>
                  <a:cubicBezTo>
                    <a:pt x="326740" y="2116135"/>
                    <a:pt x="294262" y="2082785"/>
                    <a:pt x="265681" y="2046165"/>
                  </a:cubicBezTo>
                  <a:cubicBezTo>
                    <a:pt x="237100" y="2009545"/>
                    <a:pt x="213066" y="1969655"/>
                    <a:pt x="195528" y="1926496"/>
                  </a:cubicBezTo>
                  <a:cubicBezTo>
                    <a:pt x="177340" y="1883337"/>
                    <a:pt x="164999" y="1838216"/>
                    <a:pt x="158503" y="1791787"/>
                  </a:cubicBezTo>
                  <a:cubicBezTo>
                    <a:pt x="157854" y="1780016"/>
                    <a:pt x="155905" y="1768900"/>
                    <a:pt x="155255" y="1757129"/>
                  </a:cubicBezTo>
                  <a:lnTo>
                    <a:pt x="152657" y="1722471"/>
                  </a:lnTo>
                  <a:lnTo>
                    <a:pt x="153307" y="1687159"/>
                  </a:lnTo>
                  <a:cubicBezTo>
                    <a:pt x="153307" y="1681273"/>
                    <a:pt x="153956" y="1675388"/>
                    <a:pt x="154606" y="1669503"/>
                  </a:cubicBezTo>
                  <a:lnTo>
                    <a:pt x="155905" y="1652500"/>
                  </a:lnTo>
                  <a:lnTo>
                    <a:pt x="157204" y="1634844"/>
                  </a:lnTo>
                  <a:lnTo>
                    <a:pt x="159802" y="1617188"/>
                  </a:lnTo>
                  <a:cubicBezTo>
                    <a:pt x="161751" y="1606072"/>
                    <a:pt x="163050" y="1594301"/>
                    <a:pt x="165648" y="1583184"/>
                  </a:cubicBezTo>
                  <a:lnTo>
                    <a:pt x="173443" y="1549180"/>
                  </a:lnTo>
                  <a:lnTo>
                    <a:pt x="175392" y="1540679"/>
                  </a:lnTo>
                  <a:lnTo>
                    <a:pt x="177340" y="1532178"/>
                  </a:lnTo>
                  <a:lnTo>
                    <a:pt x="181887" y="1515176"/>
                  </a:lnTo>
                  <a:cubicBezTo>
                    <a:pt x="194229" y="1470055"/>
                    <a:pt x="211118" y="1426896"/>
                    <a:pt x="229955" y="1384390"/>
                  </a:cubicBezTo>
                  <a:cubicBezTo>
                    <a:pt x="240348" y="1363465"/>
                    <a:pt x="250092" y="1343193"/>
                    <a:pt x="260485" y="1322267"/>
                  </a:cubicBezTo>
                  <a:lnTo>
                    <a:pt x="277373" y="1291533"/>
                  </a:lnTo>
                  <a:lnTo>
                    <a:pt x="285818" y="1276492"/>
                  </a:lnTo>
                  <a:cubicBezTo>
                    <a:pt x="288416" y="1271261"/>
                    <a:pt x="291664" y="1266030"/>
                    <a:pt x="294262" y="1262106"/>
                  </a:cubicBezTo>
                  <a:cubicBezTo>
                    <a:pt x="306604" y="1242488"/>
                    <a:pt x="318296" y="1222216"/>
                    <a:pt x="331287" y="1203253"/>
                  </a:cubicBezTo>
                  <a:close/>
                  <a:moveTo>
                    <a:pt x="445797" y="1071473"/>
                  </a:moveTo>
                  <a:lnTo>
                    <a:pt x="408772" y="1129672"/>
                  </a:lnTo>
                  <a:cubicBezTo>
                    <a:pt x="396431" y="1149290"/>
                    <a:pt x="385388" y="1169562"/>
                    <a:pt x="373696" y="1189180"/>
                  </a:cubicBezTo>
                  <a:cubicBezTo>
                    <a:pt x="362653" y="1209451"/>
                    <a:pt x="352260" y="1230377"/>
                    <a:pt x="341218" y="1250649"/>
                  </a:cubicBezTo>
                  <a:cubicBezTo>
                    <a:pt x="331474" y="1270921"/>
                    <a:pt x="321731" y="1292500"/>
                    <a:pt x="311987" y="1312772"/>
                  </a:cubicBezTo>
                  <a:lnTo>
                    <a:pt x="298996" y="1345468"/>
                  </a:lnTo>
                  <a:cubicBezTo>
                    <a:pt x="295099" y="1355931"/>
                    <a:pt x="290552" y="1366394"/>
                    <a:pt x="286654" y="1377511"/>
                  </a:cubicBezTo>
                  <a:lnTo>
                    <a:pt x="275612" y="1410207"/>
                  </a:lnTo>
                  <a:lnTo>
                    <a:pt x="273013" y="1418054"/>
                  </a:lnTo>
                  <a:lnTo>
                    <a:pt x="270415" y="1426555"/>
                  </a:lnTo>
                  <a:lnTo>
                    <a:pt x="265868" y="1442903"/>
                  </a:lnTo>
                  <a:lnTo>
                    <a:pt x="261321" y="1459906"/>
                  </a:lnTo>
                  <a:lnTo>
                    <a:pt x="259373" y="1468407"/>
                  </a:lnTo>
                  <a:lnTo>
                    <a:pt x="257424" y="1476908"/>
                  </a:lnTo>
                  <a:lnTo>
                    <a:pt x="250279" y="1510258"/>
                  </a:lnTo>
                  <a:cubicBezTo>
                    <a:pt x="247680" y="1521375"/>
                    <a:pt x="246381" y="1533145"/>
                    <a:pt x="245082" y="1544262"/>
                  </a:cubicBezTo>
                  <a:lnTo>
                    <a:pt x="242484" y="1561264"/>
                  </a:lnTo>
                  <a:lnTo>
                    <a:pt x="240535" y="1578266"/>
                  </a:lnTo>
                  <a:cubicBezTo>
                    <a:pt x="231441" y="1669816"/>
                    <a:pt x="243134" y="1763328"/>
                    <a:pt x="277560" y="1848992"/>
                  </a:cubicBezTo>
                  <a:cubicBezTo>
                    <a:pt x="294449" y="1891498"/>
                    <a:pt x="317184" y="1932041"/>
                    <a:pt x="344465" y="1968661"/>
                  </a:cubicBezTo>
                  <a:cubicBezTo>
                    <a:pt x="371747" y="2005281"/>
                    <a:pt x="402926" y="2039939"/>
                    <a:pt x="439302" y="2067404"/>
                  </a:cubicBezTo>
                  <a:cubicBezTo>
                    <a:pt x="401627" y="2041247"/>
                    <a:pt x="369149" y="2007897"/>
                    <a:pt x="340568" y="1971931"/>
                  </a:cubicBezTo>
                  <a:cubicBezTo>
                    <a:pt x="311987" y="1934657"/>
                    <a:pt x="287953" y="1894767"/>
                    <a:pt x="270415" y="1851608"/>
                  </a:cubicBezTo>
                  <a:cubicBezTo>
                    <a:pt x="251578" y="1809103"/>
                    <a:pt x="239886" y="1763328"/>
                    <a:pt x="233390" y="1716899"/>
                  </a:cubicBezTo>
                  <a:cubicBezTo>
                    <a:pt x="232741" y="1705128"/>
                    <a:pt x="230142" y="1694012"/>
                    <a:pt x="229493" y="1682241"/>
                  </a:cubicBezTo>
                  <a:lnTo>
                    <a:pt x="227544" y="1647583"/>
                  </a:lnTo>
                  <a:lnTo>
                    <a:pt x="228194" y="1612271"/>
                  </a:lnTo>
                  <a:cubicBezTo>
                    <a:pt x="228194" y="1606385"/>
                    <a:pt x="228843" y="1600500"/>
                    <a:pt x="229493" y="1595269"/>
                  </a:cubicBezTo>
                  <a:lnTo>
                    <a:pt x="230142" y="1577612"/>
                  </a:lnTo>
                  <a:lnTo>
                    <a:pt x="232091" y="1559956"/>
                  </a:lnTo>
                  <a:lnTo>
                    <a:pt x="234689" y="1542954"/>
                  </a:lnTo>
                  <a:cubicBezTo>
                    <a:pt x="236638" y="1531184"/>
                    <a:pt x="237937" y="1519413"/>
                    <a:pt x="240535" y="1508296"/>
                  </a:cubicBezTo>
                  <a:lnTo>
                    <a:pt x="248330" y="1474292"/>
                  </a:lnTo>
                  <a:lnTo>
                    <a:pt x="249629" y="1465791"/>
                  </a:lnTo>
                  <a:lnTo>
                    <a:pt x="252227" y="1457290"/>
                  </a:lnTo>
                  <a:lnTo>
                    <a:pt x="256774" y="1440288"/>
                  </a:lnTo>
                  <a:cubicBezTo>
                    <a:pt x="269116" y="1395821"/>
                    <a:pt x="286005" y="1352662"/>
                    <a:pt x="304842" y="1310156"/>
                  </a:cubicBezTo>
                  <a:cubicBezTo>
                    <a:pt x="314586" y="1289231"/>
                    <a:pt x="324979" y="1267651"/>
                    <a:pt x="335372" y="1247379"/>
                  </a:cubicBezTo>
                  <a:lnTo>
                    <a:pt x="352260" y="1217299"/>
                  </a:lnTo>
                  <a:lnTo>
                    <a:pt x="360705" y="1201604"/>
                  </a:lnTo>
                  <a:cubicBezTo>
                    <a:pt x="363303" y="1196373"/>
                    <a:pt x="365901" y="1191795"/>
                    <a:pt x="369149" y="1187218"/>
                  </a:cubicBezTo>
                  <a:cubicBezTo>
                    <a:pt x="381491" y="1167600"/>
                    <a:pt x="393183" y="1147328"/>
                    <a:pt x="406174" y="1128365"/>
                  </a:cubicBezTo>
                  <a:close/>
                  <a:moveTo>
                    <a:pt x="523565" y="993705"/>
                  </a:moveTo>
                  <a:lnTo>
                    <a:pt x="486540" y="1051866"/>
                  </a:lnTo>
                  <a:cubicBezTo>
                    <a:pt x="474199" y="1071471"/>
                    <a:pt x="463156" y="1091730"/>
                    <a:pt x="451464" y="1111335"/>
                  </a:cubicBezTo>
                  <a:cubicBezTo>
                    <a:pt x="439772" y="1131593"/>
                    <a:pt x="430028" y="1152505"/>
                    <a:pt x="418986" y="1172763"/>
                  </a:cubicBezTo>
                  <a:cubicBezTo>
                    <a:pt x="408593" y="1193022"/>
                    <a:pt x="399499" y="1214587"/>
                    <a:pt x="389755" y="1234846"/>
                  </a:cubicBezTo>
                  <a:lnTo>
                    <a:pt x="376764" y="1267521"/>
                  </a:lnTo>
                  <a:cubicBezTo>
                    <a:pt x="372867" y="1277977"/>
                    <a:pt x="368320" y="1288433"/>
                    <a:pt x="364422" y="1299542"/>
                  </a:cubicBezTo>
                  <a:lnTo>
                    <a:pt x="353380" y="1332217"/>
                  </a:lnTo>
                  <a:lnTo>
                    <a:pt x="350132" y="1340059"/>
                  </a:lnTo>
                  <a:lnTo>
                    <a:pt x="348183" y="1348554"/>
                  </a:lnTo>
                  <a:lnTo>
                    <a:pt x="343636" y="1364892"/>
                  </a:lnTo>
                  <a:lnTo>
                    <a:pt x="339089" y="1381883"/>
                  </a:lnTo>
                  <a:lnTo>
                    <a:pt x="336491" y="1390378"/>
                  </a:lnTo>
                  <a:lnTo>
                    <a:pt x="335192" y="1398874"/>
                  </a:lnTo>
                  <a:lnTo>
                    <a:pt x="328047" y="1432202"/>
                  </a:lnTo>
                  <a:cubicBezTo>
                    <a:pt x="325448" y="1443312"/>
                    <a:pt x="324149" y="1455075"/>
                    <a:pt x="322850" y="1466184"/>
                  </a:cubicBezTo>
                  <a:lnTo>
                    <a:pt x="320252" y="1483175"/>
                  </a:lnTo>
                  <a:lnTo>
                    <a:pt x="318303" y="1500166"/>
                  </a:lnTo>
                  <a:cubicBezTo>
                    <a:pt x="309209" y="1591656"/>
                    <a:pt x="320902" y="1685106"/>
                    <a:pt x="355328" y="1770714"/>
                  </a:cubicBezTo>
                  <a:cubicBezTo>
                    <a:pt x="372217" y="1813192"/>
                    <a:pt x="394952" y="1853709"/>
                    <a:pt x="421584" y="1890305"/>
                  </a:cubicBezTo>
                  <a:cubicBezTo>
                    <a:pt x="449515" y="1926901"/>
                    <a:pt x="480694" y="1961536"/>
                    <a:pt x="517070" y="1989636"/>
                  </a:cubicBezTo>
                  <a:cubicBezTo>
                    <a:pt x="479395" y="1963496"/>
                    <a:pt x="446917" y="1929514"/>
                    <a:pt x="418336" y="1893572"/>
                  </a:cubicBezTo>
                  <a:cubicBezTo>
                    <a:pt x="389755" y="1856323"/>
                    <a:pt x="365721" y="1816459"/>
                    <a:pt x="348183" y="1773328"/>
                  </a:cubicBezTo>
                  <a:cubicBezTo>
                    <a:pt x="329346" y="1730851"/>
                    <a:pt x="317654" y="1685106"/>
                    <a:pt x="311158" y="1638708"/>
                  </a:cubicBezTo>
                  <a:cubicBezTo>
                    <a:pt x="309859" y="1627598"/>
                    <a:pt x="307910" y="1615835"/>
                    <a:pt x="307261" y="1604072"/>
                  </a:cubicBezTo>
                  <a:lnTo>
                    <a:pt x="305312" y="1569437"/>
                  </a:lnTo>
                  <a:lnTo>
                    <a:pt x="305962" y="1534801"/>
                  </a:lnTo>
                  <a:cubicBezTo>
                    <a:pt x="305962" y="1528267"/>
                    <a:pt x="306611" y="1522385"/>
                    <a:pt x="307261" y="1516504"/>
                  </a:cubicBezTo>
                  <a:lnTo>
                    <a:pt x="307910" y="1499513"/>
                  </a:lnTo>
                  <a:lnTo>
                    <a:pt x="309859" y="1482522"/>
                  </a:lnTo>
                  <a:lnTo>
                    <a:pt x="312457" y="1464877"/>
                  </a:lnTo>
                  <a:cubicBezTo>
                    <a:pt x="314406" y="1453768"/>
                    <a:pt x="315705" y="1441351"/>
                    <a:pt x="318303" y="1430242"/>
                  </a:cubicBezTo>
                  <a:lnTo>
                    <a:pt x="325448" y="1396260"/>
                  </a:lnTo>
                  <a:lnTo>
                    <a:pt x="327397" y="1387764"/>
                  </a:lnTo>
                  <a:lnTo>
                    <a:pt x="329995" y="1379269"/>
                  </a:lnTo>
                  <a:lnTo>
                    <a:pt x="334542" y="1362278"/>
                  </a:lnTo>
                  <a:cubicBezTo>
                    <a:pt x="346884" y="1317840"/>
                    <a:pt x="363773" y="1274709"/>
                    <a:pt x="382610" y="1232232"/>
                  </a:cubicBezTo>
                  <a:cubicBezTo>
                    <a:pt x="392354" y="1211320"/>
                    <a:pt x="402097" y="1190408"/>
                    <a:pt x="413140" y="1169496"/>
                  </a:cubicBezTo>
                  <a:lnTo>
                    <a:pt x="430028" y="1139435"/>
                  </a:lnTo>
                  <a:lnTo>
                    <a:pt x="438473" y="1124405"/>
                  </a:lnTo>
                  <a:cubicBezTo>
                    <a:pt x="441071" y="1118523"/>
                    <a:pt x="443669" y="1113949"/>
                    <a:pt x="446917" y="1109374"/>
                  </a:cubicBezTo>
                  <a:cubicBezTo>
                    <a:pt x="459259" y="1089769"/>
                    <a:pt x="470951" y="1069511"/>
                    <a:pt x="483942" y="1050559"/>
                  </a:cubicBezTo>
                  <a:close/>
                  <a:moveTo>
                    <a:pt x="601332" y="918818"/>
                  </a:moveTo>
                  <a:lnTo>
                    <a:pt x="564849" y="976979"/>
                  </a:lnTo>
                  <a:cubicBezTo>
                    <a:pt x="552470" y="996584"/>
                    <a:pt x="541395" y="1016843"/>
                    <a:pt x="529016" y="1036448"/>
                  </a:cubicBezTo>
                  <a:cubicBezTo>
                    <a:pt x="517941" y="1057360"/>
                    <a:pt x="508168" y="1077618"/>
                    <a:pt x="496441" y="1097876"/>
                  </a:cubicBezTo>
                  <a:cubicBezTo>
                    <a:pt x="486669" y="1118788"/>
                    <a:pt x="477548" y="1139700"/>
                    <a:pt x="467776" y="1160612"/>
                  </a:cubicBezTo>
                  <a:lnTo>
                    <a:pt x="454746" y="1192634"/>
                  </a:lnTo>
                  <a:cubicBezTo>
                    <a:pt x="450185" y="1203090"/>
                    <a:pt x="445625" y="1213546"/>
                    <a:pt x="442367" y="1224655"/>
                  </a:cubicBezTo>
                  <a:lnTo>
                    <a:pt x="431292" y="1257330"/>
                  </a:lnTo>
                  <a:lnTo>
                    <a:pt x="428686" y="1265172"/>
                  </a:lnTo>
                  <a:lnTo>
                    <a:pt x="426080" y="1273667"/>
                  </a:lnTo>
                  <a:lnTo>
                    <a:pt x="421519" y="1290658"/>
                  </a:lnTo>
                  <a:lnTo>
                    <a:pt x="416959" y="1306996"/>
                  </a:lnTo>
                  <a:lnTo>
                    <a:pt x="414353" y="1315491"/>
                  </a:lnTo>
                  <a:lnTo>
                    <a:pt x="412398" y="1323987"/>
                  </a:lnTo>
                  <a:lnTo>
                    <a:pt x="405883" y="1357315"/>
                  </a:lnTo>
                  <a:cubicBezTo>
                    <a:pt x="403277" y="1368425"/>
                    <a:pt x="401974" y="1380188"/>
                    <a:pt x="400671" y="1391297"/>
                  </a:cubicBezTo>
                  <a:lnTo>
                    <a:pt x="397414" y="1408942"/>
                  </a:lnTo>
                  <a:lnTo>
                    <a:pt x="396111" y="1425279"/>
                  </a:lnTo>
                  <a:cubicBezTo>
                    <a:pt x="386338" y="1516769"/>
                    <a:pt x="398717" y="1610219"/>
                    <a:pt x="433246" y="1695827"/>
                  </a:cubicBezTo>
                  <a:cubicBezTo>
                    <a:pt x="449534" y="1738305"/>
                    <a:pt x="472988" y="1778822"/>
                    <a:pt x="499699" y="1815418"/>
                  </a:cubicBezTo>
                  <a:lnTo>
                    <a:pt x="531121" y="1852735"/>
                  </a:lnTo>
                  <a:lnTo>
                    <a:pt x="495790" y="1818685"/>
                  </a:lnTo>
                  <a:cubicBezTo>
                    <a:pt x="467776" y="1781436"/>
                    <a:pt x="443670" y="1741572"/>
                    <a:pt x="425428" y="1699095"/>
                  </a:cubicBezTo>
                  <a:cubicBezTo>
                    <a:pt x="407186" y="1655964"/>
                    <a:pt x="395459" y="1610219"/>
                    <a:pt x="388944" y="1563821"/>
                  </a:cubicBezTo>
                  <a:cubicBezTo>
                    <a:pt x="387641" y="1552711"/>
                    <a:pt x="385687" y="1540948"/>
                    <a:pt x="385035" y="1529839"/>
                  </a:cubicBezTo>
                  <a:lnTo>
                    <a:pt x="383081" y="1494550"/>
                  </a:lnTo>
                  <a:lnTo>
                    <a:pt x="383732" y="1459914"/>
                  </a:lnTo>
                  <a:cubicBezTo>
                    <a:pt x="383732" y="1454033"/>
                    <a:pt x="383732" y="1447498"/>
                    <a:pt x="384384" y="1442270"/>
                  </a:cubicBezTo>
                  <a:lnTo>
                    <a:pt x="385687" y="1424626"/>
                  </a:lnTo>
                  <a:lnTo>
                    <a:pt x="387641" y="1407635"/>
                  </a:lnTo>
                  <a:lnTo>
                    <a:pt x="390247" y="1389990"/>
                  </a:lnTo>
                  <a:cubicBezTo>
                    <a:pt x="392202" y="1378881"/>
                    <a:pt x="392853" y="1366464"/>
                    <a:pt x="396111" y="1356008"/>
                  </a:cubicBezTo>
                  <a:lnTo>
                    <a:pt x="403277" y="1321373"/>
                  </a:lnTo>
                  <a:lnTo>
                    <a:pt x="405232" y="1312877"/>
                  </a:lnTo>
                  <a:lnTo>
                    <a:pt x="407838" y="1304382"/>
                  </a:lnTo>
                  <a:lnTo>
                    <a:pt x="412398" y="1287391"/>
                  </a:lnTo>
                  <a:cubicBezTo>
                    <a:pt x="424125" y="1242953"/>
                    <a:pt x="441716" y="1199822"/>
                    <a:pt x="459958" y="1157345"/>
                  </a:cubicBezTo>
                  <a:cubicBezTo>
                    <a:pt x="470382" y="1136433"/>
                    <a:pt x="480154" y="1115521"/>
                    <a:pt x="491230" y="1094609"/>
                  </a:cubicBezTo>
                  <a:lnTo>
                    <a:pt x="508168" y="1064548"/>
                  </a:lnTo>
                  <a:lnTo>
                    <a:pt x="515986" y="1049518"/>
                  </a:lnTo>
                  <a:cubicBezTo>
                    <a:pt x="519244" y="1044290"/>
                    <a:pt x="521850" y="1039062"/>
                    <a:pt x="525107" y="1034487"/>
                  </a:cubicBezTo>
                  <a:cubicBezTo>
                    <a:pt x="537486" y="1014882"/>
                    <a:pt x="549213" y="994624"/>
                    <a:pt x="562243" y="975672"/>
                  </a:cubicBezTo>
                  <a:close/>
                  <a:moveTo>
                    <a:pt x="676222" y="841048"/>
                  </a:moveTo>
                  <a:lnTo>
                    <a:pt x="638548" y="899863"/>
                  </a:lnTo>
                  <a:cubicBezTo>
                    <a:pt x="626856" y="919468"/>
                    <a:pt x="615813" y="939726"/>
                    <a:pt x="604121" y="959331"/>
                  </a:cubicBezTo>
                  <a:cubicBezTo>
                    <a:pt x="592429" y="979590"/>
                    <a:pt x="582036" y="999848"/>
                    <a:pt x="571643" y="1020106"/>
                  </a:cubicBezTo>
                  <a:cubicBezTo>
                    <a:pt x="561250" y="1041018"/>
                    <a:pt x="552156" y="1061930"/>
                    <a:pt x="542412" y="1082842"/>
                  </a:cubicBezTo>
                  <a:lnTo>
                    <a:pt x="529421" y="1114864"/>
                  </a:lnTo>
                  <a:cubicBezTo>
                    <a:pt x="525524" y="1125320"/>
                    <a:pt x="520327" y="1135776"/>
                    <a:pt x="517079" y="1146885"/>
                  </a:cubicBezTo>
                  <a:lnTo>
                    <a:pt x="506037" y="1179560"/>
                  </a:lnTo>
                  <a:lnTo>
                    <a:pt x="502789" y="1188055"/>
                  </a:lnTo>
                  <a:lnTo>
                    <a:pt x="500840" y="1196551"/>
                  </a:lnTo>
                  <a:lnTo>
                    <a:pt x="496293" y="1212888"/>
                  </a:lnTo>
                  <a:lnTo>
                    <a:pt x="491746" y="1229226"/>
                  </a:lnTo>
                  <a:lnTo>
                    <a:pt x="489148" y="1237721"/>
                  </a:lnTo>
                  <a:lnTo>
                    <a:pt x="487199" y="1246217"/>
                  </a:lnTo>
                  <a:lnTo>
                    <a:pt x="480704" y="1279545"/>
                  </a:lnTo>
                  <a:cubicBezTo>
                    <a:pt x="478105" y="1291308"/>
                    <a:pt x="476806" y="1302418"/>
                    <a:pt x="474858" y="1313527"/>
                  </a:cubicBezTo>
                  <a:lnTo>
                    <a:pt x="472259" y="1331172"/>
                  </a:lnTo>
                  <a:lnTo>
                    <a:pt x="470960" y="1348163"/>
                  </a:lnTo>
                  <a:cubicBezTo>
                    <a:pt x="461217" y="1438999"/>
                    <a:pt x="473559" y="1533103"/>
                    <a:pt x="507336" y="1618057"/>
                  </a:cubicBezTo>
                  <a:cubicBezTo>
                    <a:pt x="524225" y="1660535"/>
                    <a:pt x="546959" y="1701052"/>
                    <a:pt x="574241" y="1737648"/>
                  </a:cubicBezTo>
                  <a:cubicBezTo>
                    <a:pt x="601523" y="1774897"/>
                    <a:pt x="633351" y="1808879"/>
                    <a:pt x="669727" y="1836979"/>
                  </a:cubicBezTo>
                  <a:cubicBezTo>
                    <a:pt x="632052" y="1810839"/>
                    <a:pt x="598924" y="1777511"/>
                    <a:pt x="570344" y="1740915"/>
                  </a:cubicBezTo>
                  <a:cubicBezTo>
                    <a:pt x="542412" y="1703666"/>
                    <a:pt x="518378" y="1663802"/>
                    <a:pt x="500191" y="1621325"/>
                  </a:cubicBezTo>
                  <a:cubicBezTo>
                    <a:pt x="482003" y="1578194"/>
                    <a:pt x="470311" y="1533103"/>
                    <a:pt x="463815" y="1486704"/>
                  </a:cubicBezTo>
                  <a:cubicBezTo>
                    <a:pt x="461866" y="1474941"/>
                    <a:pt x="460567" y="1463178"/>
                    <a:pt x="459918" y="1452069"/>
                  </a:cubicBezTo>
                  <a:lnTo>
                    <a:pt x="457969" y="1416780"/>
                  </a:lnTo>
                  <a:lnTo>
                    <a:pt x="458619" y="1382144"/>
                  </a:lnTo>
                  <a:cubicBezTo>
                    <a:pt x="458619" y="1376263"/>
                    <a:pt x="458619" y="1370382"/>
                    <a:pt x="459268" y="1364500"/>
                  </a:cubicBezTo>
                  <a:lnTo>
                    <a:pt x="460567" y="1346856"/>
                  </a:lnTo>
                  <a:lnTo>
                    <a:pt x="461866" y="1329865"/>
                  </a:lnTo>
                  <a:lnTo>
                    <a:pt x="465114" y="1312220"/>
                  </a:lnTo>
                  <a:cubicBezTo>
                    <a:pt x="467063" y="1301111"/>
                    <a:pt x="467712" y="1289348"/>
                    <a:pt x="470311" y="1278238"/>
                  </a:cubicBezTo>
                  <a:lnTo>
                    <a:pt x="478105" y="1243603"/>
                  </a:lnTo>
                  <a:lnTo>
                    <a:pt x="480054" y="1235107"/>
                  </a:lnTo>
                  <a:lnTo>
                    <a:pt x="482003" y="1226612"/>
                  </a:lnTo>
                  <a:lnTo>
                    <a:pt x="487199" y="1210274"/>
                  </a:lnTo>
                  <a:cubicBezTo>
                    <a:pt x="499541" y="1165183"/>
                    <a:pt x="516430" y="1122052"/>
                    <a:pt x="534618" y="1079575"/>
                  </a:cubicBezTo>
                  <a:cubicBezTo>
                    <a:pt x="545011" y="1058663"/>
                    <a:pt x="554754" y="1037751"/>
                    <a:pt x="565797" y="1016839"/>
                  </a:cubicBezTo>
                  <a:lnTo>
                    <a:pt x="582036" y="986778"/>
                  </a:lnTo>
                  <a:lnTo>
                    <a:pt x="591130" y="971748"/>
                  </a:lnTo>
                  <a:cubicBezTo>
                    <a:pt x="593078" y="966520"/>
                    <a:pt x="596326" y="961292"/>
                    <a:pt x="599574" y="956717"/>
                  </a:cubicBezTo>
                  <a:cubicBezTo>
                    <a:pt x="611916" y="937112"/>
                    <a:pt x="623608" y="917507"/>
                    <a:pt x="636599" y="897902"/>
                  </a:cubicBezTo>
                  <a:close/>
                  <a:moveTo>
                    <a:pt x="753988" y="766161"/>
                  </a:moveTo>
                  <a:lnTo>
                    <a:pt x="716852" y="824976"/>
                  </a:lnTo>
                  <a:cubicBezTo>
                    <a:pt x="705125" y="843927"/>
                    <a:pt x="693398" y="864839"/>
                    <a:pt x="681671" y="884444"/>
                  </a:cubicBezTo>
                  <a:cubicBezTo>
                    <a:pt x="670596" y="904703"/>
                    <a:pt x="660172" y="925614"/>
                    <a:pt x="649096" y="945219"/>
                  </a:cubicBezTo>
                  <a:cubicBezTo>
                    <a:pt x="639324" y="966131"/>
                    <a:pt x="629552" y="987043"/>
                    <a:pt x="620431" y="1007955"/>
                  </a:cubicBezTo>
                  <a:lnTo>
                    <a:pt x="607401" y="1039977"/>
                  </a:lnTo>
                  <a:cubicBezTo>
                    <a:pt x="602840" y="1051086"/>
                    <a:pt x="598280" y="1060889"/>
                    <a:pt x="595022" y="1072652"/>
                  </a:cubicBezTo>
                  <a:lnTo>
                    <a:pt x="583295" y="1104673"/>
                  </a:lnTo>
                  <a:lnTo>
                    <a:pt x="580689" y="1113168"/>
                  </a:lnTo>
                  <a:lnTo>
                    <a:pt x="578735" y="1121664"/>
                  </a:lnTo>
                  <a:lnTo>
                    <a:pt x="574174" y="1138001"/>
                  </a:lnTo>
                  <a:lnTo>
                    <a:pt x="568962" y="1154339"/>
                  </a:lnTo>
                  <a:lnTo>
                    <a:pt x="567008" y="1162834"/>
                  </a:lnTo>
                  <a:lnTo>
                    <a:pt x="565053" y="1171330"/>
                  </a:lnTo>
                  <a:lnTo>
                    <a:pt x="557887" y="1205312"/>
                  </a:lnTo>
                  <a:cubicBezTo>
                    <a:pt x="555281" y="1216421"/>
                    <a:pt x="554629" y="1227531"/>
                    <a:pt x="552675" y="1238640"/>
                  </a:cubicBezTo>
                  <a:lnTo>
                    <a:pt x="550069" y="1256285"/>
                  </a:lnTo>
                  <a:lnTo>
                    <a:pt x="548766" y="1273276"/>
                  </a:lnTo>
                  <a:cubicBezTo>
                    <a:pt x="538993" y="1364112"/>
                    <a:pt x="551372" y="1458216"/>
                    <a:pt x="585250" y="1543170"/>
                  </a:cubicBezTo>
                  <a:cubicBezTo>
                    <a:pt x="602189" y="1585648"/>
                    <a:pt x="624991" y="1626165"/>
                    <a:pt x="652354" y="1662761"/>
                  </a:cubicBezTo>
                  <a:cubicBezTo>
                    <a:pt x="679717" y="1700010"/>
                    <a:pt x="711640" y="1733992"/>
                    <a:pt x="748124" y="1762092"/>
                  </a:cubicBezTo>
                  <a:cubicBezTo>
                    <a:pt x="709686" y="1735952"/>
                    <a:pt x="677111" y="1702624"/>
                    <a:pt x="648445" y="1666028"/>
                  </a:cubicBezTo>
                  <a:cubicBezTo>
                    <a:pt x="620431" y="1629432"/>
                    <a:pt x="596325" y="1589569"/>
                    <a:pt x="578083" y="1546438"/>
                  </a:cubicBezTo>
                  <a:cubicBezTo>
                    <a:pt x="559841" y="1503307"/>
                    <a:pt x="548114" y="1458216"/>
                    <a:pt x="541599" y="1411817"/>
                  </a:cubicBezTo>
                  <a:cubicBezTo>
                    <a:pt x="540296" y="1400054"/>
                    <a:pt x="538342" y="1388291"/>
                    <a:pt x="537690" y="1377182"/>
                  </a:cubicBezTo>
                  <a:lnTo>
                    <a:pt x="535736" y="1341893"/>
                  </a:lnTo>
                  <a:lnTo>
                    <a:pt x="535736" y="1307257"/>
                  </a:lnTo>
                  <a:cubicBezTo>
                    <a:pt x="535736" y="1301376"/>
                    <a:pt x="536387" y="1295495"/>
                    <a:pt x="537039" y="1289613"/>
                  </a:cubicBezTo>
                  <a:lnTo>
                    <a:pt x="538342" y="1271969"/>
                  </a:lnTo>
                  <a:lnTo>
                    <a:pt x="540296" y="1254978"/>
                  </a:lnTo>
                  <a:lnTo>
                    <a:pt x="542251" y="1237987"/>
                  </a:lnTo>
                  <a:cubicBezTo>
                    <a:pt x="544205" y="1226224"/>
                    <a:pt x="545508" y="1214461"/>
                    <a:pt x="548114" y="1203351"/>
                  </a:cubicBezTo>
                  <a:lnTo>
                    <a:pt x="555281" y="1168716"/>
                  </a:lnTo>
                  <a:lnTo>
                    <a:pt x="557235" y="1160874"/>
                  </a:lnTo>
                  <a:lnTo>
                    <a:pt x="560493" y="1152378"/>
                  </a:lnTo>
                  <a:lnTo>
                    <a:pt x="565053" y="1135387"/>
                  </a:lnTo>
                  <a:cubicBezTo>
                    <a:pt x="576780" y="1090950"/>
                    <a:pt x="594371" y="1047165"/>
                    <a:pt x="612613" y="1004688"/>
                  </a:cubicBezTo>
                  <a:cubicBezTo>
                    <a:pt x="623037" y="983776"/>
                    <a:pt x="632809" y="962864"/>
                    <a:pt x="643885" y="942605"/>
                  </a:cubicBezTo>
                  <a:lnTo>
                    <a:pt x="660172" y="911891"/>
                  </a:lnTo>
                  <a:lnTo>
                    <a:pt x="668641" y="896861"/>
                  </a:lnTo>
                  <a:cubicBezTo>
                    <a:pt x="671899" y="891633"/>
                    <a:pt x="673853" y="886405"/>
                    <a:pt x="677762" y="881830"/>
                  </a:cubicBezTo>
                  <a:cubicBezTo>
                    <a:pt x="690141" y="862225"/>
                    <a:pt x="701868" y="842620"/>
                    <a:pt x="714898" y="823015"/>
                  </a:cubicBezTo>
                  <a:close/>
                  <a:moveTo>
                    <a:pt x="828876" y="688393"/>
                  </a:moveTo>
                  <a:lnTo>
                    <a:pt x="791740" y="747208"/>
                  </a:lnTo>
                  <a:cubicBezTo>
                    <a:pt x="779362" y="766813"/>
                    <a:pt x="768286" y="787071"/>
                    <a:pt x="756559" y="806676"/>
                  </a:cubicBezTo>
                  <a:cubicBezTo>
                    <a:pt x="744832" y="826935"/>
                    <a:pt x="735060" y="847846"/>
                    <a:pt x="723984" y="867451"/>
                  </a:cubicBezTo>
                  <a:cubicBezTo>
                    <a:pt x="713561" y="888363"/>
                    <a:pt x="704440" y="909275"/>
                    <a:pt x="695319" y="930187"/>
                  </a:cubicBezTo>
                  <a:lnTo>
                    <a:pt x="682289" y="962209"/>
                  </a:lnTo>
                  <a:cubicBezTo>
                    <a:pt x="677728" y="973318"/>
                    <a:pt x="673168" y="983774"/>
                    <a:pt x="669910" y="994230"/>
                  </a:cubicBezTo>
                  <a:lnTo>
                    <a:pt x="658183" y="1026905"/>
                  </a:lnTo>
                  <a:lnTo>
                    <a:pt x="655577" y="1035400"/>
                  </a:lnTo>
                  <a:lnTo>
                    <a:pt x="652971" y="1043896"/>
                  </a:lnTo>
                  <a:lnTo>
                    <a:pt x="648411" y="1060233"/>
                  </a:lnTo>
                  <a:lnTo>
                    <a:pt x="644502" y="1076571"/>
                  </a:lnTo>
                  <a:lnTo>
                    <a:pt x="641896" y="1085066"/>
                  </a:lnTo>
                  <a:lnTo>
                    <a:pt x="639941" y="1093562"/>
                  </a:lnTo>
                  <a:lnTo>
                    <a:pt x="632775" y="1127544"/>
                  </a:lnTo>
                  <a:cubicBezTo>
                    <a:pt x="630169" y="1138653"/>
                    <a:pt x="629517" y="1150416"/>
                    <a:pt x="627563" y="1160872"/>
                  </a:cubicBezTo>
                  <a:lnTo>
                    <a:pt x="624957" y="1178517"/>
                  </a:lnTo>
                  <a:lnTo>
                    <a:pt x="623654" y="1195508"/>
                  </a:lnTo>
                  <a:cubicBezTo>
                    <a:pt x="613881" y="1286344"/>
                    <a:pt x="626260" y="1380448"/>
                    <a:pt x="660138" y="1465402"/>
                  </a:cubicBezTo>
                  <a:cubicBezTo>
                    <a:pt x="677077" y="1508533"/>
                    <a:pt x="699879" y="1548397"/>
                    <a:pt x="727242" y="1584993"/>
                  </a:cubicBezTo>
                  <a:cubicBezTo>
                    <a:pt x="754605" y="1622242"/>
                    <a:pt x="785877" y="1656224"/>
                    <a:pt x="823012" y="1684324"/>
                  </a:cubicBezTo>
                  <a:cubicBezTo>
                    <a:pt x="784574" y="1658184"/>
                    <a:pt x="751999" y="1624856"/>
                    <a:pt x="723333" y="1588260"/>
                  </a:cubicBezTo>
                  <a:cubicBezTo>
                    <a:pt x="695319" y="1551664"/>
                    <a:pt x="671213" y="1511801"/>
                    <a:pt x="652971" y="1468670"/>
                  </a:cubicBezTo>
                  <a:cubicBezTo>
                    <a:pt x="634729" y="1425539"/>
                    <a:pt x="623002" y="1380448"/>
                    <a:pt x="616487" y="1334049"/>
                  </a:cubicBezTo>
                  <a:cubicBezTo>
                    <a:pt x="614533" y="1322286"/>
                    <a:pt x="613230" y="1311177"/>
                    <a:pt x="612578" y="1299414"/>
                  </a:cubicBezTo>
                  <a:lnTo>
                    <a:pt x="610624" y="1264125"/>
                  </a:lnTo>
                  <a:lnTo>
                    <a:pt x="610624" y="1229489"/>
                  </a:lnTo>
                  <a:cubicBezTo>
                    <a:pt x="610624" y="1223608"/>
                    <a:pt x="611275" y="1217727"/>
                    <a:pt x="611927" y="1211845"/>
                  </a:cubicBezTo>
                  <a:lnTo>
                    <a:pt x="613230" y="1194854"/>
                  </a:lnTo>
                  <a:lnTo>
                    <a:pt x="614533" y="1177210"/>
                  </a:lnTo>
                  <a:lnTo>
                    <a:pt x="617139" y="1160219"/>
                  </a:lnTo>
                  <a:cubicBezTo>
                    <a:pt x="619093" y="1148456"/>
                    <a:pt x="620396" y="1137346"/>
                    <a:pt x="623002" y="1125583"/>
                  </a:cubicBezTo>
                  <a:lnTo>
                    <a:pt x="630169" y="1091601"/>
                  </a:lnTo>
                  <a:lnTo>
                    <a:pt x="632123" y="1083106"/>
                  </a:lnTo>
                  <a:lnTo>
                    <a:pt x="634729" y="1074610"/>
                  </a:lnTo>
                  <a:lnTo>
                    <a:pt x="639290" y="1057619"/>
                  </a:lnTo>
                  <a:cubicBezTo>
                    <a:pt x="651668" y="1013182"/>
                    <a:pt x="669259" y="969397"/>
                    <a:pt x="687501" y="926920"/>
                  </a:cubicBezTo>
                  <a:cubicBezTo>
                    <a:pt x="697925" y="906661"/>
                    <a:pt x="707697" y="885096"/>
                    <a:pt x="718121" y="864837"/>
                  </a:cubicBezTo>
                  <a:lnTo>
                    <a:pt x="735060" y="834123"/>
                  </a:lnTo>
                  <a:lnTo>
                    <a:pt x="743529" y="819093"/>
                  </a:lnTo>
                  <a:cubicBezTo>
                    <a:pt x="746135" y="814518"/>
                    <a:pt x="748741" y="808637"/>
                    <a:pt x="751999" y="804062"/>
                  </a:cubicBezTo>
                  <a:cubicBezTo>
                    <a:pt x="764377" y="784457"/>
                    <a:pt x="776756" y="764852"/>
                    <a:pt x="789786" y="745247"/>
                  </a:cubicBezTo>
                  <a:close/>
                  <a:moveTo>
                    <a:pt x="906644" y="613505"/>
                  </a:moveTo>
                  <a:lnTo>
                    <a:pt x="869509" y="671704"/>
                  </a:lnTo>
                  <a:cubicBezTo>
                    <a:pt x="857131" y="691322"/>
                    <a:pt x="846055" y="711594"/>
                    <a:pt x="834328" y="731212"/>
                  </a:cubicBezTo>
                  <a:cubicBezTo>
                    <a:pt x="822601" y="751483"/>
                    <a:pt x="812829" y="772409"/>
                    <a:pt x="801753" y="792027"/>
                  </a:cubicBezTo>
                  <a:cubicBezTo>
                    <a:pt x="791330" y="812953"/>
                    <a:pt x="782209" y="833878"/>
                    <a:pt x="772436" y="855458"/>
                  </a:cubicBezTo>
                  <a:lnTo>
                    <a:pt x="759406" y="886846"/>
                  </a:lnTo>
                  <a:cubicBezTo>
                    <a:pt x="755497" y="897963"/>
                    <a:pt x="750937" y="908426"/>
                    <a:pt x="747679" y="919543"/>
                  </a:cubicBezTo>
                  <a:lnTo>
                    <a:pt x="735952" y="952239"/>
                  </a:lnTo>
                  <a:lnTo>
                    <a:pt x="733346" y="960086"/>
                  </a:lnTo>
                  <a:lnTo>
                    <a:pt x="731392" y="968587"/>
                  </a:lnTo>
                  <a:lnTo>
                    <a:pt x="726180" y="984935"/>
                  </a:lnTo>
                  <a:lnTo>
                    <a:pt x="721619" y="1001938"/>
                  </a:lnTo>
                  <a:lnTo>
                    <a:pt x="719665" y="1009785"/>
                  </a:lnTo>
                  <a:lnTo>
                    <a:pt x="717710" y="1018286"/>
                  </a:lnTo>
                  <a:lnTo>
                    <a:pt x="710544" y="1052290"/>
                  </a:lnTo>
                  <a:cubicBezTo>
                    <a:pt x="707938" y="1063407"/>
                    <a:pt x="706635" y="1074524"/>
                    <a:pt x="705332" y="1086294"/>
                  </a:cubicBezTo>
                  <a:lnTo>
                    <a:pt x="702726" y="1103296"/>
                  </a:lnTo>
                  <a:lnTo>
                    <a:pt x="701423" y="1120298"/>
                  </a:lnTo>
                  <a:cubicBezTo>
                    <a:pt x="690999" y="1211848"/>
                    <a:pt x="704029" y="1305360"/>
                    <a:pt x="737907" y="1390370"/>
                  </a:cubicBezTo>
                  <a:cubicBezTo>
                    <a:pt x="754846" y="1432876"/>
                    <a:pt x="777648" y="1473419"/>
                    <a:pt x="805011" y="1510693"/>
                  </a:cubicBezTo>
                  <a:cubicBezTo>
                    <a:pt x="831722" y="1547967"/>
                    <a:pt x="863646" y="1581317"/>
                    <a:pt x="900781" y="1609436"/>
                  </a:cubicBezTo>
                  <a:cubicBezTo>
                    <a:pt x="862343" y="1583279"/>
                    <a:pt x="829768" y="1549929"/>
                    <a:pt x="801102" y="1513309"/>
                  </a:cubicBezTo>
                  <a:cubicBezTo>
                    <a:pt x="772436" y="1477343"/>
                    <a:pt x="748331" y="1436799"/>
                    <a:pt x="730740" y="1393640"/>
                  </a:cubicBezTo>
                  <a:cubicBezTo>
                    <a:pt x="712498" y="1350481"/>
                    <a:pt x="700120" y="1305360"/>
                    <a:pt x="693605" y="1258931"/>
                  </a:cubicBezTo>
                  <a:cubicBezTo>
                    <a:pt x="692302" y="1247160"/>
                    <a:pt x="690999" y="1236044"/>
                    <a:pt x="690347" y="1224273"/>
                  </a:cubicBezTo>
                  <a:lnTo>
                    <a:pt x="688393" y="1189615"/>
                  </a:lnTo>
                  <a:lnTo>
                    <a:pt x="688393" y="1154303"/>
                  </a:lnTo>
                  <a:cubicBezTo>
                    <a:pt x="688393" y="1148417"/>
                    <a:pt x="689044" y="1142532"/>
                    <a:pt x="689044" y="1136647"/>
                  </a:cubicBezTo>
                  <a:lnTo>
                    <a:pt x="690999" y="1119644"/>
                  </a:lnTo>
                  <a:lnTo>
                    <a:pt x="692302" y="1101988"/>
                  </a:lnTo>
                  <a:lnTo>
                    <a:pt x="694908" y="1084986"/>
                  </a:lnTo>
                  <a:cubicBezTo>
                    <a:pt x="696862" y="1073216"/>
                    <a:pt x="698165" y="1062099"/>
                    <a:pt x="700771" y="1050328"/>
                  </a:cubicBezTo>
                  <a:lnTo>
                    <a:pt x="707938" y="1016324"/>
                  </a:lnTo>
                  <a:lnTo>
                    <a:pt x="709892" y="1007823"/>
                  </a:lnTo>
                  <a:lnTo>
                    <a:pt x="712498" y="999322"/>
                  </a:lnTo>
                  <a:lnTo>
                    <a:pt x="717059" y="982320"/>
                  </a:lnTo>
                  <a:cubicBezTo>
                    <a:pt x="729437" y="937853"/>
                    <a:pt x="746376" y="894694"/>
                    <a:pt x="765270" y="851534"/>
                  </a:cubicBezTo>
                  <a:cubicBezTo>
                    <a:pt x="775694" y="830609"/>
                    <a:pt x="785466" y="809683"/>
                    <a:pt x="795890" y="789411"/>
                  </a:cubicBezTo>
                  <a:lnTo>
                    <a:pt x="812829" y="758677"/>
                  </a:lnTo>
                  <a:lnTo>
                    <a:pt x="821298" y="743636"/>
                  </a:lnTo>
                  <a:cubicBezTo>
                    <a:pt x="823904" y="739059"/>
                    <a:pt x="826510" y="733174"/>
                    <a:pt x="829768" y="728596"/>
                  </a:cubicBezTo>
                  <a:cubicBezTo>
                    <a:pt x="842146" y="708978"/>
                    <a:pt x="853873" y="689360"/>
                    <a:pt x="866903" y="669743"/>
                  </a:cubicBezTo>
                  <a:close/>
                  <a:moveTo>
                    <a:pt x="981532" y="535736"/>
                  </a:moveTo>
                  <a:lnTo>
                    <a:pt x="944397" y="593935"/>
                  </a:lnTo>
                  <a:cubicBezTo>
                    <a:pt x="932019" y="613553"/>
                    <a:pt x="920943" y="633825"/>
                    <a:pt x="909216" y="654097"/>
                  </a:cubicBezTo>
                  <a:cubicBezTo>
                    <a:pt x="897489" y="673715"/>
                    <a:pt x="887065" y="694640"/>
                    <a:pt x="876641" y="714912"/>
                  </a:cubicBezTo>
                  <a:cubicBezTo>
                    <a:pt x="866218" y="735184"/>
                    <a:pt x="857097" y="756109"/>
                    <a:pt x="847324" y="777689"/>
                  </a:cubicBezTo>
                  <a:lnTo>
                    <a:pt x="834294" y="809077"/>
                  </a:lnTo>
                  <a:cubicBezTo>
                    <a:pt x="830385" y="820194"/>
                    <a:pt x="825825" y="830657"/>
                    <a:pt x="822567" y="841774"/>
                  </a:cubicBezTo>
                  <a:lnTo>
                    <a:pt x="810840" y="874470"/>
                  </a:lnTo>
                  <a:lnTo>
                    <a:pt x="808234" y="882317"/>
                  </a:lnTo>
                  <a:lnTo>
                    <a:pt x="805628" y="890818"/>
                  </a:lnTo>
                  <a:lnTo>
                    <a:pt x="801068" y="907166"/>
                  </a:lnTo>
                  <a:lnTo>
                    <a:pt x="796507" y="924169"/>
                  </a:lnTo>
                  <a:lnTo>
                    <a:pt x="794553" y="932670"/>
                  </a:lnTo>
                  <a:lnTo>
                    <a:pt x="792598" y="940517"/>
                  </a:lnTo>
                  <a:lnTo>
                    <a:pt x="785432" y="974521"/>
                  </a:lnTo>
                  <a:cubicBezTo>
                    <a:pt x="782826" y="985638"/>
                    <a:pt x="781523" y="997408"/>
                    <a:pt x="779568" y="1008525"/>
                  </a:cubicBezTo>
                  <a:lnTo>
                    <a:pt x="777614" y="1025527"/>
                  </a:lnTo>
                  <a:lnTo>
                    <a:pt x="776311" y="1043183"/>
                  </a:lnTo>
                  <a:cubicBezTo>
                    <a:pt x="765887" y="1134079"/>
                    <a:pt x="778917" y="1227591"/>
                    <a:pt x="812795" y="1312601"/>
                  </a:cubicBezTo>
                  <a:cubicBezTo>
                    <a:pt x="829734" y="1355761"/>
                    <a:pt x="852536" y="1395650"/>
                    <a:pt x="879899" y="1432924"/>
                  </a:cubicBezTo>
                  <a:cubicBezTo>
                    <a:pt x="906610" y="1470198"/>
                    <a:pt x="938534" y="1504202"/>
                    <a:pt x="975669" y="1531667"/>
                  </a:cubicBezTo>
                  <a:cubicBezTo>
                    <a:pt x="937231" y="1505510"/>
                    <a:pt x="904656" y="1472160"/>
                    <a:pt x="875990" y="1436194"/>
                  </a:cubicBezTo>
                  <a:cubicBezTo>
                    <a:pt x="847324" y="1399574"/>
                    <a:pt x="823219" y="1359030"/>
                    <a:pt x="805628" y="1315871"/>
                  </a:cubicBezTo>
                  <a:cubicBezTo>
                    <a:pt x="786735" y="1272712"/>
                    <a:pt x="775008" y="1227591"/>
                    <a:pt x="768493" y="1181816"/>
                  </a:cubicBezTo>
                  <a:cubicBezTo>
                    <a:pt x="767190" y="1169391"/>
                    <a:pt x="765235" y="1158275"/>
                    <a:pt x="764584" y="1146504"/>
                  </a:cubicBezTo>
                  <a:lnTo>
                    <a:pt x="763281" y="1111846"/>
                  </a:lnTo>
                  <a:lnTo>
                    <a:pt x="763281" y="1076534"/>
                  </a:lnTo>
                  <a:cubicBezTo>
                    <a:pt x="763281" y="1071302"/>
                    <a:pt x="763932" y="1065417"/>
                    <a:pt x="763932" y="1058878"/>
                  </a:cubicBezTo>
                  <a:lnTo>
                    <a:pt x="765887" y="1041875"/>
                  </a:lnTo>
                  <a:lnTo>
                    <a:pt x="767190" y="1024873"/>
                  </a:lnTo>
                  <a:lnTo>
                    <a:pt x="769796" y="1007217"/>
                  </a:lnTo>
                  <a:cubicBezTo>
                    <a:pt x="771750" y="995447"/>
                    <a:pt x="773053" y="984330"/>
                    <a:pt x="775659" y="972559"/>
                  </a:cubicBezTo>
                  <a:lnTo>
                    <a:pt x="782826" y="938555"/>
                  </a:lnTo>
                  <a:lnTo>
                    <a:pt x="784780" y="930054"/>
                  </a:lnTo>
                  <a:lnTo>
                    <a:pt x="786735" y="921553"/>
                  </a:lnTo>
                  <a:lnTo>
                    <a:pt x="791947" y="905205"/>
                  </a:lnTo>
                  <a:cubicBezTo>
                    <a:pt x="804325" y="860084"/>
                    <a:pt x="821264" y="816925"/>
                    <a:pt x="840158" y="773765"/>
                  </a:cubicBezTo>
                  <a:cubicBezTo>
                    <a:pt x="849930" y="753494"/>
                    <a:pt x="860354" y="731914"/>
                    <a:pt x="870778" y="711642"/>
                  </a:cubicBezTo>
                  <a:lnTo>
                    <a:pt x="887717" y="680908"/>
                  </a:lnTo>
                  <a:lnTo>
                    <a:pt x="896186" y="665867"/>
                  </a:lnTo>
                  <a:cubicBezTo>
                    <a:pt x="898792" y="661290"/>
                    <a:pt x="901398" y="656059"/>
                    <a:pt x="904656" y="650827"/>
                  </a:cubicBezTo>
                  <a:cubicBezTo>
                    <a:pt x="917034" y="631209"/>
                    <a:pt x="928761" y="611591"/>
                    <a:pt x="941791" y="592628"/>
                  </a:cubicBezTo>
                  <a:close/>
                  <a:moveTo>
                    <a:pt x="1056422" y="460849"/>
                  </a:moveTo>
                  <a:lnTo>
                    <a:pt x="1019397" y="519048"/>
                  </a:lnTo>
                  <a:cubicBezTo>
                    <a:pt x="1007056" y="538666"/>
                    <a:pt x="995363" y="558938"/>
                    <a:pt x="984321" y="579210"/>
                  </a:cubicBezTo>
                  <a:cubicBezTo>
                    <a:pt x="972629" y="598828"/>
                    <a:pt x="962236" y="619753"/>
                    <a:pt x="951843" y="640025"/>
                  </a:cubicBezTo>
                  <a:cubicBezTo>
                    <a:pt x="941450" y="660297"/>
                    <a:pt x="932356" y="681876"/>
                    <a:pt x="922612" y="702802"/>
                  </a:cubicBezTo>
                  <a:lnTo>
                    <a:pt x="909621" y="734844"/>
                  </a:lnTo>
                  <a:cubicBezTo>
                    <a:pt x="905724" y="745307"/>
                    <a:pt x="901177" y="756424"/>
                    <a:pt x="897279" y="766887"/>
                  </a:cubicBezTo>
                  <a:lnTo>
                    <a:pt x="886237" y="799583"/>
                  </a:lnTo>
                  <a:lnTo>
                    <a:pt x="883638" y="807430"/>
                  </a:lnTo>
                  <a:lnTo>
                    <a:pt x="881040" y="815931"/>
                  </a:lnTo>
                  <a:lnTo>
                    <a:pt x="876493" y="832279"/>
                  </a:lnTo>
                  <a:lnTo>
                    <a:pt x="871946" y="849282"/>
                  </a:lnTo>
                  <a:lnTo>
                    <a:pt x="869998" y="857129"/>
                  </a:lnTo>
                  <a:lnTo>
                    <a:pt x="868049" y="865630"/>
                  </a:lnTo>
                  <a:lnTo>
                    <a:pt x="860904" y="899634"/>
                  </a:lnTo>
                  <a:cubicBezTo>
                    <a:pt x="858305" y="910751"/>
                    <a:pt x="857006" y="922521"/>
                    <a:pt x="855058" y="934292"/>
                  </a:cubicBezTo>
                  <a:lnTo>
                    <a:pt x="853109" y="950640"/>
                  </a:lnTo>
                  <a:lnTo>
                    <a:pt x="851160" y="968296"/>
                  </a:lnTo>
                  <a:cubicBezTo>
                    <a:pt x="841417" y="1059192"/>
                    <a:pt x="854408" y="1152704"/>
                    <a:pt x="888185" y="1238368"/>
                  </a:cubicBezTo>
                  <a:cubicBezTo>
                    <a:pt x="905074" y="1280874"/>
                    <a:pt x="927809" y="1320763"/>
                    <a:pt x="955090" y="1358037"/>
                  </a:cubicBezTo>
                  <a:cubicBezTo>
                    <a:pt x="981723" y="1395311"/>
                    <a:pt x="1013551" y="1429315"/>
                    <a:pt x="1049927" y="1456780"/>
                  </a:cubicBezTo>
                  <a:cubicBezTo>
                    <a:pt x="1012252" y="1431277"/>
                    <a:pt x="979774" y="1397273"/>
                    <a:pt x="951193" y="1360653"/>
                  </a:cubicBezTo>
                  <a:cubicBezTo>
                    <a:pt x="922612" y="1324687"/>
                    <a:pt x="898578" y="1284143"/>
                    <a:pt x="881040" y="1240984"/>
                  </a:cubicBezTo>
                  <a:cubicBezTo>
                    <a:pt x="862203" y="1198479"/>
                    <a:pt x="850511" y="1152704"/>
                    <a:pt x="844015" y="1106929"/>
                  </a:cubicBezTo>
                  <a:cubicBezTo>
                    <a:pt x="842716" y="1094504"/>
                    <a:pt x="840767" y="1083388"/>
                    <a:pt x="840118" y="1071617"/>
                  </a:cubicBezTo>
                  <a:lnTo>
                    <a:pt x="838169" y="1036959"/>
                  </a:lnTo>
                  <a:lnTo>
                    <a:pt x="838819" y="1001647"/>
                  </a:lnTo>
                  <a:cubicBezTo>
                    <a:pt x="838819" y="995761"/>
                    <a:pt x="839468" y="990530"/>
                    <a:pt x="839468" y="984645"/>
                  </a:cubicBezTo>
                  <a:lnTo>
                    <a:pt x="841417" y="966988"/>
                  </a:lnTo>
                  <a:lnTo>
                    <a:pt x="842716" y="949332"/>
                  </a:lnTo>
                  <a:lnTo>
                    <a:pt x="845314" y="932330"/>
                  </a:lnTo>
                  <a:cubicBezTo>
                    <a:pt x="847263" y="921214"/>
                    <a:pt x="848562" y="909443"/>
                    <a:pt x="851160" y="897672"/>
                  </a:cubicBezTo>
                  <a:lnTo>
                    <a:pt x="858305" y="863668"/>
                  </a:lnTo>
                  <a:lnTo>
                    <a:pt x="860254" y="855167"/>
                  </a:lnTo>
                  <a:lnTo>
                    <a:pt x="862203" y="846666"/>
                  </a:lnTo>
                  <a:lnTo>
                    <a:pt x="867399" y="830318"/>
                  </a:lnTo>
                  <a:cubicBezTo>
                    <a:pt x="879741" y="785197"/>
                    <a:pt x="896630" y="742038"/>
                    <a:pt x="914818" y="698878"/>
                  </a:cubicBezTo>
                  <a:cubicBezTo>
                    <a:pt x="925211" y="678607"/>
                    <a:pt x="935604" y="657681"/>
                    <a:pt x="945347" y="636755"/>
                  </a:cubicBezTo>
                  <a:lnTo>
                    <a:pt x="962236" y="606021"/>
                  </a:lnTo>
                  <a:lnTo>
                    <a:pt x="970680" y="590980"/>
                  </a:lnTo>
                  <a:cubicBezTo>
                    <a:pt x="973928" y="586403"/>
                    <a:pt x="976526" y="581172"/>
                    <a:pt x="979774" y="576594"/>
                  </a:cubicBezTo>
                  <a:cubicBezTo>
                    <a:pt x="992116" y="556976"/>
                    <a:pt x="1003808" y="536704"/>
                    <a:pt x="1016799" y="517741"/>
                  </a:cubicBezTo>
                  <a:close/>
                  <a:moveTo>
                    <a:pt x="1134189" y="383081"/>
                  </a:moveTo>
                  <a:lnTo>
                    <a:pt x="1096515" y="441280"/>
                  </a:lnTo>
                  <a:cubicBezTo>
                    <a:pt x="1084823" y="460898"/>
                    <a:pt x="1073130" y="481170"/>
                    <a:pt x="1062088" y="501442"/>
                  </a:cubicBezTo>
                  <a:cubicBezTo>
                    <a:pt x="1050396" y="521713"/>
                    <a:pt x="1040003" y="541985"/>
                    <a:pt x="1029610" y="562257"/>
                  </a:cubicBezTo>
                  <a:cubicBezTo>
                    <a:pt x="1019217" y="582529"/>
                    <a:pt x="1010123" y="604108"/>
                    <a:pt x="1000379" y="625034"/>
                  </a:cubicBezTo>
                  <a:lnTo>
                    <a:pt x="987388" y="657076"/>
                  </a:lnTo>
                  <a:cubicBezTo>
                    <a:pt x="983491" y="667539"/>
                    <a:pt x="978944" y="678656"/>
                    <a:pt x="975046" y="689119"/>
                  </a:cubicBezTo>
                  <a:lnTo>
                    <a:pt x="964004" y="721815"/>
                  </a:lnTo>
                  <a:lnTo>
                    <a:pt x="961405" y="729662"/>
                  </a:lnTo>
                  <a:lnTo>
                    <a:pt x="958807" y="738163"/>
                  </a:lnTo>
                  <a:lnTo>
                    <a:pt x="954260" y="755165"/>
                  </a:lnTo>
                  <a:lnTo>
                    <a:pt x="949713" y="771514"/>
                  </a:lnTo>
                  <a:lnTo>
                    <a:pt x="947115" y="780015"/>
                  </a:lnTo>
                  <a:lnTo>
                    <a:pt x="945166" y="788516"/>
                  </a:lnTo>
                  <a:lnTo>
                    <a:pt x="938021" y="821866"/>
                  </a:lnTo>
                  <a:cubicBezTo>
                    <a:pt x="936072" y="832983"/>
                    <a:pt x="934773" y="844753"/>
                    <a:pt x="932825" y="855870"/>
                  </a:cubicBezTo>
                  <a:lnTo>
                    <a:pt x="930876" y="872872"/>
                  </a:lnTo>
                  <a:lnTo>
                    <a:pt x="928927" y="890528"/>
                  </a:lnTo>
                  <a:cubicBezTo>
                    <a:pt x="919184" y="981424"/>
                    <a:pt x="931526" y="1074936"/>
                    <a:pt x="965952" y="1160600"/>
                  </a:cubicBezTo>
                  <a:cubicBezTo>
                    <a:pt x="982841" y="1203106"/>
                    <a:pt x="1005576" y="1243649"/>
                    <a:pt x="1032208" y="1280269"/>
                  </a:cubicBezTo>
                  <a:cubicBezTo>
                    <a:pt x="1059490" y="1317543"/>
                    <a:pt x="1091318" y="1351547"/>
                    <a:pt x="1127694" y="1379012"/>
                  </a:cubicBezTo>
                  <a:cubicBezTo>
                    <a:pt x="1089370" y="1352855"/>
                    <a:pt x="1056891" y="1319505"/>
                    <a:pt x="1028311" y="1283539"/>
                  </a:cubicBezTo>
                  <a:cubicBezTo>
                    <a:pt x="1000379" y="1246919"/>
                    <a:pt x="976345" y="1206375"/>
                    <a:pt x="958158" y="1163870"/>
                  </a:cubicBezTo>
                  <a:cubicBezTo>
                    <a:pt x="939970" y="1120711"/>
                    <a:pt x="928278" y="1074936"/>
                    <a:pt x="921782" y="1029161"/>
                  </a:cubicBezTo>
                  <a:cubicBezTo>
                    <a:pt x="920483" y="1017390"/>
                    <a:pt x="918534" y="1005620"/>
                    <a:pt x="917885" y="993849"/>
                  </a:cubicBezTo>
                  <a:lnTo>
                    <a:pt x="915936" y="959191"/>
                  </a:lnTo>
                  <a:lnTo>
                    <a:pt x="916586" y="924533"/>
                  </a:lnTo>
                  <a:cubicBezTo>
                    <a:pt x="916586" y="918647"/>
                    <a:pt x="916586" y="912762"/>
                    <a:pt x="917235" y="906877"/>
                  </a:cubicBezTo>
                  <a:lnTo>
                    <a:pt x="918534" y="889220"/>
                  </a:lnTo>
                  <a:lnTo>
                    <a:pt x="920483" y="872218"/>
                  </a:lnTo>
                  <a:lnTo>
                    <a:pt x="923081" y="854562"/>
                  </a:lnTo>
                  <a:cubicBezTo>
                    <a:pt x="925030" y="842792"/>
                    <a:pt x="925679" y="831675"/>
                    <a:pt x="928927" y="819904"/>
                  </a:cubicBezTo>
                  <a:lnTo>
                    <a:pt x="936072" y="785900"/>
                  </a:lnTo>
                  <a:lnTo>
                    <a:pt x="938021" y="777399"/>
                  </a:lnTo>
                  <a:lnTo>
                    <a:pt x="939970" y="768898"/>
                  </a:lnTo>
                  <a:lnTo>
                    <a:pt x="945166" y="752550"/>
                  </a:lnTo>
                  <a:cubicBezTo>
                    <a:pt x="957508" y="707429"/>
                    <a:pt x="974397" y="664270"/>
                    <a:pt x="992585" y="621764"/>
                  </a:cubicBezTo>
                  <a:cubicBezTo>
                    <a:pt x="1002978" y="600839"/>
                    <a:pt x="1013371" y="579913"/>
                    <a:pt x="1023114" y="558987"/>
                  </a:cubicBezTo>
                  <a:lnTo>
                    <a:pt x="1040003" y="528907"/>
                  </a:lnTo>
                  <a:lnTo>
                    <a:pt x="1048447" y="513866"/>
                  </a:lnTo>
                  <a:cubicBezTo>
                    <a:pt x="1051695" y="508635"/>
                    <a:pt x="1054293" y="503404"/>
                    <a:pt x="1056891" y="498826"/>
                  </a:cubicBezTo>
                  <a:cubicBezTo>
                    <a:pt x="1069883" y="479208"/>
                    <a:pt x="1081575" y="458936"/>
                    <a:pt x="1094566" y="439973"/>
                  </a:cubicBezTo>
                  <a:close/>
                  <a:moveTo>
                    <a:pt x="1211958" y="308193"/>
                  </a:moveTo>
                  <a:lnTo>
                    <a:pt x="1174284" y="366354"/>
                  </a:lnTo>
                  <a:cubicBezTo>
                    <a:pt x="1162592" y="385959"/>
                    <a:pt x="1150899" y="406218"/>
                    <a:pt x="1139857" y="426476"/>
                  </a:cubicBezTo>
                  <a:cubicBezTo>
                    <a:pt x="1128165" y="446081"/>
                    <a:pt x="1117772" y="466993"/>
                    <a:pt x="1107379" y="487251"/>
                  </a:cubicBezTo>
                  <a:cubicBezTo>
                    <a:pt x="1096986" y="508163"/>
                    <a:pt x="1087242" y="529075"/>
                    <a:pt x="1077499" y="549987"/>
                  </a:cubicBezTo>
                  <a:lnTo>
                    <a:pt x="1065157" y="582009"/>
                  </a:lnTo>
                  <a:cubicBezTo>
                    <a:pt x="1061260" y="592465"/>
                    <a:pt x="1056063" y="603574"/>
                    <a:pt x="1052166" y="614030"/>
                  </a:cubicBezTo>
                  <a:lnTo>
                    <a:pt x="1041773" y="646705"/>
                  </a:lnTo>
                  <a:lnTo>
                    <a:pt x="1038525" y="655201"/>
                  </a:lnTo>
                  <a:lnTo>
                    <a:pt x="1036576" y="663043"/>
                  </a:lnTo>
                  <a:lnTo>
                    <a:pt x="1032029" y="680033"/>
                  </a:lnTo>
                  <a:lnTo>
                    <a:pt x="1027482" y="696371"/>
                  </a:lnTo>
                  <a:lnTo>
                    <a:pt x="1024884" y="704866"/>
                  </a:lnTo>
                  <a:lnTo>
                    <a:pt x="1022935" y="713362"/>
                  </a:lnTo>
                  <a:lnTo>
                    <a:pt x="1015790" y="746690"/>
                  </a:lnTo>
                  <a:cubicBezTo>
                    <a:pt x="1013841" y="757800"/>
                    <a:pt x="1012542" y="769563"/>
                    <a:pt x="1010594" y="781326"/>
                  </a:cubicBezTo>
                  <a:lnTo>
                    <a:pt x="1008645" y="797663"/>
                  </a:lnTo>
                  <a:lnTo>
                    <a:pt x="1006696" y="815308"/>
                  </a:lnTo>
                  <a:cubicBezTo>
                    <a:pt x="996953" y="906797"/>
                    <a:pt x="1009295" y="1000248"/>
                    <a:pt x="1043721" y="1085202"/>
                  </a:cubicBezTo>
                  <a:cubicBezTo>
                    <a:pt x="1059961" y="1127680"/>
                    <a:pt x="1083345" y="1168197"/>
                    <a:pt x="1109977" y="1204793"/>
                  </a:cubicBezTo>
                  <a:cubicBezTo>
                    <a:pt x="1137259" y="1242042"/>
                    <a:pt x="1169087" y="1276024"/>
                    <a:pt x="1205462" y="1304124"/>
                  </a:cubicBezTo>
                  <a:cubicBezTo>
                    <a:pt x="1167788" y="1277984"/>
                    <a:pt x="1135310" y="1244656"/>
                    <a:pt x="1106080" y="1208060"/>
                  </a:cubicBezTo>
                  <a:cubicBezTo>
                    <a:pt x="1077499" y="1171464"/>
                    <a:pt x="1053465" y="1130947"/>
                    <a:pt x="1035927" y="1087816"/>
                  </a:cubicBezTo>
                  <a:cubicBezTo>
                    <a:pt x="1017739" y="1045339"/>
                    <a:pt x="1006047" y="1000248"/>
                    <a:pt x="998902" y="953849"/>
                  </a:cubicBezTo>
                  <a:cubicBezTo>
                    <a:pt x="998252" y="942086"/>
                    <a:pt x="996303" y="930323"/>
                    <a:pt x="995654" y="919214"/>
                  </a:cubicBezTo>
                  <a:lnTo>
                    <a:pt x="993705" y="883925"/>
                  </a:lnTo>
                  <a:lnTo>
                    <a:pt x="994355" y="849289"/>
                  </a:lnTo>
                  <a:cubicBezTo>
                    <a:pt x="994355" y="843408"/>
                    <a:pt x="994355" y="837527"/>
                    <a:pt x="995004" y="831645"/>
                  </a:cubicBezTo>
                  <a:lnTo>
                    <a:pt x="996303" y="814001"/>
                  </a:lnTo>
                  <a:lnTo>
                    <a:pt x="998252" y="797010"/>
                  </a:lnTo>
                  <a:lnTo>
                    <a:pt x="1000850" y="779365"/>
                  </a:lnTo>
                  <a:cubicBezTo>
                    <a:pt x="1002799" y="768256"/>
                    <a:pt x="1003448" y="756493"/>
                    <a:pt x="1006047" y="744730"/>
                  </a:cubicBezTo>
                  <a:lnTo>
                    <a:pt x="1013841" y="710748"/>
                  </a:lnTo>
                  <a:lnTo>
                    <a:pt x="1015790" y="702252"/>
                  </a:lnTo>
                  <a:lnTo>
                    <a:pt x="1017739" y="693757"/>
                  </a:lnTo>
                  <a:lnTo>
                    <a:pt x="1022935" y="677419"/>
                  </a:lnTo>
                  <a:cubicBezTo>
                    <a:pt x="1035277" y="632328"/>
                    <a:pt x="1052166" y="589197"/>
                    <a:pt x="1070354" y="546720"/>
                  </a:cubicBezTo>
                  <a:cubicBezTo>
                    <a:pt x="1080747" y="525808"/>
                    <a:pt x="1090490" y="504896"/>
                    <a:pt x="1100883" y="484637"/>
                  </a:cubicBezTo>
                  <a:lnTo>
                    <a:pt x="1117772" y="453923"/>
                  </a:lnTo>
                  <a:lnTo>
                    <a:pt x="1126216" y="438893"/>
                  </a:lnTo>
                  <a:cubicBezTo>
                    <a:pt x="1129464" y="433665"/>
                    <a:pt x="1132062" y="428437"/>
                    <a:pt x="1135310" y="423862"/>
                  </a:cubicBezTo>
                  <a:cubicBezTo>
                    <a:pt x="1147652" y="404257"/>
                    <a:pt x="1159344" y="383999"/>
                    <a:pt x="1171685" y="365047"/>
                  </a:cubicBezTo>
                  <a:close/>
                  <a:moveTo>
                    <a:pt x="1286844" y="230424"/>
                  </a:moveTo>
                  <a:lnTo>
                    <a:pt x="1249710" y="288585"/>
                  </a:lnTo>
                  <a:cubicBezTo>
                    <a:pt x="1237982" y="308190"/>
                    <a:pt x="1226256" y="329102"/>
                    <a:pt x="1214528" y="348707"/>
                  </a:cubicBezTo>
                  <a:cubicBezTo>
                    <a:pt x="1203452" y="368966"/>
                    <a:pt x="1193028" y="389224"/>
                    <a:pt x="1181954" y="410136"/>
                  </a:cubicBezTo>
                  <a:cubicBezTo>
                    <a:pt x="1172181" y="430394"/>
                    <a:pt x="1162409" y="451306"/>
                    <a:pt x="1152636" y="472218"/>
                  </a:cubicBezTo>
                  <a:lnTo>
                    <a:pt x="1140258" y="504240"/>
                  </a:lnTo>
                  <a:cubicBezTo>
                    <a:pt x="1135697" y="515349"/>
                    <a:pt x="1131137" y="525805"/>
                    <a:pt x="1127879" y="536261"/>
                  </a:cubicBezTo>
                  <a:lnTo>
                    <a:pt x="1116152" y="568936"/>
                  </a:lnTo>
                  <a:lnTo>
                    <a:pt x="1113546" y="577432"/>
                  </a:lnTo>
                  <a:lnTo>
                    <a:pt x="1111592" y="585274"/>
                  </a:lnTo>
                  <a:lnTo>
                    <a:pt x="1107031" y="602264"/>
                  </a:lnTo>
                  <a:lnTo>
                    <a:pt x="1102471" y="619255"/>
                  </a:lnTo>
                  <a:lnTo>
                    <a:pt x="1099865" y="627097"/>
                  </a:lnTo>
                  <a:lnTo>
                    <a:pt x="1097910" y="635593"/>
                  </a:lnTo>
                  <a:lnTo>
                    <a:pt x="1090744" y="668921"/>
                  </a:lnTo>
                  <a:cubicBezTo>
                    <a:pt x="1088789" y="680684"/>
                    <a:pt x="1087486" y="691794"/>
                    <a:pt x="1085532" y="703557"/>
                  </a:cubicBezTo>
                  <a:lnTo>
                    <a:pt x="1082926" y="720548"/>
                  </a:lnTo>
                  <a:lnTo>
                    <a:pt x="1081623" y="737539"/>
                  </a:lnTo>
                  <a:cubicBezTo>
                    <a:pt x="1071850" y="829028"/>
                    <a:pt x="1084229" y="921825"/>
                    <a:pt x="1118107" y="1007433"/>
                  </a:cubicBezTo>
                  <a:cubicBezTo>
                    <a:pt x="1135046" y="1049911"/>
                    <a:pt x="1157848" y="1090428"/>
                    <a:pt x="1185210" y="1127677"/>
                  </a:cubicBezTo>
                  <a:cubicBezTo>
                    <a:pt x="1212574" y="1164273"/>
                    <a:pt x="1244498" y="1198255"/>
                    <a:pt x="1280982" y="1226355"/>
                  </a:cubicBezTo>
                  <a:cubicBezTo>
                    <a:pt x="1242542" y="1200215"/>
                    <a:pt x="1209968" y="1166887"/>
                    <a:pt x="1181302" y="1130945"/>
                  </a:cubicBezTo>
                  <a:cubicBezTo>
                    <a:pt x="1152636" y="1093695"/>
                    <a:pt x="1128531" y="1053178"/>
                    <a:pt x="1110940" y="1010701"/>
                  </a:cubicBezTo>
                  <a:cubicBezTo>
                    <a:pt x="1092698" y="967570"/>
                    <a:pt x="1080320" y="921825"/>
                    <a:pt x="1073805" y="876080"/>
                  </a:cubicBezTo>
                  <a:cubicBezTo>
                    <a:pt x="1073153" y="864317"/>
                    <a:pt x="1070547" y="852554"/>
                    <a:pt x="1069896" y="841445"/>
                  </a:cubicBezTo>
                  <a:lnTo>
                    <a:pt x="1068593" y="806156"/>
                  </a:lnTo>
                  <a:lnTo>
                    <a:pt x="1069244" y="771520"/>
                  </a:lnTo>
                  <a:cubicBezTo>
                    <a:pt x="1069244" y="765639"/>
                    <a:pt x="1069244" y="759758"/>
                    <a:pt x="1069896" y="753876"/>
                  </a:cubicBezTo>
                  <a:lnTo>
                    <a:pt x="1071199" y="736232"/>
                  </a:lnTo>
                  <a:lnTo>
                    <a:pt x="1073153" y="719241"/>
                  </a:lnTo>
                  <a:lnTo>
                    <a:pt x="1075759" y="701596"/>
                  </a:lnTo>
                  <a:cubicBezTo>
                    <a:pt x="1077062" y="690487"/>
                    <a:pt x="1078365" y="678724"/>
                    <a:pt x="1081623" y="667614"/>
                  </a:cubicBezTo>
                  <a:lnTo>
                    <a:pt x="1088789" y="632979"/>
                  </a:lnTo>
                  <a:lnTo>
                    <a:pt x="1090092" y="624483"/>
                  </a:lnTo>
                  <a:lnTo>
                    <a:pt x="1092698" y="615988"/>
                  </a:lnTo>
                  <a:lnTo>
                    <a:pt x="1097910" y="599650"/>
                  </a:lnTo>
                  <a:cubicBezTo>
                    <a:pt x="1109637" y="555213"/>
                    <a:pt x="1127228" y="511428"/>
                    <a:pt x="1145470" y="468951"/>
                  </a:cubicBezTo>
                  <a:cubicBezTo>
                    <a:pt x="1155894" y="448039"/>
                    <a:pt x="1165666" y="427127"/>
                    <a:pt x="1176090" y="406868"/>
                  </a:cubicBezTo>
                  <a:lnTo>
                    <a:pt x="1193028" y="376154"/>
                  </a:lnTo>
                  <a:lnTo>
                    <a:pt x="1201498" y="361124"/>
                  </a:lnTo>
                  <a:cubicBezTo>
                    <a:pt x="1204756" y="355896"/>
                    <a:pt x="1207362" y="351321"/>
                    <a:pt x="1209968" y="346093"/>
                  </a:cubicBezTo>
                  <a:cubicBezTo>
                    <a:pt x="1222998" y="326488"/>
                    <a:pt x="1234724" y="306883"/>
                    <a:pt x="1247104" y="287278"/>
                  </a:cubicBezTo>
                  <a:close/>
                  <a:moveTo>
                    <a:pt x="1364612" y="155537"/>
                  </a:moveTo>
                  <a:lnTo>
                    <a:pt x="1327476" y="214313"/>
                  </a:lnTo>
                  <a:cubicBezTo>
                    <a:pt x="1315098" y="233905"/>
                    <a:pt x="1304022" y="254151"/>
                    <a:pt x="1292296" y="273743"/>
                  </a:cubicBezTo>
                  <a:cubicBezTo>
                    <a:pt x="1281220" y="293988"/>
                    <a:pt x="1270796" y="314233"/>
                    <a:pt x="1259720" y="334478"/>
                  </a:cubicBezTo>
                  <a:cubicBezTo>
                    <a:pt x="1249296" y="355376"/>
                    <a:pt x="1240176" y="376275"/>
                    <a:pt x="1230404" y="397173"/>
                  </a:cubicBezTo>
                  <a:lnTo>
                    <a:pt x="1218024" y="429173"/>
                  </a:lnTo>
                  <a:cubicBezTo>
                    <a:pt x="1213464" y="439622"/>
                    <a:pt x="1208904" y="450725"/>
                    <a:pt x="1204994" y="461174"/>
                  </a:cubicBezTo>
                  <a:lnTo>
                    <a:pt x="1193920" y="493827"/>
                  </a:lnTo>
                  <a:lnTo>
                    <a:pt x="1191314" y="502317"/>
                  </a:lnTo>
                  <a:lnTo>
                    <a:pt x="1189358" y="510807"/>
                  </a:lnTo>
                  <a:lnTo>
                    <a:pt x="1184798" y="527134"/>
                  </a:lnTo>
                  <a:lnTo>
                    <a:pt x="1180238" y="544114"/>
                  </a:lnTo>
                  <a:lnTo>
                    <a:pt x="1177632" y="551950"/>
                  </a:lnTo>
                  <a:lnTo>
                    <a:pt x="1175677" y="560440"/>
                  </a:lnTo>
                  <a:lnTo>
                    <a:pt x="1168511" y="594400"/>
                  </a:lnTo>
                  <a:cubicBezTo>
                    <a:pt x="1165905" y="605502"/>
                    <a:pt x="1165253" y="616604"/>
                    <a:pt x="1163299" y="628360"/>
                  </a:cubicBezTo>
                  <a:lnTo>
                    <a:pt x="1160693" y="645340"/>
                  </a:lnTo>
                  <a:lnTo>
                    <a:pt x="1159390" y="662319"/>
                  </a:lnTo>
                  <a:cubicBezTo>
                    <a:pt x="1149617" y="753749"/>
                    <a:pt x="1161996" y="847138"/>
                    <a:pt x="1195874" y="932037"/>
                  </a:cubicBezTo>
                  <a:cubicBezTo>
                    <a:pt x="1212812" y="974487"/>
                    <a:pt x="1235616" y="1014977"/>
                    <a:pt x="1262978" y="1052202"/>
                  </a:cubicBezTo>
                  <a:cubicBezTo>
                    <a:pt x="1290340" y="1088774"/>
                    <a:pt x="1321612" y="1123387"/>
                    <a:pt x="1358748" y="1151469"/>
                  </a:cubicBezTo>
                  <a:cubicBezTo>
                    <a:pt x="1320310" y="1125346"/>
                    <a:pt x="1287734" y="1091386"/>
                    <a:pt x="1259068" y="1055467"/>
                  </a:cubicBezTo>
                  <a:cubicBezTo>
                    <a:pt x="1230404" y="1018242"/>
                    <a:pt x="1206298" y="978405"/>
                    <a:pt x="1188708" y="935303"/>
                  </a:cubicBezTo>
                  <a:cubicBezTo>
                    <a:pt x="1170465" y="892200"/>
                    <a:pt x="1158087" y="847138"/>
                    <a:pt x="1151572" y="800770"/>
                  </a:cubicBezTo>
                  <a:cubicBezTo>
                    <a:pt x="1150269" y="789668"/>
                    <a:pt x="1148966" y="777913"/>
                    <a:pt x="1147663" y="766157"/>
                  </a:cubicBezTo>
                  <a:lnTo>
                    <a:pt x="1146360" y="730892"/>
                  </a:lnTo>
                  <a:lnTo>
                    <a:pt x="1147011" y="696279"/>
                  </a:lnTo>
                  <a:cubicBezTo>
                    <a:pt x="1147011" y="690401"/>
                    <a:pt x="1147011" y="684524"/>
                    <a:pt x="1147663" y="678646"/>
                  </a:cubicBezTo>
                  <a:lnTo>
                    <a:pt x="1148966" y="661013"/>
                  </a:lnTo>
                  <a:lnTo>
                    <a:pt x="1150269" y="644033"/>
                  </a:lnTo>
                  <a:lnTo>
                    <a:pt x="1152875" y="626400"/>
                  </a:lnTo>
                  <a:cubicBezTo>
                    <a:pt x="1155481" y="615298"/>
                    <a:pt x="1156132" y="603543"/>
                    <a:pt x="1158738" y="592441"/>
                  </a:cubicBezTo>
                  <a:lnTo>
                    <a:pt x="1165905" y="557828"/>
                  </a:lnTo>
                  <a:lnTo>
                    <a:pt x="1168511" y="549991"/>
                  </a:lnTo>
                  <a:lnTo>
                    <a:pt x="1170465" y="541501"/>
                  </a:lnTo>
                  <a:lnTo>
                    <a:pt x="1175677" y="524522"/>
                  </a:lnTo>
                  <a:cubicBezTo>
                    <a:pt x="1187404" y="480113"/>
                    <a:pt x="1204994" y="436357"/>
                    <a:pt x="1223236" y="393908"/>
                  </a:cubicBezTo>
                  <a:cubicBezTo>
                    <a:pt x="1233660" y="373009"/>
                    <a:pt x="1243434" y="352111"/>
                    <a:pt x="1253858" y="331866"/>
                  </a:cubicBezTo>
                  <a:lnTo>
                    <a:pt x="1270796" y="301172"/>
                  </a:lnTo>
                  <a:lnTo>
                    <a:pt x="1279266" y="286151"/>
                  </a:lnTo>
                  <a:cubicBezTo>
                    <a:pt x="1281872" y="280926"/>
                    <a:pt x="1285128" y="276355"/>
                    <a:pt x="1287734" y="271130"/>
                  </a:cubicBezTo>
                  <a:cubicBezTo>
                    <a:pt x="1300764" y="251538"/>
                    <a:pt x="1312492" y="231946"/>
                    <a:pt x="1324870" y="212354"/>
                  </a:cubicBezTo>
                  <a:close/>
                  <a:moveTo>
                    <a:pt x="1439502" y="77769"/>
                  </a:moveTo>
                  <a:lnTo>
                    <a:pt x="1402476" y="135968"/>
                  </a:lnTo>
                  <a:cubicBezTo>
                    <a:pt x="1390134" y="155586"/>
                    <a:pt x="1379092" y="175858"/>
                    <a:pt x="1367400" y="195476"/>
                  </a:cubicBezTo>
                  <a:cubicBezTo>
                    <a:pt x="1355708" y="215748"/>
                    <a:pt x="1345964" y="236673"/>
                    <a:pt x="1334922" y="256945"/>
                  </a:cubicBezTo>
                  <a:cubicBezTo>
                    <a:pt x="1324528" y="277217"/>
                    <a:pt x="1315434" y="298142"/>
                    <a:pt x="1305692" y="319068"/>
                  </a:cubicBezTo>
                  <a:lnTo>
                    <a:pt x="1293350" y="351110"/>
                  </a:lnTo>
                  <a:cubicBezTo>
                    <a:pt x="1288802" y="362227"/>
                    <a:pt x="1284256" y="372690"/>
                    <a:pt x="1280358" y="383807"/>
                  </a:cubicBezTo>
                  <a:lnTo>
                    <a:pt x="1269316" y="416503"/>
                  </a:lnTo>
                  <a:lnTo>
                    <a:pt x="1266718" y="424350"/>
                  </a:lnTo>
                  <a:lnTo>
                    <a:pt x="1264768" y="432851"/>
                  </a:lnTo>
                  <a:lnTo>
                    <a:pt x="1260222" y="449853"/>
                  </a:lnTo>
                  <a:lnTo>
                    <a:pt x="1255026" y="466202"/>
                  </a:lnTo>
                  <a:lnTo>
                    <a:pt x="1253076" y="474049"/>
                  </a:lnTo>
                  <a:lnTo>
                    <a:pt x="1251128" y="482550"/>
                  </a:lnTo>
                  <a:lnTo>
                    <a:pt x="1243982" y="516554"/>
                  </a:lnTo>
                  <a:cubicBezTo>
                    <a:pt x="1241384" y="527671"/>
                    <a:pt x="1240734" y="538788"/>
                    <a:pt x="1238786" y="550558"/>
                  </a:cubicBezTo>
                  <a:lnTo>
                    <a:pt x="1236188" y="567560"/>
                  </a:lnTo>
                  <a:lnTo>
                    <a:pt x="1234888" y="584562"/>
                  </a:lnTo>
                  <a:cubicBezTo>
                    <a:pt x="1224496" y="676112"/>
                    <a:pt x="1237488" y="769624"/>
                    <a:pt x="1271264" y="854634"/>
                  </a:cubicBezTo>
                  <a:cubicBezTo>
                    <a:pt x="1287504" y="897794"/>
                    <a:pt x="1310888" y="937683"/>
                    <a:pt x="1338170" y="974957"/>
                  </a:cubicBezTo>
                  <a:cubicBezTo>
                    <a:pt x="1365452" y="1012231"/>
                    <a:pt x="1396630" y="1046235"/>
                    <a:pt x="1433656" y="1073700"/>
                  </a:cubicBezTo>
                  <a:cubicBezTo>
                    <a:pt x="1395332" y="1048197"/>
                    <a:pt x="1362852" y="1014193"/>
                    <a:pt x="1333622" y="978227"/>
                  </a:cubicBezTo>
                  <a:cubicBezTo>
                    <a:pt x="1305692" y="940953"/>
                    <a:pt x="1281658" y="901063"/>
                    <a:pt x="1263470" y="857904"/>
                  </a:cubicBezTo>
                  <a:cubicBezTo>
                    <a:pt x="1245932" y="815399"/>
                    <a:pt x="1233590" y="769624"/>
                    <a:pt x="1227094" y="723195"/>
                  </a:cubicBezTo>
                  <a:cubicBezTo>
                    <a:pt x="1225794" y="712078"/>
                    <a:pt x="1223846" y="700308"/>
                    <a:pt x="1223196" y="688537"/>
                  </a:cubicBezTo>
                  <a:lnTo>
                    <a:pt x="1221248" y="653879"/>
                  </a:lnTo>
                  <a:lnTo>
                    <a:pt x="1221898" y="618567"/>
                  </a:lnTo>
                  <a:cubicBezTo>
                    <a:pt x="1221898" y="612681"/>
                    <a:pt x="1222548" y="606796"/>
                    <a:pt x="1222548" y="601565"/>
                  </a:cubicBezTo>
                  <a:lnTo>
                    <a:pt x="1224496" y="583255"/>
                  </a:lnTo>
                  <a:lnTo>
                    <a:pt x="1225794" y="566253"/>
                  </a:lnTo>
                  <a:lnTo>
                    <a:pt x="1228394" y="549250"/>
                  </a:lnTo>
                  <a:cubicBezTo>
                    <a:pt x="1230342" y="537480"/>
                    <a:pt x="1231642" y="525709"/>
                    <a:pt x="1234240" y="514592"/>
                  </a:cubicBezTo>
                  <a:lnTo>
                    <a:pt x="1241384" y="480588"/>
                  </a:lnTo>
                  <a:lnTo>
                    <a:pt x="1243334" y="472087"/>
                  </a:lnTo>
                  <a:lnTo>
                    <a:pt x="1245932" y="463586"/>
                  </a:lnTo>
                  <a:lnTo>
                    <a:pt x="1250478" y="446584"/>
                  </a:lnTo>
                  <a:cubicBezTo>
                    <a:pt x="1262820" y="402117"/>
                    <a:pt x="1279708" y="358304"/>
                    <a:pt x="1298546" y="315798"/>
                  </a:cubicBezTo>
                  <a:cubicBezTo>
                    <a:pt x="1308290" y="294873"/>
                    <a:pt x="1318034" y="274601"/>
                    <a:pt x="1329076" y="253675"/>
                  </a:cubicBezTo>
                  <a:lnTo>
                    <a:pt x="1345964" y="223595"/>
                  </a:lnTo>
                  <a:lnTo>
                    <a:pt x="1354408" y="207900"/>
                  </a:lnTo>
                  <a:cubicBezTo>
                    <a:pt x="1357006" y="203323"/>
                    <a:pt x="1359606" y="198092"/>
                    <a:pt x="1362852" y="192860"/>
                  </a:cubicBezTo>
                  <a:cubicBezTo>
                    <a:pt x="1375194" y="173242"/>
                    <a:pt x="1387536" y="153624"/>
                    <a:pt x="1399878" y="134007"/>
                  </a:cubicBezTo>
                  <a:close/>
                  <a:moveTo>
                    <a:pt x="1514390" y="0"/>
                  </a:moveTo>
                  <a:lnTo>
                    <a:pt x="1476714" y="58776"/>
                  </a:lnTo>
                  <a:cubicBezTo>
                    <a:pt x="1465022" y="78368"/>
                    <a:pt x="1453980" y="98614"/>
                    <a:pt x="1442288" y="118206"/>
                  </a:cubicBezTo>
                  <a:cubicBezTo>
                    <a:pt x="1430596" y="138451"/>
                    <a:pt x="1420202" y="159349"/>
                    <a:pt x="1409810" y="179594"/>
                  </a:cubicBezTo>
                  <a:cubicBezTo>
                    <a:pt x="1399416" y="199839"/>
                    <a:pt x="1390322" y="221391"/>
                    <a:pt x="1380580" y="242289"/>
                  </a:cubicBezTo>
                  <a:lnTo>
                    <a:pt x="1367588" y="274289"/>
                  </a:lnTo>
                  <a:cubicBezTo>
                    <a:pt x="1363690" y="284738"/>
                    <a:pt x="1358494" y="295188"/>
                    <a:pt x="1355246" y="306290"/>
                  </a:cubicBezTo>
                  <a:lnTo>
                    <a:pt x="1344204" y="338290"/>
                  </a:lnTo>
                  <a:lnTo>
                    <a:pt x="1341606" y="347433"/>
                  </a:lnTo>
                  <a:lnTo>
                    <a:pt x="1339008" y="355270"/>
                  </a:lnTo>
                  <a:lnTo>
                    <a:pt x="1334460" y="372250"/>
                  </a:lnTo>
                  <a:lnTo>
                    <a:pt x="1329914" y="388577"/>
                  </a:lnTo>
                  <a:lnTo>
                    <a:pt x="1327316" y="397067"/>
                  </a:lnTo>
                  <a:lnTo>
                    <a:pt x="1326016" y="404903"/>
                  </a:lnTo>
                  <a:lnTo>
                    <a:pt x="1318870" y="438863"/>
                  </a:lnTo>
                  <a:cubicBezTo>
                    <a:pt x="1316272" y="449965"/>
                    <a:pt x="1314974" y="461720"/>
                    <a:pt x="1313024" y="472823"/>
                  </a:cubicBezTo>
                  <a:lnTo>
                    <a:pt x="1311076" y="489803"/>
                  </a:lnTo>
                  <a:lnTo>
                    <a:pt x="1309776" y="507435"/>
                  </a:lnTo>
                  <a:cubicBezTo>
                    <a:pt x="1299384" y="598212"/>
                    <a:pt x="1312376" y="691601"/>
                    <a:pt x="1346152" y="776500"/>
                  </a:cubicBezTo>
                  <a:cubicBezTo>
                    <a:pt x="1362392" y="819603"/>
                    <a:pt x="1385776" y="859440"/>
                    <a:pt x="1413058" y="896665"/>
                  </a:cubicBezTo>
                  <a:cubicBezTo>
                    <a:pt x="1439690" y="933237"/>
                    <a:pt x="1471518" y="967850"/>
                    <a:pt x="1508544" y="995932"/>
                  </a:cubicBezTo>
                  <a:cubicBezTo>
                    <a:pt x="1470220" y="969809"/>
                    <a:pt x="1437740" y="935849"/>
                    <a:pt x="1408510" y="899930"/>
                  </a:cubicBezTo>
                  <a:cubicBezTo>
                    <a:pt x="1380580" y="862705"/>
                    <a:pt x="1356546" y="822868"/>
                    <a:pt x="1338358" y="779766"/>
                  </a:cubicBezTo>
                  <a:cubicBezTo>
                    <a:pt x="1320820" y="737316"/>
                    <a:pt x="1308478" y="691601"/>
                    <a:pt x="1301982" y="645886"/>
                  </a:cubicBezTo>
                  <a:cubicBezTo>
                    <a:pt x="1300682" y="634131"/>
                    <a:pt x="1298734" y="622376"/>
                    <a:pt x="1298084" y="610620"/>
                  </a:cubicBezTo>
                  <a:lnTo>
                    <a:pt x="1296136" y="575355"/>
                  </a:lnTo>
                  <a:lnTo>
                    <a:pt x="1296786" y="540742"/>
                  </a:lnTo>
                  <a:cubicBezTo>
                    <a:pt x="1296786" y="534864"/>
                    <a:pt x="1297436" y="528987"/>
                    <a:pt x="1298084" y="523762"/>
                  </a:cubicBezTo>
                  <a:lnTo>
                    <a:pt x="1299384" y="506129"/>
                  </a:lnTo>
                  <a:lnTo>
                    <a:pt x="1300682" y="488496"/>
                  </a:lnTo>
                  <a:lnTo>
                    <a:pt x="1303282" y="471517"/>
                  </a:lnTo>
                  <a:cubicBezTo>
                    <a:pt x="1305230" y="459761"/>
                    <a:pt x="1306530" y="448659"/>
                    <a:pt x="1308478" y="436904"/>
                  </a:cubicBezTo>
                  <a:lnTo>
                    <a:pt x="1316272" y="402944"/>
                  </a:lnTo>
                  <a:lnTo>
                    <a:pt x="1318222" y="394454"/>
                  </a:lnTo>
                  <a:lnTo>
                    <a:pt x="1320820" y="385964"/>
                  </a:lnTo>
                  <a:lnTo>
                    <a:pt x="1325366" y="369638"/>
                  </a:lnTo>
                  <a:cubicBezTo>
                    <a:pt x="1337708" y="324576"/>
                    <a:pt x="1354596" y="281473"/>
                    <a:pt x="1373434" y="238371"/>
                  </a:cubicBezTo>
                  <a:cubicBezTo>
                    <a:pt x="1383178" y="218125"/>
                    <a:pt x="1392922" y="197227"/>
                    <a:pt x="1403964" y="176329"/>
                  </a:cubicBezTo>
                  <a:lnTo>
                    <a:pt x="1420202" y="146288"/>
                  </a:lnTo>
                  <a:lnTo>
                    <a:pt x="1429296" y="130614"/>
                  </a:lnTo>
                  <a:cubicBezTo>
                    <a:pt x="1431894" y="126042"/>
                    <a:pt x="1434494" y="120818"/>
                    <a:pt x="1437740" y="115593"/>
                  </a:cubicBezTo>
                  <a:cubicBezTo>
                    <a:pt x="1450082" y="96001"/>
                    <a:pt x="1462424" y="77062"/>
                    <a:pt x="1474766" y="5747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9" name="Freeform 10">
            <a:extLst>
              <a:ext uri="{FF2B5EF4-FFF2-40B4-BE49-F238E27FC236}">
                <a16:creationId xmlns:a16="http://schemas.microsoft.com/office/drawing/2014/main" id="{0B45E684-EF86-4745-ADB6-3746123F6C12}"/>
              </a:ext>
            </a:extLst>
          </p:cNvPr>
          <p:cNvSpPr>
            <a:spLocks noEditPoints="1"/>
          </p:cNvSpPr>
          <p:nvPr/>
        </p:nvSpPr>
        <p:spPr bwMode="auto">
          <a:xfrm>
            <a:off x="9688243" y="3406373"/>
            <a:ext cx="171047" cy="165639"/>
          </a:xfrm>
          <a:custGeom>
            <a:avLst/>
            <a:gdLst>
              <a:gd name="T0" fmla="*/ 240 w 252"/>
              <a:gd name="T1" fmla="*/ 144 h 244"/>
              <a:gd name="T2" fmla="*/ 236 w 252"/>
              <a:gd name="T3" fmla="*/ 144 h 244"/>
              <a:gd name="T4" fmla="*/ 232 w 252"/>
              <a:gd name="T5" fmla="*/ 144 h 244"/>
              <a:gd name="T6" fmla="*/ 232 w 252"/>
              <a:gd name="T7" fmla="*/ 164 h 244"/>
              <a:gd name="T8" fmla="*/ 232 w 252"/>
              <a:gd name="T9" fmla="*/ 166 h 244"/>
              <a:gd name="T10" fmla="*/ 231 w 252"/>
              <a:gd name="T11" fmla="*/ 168 h 244"/>
              <a:gd name="T12" fmla="*/ 231 w 252"/>
              <a:gd name="T13" fmla="*/ 169 h 244"/>
              <a:gd name="T14" fmla="*/ 230 w 252"/>
              <a:gd name="T15" fmla="*/ 170 h 244"/>
              <a:gd name="T16" fmla="*/ 230 w 252"/>
              <a:gd name="T17" fmla="*/ 171 h 244"/>
              <a:gd name="T18" fmla="*/ 229 w 252"/>
              <a:gd name="T19" fmla="*/ 172 h 244"/>
              <a:gd name="T20" fmla="*/ 228 w 252"/>
              <a:gd name="T21" fmla="*/ 172 h 244"/>
              <a:gd name="T22" fmla="*/ 220 w 252"/>
              <a:gd name="T23" fmla="*/ 176 h 244"/>
              <a:gd name="T24" fmla="*/ 220 w 252"/>
              <a:gd name="T25" fmla="*/ 176 h 244"/>
              <a:gd name="T26" fmla="*/ 212 w 252"/>
              <a:gd name="T27" fmla="*/ 172 h 244"/>
              <a:gd name="T28" fmla="*/ 183 w 252"/>
              <a:gd name="T29" fmla="*/ 144 h 244"/>
              <a:gd name="T30" fmla="*/ 182 w 252"/>
              <a:gd name="T31" fmla="*/ 144 h 244"/>
              <a:gd name="T32" fmla="*/ 72 w 252"/>
              <a:gd name="T33" fmla="*/ 144 h 244"/>
              <a:gd name="T34" fmla="*/ 60 w 252"/>
              <a:gd name="T35" fmla="*/ 132 h 244"/>
              <a:gd name="T36" fmla="*/ 60 w 252"/>
              <a:gd name="T37" fmla="*/ 12 h 244"/>
              <a:gd name="T38" fmla="*/ 72 w 252"/>
              <a:gd name="T39" fmla="*/ 0 h 244"/>
              <a:gd name="T40" fmla="*/ 240 w 252"/>
              <a:gd name="T41" fmla="*/ 0 h 244"/>
              <a:gd name="T42" fmla="*/ 252 w 252"/>
              <a:gd name="T43" fmla="*/ 12 h 244"/>
              <a:gd name="T44" fmla="*/ 252 w 252"/>
              <a:gd name="T45" fmla="*/ 132 h 244"/>
              <a:gd name="T46" fmla="*/ 240 w 252"/>
              <a:gd name="T47" fmla="*/ 144 h 244"/>
              <a:gd name="T48" fmla="*/ 178 w 252"/>
              <a:gd name="T49" fmla="*/ 156 h 244"/>
              <a:gd name="T50" fmla="*/ 203 w 252"/>
              <a:gd name="T51" fmla="*/ 181 h 244"/>
              <a:gd name="T52" fmla="*/ 203 w 252"/>
              <a:gd name="T53" fmla="*/ 181 h 244"/>
              <a:gd name="T54" fmla="*/ 220 w 252"/>
              <a:gd name="T55" fmla="*/ 188 h 244"/>
              <a:gd name="T56" fmla="*/ 220 w 252"/>
              <a:gd name="T57" fmla="*/ 196 h 244"/>
              <a:gd name="T58" fmla="*/ 208 w 252"/>
              <a:gd name="T59" fmla="*/ 208 h 244"/>
              <a:gd name="T60" fmla="*/ 124 w 252"/>
              <a:gd name="T61" fmla="*/ 208 h 244"/>
              <a:gd name="T62" fmla="*/ 96 w 252"/>
              <a:gd name="T63" fmla="*/ 208 h 244"/>
              <a:gd name="T64" fmla="*/ 84 w 252"/>
              <a:gd name="T65" fmla="*/ 208 h 244"/>
              <a:gd name="T66" fmla="*/ 81 w 252"/>
              <a:gd name="T67" fmla="*/ 208 h 244"/>
              <a:gd name="T68" fmla="*/ 48 w 252"/>
              <a:gd name="T69" fmla="*/ 240 h 244"/>
              <a:gd name="T70" fmla="*/ 40 w 252"/>
              <a:gd name="T71" fmla="*/ 244 h 244"/>
              <a:gd name="T72" fmla="*/ 40 w 252"/>
              <a:gd name="T73" fmla="*/ 244 h 244"/>
              <a:gd name="T74" fmla="*/ 32 w 252"/>
              <a:gd name="T75" fmla="*/ 240 h 244"/>
              <a:gd name="T76" fmla="*/ 31 w 252"/>
              <a:gd name="T77" fmla="*/ 240 h 244"/>
              <a:gd name="T78" fmla="*/ 30 w 252"/>
              <a:gd name="T79" fmla="*/ 239 h 244"/>
              <a:gd name="T80" fmla="*/ 30 w 252"/>
              <a:gd name="T81" fmla="*/ 238 h 244"/>
              <a:gd name="T82" fmla="*/ 29 w 252"/>
              <a:gd name="T83" fmla="*/ 237 h 244"/>
              <a:gd name="T84" fmla="*/ 29 w 252"/>
              <a:gd name="T85" fmla="*/ 236 h 244"/>
              <a:gd name="T86" fmla="*/ 28 w 252"/>
              <a:gd name="T87" fmla="*/ 234 h 244"/>
              <a:gd name="T88" fmla="*/ 28 w 252"/>
              <a:gd name="T89" fmla="*/ 232 h 244"/>
              <a:gd name="T90" fmla="*/ 28 w 252"/>
              <a:gd name="T91" fmla="*/ 208 h 244"/>
              <a:gd name="T92" fmla="*/ 26 w 252"/>
              <a:gd name="T93" fmla="*/ 208 h 244"/>
              <a:gd name="T94" fmla="*/ 12 w 252"/>
              <a:gd name="T95" fmla="*/ 208 h 244"/>
              <a:gd name="T96" fmla="*/ 0 w 252"/>
              <a:gd name="T97" fmla="*/ 196 h 244"/>
              <a:gd name="T98" fmla="*/ 0 w 252"/>
              <a:gd name="T99" fmla="*/ 60 h 244"/>
              <a:gd name="T100" fmla="*/ 12 w 252"/>
              <a:gd name="T101" fmla="*/ 48 h 244"/>
              <a:gd name="T102" fmla="*/ 48 w 252"/>
              <a:gd name="T103" fmla="*/ 48 h 244"/>
              <a:gd name="T104" fmla="*/ 48 w 252"/>
              <a:gd name="T105" fmla="*/ 132 h 244"/>
              <a:gd name="T106" fmla="*/ 72 w 252"/>
              <a:gd name="T107" fmla="*/ 156 h 244"/>
              <a:gd name="T108" fmla="*/ 178 w 252"/>
              <a:gd name="T109" fmla="*/ 156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Freeform 102">
            <a:extLst>
              <a:ext uri="{FF2B5EF4-FFF2-40B4-BE49-F238E27FC236}">
                <a16:creationId xmlns:a16="http://schemas.microsoft.com/office/drawing/2014/main" id="{69497E3C-9A98-43A6-ACA7-9E75062ECE99}"/>
              </a:ext>
            </a:extLst>
          </p:cNvPr>
          <p:cNvSpPr>
            <a:spLocks/>
          </p:cNvSpPr>
          <p:nvPr/>
        </p:nvSpPr>
        <p:spPr bwMode="auto">
          <a:xfrm>
            <a:off x="8888223" y="2783291"/>
            <a:ext cx="187584" cy="186341"/>
          </a:xfrm>
          <a:custGeom>
            <a:avLst/>
            <a:gdLst>
              <a:gd name="T0" fmla="*/ 68 w 70"/>
              <a:gd name="T1" fmla="*/ 64 h 69"/>
              <a:gd name="T2" fmla="*/ 64 w 70"/>
              <a:gd name="T3" fmla="*/ 68 h 69"/>
              <a:gd name="T4" fmla="*/ 60 w 70"/>
              <a:gd name="T5" fmla="*/ 69 h 69"/>
              <a:gd name="T6" fmla="*/ 57 w 70"/>
              <a:gd name="T7" fmla="*/ 68 h 69"/>
              <a:gd name="T8" fmla="*/ 42 w 70"/>
              <a:gd name="T9" fmla="*/ 53 h 69"/>
              <a:gd name="T10" fmla="*/ 40 w 70"/>
              <a:gd name="T11" fmla="*/ 50 h 69"/>
              <a:gd name="T12" fmla="*/ 42 w 70"/>
              <a:gd name="T13" fmla="*/ 46 h 69"/>
              <a:gd name="T14" fmla="*/ 32 w 70"/>
              <a:gd name="T15" fmla="*/ 36 h 69"/>
              <a:gd name="T16" fmla="*/ 27 w 70"/>
              <a:gd name="T17" fmla="*/ 41 h 69"/>
              <a:gd name="T18" fmla="*/ 25 w 70"/>
              <a:gd name="T19" fmla="*/ 41 h 69"/>
              <a:gd name="T20" fmla="*/ 24 w 70"/>
              <a:gd name="T21" fmla="*/ 41 h 69"/>
              <a:gd name="T22" fmla="*/ 26 w 70"/>
              <a:gd name="T23" fmla="*/ 45 h 69"/>
              <a:gd name="T24" fmla="*/ 25 w 70"/>
              <a:gd name="T25" fmla="*/ 47 h 69"/>
              <a:gd name="T26" fmla="*/ 20 w 70"/>
              <a:gd name="T27" fmla="*/ 51 h 69"/>
              <a:gd name="T28" fmla="*/ 18 w 70"/>
              <a:gd name="T29" fmla="*/ 50 h 69"/>
              <a:gd name="T30" fmla="*/ 1 w 70"/>
              <a:gd name="T31" fmla="*/ 33 h 69"/>
              <a:gd name="T32" fmla="*/ 0 w 70"/>
              <a:gd name="T33" fmla="*/ 30 h 69"/>
              <a:gd name="T34" fmla="*/ 3 w 70"/>
              <a:gd name="T35" fmla="*/ 25 h 69"/>
              <a:gd name="T36" fmla="*/ 6 w 70"/>
              <a:gd name="T37" fmla="*/ 24 h 69"/>
              <a:gd name="T38" fmla="*/ 10 w 70"/>
              <a:gd name="T39" fmla="*/ 27 h 69"/>
              <a:gd name="T40" fmla="*/ 10 w 70"/>
              <a:gd name="T41" fmla="*/ 25 h 69"/>
              <a:gd name="T42" fmla="*/ 10 w 70"/>
              <a:gd name="T43" fmla="*/ 24 h 69"/>
              <a:gd name="T44" fmla="*/ 24 w 70"/>
              <a:gd name="T45" fmla="*/ 10 h 69"/>
              <a:gd name="T46" fmla="*/ 25 w 70"/>
              <a:gd name="T47" fmla="*/ 9 h 69"/>
              <a:gd name="T48" fmla="*/ 27 w 70"/>
              <a:gd name="T49" fmla="*/ 10 h 69"/>
              <a:gd name="T50" fmla="*/ 25 w 70"/>
              <a:gd name="T51" fmla="*/ 6 h 69"/>
              <a:gd name="T52" fmla="*/ 26 w 70"/>
              <a:gd name="T53" fmla="*/ 3 h 69"/>
              <a:gd name="T54" fmla="*/ 31 w 70"/>
              <a:gd name="T55" fmla="*/ 0 h 69"/>
              <a:gd name="T56" fmla="*/ 33 w 70"/>
              <a:gd name="T57" fmla="*/ 1 h 69"/>
              <a:gd name="T58" fmla="*/ 50 w 70"/>
              <a:gd name="T59" fmla="*/ 17 h 69"/>
              <a:gd name="T60" fmla="*/ 51 w 70"/>
              <a:gd name="T61" fmla="*/ 20 h 69"/>
              <a:gd name="T62" fmla="*/ 47 w 70"/>
              <a:gd name="T63" fmla="*/ 25 h 69"/>
              <a:gd name="T64" fmla="*/ 45 w 70"/>
              <a:gd name="T65" fmla="*/ 26 h 69"/>
              <a:gd name="T66" fmla="*/ 41 w 70"/>
              <a:gd name="T67" fmla="*/ 24 h 69"/>
              <a:gd name="T68" fmla="*/ 41 w 70"/>
              <a:gd name="T69" fmla="*/ 25 h 69"/>
              <a:gd name="T70" fmla="*/ 41 w 70"/>
              <a:gd name="T71" fmla="*/ 27 h 69"/>
              <a:gd name="T72" fmla="*/ 36 w 70"/>
              <a:gd name="T73" fmla="*/ 32 h 69"/>
              <a:gd name="T74" fmla="*/ 46 w 70"/>
              <a:gd name="T75" fmla="*/ 42 h 69"/>
              <a:gd name="T76" fmla="*/ 50 w 70"/>
              <a:gd name="T77" fmla="*/ 40 h 69"/>
              <a:gd name="T78" fmla="*/ 54 w 70"/>
              <a:gd name="T79" fmla="*/ 42 h 69"/>
              <a:gd name="T80" fmla="*/ 68 w 70"/>
              <a:gd name="T81" fmla="*/ 56 h 69"/>
              <a:gd name="T82" fmla="*/ 70 w 70"/>
              <a:gd name="T83" fmla="*/ 60 h 69"/>
              <a:gd name="T84" fmla="*/ 68 w 70"/>
              <a:gd name="T85" fmla="*/ 64 h 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0" h="69">
                <a:moveTo>
                  <a:pt x="68" y="64"/>
                </a:moveTo>
                <a:cubicBezTo>
                  <a:pt x="64" y="68"/>
                  <a:pt x="64" y="68"/>
                  <a:pt x="64" y="68"/>
                </a:cubicBezTo>
                <a:cubicBezTo>
                  <a:pt x="63" y="69"/>
                  <a:pt x="62" y="69"/>
                  <a:pt x="60" y="69"/>
                </a:cubicBezTo>
                <a:cubicBezTo>
                  <a:pt x="59" y="69"/>
                  <a:pt x="57" y="69"/>
                  <a:pt x="57" y="68"/>
                </a:cubicBezTo>
                <a:cubicBezTo>
                  <a:pt x="42" y="53"/>
                  <a:pt x="42" y="53"/>
                  <a:pt x="42" y="53"/>
                </a:cubicBezTo>
                <a:cubicBezTo>
                  <a:pt x="41" y="52"/>
                  <a:pt x="40" y="51"/>
                  <a:pt x="40" y="50"/>
                </a:cubicBezTo>
                <a:cubicBezTo>
                  <a:pt x="40" y="48"/>
                  <a:pt x="41" y="47"/>
                  <a:pt x="42" y="46"/>
                </a:cubicBezTo>
                <a:cubicBezTo>
                  <a:pt x="32" y="36"/>
                  <a:pt x="32" y="36"/>
                  <a:pt x="32" y="36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6" y="41"/>
                  <a:pt x="25" y="41"/>
                </a:cubicBezTo>
                <a:cubicBezTo>
                  <a:pt x="25" y="41"/>
                  <a:pt x="24" y="41"/>
                  <a:pt x="24" y="41"/>
                </a:cubicBezTo>
                <a:cubicBezTo>
                  <a:pt x="25" y="42"/>
                  <a:pt x="26" y="43"/>
                  <a:pt x="26" y="45"/>
                </a:cubicBezTo>
                <a:cubicBezTo>
                  <a:pt x="26" y="46"/>
                  <a:pt x="26" y="47"/>
                  <a:pt x="25" y="47"/>
                </a:cubicBezTo>
                <a:cubicBezTo>
                  <a:pt x="24" y="49"/>
                  <a:pt x="22" y="51"/>
                  <a:pt x="20" y="51"/>
                </a:cubicBezTo>
                <a:cubicBezTo>
                  <a:pt x="19" y="51"/>
                  <a:pt x="18" y="50"/>
                  <a:pt x="18" y="50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1"/>
                  <a:pt x="0" y="30"/>
                </a:cubicBezTo>
                <a:cubicBezTo>
                  <a:pt x="0" y="28"/>
                  <a:pt x="2" y="27"/>
                  <a:pt x="3" y="25"/>
                </a:cubicBezTo>
                <a:cubicBezTo>
                  <a:pt x="4" y="25"/>
                  <a:pt x="5" y="24"/>
                  <a:pt x="6" y="24"/>
                </a:cubicBezTo>
                <a:cubicBezTo>
                  <a:pt x="8" y="24"/>
                  <a:pt x="9" y="25"/>
                  <a:pt x="10" y="27"/>
                </a:cubicBezTo>
                <a:cubicBezTo>
                  <a:pt x="10" y="26"/>
                  <a:pt x="10" y="26"/>
                  <a:pt x="10" y="25"/>
                </a:cubicBezTo>
                <a:cubicBezTo>
                  <a:pt x="10" y="25"/>
                  <a:pt x="10" y="24"/>
                  <a:pt x="10" y="24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9"/>
                  <a:pt x="25" y="9"/>
                </a:cubicBezTo>
                <a:cubicBezTo>
                  <a:pt x="26" y="9"/>
                  <a:pt x="26" y="10"/>
                  <a:pt x="27" y="10"/>
                </a:cubicBezTo>
                <a:cubicBezTo>
                  <a:pt x="26" y="9"/>
                  <a:pt x="25" y="8"/>
                  <a:pt x="25" y="6"/>
                </a:cubicBezTo>
                <a:cubicBezTo>
                  <a:pt x="25" y="5"/>
                  <a:pt x="25" y="4"/>
                  <a:pt x="26" y="3"/>
                </a:cubicBezTo>
                <a:cubicBezTo>
                  <a:pt x="27" y="2"/>
                  <a:pt x="28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8"/>
                  <a:pt x="51" y="19"/>
                  <a:pt x="51" y="20"/>
                </a:cubicBezTo>
                <a:cubicBezTo>
                  <a:pt x="51" y="22"/>
                  <a:pt x="49" y="24"/>
                  <a:pt x="47" y="25"/>
                </a:cubicBezTo>
                <a:cubicBezTo>
                  <a:pt x="47" y="26"/>
                  <a:pt x="46" y="26"/>
                  <a:pt x="45" y="26"/>
                </a:cubicBezTo>
                <a:cubicBezTo>
                  <a:pt x="43" y="26"/>
                  <a:pt x="42" y="25"/>
                  <a:pt x="41" y="24"/>
                </a:cubicBezTo>
                <a:cubicBezTo>
                  <a:pt x="41" y="24"/>
                  <a:pt x="41" y="25"/>
                  <a:pt x="41" y="25"/>
                </a:cubicBezTo>
                <a:cubicBezTo>
                  <a:pt x="41" y="26"/>
                  <a:pt x="41" y="26"/>
                  <a:pt x="41" y="27"/>
                </a:cubicBezTo>
                <a:cubicBezTo>
                  <a:pt x="36" y="32"/>
                  <a:pt x="36" y="32"/>
                  <a:pt x="36" y="32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8" y="40"/>
                  <a:pt x="50" y="40"/>
                </a:cubicBezTo>
                <a:cubicBezTo>
                  <a:pt x="51" y="40"/>
                  <a:pt x="53" y="41"/>
                  <a:pt x="54" y="42"/>
                </a:cubicBezTo>
                <a:cubicBezTo>
                  <a:pt x="68" y="56"/>
                  <a:pt x="68" y="56"/>
                  <a:pt x="68" y="56"/>
                </a:cubicBezTo>
                <a:cubicBezTo>
                  <a:pt x="69" y="57"/>
                  <a:pt x="70" y="59"/>
                  <a:pt x="70" y="60"/>
                </a:cubicBezTo>
                <a:cubicBezTo>
                  <a:pt x="70" y="61"/>
                  <a:pt x="69" y="63"/>
                  <a:pt x="68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AD930AC-DC8D-479A-8D0A-CD55A1A8FA42}"/>
              </a:ext>
            </a:extLst>
          </p:cNvPr>
          <p:cNvSpPr txBox="1"/>
          <p:nvPr/>
        </p:nvSpPr>
        <p:spPr>
          <a:xfrm>
            <a:off x="2742731" y="1870258"/>
            <a:ext cx="8278837" cy="176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3366"/>
                </a:solidFill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1A3366"/>
                </a:solidFill>
                <a:cs typeface="Arial" panose="020B0604020202020204" pitchFamily="34" charset="0"/>
              </a:rPr>
              <a:t>acquire information about this process in countries of the SSE region and in the Energy Community contracting parties.</a:t>
            </a:r>
            <a:endParaRPr lang="cs-CZ" sz="2400" dirty="0">
              <a:solidFill>
                <a:srgbClr val="1A3366"/>
              </a:solidFill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3366"/>
                </a:solidFill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1A3366"/>
                </a:solidFill>
                <a:cs typeface="Arial" panose="020B0604020202020204" pitchFamily="34" charset="0"/>
              </a:rPr>
              <a:t>o identify the best practices used in the concerned region.</a:t>
            </a:r>
            <a:endParaRPr lang="cs-CZ" sz="2400" dirty="0">
              <a:solidFill>
                <a:srgbClr val="1A3366"/>
              </a:solidFill>
              <a:cs typeface="Arial" panose="020B0604020202020204" pitchFamily="34" charset="0"/>
            </a:endParaRPr>
          </a:p>
          <a:p>
            <a:endParaRPr lang="cs-CZ" dirty="0"/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82D4FE9C-E169-4582-A508-BF58B70E61EE}"/>
              </a:ext>
            </a:extLst>
          </p:cNvPr>
          <p:cNvGrpSpPr/>
          <p:nvPr/>
        </p:nvGrpSpPr>
        <p:grpSpPr>
          <a:xfrm>
            <a:off x="887646" y="3512704"/>
            <a:ext cx="2067222" cy="1866792"/>
            <a:chOff x="4198224" y="3028120"/>
            <a:chExt cx="2067222" cy="1866792"/>
          </a:xfrm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85E7E8DA-E743-42CA-9D9D-0BAD883DC89D}"/>
                </a:ext>
              </a:extLst>
            </p:cNvPr>
            <p:cNvSpPr/>
            <p:nvPr/>
          </p:nvSpPr>
          <p:spPr>
            <a:xfrm>
              <a:off x="4848925" y="3581063"/>
              <a:ext cx="718517" cy="718518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34" name="Freeform 108">
              <a:extLst>
                <a:ext uri="{FF2B5EF4-FFF2-40B4-BE49-F238E27FC236}">
                  <a16:creationId xmlns:a16="http://schemas.microsoft.com/office/drawing/2014/main" id="{E1231072-724E-4C97-9556-DCD73A3006B7}"/>
                </a:ext>
              </a:extLst>
            </p:cNvPr>
            <p:cNvSpPr/>
            <p:nvPr/>
          </p:nvSpPr>
          <p:spPr>
            <a:xfrm>
              <a:off x="5030860" y="3707891"/>
              <a:ext cx="354647" cy="420358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35" name="Donut 26">
              <a:extLst>
                <a:ext uri="{FF2B5EF4-FFF2-40B4-BE49-F238E27FC236}">
                  <a16:creationId xmlns:a16="http://schemas.microsoft.com/office/drawing/2014/main" id="{9E1B04F6-44A2-4BCF-9537-FB65EDD5E466}"/>
                </a:ext>
              </a:extLst>
            </p:cNvPr>
            <p:cNvSpPr/>
            <p:nvPr/>
          </p:nvSpPr>
          <p:spPr>
            <a:xfrm>
              <a:off x="4434055" y="3166193"/>
              <a:ext cx="1548255" cy="1548255"/>
            </a:xfrm>
            <a:prstGeom prst="donut">
              <a:avLst>
                <a:gd name="adj" fmla="val 3785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36" name="Donut 77">
              <a:extLst>
                <a:ext uri="{FF2B5EF4-FFF2-40B4-BE49-F238E27FC236}">
                  <a16:creationId xmlns:a16="http://schemas.microsoft.com/office/drawing/2014/main" id="{BDDBCAA0-F5DC-4EB8-8977-B39CBC802C8D}"/>
                </a:ext>
              </a:extLst>
            </p:cNvPr>
            <p:cNvSpPr/>
            <p:nvPr/>
          </p:nvSpPr>
          <p:spPr>
            <a:xfrm>
              <a:off x="4576494" y="3308633"/>
              <a:ext cx="1263377" cy="1263378"/>
            </a:xfrm>
            <a:prstGeom prst="donut">
              <a:avLst>
                <a:gd name="adj" fmla="val 3785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grpSp>
          <p:nvGrpSpPr>
            <p:cNvPr id="37" name="Group 98">
              <a:extLst>
                <a:ext uri="{FF2B5EF4-FFF2-40B4-BE49-F238E27FC236}">
                  <a16:creationId xmlns:a16="http://schemas.microsoft.com/office/drawing/2014/main" id="{1756161D-5E3E-4DD1-9B74-B2663BFCAEBF}"/>
                </a:ext>
              </a:extLst>
            </p:cNvPr>
            <p:cNvGrpSpPr/>
            <p:nvPr/>
          </p:nvGrpSpPr>
          <p:grpSpPr>
            <a:xfrm rot="1838276">
              <a:off x="5076059" y="4354006"/>
              <a:ext cx="360355" cy="540906"/>
              <a:chOff x="6492044" y="4653624"/>
              <a:chExt cx="979049" cy="1469591"/>
            </a:xfrm>
          </p:grpSpPr>
          <p:grpSp>
            <p:nvGrpSpPr>
              <p:cNvPr id="69" name="Group 84">
                <a:extLst>
                  <a:ext uri="{FF2B5EF4-FFF2-40B4-BE49-F238E27FC236}">
                    <a16:creationId xmlns:a16="http://schemas.microsoft.com/office/drawing/2014/main" id="{214FE831-435A-4D19-8244-46D9B09F268A}"/>
                  </a:ext>
                </a:extLst>
              </p:cNvPr>
              <p:cNvGrpSpPr/>
              <p:nvPr/>
            </p:nvGrpSpPr>
            <p:grpSpPr>
              <a:xfrm rot="9085437" flipH="1">
                <a:off x="6492044" y="4653624"/>
                <a:ext cx="979049" cy="1469591"/>
                <a:chOff x="5093007" y="2426933"/>
                <a:chExt cx="2232248" cy="3350692"/>
              </a:xfrm>
              <a:solidFill>
                <a:srgbClr val="4F81BD"/>
              </a:solidFill>
            </p:grpSpPr>
            <p:grpSp>
              <p:nvGrpSpPr>
                <p:cNvPr id="71" name="Group 86">
                  <a:extLst>
                    <a:ext uri="{FF2B5EF4-FFF2-40B4-BE49-F238E27FC236}">
                      <a16:creationId xmlns:a16="http://schemas.microsoft.com/office/drawing/2014/main" id="{28272DAC-E838-40CC-BBA1-9F3A17B0CD29}"/>
                    </a:ext>
                  </a:extLst>
                </p:cNvPr>
                <p:cNvGrpSpPr/>
                <p:nvPr/>
              </p:nvGrpSpPr>
              <p:grpSpPr>
                <a:xfrm>
                  <a:off x="5625823" y="4659182"/>
                  <a:ext cx="1166607" cy="1118443"/>
                  <a:chOff x="4964627" y="3703863"/>
                  <a:chExt cx="393594" cy="377344"/>
                </a:xfrm>
                <a:grpFill/>
              </p:grpSpPr>
              <p:sp>
                <p:nvSpPr>
                  <p:cNvPr id="73" name="Oval 1">
                    <a:extLst>
                      <a:ext uri="{FF2B5EF4-FFF2-40B4-BE49-F238E27FC236}">
                        <a16:creationId xmlns:a16="http://schemas.microsoft.com/office/drawing/2014/main" id="{44BF6ADB-A1A9-4DBE-8038-FD1CEB327C33}"/>
                      </a:ext>
                    </a:extLst>
                  </p:cNvPr>
                  <p:cNvSpPr/>
                  <p:nvPr/>
                </p:nvSpPr>
                <p:spPr>
                  <a:xfrm flipH="1">
                    <a:off x="4977747" y="3794659"/>
                    <a:ext cx="36735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008" h="164304">
                        <a:moveTo>
                          <a:pt x="852708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5"/>
                        </a:lnTo>
                        <a:cubicBezTo>
                          <a:pt x="0" y="134173"/>
                          <a:pt x="30131" y="164304"/>
                          <a:pt x="67299" y="164304"/>
                        </a:cubicBezTo>
                        <a:lnTo>
                          <a:pt x="852708" y="164304"/>
                        </a:lnTo>
                        <a:cubicBezTo>
                          <a:pt x="889877" y="164304"/>
                          <a:pt x="920008" y="134173"/>
                          <a:pt x="920008" y="97005"/>
                        </a:cubicBezTo>
                        <a:lnTo>
                          <a:pt x="920008" y="67299"/>
                        </a:lnTo>
                        <a:cubicBezTo>
                          <a:pt x="920008" y="30131"/>
                          <a:pt x="889877" y="0"/>
                          <a:pt x="852708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74" name="Oval 1">
                    <a:extLst>
                      <a:ext uri="{FF2B5EF4-FFF2-40B4-BE49-F238E27FC236}">
                        <a16:creationId xmlns:a16="http://schemas.microsoft.com/office/drawing/2014/main" id="{F3AABA60-CAB2-423C-B383-DD082C28023D}"/>
                      </a:ext>
                    </a:extLst>
                  </p:cNvPr>
                  <p:cNvSpPr/>
                  <p:nvPr/>
                </p:nvSpPr>
                <p:spPr>
                  <a:xfrm flipH="1">
                    <a:off x="5017106" y="3976249"/>
                    <a:ext cx="288634" cy="104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862" h="262858">
                        <a:moveTo>
                          <a:pt x="722862" y="0"/>
                        </a:moveTo>
                        <a:lnTo>
                          <a:pt x="0" y="0"/>
                        </a:lnTo>
                        <a:lnTo>
                          <a:pt x="0" y="131429"/>
                        </a:lnTo>
                        <a:cubicBezTo>
                          <a:pt x="0" y="204015"/>
                          <a:pt x="161818" y="262858"/>
                          <a:pt x="361431" y="262858"/>
                        </a:cubicBezTo>
                        <a:cubicBezTo>
                          <a:pt x="561044" y="262858"/>
                          <a:pt x="722862" y="204015"/>
                          <a:pt x="722862" y="131429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75" name="Oval 1">
                    <a:extLst>
                      <a:ext uri="{FF2B5EF4-FFF2-40B4-BE49-F238E27FC236}">
                        <a16:creationId xmlns:a16="http://schemas.microsoft.com/office/drawing/2014/main" id="{AE8FD18E-FDED-45DB-B042-FFD9111C01F4}"/>
                      </a:ext>
                    </a:extLst>
                  </p:cNvPr>
                  <p:cNvSpPr/>
                  <p:nvPr/>
                </p:nvSpPr>
                <p:spPr>
                  <a:xfrm flipH="1">
                    <a:off x="4990867" y="3885454"/>
                    <a:ext cx="34111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293" h="164306">
                        <a:moveTo>
                          <a:pt x="786994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7"/>
                        </a:lnTo>
                        <a:cubicBezTo>
                          <a:pt x="0" y="134174"/>
                          <a:pt x="30131" y="164306"/>
                          <a:pt x="67299" y="164306"/>
                        </a:cubicBezTo>
                        <a:lnTo>
                          <a:pt x="786994" y="164306"/>
                        </a:lnTo>
                        <a:cubicBezTo>
                          <a:pt x="824162" y="164306"/>
                          <a:pt x="854293" y="134174"/>
                          <a:pt x="854293" y="97007"/>
                        </a:cubicBezTo>
                        <a:lnTo>
                          <a:pt x="854293" y="67299"/>
                        </a:lnTo>
                        <a:cubicBezTo>
                          <a:pt x="854293" y="30131"/>
                          <a:pt x="824162" y="0"/>
                          <a:pt x="786994" y="0"/>
                        </a:cubicBezTo>
                        <a:close/>
                      </a:path>
                    </a:pathLst>
                  </a:cu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76" name="Oval 1">
                    <a:extLst>
                      <a:ext uri="{FF2B5EF4-FFF2-40B4-BE49-F238E27FC236}">
                        <a16:creationId xmlns:a16="http://schemas.microsoft.com/office/drawing/2014/main" id="{66F62EA8-D7DB-4E63-9A51-091AD06244B8}"/>
                      </a:ext>
                    </a:extLst>
                  </p:cNvPr>
                  <p:cNvSpPr/>
                  <p:nvPr/>
                </p:nvSpPr>
                <p:spPr>
                  <a:xfrm flipH="1">
                    <a:off x="4964627" y="3703863"/>
                    <a:ext cx="39359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723" h="164305">
                        <a:moveTo>
                          <a:pt x="918424" y="0"/>
                        </a:moveTo>
                        <a:lnTo>
                          <a:pt x="67300" y="0"/>
                        </a:lnTo>
                        <a:cubicBezTo>
                          <a:pt x="30131" y="0"/>
                          <a:pt x="0" y="30130"/>
                          <a:pt x="0" y="67298"/>
                        </a:cubicBezTo>
                        <a:lnTo>
                          <a:pt x="0" y="97006"/>
                        </a:lnTo>
                        <a:cubicBezTo>
                          <a:pt x="0" y="134173"/>
                          <a:pt x="30131" y="164305"/>
                          <a:pt x="67300" y="164305"/>
                        </a:cubicBezTo>
                        <a:lnTo>
                          <a:pt x="918424" y="164305"/>
                        </a:lnTo>
                        <a:cubicBezTo>
                          <a:pt x="955592" y="164305"/>
                          <a:pt x="985723" y="134173"/>
                          <a:pt x="985723" y="97006"/>
                        </a:cubicBezTo>
                        <a:lnTo>
                          <a:pt x="985723" y="67298"/>
                        </a:lnTo>
                        <a:cubicBezTo>
                          <a:pt x="985723" y="30130"/>
                          <a:pt x="955592" y="0"/>
                          <a:pt x="918424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</p:grpSp>
            <p:sp>
              <p:nvSpPr>
                <p:cNvPr id="72" name="Block Arc 87">
                  <a:extLst>
                    <a:ext uri="{FF2B5EF4-FFF2-40B4-BE49-F238E27FC236}">
                      <a16:creationId xmlns:a16="http://schemas.microsoft.com/office/drawing/2014/main" id="{A23E09CA-0EF0-4E66-8741-836CFDFA773C}"/>
                    </a:ext>
                  </a:extLst>
                </p:cNvPr>
                <p:cNvSpPr/>
                <p:nvPr/>
              </p:nvSpPr>
              <p:spPr>
                <a:xfrm>
                  <a:off x="5093007" y="2426933"/>
                  <a:ext cx="2232248" cy="2232250"/>
                </a:xfrm>
                <a:prstGeom prst="blockArc">
                  <a:avLst>
                    <a:gd name="adj1" fmla="val 7222187"/>
                    <a:gd name="adj2" fmla="val 3660514"/>
                    <a:gd name="adj3" fmla="val 8104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endParaRPr>
                </a:p>
              </p:txBody>
            </p:sp>
          </p:grpSp>
          <p:sp>
            <p:nvSpPr>
              <p:cNvPr id="70" name="Oval 92">
                <a:extLst>
                  <a:ext uri="{FF2B5EF4-FFF2-40B4-BE49-F238E27FC236}">
                    <a16:creationId xmlns:a16="http://schemas.microsoft.com/office/drawing/2014/main" id="{5159A6B9-F055-4331-A0F7-5F22BEEF3659}"/>
                  </a:ext>
                </a:extLst>
              </p:cNvPr>
              <p:cNvSpPr/>
              <p:nvPr/>
            </p:nvSpPr>
            <p:spPr>
              <a:xfrm rot="14400000">
                <a:off x="6744274" y="5239792"/>
                <a:ext cx="672289" cy="67228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</p:grpSp>
        <p:sp>
          <p:nvSpPr>
            <p:cNvPr id="38" name="Rounded Rectangle 5">
              <a:extLst>
                <a:ext uri="{FF2B5EF4-FFF2-40B4-BE49-F238E27FC236}">
                  <a16:creationId xmlns:a16="http://schemas.microsoft.com/office/drawing/2014/main" id="{941F5537-F9B3-419C-A5B0-D6ECE236F600}"/>
                </a:ext>
              </a:extLst>
            </p:cNvPr>
            <p:cNvSpPr/>
            <p:nvPr/>
          </p:nvSpPr>
          <p:spPr>
            <a:xfrm flipH="1">
              <a:off x="5173538" y="4649137"/>
              <a:ext cx="158898" cy="13108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grpSp>
          <p:nvGrpSpPr>
            <p:cNvPr id="39" name="Group 94">
              <a:extLst>
                <a:ext uri="{FF2B5EF4-FFF2-40B4-BE49-F238E27FC236}">
                  <a16:creationId xmlns:a16="http://schemas.microsoft.com/office/drawing/2014/main" id="{7BFE387C-8FE8-45E8-8DAB-7FBB01EDFE25}"/>
                </a:ext>
              </a:extLst>
            </p:cNvPr>
            <p:cNvGrpSpPr/>
            <p:nvPr/>
          </p:nvGrpSpPr>
          <p:grpSpPr>
            <a:xfrm>
              <a:off x="4198224" y="3741731"/>
              <a:ext cx="596187" cy="397183"/>
              <a:chOff x="3671313" y="3412343"/>
              <a:chExt cx="1469591" cy="979049"/>
            </a:xfrm>
            <a:solidFill>
              <a:srgbClr val="FF0000"/>
            </a:solidFill>
          </p:grpSpPr>
          <p:grpSp>
            <p:nvGrpSpPr>
              <p:cNvPr id="61" name="Group 19">
                <a:extLst>
                  <a:ext uri="{FF2B5EF4-FFF2-40B4-BE49-F238E27FC236}">
                    <a16:creationId xmlns:a16="http://schemas.microsoft.com/office/drawing/2014/main" id="{E817F328-B492-4D97-877E-81D9C95BC960}"/>
                  </a:ext>
                </a:extLst>
              </p:cNvPr>
              <p:cNvGrpSpPr/>
              <p:nvPr/>
            </p:nvGrpSpPr>
            <p:grpSpPr>
              <a:xfrm rot="16200000">
                <a:off x="3916584" y="3167072"/>
                <a:ext cx="979049" cy="1469591"/>
                <a:chOff x="5093002" y="2426934"/>
                <a:chExt cx="2232248" cy="3350691"/>
              </a:xfrm>
              <a:grpFill/>
            </p:grpSpPr>
            <p:grpSp>
              <p:nvGrpSpPr>
                <p:cNvPr id="63" name="Group 20">
                  <a:extLst>
                    <a:ext uri="{FF2B5EF4-FFF2-40B4-BE49-F238E27FC236}">
                      <a16:creationId xmlns:a16="http://schemas.microsoft.com/office/drawing/2014/main" id="{31E2AFB3-5C8E-4651-9871-B5DD99C2FFA0}"/>
                    </a:ext>
                  </a:extLst>
                </p:cNvPr>
                <p:cNvGrpSpPr/>
                <p:nvPr/>
              </p:nvGrpSpPr>
              <p:grpSpPr>
                <a:xfrm>
                  <a:off x="5625823" y="4659182"/>
                  <a:ext cx="1166607" cy="1118443"/>
                  <a:chOff x="4964627" y="3703863"/>
                  <a:chExt cx="393594" cy="377344"/>
                </a:xfrm>
                <a:grpFill/>
              </p:grpSpPr>
              <p:sp>
                <p:nvSpPr>
                  <p:cNvPr id="65" name="Oval 1">
                    <a:extLst>
                      <a:ext uri="{FF2B5EF4-FFF2-40B4-BE49-F238E27FC236}">
                        <a16:creationId xmlns:a16="http://schemas.microsoft.com/office/drawing/2014/main" id="{DED8BA07-2175-4327-8017-182681F0E36E}"/>
                      </a:ext>
                    </a:extLst>
                  </p:cNvPr>
                  <p:cNvSpPr/>
                  <p:nvPr/>
                </p:nvSpPr>
                <p:spPr>
                  <a:xfrm flipH="1">
                    <a:off x="4977747" y="3794659"/>
                    <a:ext cx="36735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008" h="164304">
                        <a:moveTo>
                          <a:pt x="852708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5"/>
                        </a:lnTo>
                        <a:cubicBezTo>
                          <a:pt x="0" y="134173"/>
                          <a:pt x="30131" y="164304"/>
                          <a:pt x="67299" y="164304"/>
                        </a:cubicBezTo>
                        <a:lnTo>
                          <a:pt x="852708" y="164304"/>
                        </a:lnTo>
                        <a:cubicBezTo>
                          <a:pt x="889877" y="164304"/>
                          <a:pt x="920008" y="134173"/>
                          <a:pt x="920008" y="97005"/>
                        </a:cubicBezTo>
                        <a:lnTo>
                          <a:pt x="920008" y="67299"/>
                        </a:lnTo>
                        <a:cubicBezTo>
                          <a:pt x="920008" y="30131"/>
                          <a:pt x="889877" y="0"/>
                          <a:pt x="852708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66" name="Oval 1">
                    <a:extLst>
                      <a:ext uri="{FF2B5EF4-FFF2-40B4-BE49-F238E27FC236}">
                        <a16:creationId xmlns:a16="http://schemas.microsoft.com/office/drawing/2014/main" id="{D5DF07AC-A61D-4736-B3C6-08F25370B578}"/>
                      </a:ext>
                    </a:extLst>
                  </p:cNvPr>
                  <p:cNvSpPr/>
                  <p:nvPr/>
                </p:nvSpPr>
                <p:spPr>
                  <a:xfrm flipH="1">
                    <a:off x="5017106" y="3976249"/>
                    <a:ext cx="288634" cy="104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862" h="262858">
                        <a:moveTo>
                          <a:pt x="722862" y="0"/>
                        </a:moveTo>
                        <a:lnTo>
                          <a:pt x="0" y="0"/>
                        </a:lnTo>
                        <a:lnTo>
                          <a:pt x="0" y="131429"/>
                        </a:lnTo>
                        <a:cubicBezTo>
                          <a:pt x="0" y="204015"/>
                          <a:pt x="161818" y="262858"/>
                          <a:pt x="361431" y="262858"/>
                        </a:cubicBezTo>
                        <a:cubicBezTo>
                          <a:pt x="561044" y="262858"/>
                          <a:pt x="722862" y="204015"/>
                          <a:pt x="722862" y="131429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67" name="Oval 1">
                    <a:extLst>
                      <a:ext uri="{FF2B5EF4-FFF2-40B4-BE49-F238E27FC236}">
                        <a16:creationId xmlns:a16="http://schemas.microsoft.com/office/drawing/2014/main" id="{C02B8E01-4374-44F8-89B7-3A2A46BCC174}"/>
                      </a:ext>
                    </a:extLst>
                  </p:cNvPr>
                  <p:cNvSpPr/>
                  <p:nvPr/>
                </p:nvSpPr>
                <p:spPr>
                  <a:xfrm flipH="1">
                    <a:off x="4990867" y="3885454"/>
                    <a:ext cx="34111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293" h="164306">
                        <a:moveTo>
                          <a:pt x="786994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7"/>
                        </a:lnTo>
                        <a:cubicBezTo>
                          <a:pt x="0" y="134174"/>
                          <a:pt x="30131" y="164306"/>
                          <a:pt x="67299" y="164306"/>
                        </a:cubicBezTo>
                        <a:lnTo>
                          <a:pt x="786994" y="164306"/>
                        </a:lnTo>
                        <a:cubicBezTo>
                          <a:pt x="824162" y="164306"/>
                          <a:pt x="854293" y="134174"/>
                          <a:pt x="854293" y="97007"/>
                        </a:cubicBezTo>
                        <a:lnTo>
                          <a:pt x="854293" y="67299"/>
                        </a:lnTo>
                        <a:cubicBezTo>
                          <a:pt x="854293" y="30131"/>
                          <a:pt x="824162" y="0"/>
                          <a:pt x="786994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68" name="Oval 1">
                    <a:extLst>
                      <a:ext uri="{FF2B5EF4-FFF2-40B4-BE49-F238E27FC236}">
                        <a16:creationId xmlns:a16="http://schemas.microsoft.com/office/drawing/2014/main" id="{10370D91-B529-4955-B0C8-F88686AAEE6C}"/>
                      </a:ext>
                    </a:extLst>
                  </p:cNvPr>
                  <p:cNvSpPr/>
                  <p:nvPr/>
                </p:nvSpPr>
                <p:spPr>
                  <a:xfrm flipH="1">
                    <a:off x="4964627" y="3703863"/>
                    <a:ext cx="39359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723" h="164305">
                        <a:moveTo>
                          <a:pt x="918424" y="0"/>
                        </a:moveTo>
                        <a:lnTo>
                          <a:pt x="67300" y="0"/>
                        </a:lnTo>
                        <a:cubicBezTo>
                          <a:pt x="30131" y="0"/>
                          <a:pt x="0" y="30130"/>
                          <a:pt x="0" y="67298"/>
                        </a:cubicBezTo>
                        <a:lnTo>
                          <a:pt x="0" y="97006"/>
                        </a:lnTo>
                        <a:cubicBezTo>
                          <a:pt x="0" y="134173"/>
                          <a:pt x="30131" y="164305"/>
                          <a:pt x="67300" y="164305"/>
                        </a:cubicBezTo>
                        <a:lnTo>
                          <a:pt x="918424" y="164305"/>
                        </a:lnTo>
                        <a:cubicBezTo>
                          <a:pt x="955592" y="164305"/>
                          <a:pt x="985723" y="134173"/>
                          <a:pt x="985723" y="97006"/>
                        </a:cubicBezTo>
                        <a:lnTo>
                          <a:pt x="985723" y="67298"/>
                        </a:lnTo>
                        <a:cubicBezTo>
                          <a:pt x="985723" y="30130"/>
                          <a:pt x="955592" y="0"/>
                          <a:pt x="918424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</p:grpSp>
            <p:sp>
              <p:nvSpPr>
                <p:cNvPr id="64" name="Block Arc 21">
                  <a:extLst>
                    <a:ext uri="{FF2B5EF4-FFF2-40B4-BE49-F238E27FC236}">
                      <a16:creationId xmlns:a16="http://schemas.microsoft.com/office/drawing/2014/main" id="{F303396D-E848-4C7C-B4F6-FCB2B8118D52}"/>
                    </a:ext>
                  </a:extLst>
                </p:cNvPr>
                <p:cNvSpPr/>
                <p:nvPr/>
              </p:nvSpPr>
              <p:spPr>
                <a:xfrm>
                  <a:off x="5093002" y="2426934"/>
                  <a:ext cx="2232248" cy="2232248"/>
                </a:xfrm>
                <a:prstGeom prst="blockArc">
                  <a:avLst>
                    <a:gd name="adj1" fmla="val 7222187"/>
                    <a:gd name="adj2" fmla="val 3660514"/>
                    <a:gd name="adj3" fmla="val 8104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endParaRPr>
                </a:p>
              </p:txBody>
            </p:sp>
          </p:grpSp>
          <p:sp>
            <p:nvSpPr>
              <p:cNvPr id="62" name="Oval 49">
                <a:extLst>
                  <a:ext uri="{FF2B5EF4-FFF2-40B4-BE49-F238E27FC236}">
                    <a16:creationId xmlns:a16="http://schemas.microsoft.com/office/drawing/2014/main" id="{AFD747E3-3546-4DBA-AD75-3DDE62FCA465}"/>
                  </a:ext>
                </a:extLst>
              </p:cNvPr>
              <p:cNvSpPr/>
              <p:nvPr/>
            </p:nvSpPr>
            <p:spPr>
              <a:xfrm>
                <a:off x="3807045" y="3565723"/>
                <a:ext cx="672289" cy="67228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</p:grpSp>
        <p:grpSp>
          <p:nvGrpSpPr>
            <p:cNvPr id="40" name="Group 96">
              <a:extLst>
                <a:ext uri="{FF2B5EF4-FFF2-40B4-BE49-F238E27FC236}">
                  <a16:creationId xmlns:a16="http://schemas.microsoft.com/office/drawing/2014/main" id="{7D705986-10B9-4545-AB7F-F07DE14BC9B7}"/>
                </a:ext>
              </a:extLst>
            </p:cNvPr>
            <p:cNvGrpSpPr/>
            <p:nvPr/>
          </p:nvGrpSpPr>
          <p:grpSpPr>
            <a:xfrm rot="19581620">
              <a:off x="5042885" y="3028120"/>
              <a:ext cx="397183" cy="596187"/>
              <a:chOff x="6492044" y="1662120"/>
              <a:chExt cx="979049" cy="1469591"/>
            </a:xfrm>
          </p:grpSpPr>
          <p:grpSp>
            <p:nvGrpSpPr>
              <p:cNvPr id="53" name="Group 26">
                <a:extLst>
                  <a:ext uri="{FF2B5EF4-FFF2-40B4-BE49-F238E27FC236}">
                    <a16:creationId xmlns:a16="http://schemas.microsoft.com/office/drawing/2014/main" id="{6A1B5B4D-A42D-4D0F-A285-DB09B9FC6BE1}"/>
                  </a:ext>
                </a:extLst>
              </p:cNvPr>
              <p:cNvGrpSpPr/>
              <p:nvPr/>
            </p:nvGrpSpPr>
            <p:grpSpPr>
              <a:xfrm rot="1800000" flipH="1">
                <a:off x="6492044" y="1662120"/>
                <a:ext cx="979049" cy="1469591"/>
                <a:chOff x="5093002" y="2426934"/>
                <a:chExt cx="2232248" cy="3350691"/>
              </a:xfrm>
              <a:solidFill>
                <a:srgbClr val="9BBB59"/>
              </a:solidFill>
            </p:grpSpPr>
            <p:grpSp>
              <p:nvGrpSpPr>
                <p:cNvPr id="55" name="Group 27">
                  <a:extLst>
                    <a:ext uri="{FF2B5EF4-FFF2-40B4-BE49-F238E27FC236}">
                      <a16:creationId xmlns:a16="http://schemas.microsoft.com/office/drawing/2014/main" id="{B1F1A8C4-9BCA-40F6-8AB9-2D615B05557E}"/>
                    </a:ext>
                  </a:extLst>
                </p:cNvPr>
                <p:cNvGrpSpPr/>
                <p:nvPr/>
              </p:nvGrpSpPr>
              <p:grpSpPr>
                <a:xfrm>
                  <a:off x="5625823" y="4659182"/>
                  <a:ext cx="1166607" cy="1118443"/>
                  <a:chOff x="4964627" y="3703863"/>
                  <a:chExt cx="393594" cy="377344"/>
                </a:xfrm>
                <a:grpFill/>
              </p:grpSpPr>
              <p:sp>
                <p:nvSpPr>
                  <p:cNvPr id="57" name="Oval 1">
                    <a:extLst>
                      <a:ext uri="{FF2B5EF4-FFF2-40B4-BE49-F238E27FC236}">
                        <a16:creationId xmlns:a16="http://schemas.microsoft.com/office/drawing/2014/main" id="{E4F25501-D37A-418A-8E6B-D0B83021B61B}"/>
                      </a:ext>
                    </a:extLst>
                  </p:cNvPr>
                  <p:cNvSpPr/>
                  <p:nvPr/>
                </p:nvSpPr>
                <p:spPr>
                  <a:xfrm flipH="1">
                    <a:off x="4977747" y="3794659"/>
                    <a:ext cx="36735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008" h="164304">
                        <a:moveTo>
                          <a:pt x="852708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5"/>
                        </a:lnTo>
                        <a:cubicBezTo>
                          <a:pt x="0" y="134173"/>
                          <a:pt x="30131" y="164304"/>
                          <a:pt x="67299" y="164304"/>
                        </a:cubicBezTo>
                        <a:lnTo>
                          <a:pt x="852708" y="164304"/>
                        </a:lnTo>
                        <a:cubicBezTo>
                          <a:pt x="889877" y="164304"/>
                          <a:pt x="920008" y="134173"/>
                          <a:pt x="920008" y="97005"/>
                        </a:cubicBezTo>
                        <a:lnTo>
                          <a:pt x="920008" y="67299"/>
                        </a:lnTo>
                        <a:cubicBezTo>
                          <a:pt x="920008" y="30131"/>
                          <a:pt x="889877" y="0"/>
                          <a:pt x="852708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58" name="Oval 1">
                    <a:extLst>
                      <a:ext uri="{FF2B5EF4-FFF2-40B4-BE49-F238E27FC236}">
                        <a16:creationId xmlns:a16="http://schemas.microsoft.com/office/drawing/2014/main" id="{92FF1F7A-F416-439A-BB91-56A756638079}"/>
                      </a:ext>
                    </a:extLst>
                  </p:cNvPr>
                  <p:cNvSpPr/>
                  <p:nvPr/>
                </p:nvSpPr>
                <p:spPr>
                  <a:xfrm flipH="1">
                    <a:off x="5017106" y="3976249"/>
                    <a:ext cx="288634" cy="104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862" h="262858">
                        <a:moveTo>
                          <a:pt x="722862" y="0"/>
                        </a:moveTo>
                        <a:lnTo>
                          <a:pt x="0" y="0"/>
                        </a:lnTo>
                        <a:lnTo>
                          <a:pt x="0" y="131429"/>
                        </a:lnTo>
                        <a:cubicBezTo>
                          <a:pt x="0" y="204015"/>
                          <a:pt x="161818" y="262858"/>
                          <a:pt x="361431" y="262858"/>
                        </a:cubicBezTo>
                        <a:cubicBezTo>
                          <a:pt x="561044" y="262858"/>
                          <a:pt x="722862" y="204015"/>
                          <a:pt x="722862" y="131429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59" name="Oval 1">
                    <a:extLst>
                      <a:ext uri="{FF2B5EF4-FFF2-40B4-BE49-F238E27FC236}">
                        <a16:creationId xmlns:a16="http://schemas.microsoft.com/office/drawing/2014/main" id="{C61247E3-4C86-435A-A6FA-52827F36688F}"/>
                      </a:ext>
                    </a:extLst>
                  </p:cNvPr>
                  <p:cNvSpPr/>
                  <p:nvPr/>
                </p:nvSpPr>
                <p:spPr>
                  <a:xfrm flipH="1">
                    <a:off x="4990867" y="3885454"/>
                    <a:ext cx="34111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293" h="164306">
                        <a:moveTo>
                          <a:pt x="786994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7"/>
                        </a:lnTo>
                        <a:cubicBezTo>
                          <a:pt x="0" y="134174"/>
                          <a:pt x="30131" y="164306"/>
                          <a:pt x="67299" y="164306"/>
                        </a:cubicBezTo>
                        <a:lnTo>
                          <a:pt x="786994" y="164306"/>
                        </a:lnTo>
                        <a:cubicBezTo>
                          <a:pt x="824162" y="164306"/>
                          <a:pt x="854293" y="134174"/>
                          <a:pt x="854293" y="97007"/>
                        </a:cubicBezTo>
                        <a:lnTo>
                          <a:pt x="854293" y="67299"/>
                        </a:lnTo>
                        <a:cubicBezTo>
                          <a:pt x="854293" y="30131"/>
                          <a:pt x="824162" y="0"/>
                          <a:pt x="786994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60" name="Oval 1">
                    <a:extLst>
                      <a:ext uri="{FF2B5EF4-FFF2-40B4-BE49-F238E27FC236}">
                        <a16:creationId xmlns:a16="http://schemas.microsoft.com/office/drawing/2014/main" id="{0C346B65-5874-4FEB-8C8E-18CC30E034A2}"/>
                      </a:ext>
                    </a:extLst>
                  </p:cNvPr>
                  <p:cNvSpPr/>
                  <p:nvPr/>
                </p:nvSpPr>
                <p:spPr>
                  <a:xfrm flipH="1">
                    <a:off x="4964627" y="3703863"/>
                    <a:ext cx="39359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723" h="164305">
                        <a:moveTo>
                          <a:pt x="918424" y="0"/>
                        </a:moveTo>
                        <a:lnTo>
                          <a:pt x="67300" y="0"/>
                        </a:lnTo>
                        <a:cubicBezTo>
                          <a:pt x="30131" y="0"/>
                          <a:pt x="0" y="30130"/>
                          <a:pt x="0" y="67298"/>
                        </a:cubicBezTo>
                        <a:lnTo>
                          <a:pt x="0" y="97006"/>
                        </a:lnTo>
                        <a:cubicBezTo>
                          <a:pt x="0" y="134173"/>
                          <a:pt x="30131" y="164305"/>
                          <a:pt x="67300" y="164305"/>
                        </a:cubicBezTo>
                        <a:lnTo>
                          <a:pt x="918424" y="164305"/>
                        </a:lnTo>
                        <a:cubicBezTo>
                          <a:pt x="955592" y="164305"/>
                          <a:pt x="985723" y="134173"/>
                          <a:pt x="985723" y="97006"/>
                        </a:cubicBezTo>
                        <a:lnTo>
                          <a:pt x="985723" y="67298"/>
                        </a:lnTo>
                        <a:cubicBezTo>
                          <a:pt x="985723" y="30130"/>
                          <a:pt x="955592" y="0"/>
                          <a:pt x="918424" y="0"/>
                        </a:cubicBezTo>
                        <a:close/>
                      </a:path>
                    </a:pathLst>
                  </a:cu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</p:grpSp>
            <p:sp>
              <p:nvSpPr>
                <p:cNvPr id="56" name="Block Arc 28">
                  <a:extLst>
                    <a:ext uri="{FF2B5EF4-FFF2-40B4-BE49-F238E27FC236}">
                      <a16:creationId xmlns:a16="http://schemas.microsoft.com/office/drawing/2014/main" id="{0F266A50-9BFF-4889-880D-026CFF520311}"/>
                    </a:ext>
                  </a:extLst>
                </p:cNvPr>
                <p:cNvSpPr/>
                <p:nvPr/>
              </p:nvSpPr>
              <p:spPr>
                <a:xfrm>
                  <a:off x="5093002" y="2426934"/>
                  <a:ext cx="2232248" cy="2232248"/>
                </a:xfrm>
                <a:prstGeom prst="blockArc">
                  <a:avLst>
                    <a:gd name="adj1" fmla="val 7222187"/>
                    <a:gd name="adj2" fmla="val 3660514"/>
                    <a:gd name="adj3" fmla="val 8104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endParaRPr>
                </a:p>
              </p:txBody>
            </p:sp>
          </p:grpSp>
          <p:sp>
            <p:nvSpPr>
              <p:cNvPr id="54" name="Oval 51">
                <a:extLst>
                  <a:ext uri="{FF2B5EF4-FFF2-40B4-BE49-F238E27FC236}">
                    <a16:creationId xmlns:a16="http://schemas.microsoft.com/office/drawing/2014/main" id="{88CE40A4-8B26-481E-8AC9-A309B5BA4E6C}"/>
                  </a:ext>
                </a:extLst>
              </p:cNvPr>
              <p:cNvSpPr/>
              <p:nvPr/>
            </p:nvSpPr>
            <p:spPr>
              <a:xfrm rot="14400000">
                <a:off x="6731526" y="1870429"/>
                <a:ext cx="672289" cy="67228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</p:grpSp>
        <p:sp>
          <p:nvSpPr>
            <p:cNvPr id="41" name="Isosceles Triangle 8">
              <a:extLst>
                <a:ext uri="{FF2B5EF4-FFF2-40B4-BE49-F238E27FC236}">
                  <a16:creationId xmlns:a16="http://schemas.microsoft.com/office/drawing/2014/main" id="{8DED35D2-FEB4-4C71-8E1B-098BDB917CC1}"/>
                </a:ext>
              </a:extLst>
            </p:cNvPr>
            <p:cNvSpPr/>
            <p:nvPr/>
          </p:nvSpPr>
          <p:spPr>
            <a:xfrm rot="16200000">
              <a:off x="4331377" y="3849821"/>
              <a:ext cx="147409" cy="175750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2" name="Oval 35">
              <a:extLst>
                <a:ext uri="{FF2B5EF4-FFF2-40B4-BE49-F238E27FC236}">
                  <a16:creationId xmlns:a16="http://schemas.microsoft.com/office/drawing/2014/main" id="{8605A5F5-3E09-49B3-9005-EA411EF8BD01}"/>
                </a:ext>
              </a:extLst>
            </p:cNvPr>
            <p:cNvSpPr/>
            <p:nvPr/>
          </p:nvSpPr>
          <p:spPr>
            <a:xfrm>
              <a:off x="5136246" y="3147814"/>
              <a:ext cx="155834" cy="196487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grpSp>
          <p:nvGrpSpPr>
            <p:cNvPr id="43" name="Skupina 42">
              <a:extLst>
                <a:ext uri="{FF2B5EF4-FFF2-40B4-BE49-F238E27FC236}">
                  <a16:creationId xmlns:a16="http://schemas.microsoft.com/office/drawing/2014/main" id="{BAE5D5E6-D2BC-4AD0-AE4A-BCA36C477B43}"/>
                </a:ext>
              </a:extLst>
            </p:cNvPr>
            <p:cNvGrpSpPr/>
            <p:nvPr/>
          </p:nvGrpSpPr>
          <p:grpSpPr>
            <a:xfrm>
              <a:off x="5669259" y="3631382"/>
              <a:ext cx="596187" cy="397183"/>
              <a:chOff x="5669259" y="3631382"/>
              <a:chExt cx="596187" cy="397183"/>
            </a:xfrm>
          </p:grpSpPr>
          <p:grpSp>
            <p:nvGrpSpPr>
              <p:cNvPr id="45" name="Group 26">
                <a:extLst>
                  <a:ext uri="{FF2B5EF4-FFF2-40B4-BE49-F238E27FC236}">
                    <a16:creationId xmlns:a16="http://schemas.microsoft.com/office/drawing/2014/main" id="{A145630B-68A2-47BB-95D2-D7C40D518482}"/>
                  </a:ext>
                </a:extLst>
              </p:cNvPr>
              <p:cNvGrpSpPr/>
              <p:nvPr/>
            </p:nvGrpSpPr>
            <p:grpSpPr>
              <a:xfrm rot="5061990" flipH="1">
                <a:off x="5768761" y="3531880"/>
                <a:ext cx="397183" cy="596187"/>
                <a:chOff x="5093002" y="2426934"/>
                <a:chExt cx="2232248" cy="3350691"/>
              </a:xfrm>
              <a:solidFill>
                <a:srgbClr val="9BBB59"/>
              </a:solidFill>
            </p:grpSpPr>
            <p:grpSp>
              <p:nvGrpSpPr>
                <p:cNvPr id="47" name="Group 27">
                  <a:extLst>
                    <a:ext uri="{FF2B5EF4-FFF2-40B4-BE49-F238E27FC236}">
                      <a16:creationId xmlns:a16="http://schemas.microsoft.com/office/drawing/2014/main" id="{29E53F2A-22C2-4738-A5A9-12F0D0C94961}"/>
                    </a:ext>
                  </a:extLst>
                </p:cNvPr>
                <p:cNvGrpSpPr/>
                <p:nvPr/>
              </p:nvGrpSpPr>
              <p:grpSpPr>
                <a:xfrm>
                  <a:off x="5625823" y="4659182"/>
                  <a:ext cx="1166607" cy="1118443"/>
                  <a:chOff x="4964627" y="3703863"/>
                  <a:chExt cx="393594" cy="377344"/>
                </a:xfrm>
                <a:grpFill/>
              </p:grpSpPr>
              <p:sp>
                <p:nvSpPr>
                  <p:cNvPr id="49" name="Oval 1">
                    <a:extLst>
                      <a:ext uri="{FF2B5EF4-FFF2-40B4-BE49-F238E27FC236}">
                        <a16:creationId xmlns:a16="http://schemas.microsoft.com/office/drawing/2014/main" id="{59ACC58A-5785-42E6-9F1E-CDC42E3ADA5F}"/>
                      </a:ext>
                    </a:extLst>
                  </p:cNvPr>
                  <p:cNvSpPr/>
                  <p:nvPr/>
                </p:nvSpPr>
                <p:spPr>
                  <a:xfrm flipH="1">
                    <a:off x="4977747" y="3794659"/>
                    <a:ext cx="36735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008" h="164304">
                        <a:moveTo>
                          <a:pt x="852708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5"/>
                        </a:lnTo>
                        <a:cubicBezTo>
                          <a:pt x="0" y="134173"/>
                          <a:pt x="30131" y="164304"/>
                          <a:pt x="67299" y="164304"/>
                        </a:cubicBezTo>
                        <a:lnTo>
                          <a:pt x="852708" y="164304"/>
                        </a:lnTo>
                        <a:cubicBezTo>
                          <a:pt x="889877" y="164304"/>
                          <a:pt x="920008" y="134173"/>
                          <a:pt x="920008" y="97005"/>
                        </a:cubicBezTo>
                        <a:lnTo>
                          <a:pt x="920008" y="67299"/>
                        </a:lnTo>
                        <a:cubicBezTo>
                          <a:pt x="920008" y="30131"/>
                          <a:pt x="889877" y="0"/>
                          <a:pt x="852708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50" name="Oval 1">
                    <a:extLst>
                      <a:ext uri="{FF2B5EF4-FFF2-40B4-BE49-F238E27FC236}">
                        <a16:creationId xmlns:a16="http://schemas.microsoft.com/office/drawing/2014/main" id="{FA78653D-2DF0-4911-8CEF-0063409EAEC3}"/>
                      </a:ext>
                    </a:extLst>
                  </p:cNvPr>
                  <p:cNvSpPr/>
                  <p:nvPr/>
                </p:nvSpPr>
                <p:spPr>
                  <a:xfrm flipH="1">
                    <a:off x="5017106" y="3976249"/>
                    <a:ext cx="288634" cy="104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862" h="262858">
                        <a:moveTo>
                          <a:pt x="722862" y="0"/>
                        </a:moveTo>
                        <a:lnTo>
                          <a:pt x="0" y="0"/>
                        </a:lnTo>
                        <a:lnTo>
                          <a:pt x="0" y="131429"/>
                        </a:lnTo>
                        <a:cubicBezTo>
                          <a:pt x="0" y="204015"/>
                          <a:pt x="161818" y="262858"/>
                          <a:pt x="361431" y="262858"/>
                        </a:cubicBezTo>
                        <a:cubicBezTo>
                          <a:pt x="561044" y="262858"/>
                          <a:pt x="722862" y="204015"/>
                          <a:pt x="722862" y="131429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51" name="Oval 1">
                    <a:extLst>
                      <a:ext uri="{FF2B5EF4-FFF2-40B4-BE49-F238E27FC236}">
                        <a16:creationId xmlns:a16="http://schemas.microsoft.com/office/drawing/2014/main" id="{57AD7CA1-102D-4237-AB3C-D4882A8A511F}"/>
                      </a:ext>
                    </a:extLst>
                  </p:cNvPr>
                  <p:cNvSpPr/>
                  <p:nvPr/>
                </p:nvSpPr>
                <p:spPr>
                  <a:xfrm flipH="1">
                    <a:off x="4990867" y="3885454"/>
                    <a:ext cx="34111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293" h="164306">
                        <a:moveTo>
                          <a:pt x="786994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7"/>
                        </a:lnTo>
                        <a:cubicBezTo>
                          <a:pt x="0" y="134174"/>
                          <a:pt x="30131" y="164306"/>
                          <a:pt x="67299" y="164306"/>
                        </a:cubicBezTo>
                        <a:lnTo>
                          <a:pt x="786994" y="164306"/>
                        </a:lnTo>
                        <a:cubicBezTo>
                          <a:pt x="824162" y="164306"/>
                          <a:pt x="854293" y="134174"/>
                          <a:pt x="854293" y="97007"/>
                        </a:cubicBezTo>
                        <a:lnTo>
                          <a:pt x="854293" y="67299"/>
                        </a:lnTo>
                        <a:cubicBezTo>
                          <a:pt x="854293" y="30131"/>
                          <a:pt x="824162" y="0"/>
                          <a:pt x="786994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  <p:sp>
                <p:nvSpPr>
                  <p:cNvPr id="52" name="Oval 1">
                    <a:extLst>
                      <a:ext uri="{FF2B5EF4-FFF2-40B4-BE49-F238E27FC236}">
                        <a16:creationId xmlns:a16="http://schemas.microsoft.com/office/drawing/2014/main" id="{FB2A2C07-ABE6-407A-B061-1CA6A719C039}"/>
                      </a:ext>
                    </a:extLst>
                  </p:cNvPr>
                  <p:cNvSpPr/>
                  <p:nvPr/>
                </p:nvSpPr>
                <p:spPr>
                  <a:xfrm flipH="1">
                    <a:off x="4964627" y="3703863"/>
                    <a:ext cx="39359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723" h="164305">
                        <a:moveTo>
                          <a:pt x="918424" y="0"/>
                        </a:moveTo>
                        <a:lnTo>
                          <a:pt x="67300" y="0"/>
                        </a:lnTo>
                        <a:cubicBezTo>
                          <a:pt x="30131" y="0"/>
                          <a:pt x="0" y="30130"/>
                          <a:pt x="0" y="67298"/>
                        </a:cubicBezTo>
                        <a:lnTo>
                          <a:pt x="0" y="97006"/>
                        </a:lnTo>
                        <a:cubicBezTo>
                          <a:pt x="0" y="134173"/>
                          <a:pt x="30131" y="164305"/>
                          <a:pt x="67300" y="164305"/>
                        </a:cubicBezTo>
                        <a:lnTo>
                          <a:pt x="918424" y="164305"/>
                        </a:lnTo>
                        <a:cubicBezTo>
                          <a:pt x="955592" y="164305"/>
                          <a:pt x="985723" y="134173"/>
                          <a:pt x="985723" y="97006"/>
                        </a:cubicBezTo>
                        <a:lnTo>
                          <a:pt x="985723" y="67298"/>
                        </a:lnTo>
                        <a:cubicBezTo>
                          <a:pt x="985723" y="30130"/>
                          <a:pt x="955592" y="0"/>
                          <a:pt x="918424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맑은 고딕"/>
                      <a:cs typeface="+mn-cs"/>
                    </a:endParaRPr>
                  </a:p>
                </p:txBody>
              </p:sp>
            </p:grpSp>
            <p:sp>
              <p:nvSpPr>
                <p:cNvPr id="48" name="Block Arc 28">
                  <a:extLst>
                    <a:ext uri="{FF2B5EF4-FFF2-40B4-BE49-F238E27FC236}">
                      <a16:creationId xmlns:a16="http://schemas.microsoft.com/office/drawing/2014/main" id="{996E4C74-D719-40A1-969B-88985DE7E3AE}"/>
                    </a:ext>
                  </a:extLst>
                </p:cNvPr>
                <p:cNvSpPr/>
                <p:nvPr/>
              </p:nvSpPr>
              <p:spPr>
                <a:xfrm>
                  <a:off x="5093002" y="2426934"/>
                  <a:ext cx="2232248" cy="2232248"/>
                </a:xfrm>
                <a:prstGeom prst="blockArc">
                  <a:avLst>
                    <a:gd name="adj1" fmla="val 7222187"/>
                    <a:gd name="adj2" fmla="val 3660514"/>
                    <a:gd name="adj3" fmla="val 8104"/>
                  </a:avLst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endParaRPr>
                </a:p>
              </p:txBody>
            </p:sp>
          </p:grpSp>
          <p:sp>
            <p:nvSpPr>
              <p:cNvPr id="46" name="Oval 51">
                <a:extLst>
                  <a:ext uri="{FF2B5EF4-FFF2-40B4-BE49-F238E27FC236}">
                    <a16:creationId xmlns:a16="http://schemas.microsoft.com/office/drawing/2014/main" id="{E6727E47-6575-430F-B260-D2F67500BC32}"/>
                  </a:ext>
                </a:extLst>
              </p:cNvPr>
              <p:cNvSpPr/>
              <p:nvPr/>
            </p:nvSpPr>
            <p:spPr>
              <a:xfrm rot="17661990">
                <a:off x="5891333" y="3689965"/>
                <a:ext cx="272736" cy="27273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</p:grp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4541F7C8-3B26-4033-9DCD-E039CB9D2D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4848" y="3711238"/>
              <a:ext cx="233467" cy="193368"/>
            </a:xfrm>
            <a:custGeom>
              <a:avLst/>
              <a:gdLst>
                <a:gd name="T0" fmla="*/ 256 w 256"/>
                <a:gd name="T1" fmla="*/ 200 h 212"/>
                <a:gd name="T2" fmla="*/ 244 w 256"/>
                <a:gd name="T3" fmla="*/ 212 h 212"/>
                <a:gd name="T4" fmla="*/ 244 w 256"/>
                <a:gd name="T5" fmla="*/ 212 h 212"/>
                <a:gd name="T6" fmla="*/ 12 w 256"/>
                <a:gd name="T7" fmla="*/ 212 h 212"/>
                <a:gd name="T8" fmla="*/ 12 w 256"/>
                <a:gd name="T9" fmla="*/ 212 h 212"/>
                <a:gd name="T10" fmla="*/ 12 w 256"/>
                <a:gd name="T11" fmla="*/ 212 h 212"/>
                <a:gd name="T12" fmla="*/ 0 w 256"/>
                <a:gd name="T13" fmla="*/ 200 h 212"/>
                <a:gd name="T14" fmla="*/ 2 w 256"/>
                <a:gd name="T15" fmla="*/ 193 h 212"/>
                <a:gd name="T16" fmla="*/ 2 w 256"/>
                <a:gd name="T17" fmla="*/ 193 h 212"/>
                <a:gd name="T18" fmla="*/ 118 w 256"/>
                <a:gd name="T19" fmla="*/ 5 h 212"/>
                <a:gd name="T20" fmla="*/ 118 w 256"/>
                <a:gd name="T21" fmla="*/ 5 h 212"/>
                <a:gd name="T22" fmla="*/ 128 w 256"/>
                <a:gd name="T23" fmla="*/ 0 h 212"/>
                <a:gd name="T24" fmla="*/ 138 w 256"/>
                <a:gd name="T25" fmla="*/ 6 h 212"/>
                <a:gd name="T26" fmla="*/ 138 w 256"/>
                <a:gd name="T27" fmla="*/ 6 h 212"/>
                <a:gd name="T28" fmla="*/ 254 w 256"/>
                <a:gd name="T29" fmla="*/ 194 h 212"/>
                <a:gd name="T30" fmla="*/ 254 w 256"/>
                <a:gd name="T31" fmla="*/ 194 h 212"/>
                <a:gd name="T32" fmla="*/ 256 w 256"/>
                <a:gd name="T33" fmla="*/ 200 h 212"/>
                <a:gd name="T34" fmla="*/ 144 w 256"/>
                <a:gd name="T35" fmla="*/ 68 h 212"/>
                <a:gd name="T36" fmla="*/ 128 w 256"/>
                <a:gd name="T37" fmla="*/ 52 h 212"/>
                <a:gd name="T38" fmla="*/ 112 w 256"/>
                <a:gd name="T39" fmla="*/ 68 h 212"/>
                <a:gd name="T40" fmla="*/ 112 w 256"/>
                <a:gd name="T41" fmla="*/ 128 h 212"/>
                <a:gd name="T42" fmla="*/ 128 w 256"/>
                <a:gd name="T43" fmla="*/ 144 h 212"/>
                <a:gd name="T44" fmla="*/ 144 w 256"/>
                <a:gd name="T45" fmla="*/ 128 h 212"/>
                <a:gd name="T46" fmla="*/ 144 w 256"/>
                <a:gd name="T47" fmla="*/ 68 h 212"/>
                <a:gd name="T48" fmla="*/ 128 w 256"/>
                <a:gd name="T49" fmla="*/ 156 h 212"/>
                <a:gd name="T50" fmla="*/ 112 w 256"/>
                <a:gd name="T51" fmla="*/ 172 h 212"/>
                <a:gd name="T52" fmla="*/ 128 w 256"/>
                <a:gd name="T53" fmla="*/ 188 h 212"/>
                <a:gd name="T54" fmla="*/ 144 w 256"/>
                <a:gd name="T55" fmla="*/ 172 h 212"/>
                <a:gd name="T56" fmla="*/ 128 w 256"/>
                <a:gd name="T57" fmla="*/ 156 h 2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6" h="212">
                  <a:moveTo>
                    <a:pt x="256" y="200"/>
                  </a:moveTo>
                  <a:cubicBezTo>
                    <a:pt x="256" y="207"/>
                    <a:pt x="251" y="212"/>
                    <a:pt x="244" y="212"/>
                  </a:cubicBezTo>
                  <a:cubicBezTo>
                    <a:pt x="244" y="212"/>
                    <a:pt x="244" y="212"/>
                    <a:pt x="244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5" y="212"/>
                    <a:pt x="0" y="207"/>
                    <a:pt x="0" y="200"/>
                  </a:cubicBezTo>
                  <a:cubicBezTo>
                    <a:pt x="0" y="198"/>
                    <a:pt x="1" y="195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0" y="2"/>
                    <a:pt x="124" y="0"/>
                    <a:pt x="128" y="0"/>
                  </a:cubicBezTo>
                  <a:cubicBezTo>
                    <a:pt x="132" y="0"/>
                    <a:pt x="136" y="2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5" y="196"/>
                    <a:pt x="256" y="198"/>
                    <a:pt x="256" y="200"/>
                  </a:cubicBezTo>
                  <a:moveTo>
                    <a:pt x="144" y="68"/>
                  </a:moveTo>
                  <a:cubicBezTo>
                    <a:pt x="144" y="59"/>
                    <a:pt x="137" y="52"/>
                    <a:pt x="128" y="52"/>
                  </a:cubicBezTo>
                  <a:cubicBezTo>
                    <a:pt x="119" y="52"/>
                    <a:pt x="112" y="59"/>
                    <a:pt x="112" y="6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2" y="137"/>
                    <a:pt x="119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lnTo>
                    <a:pt x="144" y="68"/>
                  </a:lnTo>
                  <a:close/>
                  <a:moveTo>
                    <a:pt x="128" y="156"/>
                  </a:moveTo>
                  <a:cubicBezTo>
                    <a:pt x="119" y="156"/>
                    <a:pt x="112" y="163"/>
                    <a:pt x="112" y="172"/>
                  </a:cubicBezTo>
                  <a:cubicBezTo>
                    <a:pt x="112" y="181"/>
                    <a:pt x="119" y="188"/>
                    <a:pt x="128" y="188"/>
                  </a:cubicBezTo>
                  <a:cubicBezTo>
                    <a:pt x="137" y="188"/>
                    <a:pt x="144" y="181"/>
                    <a:pt x="144" y="172"/>
                  </a:cubicBezTo>
                  <a:cubicBezTo>
                    <a:pt x="144" y="163"/>
                    <a:pt x="137" y="156"/>
                    <a:pt x="128" y="15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CA9FBD65-2F32-4D4D-A3C4-0893E46F06B0}"/>
              </a:ext>
            </a:extLst>
          </p:cNvPr>
          <p:cNvSpPr txBox="1"/>
          <p:nvPr/>
        </p:nvSpPr>
        <p:spPr>
          <a:xfrm>
            <a:off x="2754037" y="3718941"/>
            <a:ext cx="8407326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366"/>
                </a:solidFill>
                <a:cs typeface="Arial" panose="020B0604020202020204" pitchFamily="34" charset="0"/>
              </a:rPr>
              <a:t>Online questionnaire</a:t>
            </a:r>
            <a:endParaRPr lang="cs-CZ" sz="2400" dirty="0">
              <a:solidFill>
                <a:srgbClr val="1A3366"/>
              </a:solidFill>
              <a:cs typeface="Arial" panose="020B0604020202020204" pitchFamily="34" charset="0"/>
            </a:endParaRP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3366"/>
                </a:solidFill>
                <a:cs typeface="Arial" panose="020B0604020202020204" pitchFamily="34" charset="0"/>
              </a:rPr>
              <a:t>27 </a:t>
            </a:r>
            <a:r>
              <a:rPr lang="cs-CZ" sz="2400" dirty="0" err="1">
                <a:solidFill>
                  <a:srgbClr val="1A3366"/>
                </a:solidFill>
                <a:cs typeface="Arial" panose="020B0604020202020204" pitchFamily="34" charset="0"/>
              </a:rPr>
              <a:t>questions</a:t>
            </a:r>
            <a:endParaRPr lang="en-US" sz="2400" dirty="0">
              <a:solidFill>
                <a:srgbClr val="1A3366"/>
              </a:solidFill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366"/>
                </a:solidFill>
                <a:cs typeface="Arial" panose="020B0604020202020204" pitchFamily="34" charset="0"/>
              </a:rPr>
              <a:t>Assessment of acquired information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366"/>
                </a:solidFill>
                <a:cs typeface="Arial" panose="020B0604020202020204" pitchFamily="34" charset="0"/>
              </a:rPr>
              <a:t>In-depth analysis of source documents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53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DB0F8E5-AD78-4F71-B8A7-30BB34F81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        </a:t>
            </a:r>
          </a:p>
          <a:p>
            <a:pPr marL="0" indent="0">
              <a:buNone/>
            </a:pPr>
            <a:r>
              <a:rPr lang="cs-CZ"/>
              <a:t>	        6 </a:t>
            </a:r>
            <a:r>
              <a:rPr lang="cs-CZ" dirty="0" err="1"/>
              <a:t>responsed</a:t>
            </a:r>
            <a:r>
              <a:rPr lang="cs-CZ" dirty="0"/>
              <a:t> </a:t>
            </a:r>
            <a:r>
              <a:rPr lang="cs-CZ" dirty="0" err="1"/>
              <a:t>received</a:t>
            </a:r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err="1"/>
              <a:t>Survey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                      </a:t>
            </a:r>
            <a:r>
              <a:rPr lang="cs-CZ" dirty="0">
                <a:hlinkClick r:id="rId2"/>
              </a:rPr>
              <a:t>https://survey.sogosurvey.com/r/TeYmxW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MS Word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qustionnaire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on </a:t>
            </a:r>
            <a:r>
              <a:rPr lang="cs-CZ" dirty="0" err="1"/>
              <a:t>request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31 </a:t>
            </a:r>
            <a:r>
              <a:rPr lang="cs-CZ" dirty="0" err="1"/>
              <a:t>December</a:t>
            </a:r>
            <a:r>
              <a:rPr lang="cs-CZ" dirty="0"/>
              <a:t> 2020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7F077FA-24D1-4993-90CF-F2C8B15F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Next</a:t>
            </a:r>
            <a:r>
              <a:rPr lang="cs-CZ" b="1" dirty="0"/>
              <a:t> </a:t>
            </a:r>
            <a:r>
              <a:rPr lang="cs-CZ" b="1" dirty="0" err="1"/>
              <a:t>steps</a:t>
            </a: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1776D0-2F4B-4FF1-8E3F-003687161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2D61F-7ACA-448B-919F-6124651DE6A5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121A14-1FB8-4587-B615-F532C167B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406" y="3681617"/>
            <a:ext cx="608491" cy="62750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1D0B2C2-FA02-485D-B0C3-E55487614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18407" y="4711459"/>
            <a:ext cx="784487" cy="5856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54333DD-A70B-4261-A807-A03806862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527" y="1770730"/>
            <a:ext cx="784487" cy="5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E2BA81B-7523-40B5-8B55-21395DABA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776D4E9-DCEE-4BDC-9053-CA47825048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C04951B7-CEF0-4D2E-9085-E71541700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A62E4-A348-4257-9AE1-0C8EA0A97F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59500"/>
            <a:ext cx="2743200" cy="365125"/>
          </a:xfrm>
        </p:spPr>
        <p:txBody>
          <a:bodyPr/>
          <a:lstStyle/>
          <a:p>
            <a:fld id="{2512D61F-7ACA-448B-919F-6124651DE6A5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5707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C030ED8812845B49A2C8A201CD1F1" ma:contentTypeVersion="1" ma:contentTypeDescription="Create a new document." ma:contentTypeScope="" ma:versionID="0e2980ab9491807154f3b31f7b931226">
  <xsd:schema xmlns:xsd="http://www.w3.org/2001/XMLSchema" xmlns:xs="http://www.w3.org/2001/XMLSchema" xmlns:p="http://schemas.microsoft.com/office/2006/metadata/properties" xmlns:ns2="985daa2e-53d8-4475-82b8-9c7d25324e34" xmlns:ns3="ab27c67e-1381-4525-8ded-86ae1ad6c914" targetNamespace="http://schemas.microsoft.com/office/2006/metadata/properties" ma:root="true" ma:fieldsID="7bccfdf0d7e7f15724748f7991a81469" ns2:_="" ns3:_="">
    <xsd:import namespace="985daa2e-53d8-4475-82b8-9c7d25324e34"/>
    <xsd:import namespace="ab27c67e-1381-4525-8ded-86ae1ad6c9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c67e-1381-4525-8ded-86ae1ad6c914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ab27c67e-1381-4525-8ded-86ae1ad6c914">Supplier switching_surveySG01.pptx</AcerDocumentName>
    <ACER_Abstract xmlns="985daa2e-53d8-4475-82b8-9c7d25324e34" xsi:nil="true"/>
    <_dlc_DocId xmlns="985daa2e-53d8-4475-82b8-9c7d25324e34">ACER-2020-98271</_dlc_DocId>
    <_dlc_DocIdUrl xmlns="985daa2e-53d8-4475-82b8-9c7d25324e34">
      <Url>https://extranet.acer.europa.eu/Events/27th-Stakeholder-Group-Meeting/_layouts/15/DocIdRedir.aspx?ID=ACER-2020-98271</Url>
      <Description>ACER-2020-98271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E966BAE5-A777-479A-8DD3-3602BAB0BB6D}"/>
</file>

<file path=customXml/itemProps2.xml><?xml version="1.0" encoding="utf-8"?>
<ds:datastoreItem xmlns:ds="http://schemas.openxmlformats.org/officeDocument/2006/customXml" ds:itemID="{EA681964-4440-41A7-A941-D88A1BABBB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59AB66-3D5A-4A4D-8302-CAEF9F38020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4656bf-f2b8-413e-853a-a7068af03b9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46D6CCA-DD3B-4D1F-81D0-CA7A96ED0F56}"/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114</Words>
  <Application>Microsoft Office PowerPoint</Application>
  <PresentationFormat>Širokoúhlá obrazovka</PresentationFormat>
  <Paragraphs>27</Paragraphs>
  <Slides>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Lato Light</vt:lpstr>
      <vt:lpstr>Motiv Office</vt:lpstr>
      <vt:lpstr>24H supplier switching</vt:lpstr>
      <vt:lpstr>Initial intention</vt:lpstr>
      <vt:lpstr>Next steps</vt:lpstr>
      <vt:lpstr>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ERÚ</dc:creator>
  <cp:lastModifiedBy>Svoboda Martin Ing.</cp:lastModifiedBy>
  <cp:revision>119</cp:revision>
  <dcterms:created xsi:type="dcterms:W3CDTF">2020-02-21T10:49:20Z</dcterms:created>
  <dcterms:modified xsi:type="dcterms:W3CDTF">2020-10-30T05:50:28Z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0x01010015CC030ED8812845B49A2C8A201CD1F1</vt:lpwstr>
  </property>
  <property fmtid="{D5CDD505-2E9C-101B-9397-08002B2CF9AE}" pid="3" name="_dlc_DocIdItemGuid">
    <vt:lpwstr>5efd545c-8dad-49bc-a337-ed6e1063663a</vt:lpwstr>
  </property>
</Properties>
</file>